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4.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903" r:id="rId5"/>
    <p:sldMasterId id="2147483916" r:id="rId6"/>
    <p:sldMasterId id="2147483955" r:id="rId7"/>
    <p:sldMasterId id="2147484002" r:id="rId8"/>
  </p:sldMasterIdLst>
  <p:notesMasterIdLst>
    <p:notesMasterId r:id="rId38"/>
  </p:notesMasterIdLst>
  <p:handoutMasterIdLst>
    <p:handoutMasterId r:id="rId39"/>
  </p:handoutMasterIdLst>
  <p:sldIdLst>
    <p:sldId id="2147470612" r:id="rId9"/>
    <p:sldId id="2147474030" r:id="rId10"/>
    <p:sldId id="2147474022" r:id="rId11"/>
    <p:sldId id="2147470534" r:id="rId12"/>
    <p:sldId id="2147474066" r:id="rId13"/>
    <p:sldId id="2147474064" r:id="rId14"/>
    <p:sldId id="2147474067" r:id="rId15"/>
    <p:sldId id="2147474061" r:id="rId16"/>
    <p:sldId id="2147474025" r:id="rId17"/>
    <p:sldId id="2147474038" r:id="rId18"/>
    <p:sldId id="2147474046" r:id="rId19"/>
    <p:sldId id="2147474073" r:id="rId20"/>
    <p:sldId id="2147474045" r:id="rId21"/>
    <p:sldId id="2147474048" r:id="rId22"/>
    <p:sldId id="2147474047" r:id="rId23"/>
    <p:sldId id="2147474072" r:id="rId24"/>
    <p:sldId id="2147474074" r:id="rId25"/>
    <p:sldId id="2147474063" r:id="rId26"/>
    <p:sldId id="2147474051" r:id="rId27"/>
    <p:sldId id="2147474070" r:id="rId28"/>
    <p:sldId id="2147474049" r:id="rId29"/>
    <p:sldId id="2147474023" r:id="rId30"/>
    <p:sldId id="389" r:id="rId31"/>
    <p:sldId id="2147474054" r:id="rId32"/>
    <p:sldId id="2147474056" r:id="rId33"/>
    <p:sldId id="2147474065" r:id="rId34"/>
    <p:sldId id="2147474057" r:id="rId35"/>
    <p:sldId id="2147474028" r:id="rId36"/>
    <p:sldId id="2147474029" r:id="rId3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F7F7FA"/>
    <a:srgbClr val="F3F3F3"/>
    <a:srgbClr val="F7F7F7"/>
    <a:srgbClr val="F5F7F8"/>
    <a:srgbClr val="6690FF"/>
    <a:srgbClr val="D7D3D0"/>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4BD79B-2075-469C-A57A-F8B6C0AED3DC}" v="1" dt="2024-10-07T09:34:11.348"/>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75DCB02-9BB8-47FD-8907-85C794F793BA}" styleName="Style à thème 1 - Accentuation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D03447BB-5D67-496B-8E87-E561075AD55C}" styleName="Style foncé 1 - Accentuation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14" y="84"/>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handoutMaster" Target="handoutMasters/handoutMaster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dile Bonneval" userId="S::obonneval@cegid.com::d219094f-cb9a-4eea-80ed-7fe4eb0914d7" providerId="AD" clId="Web-{B0351907-E7C7-40AF-AEAD-DA44059D1EB6}"/>
    <pc:docChg chg="sldOrd">
      <pc:chgData name="Odile Bonneval" userId="S::obonneval@cegid.com::d219094f-cb9a-4eea-80ed-7fe4eb0914d7" providerId="AD" clId="Web-{B0351907-E7C7-40AF-AEAD-DA44059D1EB6}" dt="2024-09-26T09:54:56.697" v="0"/>
      <pc:docMkLst>
        <pc:docMk/>
      </pc:docMkLst>
      <pc:sldChg chg="ord">
        <pc:chgData name="Odile Bonneval" userId="S::obonneval@cegid.com::d219094f-cb9a-4eea-80ed-7fe4eb0914d7" providerId="AD" clId="Web-{B0351907-E7C7-40AF-AEAD-DA44059D1EB6}" dt="2024-09-26T09:54:56.697" v="0"/>
        <pc:sldMkLst>
          <pc:docMk/>
          <pc:sldMk cId="3845594375" sldId="2147474025"/>
        </pc:sldMkLst>
      </pc:sldChg>
    </pc:docChg>
  </pc:docChgLst>
  <pc:docChgLst>
    <pc:chgData name="Odile Bonneval" userId="d219094f-cb9a-4eea-80ed-7fe4eb0914d7" providerId="ADAL" clId="{5180A694-84AA-4154-B905-C0B686AE4934}"/>
    <pc:docChg chg="delSld">
      <pc:chgData name="Odile Bonneval" userId="d219094f-cb9a-4eea-80ed-7fe4eb0914d7" providerId="ADAL" clId="{5180A694-84AA-4154-B905-C0B686AE4934}" dt="2024-09-26T09:47:21.515" v="9" actId="47"/>
      <pc:docMkLst>
        <pc:docMk/>
      </pc:docMkLst>
      <pc:sldChg chg="del">
        <pc:chgData name="Odile Bonneval" userId="d219094f-cb9a-4eea-80ed-7fe4eb0914d7" providerId="ADAL" clId="{5180A694-84AA-4154-B905-C0B686AE4934}" dt="2024-09-26T09:47:19.048" v="6" actId="47"/>
        <pc:sldMkLst>
          <pc:docMk/>
          <pc:sldMk cId="502639739" sldId="2147474037"/>
        </pc:sldMkLst>
      </pc:sldChg>
      <pc:sldChg chg="del">
        <pc:chgData name="Odile Bonneval" userId="d219094f-cb9a-4eea-80ed-7fe4eb0914d7" providerId="ADAL" clId="{5180A694-84AA-4154-B905-C0B686AE4934}" dt="2024-09-26T09:47:21.515" v="9" actId="47"/>
        <pc:sldMkLst>
          <pc:docMk/>
          <pc:sldMk cId="728326317" sldId="2147474041"/>
        </pc:sldMkLst>
      </pc:sldChg>
      <pc:sldChg chg="del">
        <pc:chgData name="Odile Bonneval" userId="d219094f-cb9a-4eea-80ed-7fe4eb0914d7" providerId="ADAL" clId="{5180A694-84AA-4154-B905-C0B686AE4934}" dt="2024-09-26T09:46:53.130" v="0" actId="47"/>
        <pc:sldMkLst>
          <pc:docMk/>
          <pc:sldMk cId="3263903072" sldId="2147474042"/>
        </pc:sldMkLst>
      </pc:sldChg>
      <pc:sldChg chg="del">
        <pc:chgData name="Odile Bonneval" userId="d219094f-cb9a-4eea-80ed-7fe4eb0914d7" providerId="ADAL" clId="{5180A694-84AA-4154-B905-C0B686AE4934}" dt="2024-09-26T09:46:54.401" v="1" actId="47"/>
        <pc:sldMkLst>
          <pc:docMk/>
          <pc:sldMk cId="1768178639" sldId="2147474043"/>
        </pc:sldMkLst>
      </pc:sldChg>
      <pc:sldChg chg="del">
        <pc:chgData name="Odile Bonneval" userId="d219094f-cb9a-4eea-80ed-7fe4eb0914d7" providerId="ADAL" clId="{5180A694-84AA-4154-B905-C0B686AE4934}" dt="2024-09-26T09:46:56.437" v="2" actId="47"/>
        <pc:sldMkLst>
          <pc:docMk/>
          <pc:sldMk cId="572894701" sldId="2147474044"/>
        </pc:sldMkLst>
      </pc:sldChg>
      <pc:sldChg chg="del">
        <pc:chgData name="Odile Bonneval" userId="d219094f-cb9a-4eea-80ed-7fe4eb0914d7" providerId="ADAL" clId="{5180A694-84AA-4154-B905-C0B686AE4934}" dt="2024-09-26T09:47:19.965" v="7" actId="47"/>
        <pc:sldMkLst>
          <pc:docMk/>
          <pc:sldMk cId="1024565415" sldId="2147474050"/>
        </pc:sldMkLst>
      </pc:sldChg>
      <pc:sldChg chg="del">
        <pc:chgData name="Odile Bonneval" userId="d219094f-cb9a-4eea-80ed-7fe4eb0914d7" providerId="ADAL" clId="{5180A694-84AA-4154-B905-C0B686AE4934}" dt="2024-09-26T09:47:07.778" v="3" actId="47"/>
        <pc:sldMkLst>
          <pc:docMk/>
          <pc:sldMk cId="1359883687" sldId="2147474058"/>
        </pc:sldMkLst>
      </pc:sldChg>
      <pc:sldChg chg="del">
        <pc:chgData name="Odile Bonneval" userId="d219094f-cb9a-4eea-80ed-7fe4eb0914d7" providerId="ADAL" clId="{5180A694-84AA-4154-B905-C0B686AE4934}" dt="2024-09-26T09:47:11.700" v="4" actId="47"/>
        <pc:sldMkLst>
          <pc:docMk/>
          <pc:sldMk cId="3254852747" sldId="2147474059"/>
        </pc:sldMkLst>
      </pc:sldChg>
      <pc:sldChg chg="del">
        <pc:chgData name="Odile Bonneval" userId="d219094f-cb9a-4eea-80ed-7fe4eb0914d7" providerId="ADAL" clId="{5180A694-84AA-4154-B905-C0B686AE4934}" dt="2024-09-26T09:47:12.549" v="5" actId="47"/>
        <pc:sldMkLst>
          <pc:docMk/>
          <pc:sldMk cId="2538632467" sldId="2147474060"/>
        </pc:sldMkLst>
      </pc:sldChg>
      <pc:sldChg chg="del">
        <pc:chgData name="Odile Bonneval" userId="d219094f-cb9a-4eea-80ed-7fe4eb0914d7" providerId="ADAL" clId="{5180A694-84AA-4154-B905-C0B686AE4934}" dt="2024-09-26T09:47:20.614" v="8" actId="47"/>
        <pc:sldMkLst>
          <pc:docMk/>
          <pc:sldMk cId="2818090918" sldId="2147474075"/>
        </pc:sldMkLst>
      </pc:sldChg>
    </pc:docChg>
  </pc:docChgLst>
  <pc:docChgLst>
    <pc:chgData name="Odile Bonneval" userId="d219094f-cb9a-4eea-80ed-7fe4eb0914d7" providerId="ADAL" clId="{DE4BD79B-2075-469C-A57A-F8B6C0AED3DC}"/>
    <pc:docChg chg="undo custSel modSld">
      <pc:chgData name="Odile Bonneval" userId="d219094f-cb9a-4eea-80ed-7fe4eb0914d7" providerId="ADAL" clId="{DE4BD79B-2075-469C-A57A-F8B6C0AED3DC}" dt="2024-10-09T18:05:16.480" v="335" actId="20577"/>
      <pc:docMkLst>
        <pc:docMk/>
      </pc:docMkLst>
      <pc:sldChg chg="addSp delSp modSp mod modNotesTx">
        <pc:chgData name="Odile Bonneval" userId="d219094f-cb9a-4eea-80ed-7fe4eb0914d7" providerId="ADAL" clId="{DE4BD79B-2075-469C-A57A-F8B6C0AED3DC}" dt="2024-10-09T18:05:16.480" v="335" actId="20577"/>
        <pc:sldMkLst>
          <pc:docMk/>
          <pc:sldMk cId="2785864094" sldId="389"/>
        </pc:sldMkLst>
        <pc:spChg chg="del mod">
          <ac:chgData name="Odile Bonneval" userId="d219094f-cb9a-4eea-80ed-7fe4eb0914d7" providerId="ADAL" clId="{DE4BD79B-2075-469C-A57A-F8B6C0AED3DC}" dt="2024-10-07T09:34:10.458" v="1" actId="478"/>
          <ac:spMkLst>
            <pc:docMk/>
            <pc:sldMk cId="2785864094" sldId="389"/>
            <ac:spMk id="2" creationId="{B333C93D-2D8D-6748-854A-558D41066890}"/>
          </ac:spMkLst>
        </pc:spChg>
        <pc:spChg chg="add mod">
          <ac:chgData name="Odile Bonneval" userId="d219094f-cb9a-4eea-80ed-7fe4eb0914d7" providerId="ADAL" clId="{DE4BD79B-2075-469C-A57A-F8B6C0AED3DC}" dt="2024-10-07T09:34:16.908" v="3" actId="1076"/>
          <ac:spMkLst>
            <pc:docMk/>
            <pc:sldMk cId="2785864094" sldId="389"/>
            <ac:spMk id="4" creationId="{37FF78C7-C6AA-058F-3438-0B6B7D349BC8}"/>
          </ac:spMkLst>
        </pc:spChg>
        <pc:spChg chg="mod">
          <ac:chgData name="Odile Bonneval" userId="d219094f-cb9a-4eea-80ed-7fe4eb0914d7" providerId="ADAL" clId="{DE4BD79B-2075-469C-A57A-F8B6C0AED3DC}" dt="2024-10-09T18:05:16.480" v="335" actId="20577"/>
          <ac:spMkLst>
            <pc:docMk/>
            <pc:sldMk cId="2785864094" sldId="389"/>
            <ac:spMk id="9" creationId="{91E420EB-14CE-D52D-791A-43AE3AC07423}"/>
          </ac:spMkLst>
        </pc:spChg>
      </pc:sldChg>
      <pc:sldChg chg="modSp mod">
        <pc:chgData name="Odile Bonneval" userId="d219094f-cb9a-4eea-80ed-7fe4eb0914d7" providerId="ADAL" clId="{DE4BD79B-2075-469C-A57A-F8B6C0AED3DC}" dt="2024-10-09T09:41:07.391" v="203" actId="6549"/>
        <pc:sldMkLst>
          <pc:docMk/>
          <pc:sldMk cId="3845594375" sldId="2147474025"/>
        </pc:sldMkLst>
        <pc:spChg chg="mod">
          <ac:chgData name="Odile Bonneval" userId="d219094f-cb9a-4eea-80ed-7fe4eb0914d7" providerId="ADAL" clId="{DE4BD79B-2075-469C-A57A-F8B6C0AED3DC}" dt="2024-10-09T09:41:07.391" v="203" actId="6549"/>
          <ac:spMkLst>
            <pc:docMk/>
            <pc:sldMk cId="3845594375" sldId="2147474025"/>
            <ac:spMk id="2" creationId="{2AC8BB99-1DFE-50A4-F346-E990AE51EF25}"/>
          </ac:spMkLst>
        </pc:spChg>
        <pc:spChg chg="mod">
          <ac:chgData name="Odile Bonneval" userId="d219094f-cb9a-4eea-80ed-7fe4eb0914d7" providerId="ADAL" clId="{DE4BD79B-2075-469C-A57A-F8B6C0AED3DC}" dt="2024-10-09T09:41:06.303" v="201" actId="20577"/>
          <ac:spMkLst>
            <pc:docMk/>
            <pc:sldMk cId="3845594375" sldId="2147474025"/>
            <ac:spMk id="3" creationId="{C455CDFB-E248-2DCA-0DEE-A7C2121AFBBB}"/>
          </ac:spMkLst>
        </pc:spChg>
      </pc:sldChg>
      <pc:sldChg chg="modSp mod">
        <pc:chgData name="Odile Bonneval" userId="d219094f-cb9a-4eea-80ed-7fe4eb0914d7" providerId="ADAL" clId="{DE4BD79B-2075-469C-A57A-F8B6C0AED3DC}" dt="2024-10-09T09:41:14.972" v="211" actId="20577"/>
        <pc:sldMkLst>
          <pc:docMk/>
          <pc:sldMk cId="291190049" sldId="2147474045"/>
        </pc:sldMkLst>
        <pc:spChg chg="mod">
          <ac:chgData name="Odile Bonneval" userId="d219094f-cb9a-4eea-80ed-7fe4eb0914d7" providerId="ADAL" clId="{DE4BD79B-2075-469C-A57A-F8B6C0AED3DC}" dt="2024-10-09T09:41:14.972" v="211" actId="20577"/>
          <ac:spMkLst>
            <pc:docMk/>
            <pc:sldMk cId="291190049" sldId="2147474045"/>
            <ac:spMk id="2" creationId="{2AC8BB99-1DFE-50A4-F346-E990AE51EF25}"/>
          </ac:spMkLst>
        </pc:spChg>
      </pc:sldChg>
      <pc:sldChg chg="modSp mod">
        <pc:chgData name="Odile Bonneval" userId="d219094f-cb9a-4eea-80ed-7fe4eb0914d7" providerId="ADAL" clId="{DE4BD79B-2075-469C-A57A-F8B6C0AED3DC}" dt="2024-10-09T09:41:11.821" v="207" actId="20577"/>
        <pc:sldMkLst>
          <pc:docMk/>
          <pc:sldMk cId="2109624370" sldId="2147474046"/>
        </pc:sldMkLst>
        <pc:spChg chg="mod">
          <ac:chgData name="Odile Bonneval" userId="d219094f-cb9a-4eea-80ed-7fe4eb0914d7" providerId="ADAL" clId="{DE4BD79B-2075-469C-A57A-F8B6C0AED3DC}" dt="2024-10-09T09:41:11.821" v="207" actId="20577"/>
          <ac:spMkLst>
            <pc:docMk/>
            <pc:sldMk cId="2109624370" sldId="2147474046"/>
            <ac:spMk id="2" creationId="{2AC8BB99-1DFE-50A4-F346-E990AE51EF25}"/>
          </ac:spMkLst>
        </pc:spChg>
        <pc:spChg chg="mod">
          <ac:chgData name="Odile Bonneval" userId="d219094f-cb9a-4eea-80ed-7fe4eb0914d7" providerId="ADAL" clId="{DE4BD79B-2075-469C-A57A-F8B6C0AED3DC}" dt="2024-10-09T09:41:08.782" v="205" actId="20577"/>
          <ac:spMkLst>
            <pc:docMk/>
            <pc:sldMk cId="2109624370" sldId="2147474046"/>
            <ac:spMk id="18" creationId="{5850A0BB-BAFD-3B08-66D6-54C3D1FD33B0}"/>
          </ac:spMkLst>
        </pc:spChg>
      </pc:sldChg>
      <pc:sldChg chg="modSp mod">
        <pc:chgData name="Odile Bonneval" userId="d219094f-cb9a-4eea-80ed-7fe4eb0914d7" providerId="ADAL" clId="{DE4BD79B-2075-469C-A57A-F8B6C0AED3DC}" dt="2024-10-09T09:41:18.877" v="216" actId="20577"/>
        <pc:sldMkLst>
          <pc:docMk/>
          <pc:sldMk cId="428663949" sldId="2147474047"/>
        </pc:sldMkLst>
        <pc:spChg chg="mod">
          <ac:chgData name="Odile Bonneval" userId="d219094f-cb9a-4eea-80ed-7fe4eb0914d7" providerId="ADAL" clId="{DE4BD79B-2075-469C-A57A-F8B6C0AED3DC}" dt="2024-10-09T09:41:18.877" v="216" actId="20577"/>
          <ac:spMkLst>
            <pc:docMk/>
            <pc:sldMk cId="428663949" sldId="2147474047"/>
            <ac:spMk id="2" creationId="{2AC8BB99-1DFE-50A4-F346-E990AE51EF25}"/>
          </ac:spMkLst>
        </pc:spChg>
      </pc:sldChg>
      <pc:sldChg chg="modSp mod">
        <pc:chgData name="Odile Bonneval" userId="d219094f-cb9a-4eea-80ed-7fe4eb0914d7" providerId="ADAL" clId="{DE4BD79B-2075-469C-A57A-F8B6C0AED3DC}" dt="2024-10-09T09:41:16.253" v="213" actId="20577"/>
        <pc:sldMkLst>
          <pc:docMk/>
          <pc:sldMk cId="2242597886" sldId="2147474048"/>
        </pc:sldMkLst>
        <pc:spChg chg="mod">
          <ac:chgData name="Odile Bonneval" userId="d219094f-cb9a-4eea-80ed-7fe4eb0914d7" providerId="ADAL" clId="{DE4BD79B-2075-469C-A57A-F8B6C0AED3DC}" dt="2024-10-09T09:41:16.253" v="213" actId="20577"/>
          <ac:spMkLst>
            <pc:docMk/>
            <pc:sldMk cId="2242597886" sldId="2147474048"/>
            <ac:spMk id="2" creationId="{2AC8BB99-1DFE-50A4-F346-E990AE51EF25}"/>
          </ac:spMkLst>
        </pc:spChg>
      </pc:sldChg>
      <pc:sldChg chg="modNotesTx">
        <pc:chgData name="Odile Bonneval" userId="d219094f-cb9a-4eea-80ed-7fe4eb0914d7" providerId="ADAL" clId="{DE4BD79B-2075-469C-A57A-F8B6C0AED3DC}" dt="2024-10-09T09:09:45.241" v="62" actId="20577"/>
        <pc:sldMkLst>
          <pc:docMk/>
          <pc:sldMk cId="1210364561" sldId="2147474054"/>
        </pc:sldMkLst>
      </pc:sldChg>
      <pc:sldChg chg="modSp mod modNotesTx">
        <pc:chgData name="Odile Bonneval" userId="d219094f-cb9a-4eea-80ed-7fe4eb0914d7" providerId="ADAL" clId="{DE4BD79B-2075-469C-A57A-F8B6C0AED3DC}" dt="2024-10-09T09:35:52.461" v="177" actId="1076"/>
        <pc:sldMkLst>
          <pc:docMk/>
          <pc:sldMk cId="2138764957" sldId="2147474056"/>
        </pc:sldMkLst>
        <pc:spChg chg="mod">
          <ac:chgData name="Odile Bonneval" userId="d219094f-cb9a-4eea-80ed-7fe4eb0914d7" providerId="ADAL" clId="{DE4BD79B-2075-469C-A57A-F8B6C0AED3DC}" dt="2024-10-09T09:35:52.461" v="177" actId="1076"/>
          <ac:spMkLst>
            <pc:docMk/>
            <pc:sldMk cId="2138764957" sldId="2147474056"/>
            <ac:spMk id="6" creationId="{40D0666F-6EFD-0A73-6716-BAA47B567146}"/>
          </ac:spMkLst>
        </pc:spChg>
        <pc:spChg chg="mod">
          <ac:chgData name="Odile Bonneval" userId="d219094f-cb9a-4eea-80ed-7fe4eb0914d7" providerId="ADAL" clId="{DE4BD79B-2075-469C-A57A-F8B6C0AED3DC}" dt="2024-10-09T09:33:00.150" v="176" actId="6549"/>
          <ac:spMkLst>
            <pc:docMk/>
            <pc:sldMk cId="2138764957" sldId="2147474056"/>
            <ac:spMk id="20" creationId="{1013A135-9D16-DDF3-EE30-95DDB1EB246D}"/>
          </ac:spMkLst>
        </pc:spChg>
      </pc:sldChg>
      <pc:sldChg chg="modNotesTx">
        <pc:chgData name="Odile Bonneval" userId="d219094f-cb9a-4eea-80ed-7fe4eb0914d7" providerId="ADAL" clId="{DE4BD79B-2075-469C-A57A-F8B6C0AED3DC}" dt="2024-10-09T12:10:56.888" v="292" actId="20577"/>
        <pc:sldMkLst>
          <pc:docMk/>
          <pc:sldMk cId="4111498296" sldId="2147474065"/>
        </pc:sldMkLst>
      </pc:sldChg>
      <pc:sldChg chg="modSp mod">
        <pc:chgData name="Odile Bonneval" userId="d219094f-cb9a-4eea-80ed-7fe4eb0914d7" providerId="ADAL" clId="{DE4BD79B-2075-469C-A57A-F8B6C0AED3DC}" dt="2024-10-09T17:55:09.552" v="318" actId="1036"/>
        <pc:sldMkLst>
          <pc:docMk/>
          <pc:sldMk cId="297335854" sldId="2147474067"/>
        </pc:sldMkLst>
        <pc:spChg chg="mod">
          <ac:chgData name="Odile Bonneval" userId="d219094f-cb9a-4eea-80ed-7fe4eb0914d7" providerId="ADAL" clId="{DE4BD79B-2075-469C-A57A-F8B6C0AED3DC}" dt="2024-10-09T17:55:09.552" v="318" actId="1036"/>
          <ac:spMkLst>
            <pc:docMk/>
            <pc:sldMk cId="297335854" sldId="2147474067"/>
            <ac:spMk id="3" creationId="{DC1F1247-DE3A-2EC9-B371-838DF74AEBF8}"/>
          </ac:spMkLst>
        </pc:spChg>
        <pc:spChg chg="mod">
          <ac:chgData name="Odile Bonneval" userId="d219094f-cb9a-4eea-80ed-7fe4eb0914d7" providerId="ADAL" clId="{DE4BD79B-2075-469C-A57A-F8B6C0AED3DC}" dt="2024-10-09T17:55:09.552" v="318" actId="1036"/>
          <ac:spMkLst>
            <pc:docMk/>
            <pc:sldMk cId="297335854" sldId="2147474067"/>
            <ac:spMk id="5" creationId="{4D14968A-0176-DBA7-7605-4CE2982C100B}"/>
          </ac:spMkLst>
        </pc:spChg>
        <pc:spChg chg="mod">
          <ac:chgData name="Odile Bonneval" userId="d219094f-cb9a-4eea-80ed-7fe4eb0914d7" providerId="ADAL" clId="{DE4BD79B-2075-469C-A57A-F8B6C0AED3DC}" dt="2024-10-09T17:55:09.552" v="318" actId="1036"/>
          <ac:spMkLst>
            <pc:docMk/>
            <pc:sldMk cId="297335854" sldId="2147474067"/>
            <ac:spMk id="6" creationId="{1A3A478B-FBCB-8C52-0668-2708B8D28296}"/>
          </ac:spMkLst>
        </pc:spChg>
        <pc:spChg chg="mod">
          <ac:chgData name="Odile Bonneval" userId="d219094f-cb9a-4eea-80ed-7fe4eb0914d7" providerId="ADAL" clId="{DE4BD79B-2075-469C-A57A-F8B6C0AED3DC}" dt="2024-10-09T17:55:09.552" v="318" actId="1036"/>
          <ac:spMkLst>
            <pc:docMk/>
            <pc:sldMk cId="297335854" sldId="2147474067"/>
            <ac:spMk id="7" creationId="{B392D725-122A-13D4-2EE0-0F2CB50C3A12}"/>
          </ac:spMkLst>
        </pc:spChg>
        <pc:picChg chg="mod">
          <ac:chgData name="Odile Bonneval" userId="d219094f-cb9a-4eea-80ed-7fe4eb0914d7" providerId="ADAL" clId="{DE4BD79B-2075-469C-A57A-F8B6C0AED3DC}" dt="2024-10-09T17:55:09.552" v="318" actId="1036"/>
          <ac:picMkLst>
            <pc:docMk/>
            <pc:sldMk cId="297335854" sldId="2147474067"/>
            <ac:picMk id="10" creationId="{1B374B87-9F9C-2EF3-17E3-13AECA56EFF9}"/>
          </ac:picMkLst>
        </pc:picChg>
        <pc:picChg chg="mod">
          <ac:chgData name="Odile Bonneval" userId="d219094f-cb9a-4eea-80ed-7fe4eb0914d7" providerId="ADAL" clId="{DE4BD79B-2075-469C-A57A-F8B6C0AED3DC}" dt="2024-10-09T17:55:09.552" v="318" actId="1036"/>
          <ac:picMkLst>
            <pc:docMk/>
            <pc:sldMk cId="297335854" sldId="2147474067"/>
            <ac:picMk id="11" creationId="{F2250AE0-2332-D479-15DC-FCA99B436AFA}"/>
          </ac:picMkLst>
        </pc:picChg>
      </pc:sldChg>
      <pc:sldChg chg="modSp mod">
        <pc:chgData name="Odile Bonneval" userId="d219094f-cb9a-4eea-80ed-7fe4eb0914d7" providerId="ADAL" clId="{DE4BD79B-2075-469C-A57A-F8B6C0AED3DC}" dt="2024-10-09T09:41:24.203" v="221" actId="20577"/>
        <pc:sldMkLst>
          <pc:docMk/>
          <pc:sldMk cId="404521409" sldId="2147474072"/>
        </pc:sldMkLst>
        <pc:spChg chg="mod">
          <ac:chgData name="Odile Bonneval" userId="d219094f-cb9a-4eea-80ed-7fe4eb0914d7" providerId="ADAL" clId="{DE4BD79B-2075-469C-A57A-F8B6C0AED3DC}" dt="2024-10-09T09:41:24.203" v="221" actId="20577"/>
          <ac:spMkLst>
            <pc:docMk/>
            <pc:sldMk cId="404521409" sldId="2147474072"/>
            <ac:spMk id="2" creationId="{2AC8BB99-1DFE-50A4-F346-E990AE51EF25}"/>
          </ac:spMkLst>
        </pc:spChg>
      </pc:sldChg>
      <pc:sldChg chg="modSp mod">
        <pc:chgData name="Odile Bonneval" userId="d219094f-cb9a-4eea-80ed-7fe4eb0914d7" providerId="ADAL" clId="{DE4BD79B-2075-469C-A57A-F8B6C0AED3DC}" dt="2024-10-09T09:41:13.693" v="209" actId="20577"/>
        <pc:sldMkLst>
          <pc:docMk/>
          <pc:sldMk cId="2465965018" sldId="2147474073"/>
        </pc:sldMkLst>
        <pc:spChg chg="mod">
          <ac:chgData name="Odile Bonneval" userId="d219094f-cb9a-4eea-80ed-7fe4eb0914d7" providerId="ADAL" clId="{DE4BD79B-2075-469C-A57A-F8B6C0AED3DC}" dt="2024-10-09T09:41:13.693" v="209" actId="20577"/>
          <ac:spMkLst>
            <pc:docMk/>
            <pc:sldMk cId="2465965018" sldId="2147474073"/>
            <ac:spMk id="2" creationId="{2AC8BB99-1DFE-50A4-F346-E990AE51EF25}"/>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D19BE9-B5D1-4E96-8D55-3C1AC8CE2730}" type="doc">
      <dgm:prSet loTypeId="urn:microsoft.com/office/officeart/2005/8/layout/chevron1" loCatId="process" qsTypeId="urn:microsoft.com/office/officeart/2005/8/quickstyle/simple1" qsCatId="simple" csTypeId="urn:microsoft.com/office/officeart/2005/8/colors/accent1_2" csCatId="accent1" phldr="1"/>
      <dgm:spPr/>
    </dgm:pt>
    <dgm:pt modelId="{F5DF2B2C-C1F9-4821-994B-0513CB40C321}">
      <dgm:prSet phldrT="[Texte]"/>
      <dgm:spPr/>
      <dgm:t>
        <a:bodyPr/>
        <a:lstStyle/>
        <a:p>
          <a:r>
            <a:rPr lang="fr-FR"/>
            <a:t>Gestion des </a:t>
          </a:r>
          <a:r>
            <a:rPr lang="fr-FR" err="1"/>
            <a:t>dashboards</a:t>
          </a:r>
          <a:endParaRPr lang="fr-FR"/>
        </a:p>
      </dgm:t>
    </dgm:pt>
    <dgm:pt modelId="{981C2187-16CC-40B2-B002-EDE99C2CE100}" type="parTrans" cxnId="{C83828C5-FBB0-45AE-82F9-DA96FEC04B06}">
      <dgm:prSet/>
      <dgm:spPr/>
      <dgm:t>
        <a:bodyPr/>
        <a:lstStyle/>
        <a:p>
          <a:endParaRPr lang="fr-FR"/>
        </a:p>
      </dgm:t>
    </dgm:pt>
    <dgm:pt modelId="{27B3366C-D717-4804-8A61-43420F6DE909}" type="sibTrans" cxnId="{C83828C5-FBB0-45AE-82F9-DA96FEC04B06}">
      <dgm:prSet/>
      <dgm:spPr/>
      <dgm:t>
        <a:bodyPr/>
        <a:lstStyle/>
        <a:p>
          <a:endParaRPr lang="fr-FR"/>
        </a:p>
      </dgm:t>
    </dgm:pt>
    <dgm:pt modelId="{F3D65002-302F-4085-AD38-4BF300FE97C2}">
      <dgm:prSet phldrT="[Texte]"/>
      <dgm:spPr/>
      <dgm:t>
        <a:bodyPr/>
        <a:lstStyle/>
        <a:p>
          <a:r>
            <a:rPr lang="fr-FR"/>
            <a:t>Gestion Rentes</a:t>
          </a:r>
        </a:p>
      </dgm:t>
    </dgm:pt>
    <dgm:pt modelId="{58CE8B32-E48F-4C86-84C2-D23F4100E8AC}" type="parTrans" cxnId="{539EE9AC-DBC8-42AB-8BDA-3E63480D7067}">
      <dgm:prSet/>
      <dgm:spPr/>
      <dgm:t>
        <a:bodyPr/>
        <a:lstStyle/>
        <a:p>
          <a:endParaRPr lang="fr-FR"/>
        </a:p>
      </dgm:t>
    </dgm:pt>
    <dgm:pt modelId="{2CE5F5D3-B4BB-43EB-814B-7A7F4DE8A73D}" type="sibTrans" cxnId="{539EE9AC-DBC8-42AB-8BDA-3E63480D7067}">
      <dgm:prSet/>
      <dgm:spPr/>
      <dgm:t>
        <a:bodyPr/>
        <a:lstStyle/>
        <a:p>
          <a:endParaRPr lang="fr-FR"/>
        </a:p>
      </dgm:t>
    </dgm:pt>
    <dgm:pt modelId="{22FC215B-6274-4232-A9E8-A75AAEDE2A0B}">
      <dgm:prSet phldrT="[Texte]"/>
      <dgm:spPr/>
      <dgm:t>
        <a:bodyPr/>
        <a:lstStyle/>
        <a:p>
          <a:r>
            <a:rPr lang="fr-FR"/>
            <a:t>Gestion Liquidation</a:t>
          </a:r>
        </a:p>
      </dgm:t>
    </dgm:pt>
    <dgm:pt modelId="{A687EDB9-DDF9-4B1C-8B15-9E7BED5F1A66}" type="parTrans" cxnId="{643B0AF1-9D90-443C-8F9A-4F0A40909396}">
      <dgm:prSet/>
      <dgm:spPr/>
      <dgm:t>
        <a:bodyPr/>
        <a:lstStyle/>
        <a:p>
          <a:endParaRPr lang="fr-FR"/>
        </a:p>
      </dgm:t>
    </dgm:pt>
    <dgm:pt modelId="{695B90A3-552F-42A7-A354-72769B28A09B}" type="sibTrans" cxnId="{643B0AF1-9D90-443C-8F9A-4F0A40909396}">
      <dgm:prSet/>
      <dgm:spPr/>
      <dgm:t>
        <a:bodyPr/>
        <a:lstStyle/>
        <a:p>
          <a:endParaRPr lang="fr-FR"/>
        </a:p>
      </dgm:t>
    </dgm:pt>
    <dgm:pt modelId="{F275CDD6-DF58-4121-82F5-76F211D0901E}">
      <dgm:prSet phldrT="[Texte]"/>
      <dgm:spPr>
        <a:solidFill>
          <a:schemeClr val="accent1">
            <a:lumMod val="60000"/>
            <a:lumOff val="40000"/>
          </a:schemeClr>
        </a:solidFill>
      </dgm:spPr>
      <dgm:t>
        <a:bodyPr/>
        <a:lstStyle/>
        <a:p>
          <a:r>
            <a:rPr lang="fr-FR"/>
            <a:t>Brique Fiscale</a:t>
          </a:r>
        </a:p>
      </dgm:t>
    </dgm:pt>
    <dgm:pt modelId="{0B60E06C-CD3D-4D6D-BF57-81975A759B53}" type="parTrans" cxnId="{9ED1E06C-3AD3-4299-A63F-6CF5CBA81F2F}">
      <dgm:prSet/>
      <dgm:spPr/>
      <dgm:t>
        <a:bodyPr/>
        <a:lstStyle/>
        <a:p>
          <a:endParaRPr lang="fr-FR"/>
        </a:p>
      </dgm:t>
    </dgm:pt>
    <dgm:pt modelId="{F65C70D3-DB95-4C90-BC22-F2AFE4E69FBF}" type="sibTrans" cxnId="{9ED1E06C-3AD3-4299-A63F-6CF5CBA81F2F}">
      <dgm:prSet/>
      <dgm:spPr/>
      <dgm:t>
        <a:bodyPr/>
        <a:lstStyle/>
        <a:p>
          <a:endParaRPr lang="fr-FR"/>
        </a:p>
      </dgm:t>
    </dgm:pt>
    <dgm:pt modelId="{AF38DD2E-3AEC-4E4E-843C-EDFDA17CB9B8}">
      <dgm:prSet phldrT="[Texte]"/>
      <dgm:spPr>
        <a:solidFill>
          <a:schemeClr val="accent1">
            <a:lumMod val="60000"/>
            <a:lumOff val="40000"/>
          </a:schemeClr>
        </a:solidFill>
      </dgm:spPr>
      <dgm:t>
        <a:bodyPr/>
        <a:lstStyle/>
        <a:p>
          <a:r>
            <a:rPr lang="fr-FR"/>
            <a:t>Sinistre</a:t>
          </a:r>
        </a:p>
      </dgm:t>
    </dgm:pt>
    <dgm:pt modelId="{78C5B2A3-8B45-4FA9-B058-B4A4E927BD76}" type="parTrans" cxnId="{7B17BB96-813F-41E1-9D19-3018DE7C04CA}">
      <dgm:prSet/>
      <dgm:spPr/>
      <dgm:t>
        <a:bodyPr/>
        <a:lstStyle/>
        <a:p>
          <a:endParaRPr lang="fr-FR"/>
        </a:p>
      </dgm:t>
    </dgm:pt>
    <dgm:pt modelId="{F87AA8D4-65EC-4051-9BE1-226E0A4F64C2}" type="sibTrans" cxnId="{7B17BB96-813F-41E1-9D19-3018DE7C04CA}">
      <dgm:prSet/>
      <dgm:spPr/>
      <dgm:t>
        <a:bodyPr/>
        <a:lstStyle/>
        <a:p>
          <a:endParaRPr lang="fr-FR"/>
        </a:p>
      </dgm:t>
    </dgm:pt>
    <dgm:pt modelId="{EA7A3544-BB56-41EA-A3A9-959BCDA54BB9}" type="pres">
      <dgm:prSet presAssocID="{0FD19BE9-B5D1-4E96-8D55-3C1AC8CE2730}" presName="Name0" presStyleCnt="0">
        <dgm:presLayoutVars>
          <dgm:dir/>
          <dgm:animLvl val="lvl"/>
          <dgm:resizeHandles val="exact"/>
        </dgm:presLayoutVars>
      </dgm:prSet>
      <dgm:spPr/>
    </dgm:pt>
    <dgm:pt modelId="{DF983DA7-2CB9-4373-96B0-F2A513AF3740}" type="pres">
      <dgm:prSet presAssocID="{F5DF2B2C-C1F9-4821-994B-0513CB40C321}" presName="parTxOnly" presStyleLbl="node1" presStyleIdx="0" presStyleCnt="5">
        <dgm:presLayoutVars>
          <dgm:chMax val="0"/>
          <dgm:chPref val="0"/>
          <dgm:bulletEnabled val="1"/>
        </dgm:presLayoutVars>
      </dgm:prSet>
      <dgm:spPr/>
    </dgm:pt>
    <dgm:pt modelId="{A6447AE7-EAD1-4782-B8C7-F13EB41895AC}" type="pres">
      <dgm:prSet presAssocID="{27B3366C-D717-4804-8A61-43420F6DE909}" presName="parTxOnlySpace" presStyleCnt="0"/>
      <dgm:spPr/>
    </dgm:pt>
    <dgm:pt modelId="{712D2CB1-9FDA-40C8-A48B-0EBB170D7C16}" type="pres">
      <dgm:prSet presAssocID="{F3D65002-302F-4085-AD38-4BF300FE97C2}" presName="parTxOnly" presStyleLbl="node1" presStyleIdx="1" presStyleCnt="5">
        <dgm:presLayoutVars>
          <dgm:chMax val="0"/>
          <dgm:chPref val="0"/>
          <dgm:bulletEnabled val="1"/>
        </dgm:presLayoutVars>
      </dgm:prSet>
      <dgm:spPr/>
    </dgm:pt>
    <dgm:pt modelId="{1491C1C8-34D1-4DD3-9CA7-7149CE91EC61}" type="pres">
      <dgm:prSet presAssocID="{2CE5F5D3-B4BB-43EB-814B-7A7F4DE8A73D}" presName="parTxOnlySpace" presStyleCnt="0"/>
      <dgm:spPr/>
    </dgm:pt>
    <dgm:pt modelId="{4F1E0EEC-68A0-4269-97FB-99A853977A52}" type="pres">
      <dgm:prSet presAssocID="{22FC215B-6274-4232-A9E8-A75AAEDE2A0B}" presName="parTxOnly" presStyleLbl="node1" presStyleIdx="2" presStyleCnt="5">
        <dgm:presLayoutVars>
          <dgm:chMax val="0"/>
          <dgm:chPref val="0"/>
          <dgm:bulletEnabled val="1"/>
        </dgm:presLayoutVars>
      </dgm:prSet>
      <dgm:spPr/>
    </dgm:pt>
    <dgm:pt modelId="{F807AF56-41EC-4B70-A750-F20C4C9C8F49}" type="pres">
      <dgm:prSet presAssocID="{695B90A3-552F-42A7-A354-72769B28A09B}" presName="parTxOnlySpace" presStyleCnt="0"/>
      <dgm:spPr/>
    </dgm:pt>
    <dgm:pt modelId="{E9AFC9F9-9179-433B-B1DA-992A087D11BC}" type="pres">
      <dgm:prSet presAssocID="{F275CDD6-DF58-4121-82F5-76F211D0901E}" presName="parTxOnly" presStyleLbl="node1" presStyleIdx="3" presStyleCnt="5">
        <dgm:presLayoutVars>
          <dgm:chMax val="0"/>
          <dgm:chPref val="0"/>
          <dgm:bulletEnabled val="1"/>
        </dgm:presLayoutVars>
      </dgm:prSet>
      <dgm:spPr/>
    </dgm:pt>
    <dgm:pt modelId="{978E39C5-BE74-4B15-AEC0-6876E1F2FD6D}" type="pres">
      <dgm:prSet presAssocID="{F65C70D3-DB95-4C90-BC22-F2AFE4E69FBF}" presName="parTxOnlySpace" presStyleCnt="0"/>
      <dgm:spPr/>
    </dgm:pt>
    <dgm:pt modelId="{CE5EF8A1-39DB-44F8-8DB7-E21645A8CB89}" type="pres">
      <dgm:prSet presAssocID="{AF38DD2E-3AEC-4E4E-843C-EDFDA17CB9B8}" presName="parTxOnly" presStyleLbl="node1" presStyleIdx="4" presStyleCnt="5">
        <dgm:presLayoutVars>
          <dgm:chMax val="0"/>
          <dgm:chPref val="0"/>
          <dgm:bulletEnabled val="1"/>
        </dgm:presLayoutVars>
      </dgm:prSet>
      <dgm:spPr/>
    </dgm:pt>
  </dgm:ptLst>
  <dgm:cxnLst>
    <dgm:cxn modelId="{31D06843-3E42-43DA-A168-A7F0526BE952}" type="presOf" srcId="{F3D65002-302F-4085-AD38-4BF300FE97C2}" destId="{712D2CB1-9FDA-40C8-A48B-0EBB170D7C16}" srcOrd="0" destOrd="0" presId="urn:microsoft.com/office/officeart/2005/8/layout/chevron1"/>
    <dgm:cxn modelId="{08ECFA63-1E16-4191-AABD-869DB0FC241F}" type="presOf" srcId="{F5DF2B2C-C1F9-4821-994B-0513CB40C321}" destId="{DF983DA7-2CB9-4373-96B0-F2A513AF3740}" srcOrd="0" destOrd="0" presId="urn:microsoft.com/office/officeart/2005/8/layout/chevron1"/>
    <dgm:cxn modelId="{9ED1E06C-3AD3-4299-A63F-6CF5CBA81F2F}" srcId="{0FD19BE9-B5D1-4E96-8D55-3C1AC8CE2730}" destId="{F275CDD6-DF58-4121-82F5-76F211D0901E}" srcOrd="3" destOrd="0" parTransId="{0B60E06C-CD3D-4D6D-BF57-81975A759B53}" sibTransId="{F65C70D3-DB95-4C90-BC22-F2AFE4E69FBF}"/>
    <dgm:cxn modelId="{0E7C8A77-CA4C-4ED4-9DA4-3CE118C10418}" type="presOf" srcId="{AF38DD2E-3AEC-4E4E-843C-EDFDA17CB9B8}" destId="{CE5EF8A1-39DB-44F8-8DB7-E21645A8CB89}" srcOrd="0" destOrd="0" presId="urn:microsoft.com/office/officeart/2005/8/layout/chevron1"/>
    <dgm:cxn modelId="{8FF5887E-10A7-4A02-80CE-6A884C11F6F7}" type="presOf" srcId="{0FD19BE9-B5D1-4E96-8D55-3C1AC8CE2730}" destId="{EA7A3544-BB56-41EA-A3A9-959BCDA54BB9}" srcOrd="0" destOrd="0" presId="urn:microsoft.com/office/officeart/2005/8/layout/chevron1"/>
    <dgm:cxn modelId="{7B17BB96-813F-41E1-9D19-3018DE7C04CA}" srcId="{0FD19BE9-B5D1-4E96-8D55-3C1AC8CE2730}" destId="{AF38DD2E-3AEC-4E4E-843C-EDFDA17CB9B8}" srcOrd="4" destOrd="0" parTransId="{78C5B2A3-8B45-4FA9-B058-B4A4E927BD76}" sibTransId="{F87AA8D4-65EC-4051-9BE1-226E0A4F64C2}"/>
    <dgm:cxn modelId="{539EE9AC-DBC8-42AB-8BDA-3E63480D7067}" srcId="{0FD19BE9-B5D1-4E96-8D55-3C1AC8CE2730}" destId="{F3D65002-302F-4085-AD38-4BF300FE97C2}" srcOrd="1" destOrd="0" parTransId="{58CE8B32-E48F-4C86-84C2-D23F4100E8AC}" sibTransId="{2CE5F5D3-B4BB-43EB-814B-7A7F4DE8A73D}"/>
    <dgm:cxn modelId="{354369B7-76A3-4DFD-8B88-A99C923579A4}" type="presOf" srcId="{F275CDD6-DF58-4121-82F5-76F211D0901E}" destId="{E9AFC9F9-9179-433B-B1DA-992A087D11BC}" srcOrd="0" destOrd="0" presId="urn:microsoft.com/office/officeart/2005/8/layout/chevron1"/>
    <dgm:cxn modelId="{C83828C5-FBB0-45AE-82F9-DA96FEC04B06}" srcId="{0FD19BE9-B5D1-4E96-8D55-3C1AC8CE2730}" destId="{F5DF2B2C-C1F9-4821-994B-0513CB40C321}" srcOrd="0" destOrd="0" parTransId="{981C2187-16CC-40B2-B002-EDE99C2CE100}" sibTransId="{27B3366C-D717-4804-8A61-43420F6DE909}"/>
    <dgm:cxn modelId="{B0196CD0-0FD4-41F1-968E-7257131DC89A}" type="presOf" srcId="{22FC215B-6274-4232-A9E8-A75AAEDE2A0B}" destId="{4F1E0EEC-68A0-4269-97FB-99A853977A52}" srcOrd="0" destOrd="0" presId="urn:microsoft.com/office/officeart/2005/8/layout/chevron1"/>
    <dgm:cxn modelId="{643B0AF1-9D90-443C-8F9A-4F0A40909396}" srcId="{0FD19BE9-B5D1-4E96-8D55-3C1AC8CE2730}" destId="{22FC215B-6274-4232-A9E8-A75AAEDE2A0B}" srcOrd="2" destOrd="0" parTransId="{A687EDB9-DDF9-4B1C-8B15-9E7BED5F1A66}" sibTransId="{695B90A3-552F-42A7-A354-72769B28A09B}"/>
    <dgm:cxn modelId="{8B0A7886-DE97-417B-9BDD-6453AF2EC89D}" type="presParOf" srcId="{EA7A3544-BB56-41EA-A3A9-959BCDA54BB9}" destId="{DF983DA7-2CB9-4373-96B0-F2A513AF3740}" srcOrd="0" destOrd="0" presId="urn:microsoft.com/office/officeart/2005/8/layout/chevron1"/>
    <dgm:cxn modelId="{3D51DEE3-F346-4A29-8B26-C8914D1754B0}" type="presParOf" srcId="{EA7A3544-BB56-41EA-A3A9-959BCDA54BB9}" destId="{A6447AE7-EAD1-4782-B8C7-F13EB41895AC}" srcOrd="1" destOrd="0" presId="urn:microsoft.com/office/officeart/2005/8/layout/chevron1"/>
    <dgm:cxn modelId="{F3E2F244-7EB8-4073-83A4-8244F50092DB}" type="presParOf" srcId="{EA7A3544-BB56-41EA-A3A9-959BCDA54BB9}" destId="{712D2CB1-9FDA-40C8-A48B-0EBB170D7C16}" srcOrd="2" destOrd="0" presId="urn:microsoft.com/office/officeart/2005/8/layout/chevron1"/>
    <dgm:cxn modelId="{92D65620-6E0A-43C9-B786-132B35F7F175}" type="presParOf" srcId="{EA7A3544-BB56-41EA-A3A9-959BCDA54BB9}" destId="{1491C1C8-34D1-4DD3-9CA7-7149CE91EC61}" srcOrd="3" destOrd="0" presId="urn:microsoft.com/office/officeart/2005/8/layout/chevron1"/>
    <dgm:cxn modelId="{689AE683-8A2B-4318-AECA-57BE596DA25F}" type="presParOf" srcId="{EA7A3544-BB56-41EA-A3A9-959BCDA54BB9}" destId="{4F1E0EEC-68A0-4269-97FB-99A853977A52}" srcOrd="4" destOrd="0" presId="urn:microsoft.com/office/officeart/2005/8/layout/chevron1"/>
    <dgm:cxn modelId="{A3E5F37B-6099-450B-B4D9-1B2E163DE619}" type="presParOf" srcId="{EA7A3544-BB56-41EA-A3A9-959BCDA54BB9}" destId="{F807AF56-41EC-4B70-A750-F20C4C9C8F49}" srcOrd="5" destOrd="0" presId="urn:microsoft.com/office/officeart/2005/8/layout/chevron1"/>
    <dgm:cxn modelId="{30E2B6D7-D8EA-4075-B876-AB27BBAEEECF}" type="presParOf" srcId="{EA7A3544-BB56-41EA-A3A9-959BCDA54BB9}" destId="{E9AFC9F9-9179-433B-B1DA-992A087D11BC}" srcOrd="6" destOrd="0" presId="urn:microsoft.com/office/officeart/2005/8/layout/chevron1"/>
    <dgm:cxn modelId="{D40D96A2-97B3-4C7C-9F46-6C69D4CAB69C}" type="presParOf" srcId="{EA7A3544-BB56-41EA-A3A9-959BCDA54BB9}" destId="{978E39C5-BE74-4B15-AEC0-6876E1F2FD6D}" srcOrd="7" destOrd="0" presId="urn:microsoft.com/office/officeart/2005/8/layout/chevron1"/>
    <dgm:cxn modelId="{000FC367-D10C-4E6C-B944-64B6553C2A85}" type="presParOf" srcId="{EA7A3544-BB56-41EA-A3A9-959BCDA54BB9}" destId="{CE5EF8A1-39DB-44F8-8DB7-E21645A8CB89}" srcOrd="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983DA7-2CB9-4373-96B0-F2A513AF3740}">
      <dsp:nvSpPr>
        <dsp:cNvPr id="0" name=""/>
        <dsp:cNvSpPr/>
      </dsp:nvSpPr>
      <dsp:spPr>
        <a:xfrm>
          <a:off x="1984" y="495262"/>
          <a:ext cx="1766093" cy="70643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a:t>Gestion des </a:t>
          </a:r>
          <a:r>
            <a:rPr lang="fr-FR" sz="1400" kern="1200" err="1"/>
            <a:t>dashboards</a:t>
          </a:r>
          <a:endParaRPr lang="fr-FR" sz="1400" kern="1200"/>
        </a:p>
      </dsp:txBody>
      <dsp:txXfrm>
        <a:off x="355203" y="495262"/>
        <a:ext cx="1059656" cy="706437"/>
      </dsp:txXfrm>
    </dsp:sp>
    <dsp:sp modelId="{712D2CB1-9FDA-40C8-A48B-0EBB170D7C16}">
      <dsp:nvSpPr>
        <dsp:cNvPr id="0" name=""/>
        <dsp:cNvSpPr/>
      </dsp:nvSpPr>
      <dsp:spPr>
        <a:xfrm>
          <a:off x="1591468" y="495262"/>
          <a:ext cx="1766093" cy="70643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a:t>Gestion Rentes</a:t>
          </a:r>
        </a:p>
      </dsp:txBody>
      <dsp:txXfrm>
        <a:off x="1944687" y="495262"/>
        <a:ext cx="1059656" cy="706437"/>
      </dsp:txXfrm>
    </dsp:sp>
    <dsp:sp modelId="{4F1E0EEC-68A0-4269-97FB-99A853977A52}">
      <dsp:nvSpPr>
        <dsp:cNvPr id="0" name=""/>
        <dsp:cNvSpPr/>
      </dsp:nvSpPr>
      <dsp:spPr>
        <a:xfrm>
          <a:off x="3180953" y="495262"/>
          <a:ext cx="1766093" cy="70643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a:t>Gestion Liquidation</a:t>
          </a:r>
        </a:p>
      </dsp:txBody>
      <dsp:txXfrm>
        <a:off x="3534172" y="495262"/>
        <a:ext cx="1059656" cy="706437"/>
      </dsp:txXfrm>
    </dsp:sp>
    <dsp:sp modelId="{E9AFC9F9-9179-433B-B1DA-992A087D11BC}">
      <dsp:nvSpPr>
        <dsp:cNvPr id="0" name=""/>
        <dsp:cNvSpPr/>
      </dsp:nvSpPr>
      <dsp:spPr>
        <a:xfrm>
          <a:off x="4770437" y="495262"/>
          <a:ext cx="1766093" cy="706437"/>
        </a:xfrm>
        <a:prstGeom prst="chevron">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a:t>Brique Fiscale</a:t>
          </a:r>
        </a:p>
      </dsp:txBody>
      <dsp:txXfrm>
        <a:off x="5123656" y="495262"/>
        <a:ext cx="1059656" cy="706437"/>
      </dsp:txXfrm>
    </dsp:sp>
    <dsp:sp modelId="{CE5EF8A1-39DB-44F8-8DB7-E21645A8CB89}">
      <dsp:nvSpPr>
        <dsp:cNvPr id="0" name=""/>
        <dsp:cNvSpPr/>
      </dsp:nvSpPr>
      <dsp:spPr>
        <a:xfrm>
          <a:off x="6359921" y="495262"/>
          <a:ext cx="1766093" cy="706437"/>
        </a:xfrm>
        <a:prstGeom prst="chevron">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FR" sz="1400" kern="1200"/>
            <a:t>Sinistre</a:t>
          </a:r>
        </a:p>
      </dsp:txBody>
      <dsp:txXfrm>
        <a:off x="6713140" y="495262"/>
        <a:ext cx="1059656" cy="706437"/>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458618-560F-E541-8FDF-ED5BA4B1A70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46158DA5-56AD-D441-AE53-CC3C3E85B20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05B5FA7-3AF3-3E44-8E69-A66D8F16ACCA}" type="datetimeFigureOut">
              <a:rPr lang="fr-FR" smtClean="0"/>
              <a:t>09/10/2024</a:t>
            </a:fld>
            <a:endParaRPr lang="fr-FR"/>
          </a:p>
        </p:txBody>
      </p:sp>
      <p:sp>
        <p:nvSpPr>
          <p:cNvPr id="4" name="Espace réservé du pied de page 3">
            <a:extLst>
              <a:ext uri="{FF2B5EF4-FFF2-40B4-BE49-F238E27FC236}">
                <a16:creationId xmlns:a16="http://schemas.microsoft.com/office/drawing/2014/main" id="{113608AE-2C6B-5444-997A-8E9A1339DBB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EF9B869F-3891-AD4D-9188-30DAED6D9A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E7A9EBE-F62A-2345-B6F5-10DD0B592968}" type="slidenum">
              <a:rPr lang="fr-FR" smtClean="0"/>
              <a:t>‹N°›</a:t>
            </a:fld>
            <a:endParaRPr lang="fr-FR"/>
          </a:p>
        </p:txBody>
      </p:sp>
    </p:spTree>
    <p:extLst>
      <p:ext uri="{BB962C8B-B14F-4D97-AF65-F5344CB8AC3E}">
        <p14:creationId xmlns:p14="http://schemas.microsoft.com/office/powerpoint/2010/main" val="4481046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7DD904-E2EF-4109-85E4-34360EE3BC2D}" type="datetimeFigureOut">
              <a:rPr lang="fr-FR" smtClean="0"/>
              <a:t>09/10/2024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D31771-BB1F-4224-BB36-D91542650C19}" type="slidenum">
              <a:rPr lang="fr-FR" smtClean="0"/>
              <a:t>‹N°›</a:t>
            </a:fld>
            <a:endParaRPr lang="fr-FR"/>
          </a:p>
        </p:txBody>
      </p:sp>
    </p:spTree>
    <p:extLst>
      <p:ext uri="{BB962C8B-B14F-4D97-AF65-F5344CB8AC3E}">
        <p14:creationId xmlns:p14="http://schemas.microsoft.com/office/powerpoint/2010/main" val="1433830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80000" lvl="3" indent="0">
              <a:buFont typeface="Wingdings" panose="05000000000000000000" pitchFamily="2" charset="2"/>
              <a:buNone/>
            </a:pPr>
            <a:r>
              <a:rPr lang="fr-FR" sz="1400"/>
              <a:t>On peut combiner les besoins de </a:t>
            </a:r>
            <a:r>
              <a:rPr lang="fr-FR" sz="1400" err="1"/>
              <a:t>différentnatures</a:t>
            </a:r>
            <a:r>
              <a:rPr lang="fr-FR" sz="1400"/>
              <a:t> : avoir un </a:t>
            </a:r>
            <a:r>
              <a:rPr lang="fr-FR" sz="1400" err="1"/>
              <a:t>résultatimmédait</a:t>
            </a:r>
            <a:r>
              <a:rPr lang="fr-FR" sz="1400"/>
              <a:t> sur une recherche </a:t>
            </a:r>
            <a:r>
              <a:rPr lang="fr-FR" sz="1400" err="1"/>
              <a:t>trèsfréquentepermettant</a:t>
            </a:r>
            <a:r>
              <a:rPr lang="fr-FR" sz="1400"/>
              <a:t> d’orienter </a:t>
            </a:r>
            <a:r>
              <a:rPr lang="fr-FR" sz="1400" err="1"/>
              <a:t>letravail</a:t>
            </a:r>
            <a:r>
              <a:rPr lang="fr-FR" sz="1400"/>
              <a:t>, </a:t>
            </a:r>
            <a:r>
              <a:rPr lang="fr-FR" sz="1400" err="1"/>
              <a:t>ouassurer</a:t>
            </a:r>
            <a:r>
              <a:rPr lang="fr-FR" sz="1400"/>
              <a:t> rapidement </a:t>
            </a:r>
            <a:r>
              <a:rPr lang="fr-FR" sz="1400" err="1"/>
              <a:t>lasurveillance</a:t>
            </a:r>
            <a:endParaRPr lang="fr-FR" sz="1400"/>
          </a:p>
          <a:p>
            <a:pPr marL="522900" lvl="3" indent="-342900">
              <a:buFont typeface="Wingdings" panose="05000000000000000000" pitchFamily="2" charset="2"/>
              <a:buChar char="Ø"/>
            </a:pPr>
            <a:r>
              <a:rPr lang="fr-FR" sz="1400"/>
              <a:t>Affichage dynamique du </a:t>
            </a:r>
            <a:r>
              <a:rPr lang="fr-FR" sz="1400" err="1"/>
              <a:t>dashboard</a:t>
            </a:r>
            <a:r>
              <a:rPr lang="fr-FR" sz="1400"/>
              <a:t> par défaut de l’utilisateur </a:t>
            </a:r>
          </a:p>
          <a:p>
            <a:pPr marL="702900" lvl="4" indent="-342900">
              <a:buFont typeface="Wingdings" panose="05000000000000000000" pitchFamily="2" charset="2"/>
              <a:buChar char="Ø"/>
            </a:pPr>
            <a:r>
              <a:rPr lang="fr-FR" sz="1200"/>
              <a:t>Si l’utilisateur n’a défini aucun </a:t>
            </a:r>
            <a:r>
              <a:rPr lang="fr-FR" sz="1200" err="1"/>
              <a:t>dashboard</a:t>
            </a:r>
            <a:r>
              <a:rPr lang="fr-FR" sz="1200"/>
              <a:t> par défaut, le premier modèle de </a:t>
            </a:r>
            <a:r>
              <a:rPr lang="fr-FR" sz="1200" err="1"/>
              <a:t>dashboard</a:t>
            </a:r>
            <a:r>
              <a:rPr lang="fr-FR" sz="1200"/>
              <a:t> visible pour lui est affiché</a:t>
            </a:r>
          </a:p>
          <a:p>
            <a:pPr marL="522900" lvl="3" indent="-342900">
              <a:buFont typeface="Wingdings" panose="05000000000000000000" pitchFamily="2" charset="2"/>
              <a:buChar char="Ø"/>
            </a:pPr>
            <a:r>
              <a:rPr lang="fr-FR" sz="1400"/>
              <a:t>Sur widget recherche : </a:t>
            </a:r>
          </a:p>
          <a:p>
            <a:pPr marL="702900" lvl="4" indent="-342900">
              <a:buFont typeface="Wingdings" panose="05000000000000000000" pitchFamily="2" charset="2"/>
              <a:buChar char="Ø"/>
            </a:pPr>
            <a:r>
              <a:rPr lang="fr-FR" sz="1200"/>
              <a:t>les données affichées en fonction de l’unité organisationnelle active; </a:t>
            </a:r>
          </a:p>
          <a:p>
            <a:pPr marL="702900" lvl="4" indent="-342900">
              <a:buFont typeface="Wingdings" panose="05000000000000000000" pitchFamily="2" charset="2"/>
              <a:buChar char="Ø"/>
            </a:pPr>
            <a:r>
              <a:rPr lang="fr-FR" sz="1200"/>
              <a:t>le clic sur une ligne ouvre la fiche de consultation de l’élément</a:t>
            </a:r>
          </a:p>
          <a:p>
            <a:pPr marL="702900" lvl="4" indent="-342900">
              <a:buFont typeface="Wingdings" panose="05000000000000000000" pitchFamily="2" charset="2"/>
              <a:buChar char="Ø"/>
            </a:pPr>
            <a:r>
              <a:rPr lang="fr-FR" sz="1200"/>
              <a:t>Le clic sur           permet d’agrandir l’affichage de la liste résultat</a:t>
            </a:r>
          </a:p>
          <a:p>
            <a:pPr marL="522900" lvl="3" indent="-342900">
              <a:buFont typeface="Wingdings" panose="05000000000000000000" pitchFamily="2" charset="2"/>
              <a:buChar char="Ø"/>
            </a:pPr>
            <a:r>
              <a:rPr lang="fr-FR" sz="1400"/>
              <a:t>Sur widget raccourcis le clic sur une vignette ouvre le menu correspondant</a:t>
            </a:r>
          </a:p>
          <a:p>
            <a:pPr marL="522900" lvl="3" indent="-342900">
              <a:buFont typeface="Wingdings" panose="05000000000000000000" pitchFamily="2" charset="2"/>
              <a:buChar char="Ø"/>
            </a:pPr>
            <a:r>
              <a:rPr lang="fr-FR" sz="1400"/>
              <a:t>Sur widget informations personnelles </a:t>
            </a:r>
          </a:p>
          <a:p>
            <a:pPr marL="702900" lvl="4" indent="-342900">
              <a:buFont typeface="Wingdings" panose="05000000000000000000" pitchFamily="2" charset="2"/>
              <a:buChar char="Ø"/>
            </a:pPr>
            <a:r>
              <a:rPr lang="fr-FR" sz="1200"/>
              <a:t>Le clic sur      donne la possibilité de sélectionner l’unité organisationnelle sur laquelle on souhaite se positionner</a:t>
            </a:r>
          </a:p>
          <a:p>
            <a:endParaRPr lang="fr-FR"/>
          </a:p>
        </p:txBody>
      </p:sp>
      <p:sp>
        <p:nvSpPr>
          <p:cNvPr id="4" name="Espace réservé du numéro de diapositive 3"/>
          <p:cNvSpPr>
            <a:spLocks noGrp="1"/>
          </p:cNvSpPr>
          <p:nvPr>
            <p:ph type="sldNum" sz="quarter" idx="5"/>
          </p:nvPr>
        </p:nvSpPr>
        <p:spPr/>
        <p:txBody>
          <a:bodyPr/>
          <a:lstStyle/>
          <a:p>
            <a:fld id="{AFD31771-BB1F-4224-BB36-D91542650C19}" type="slidenum">
              <a:rPr lang="fr-FR" smtClean="0"/>
              <a:t>9</a:t>
            </a:fld>
            <a:endParaRPr lang="fr-FR"/>
          </a:p>
        </p:txBody>
      </p:sp>
    </p:spTree>
    <p:extLst>
      <p:ext uri="{BB962C8B-B14F-4D97-AF65-F5344CB8AC3E}">
        <p14:creationId xmlns:p14="http://schemas.microsoft.com/office/powerpoint/2010/main" val="13119073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Présentation </a:t>
            </a:r>
            <a:r>
              <a:rPr lang="fr-FR" dirty="0" err="1"/>
              <a:t>odile</a:t>
            </a:r>
            <a:endParaRPr lang="fr-FR" dirty="0"/>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31771-BB1F-4224-BB36-D91542650C19}"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1239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Colonne 1 : Omar</a:t>
            </a:r>
          </a:p>
          <a:p>
            <a:r>
              <a:rPr lang="fr-FR" dirty="0"/>
              <a:t>Colonne 2 : Odile</a:t>
            </a:r>
          </a:p>
        </p:txBody>
      </p:sp>
      <p:sp>
        <p:nvSpPr>
          <p:cNvPr id="4" name="Espace réservé du numéro de diapositive 3"/>
          <p:cNvSpPr>
            <a:spLocks noGrp="1"/>
          </p:cNvSpPr>
          <p:nvPr>
            <p:ph type="sldNum" sz="quarter" idx="5"/>
          </p:nvPr>
        </p:nvSpPr>
        <p:spPr/>
        <p:txBody>
          <a:bodyPr/>
          <a:lstStyle/>
          <a:p>
            <a:fld id="{AFD31771-BB1F-4224-BB36-D91542650C19}" type="slidenum">
              <a:rPr lang="fr-FR" smtClean="0"/>
              <a:t>24</a:t>
            </a:fld>
            <a:endParaRPr lang="fr-FR"/>
          </a:p>
        </p:txBody>
      </p:sp>
    </p:spTree>
    <p:extLst>
      <p:ext uri="{BB962C8B-B14F-4D97-AF65-F5344CB8AC3E}">
        <p14:creationId xmlns:p14="http://schemas.microsoft.com/office/powerpoint/2010/main" val="4034342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Présentation Omar</a:t>
            </a:r>
          </a:p>
        </p:txBody>
      </p:sp>
      <p:sp>
        <p:nvSpPr>
          <p:cNvPr id="4" name="Espace réservé du numéro de diapositive 3"/>
          <p:cNvSpPr>
            <a:spLocks noGrp="1"/>
          </p:cNvSpPr>
          <p:nvPr>
            <p:ph type="sldNum" sz="quarter" idx="5"/>
          </p:nvPr>
        </p:nvSpPr>
        <p:spPr/>
        <p:txBody>
          <a:bodyPr/>
          <a:lstStyle/>
          <a:p>
            <a:fld id="{AFD31771-BB1F-4224-BB36-D91542650C19}" type="slidenum">
              <a:rPr lang="fr-FR" smtClean="0"/>
              <a:t>25</a:t>
            </a:fld>
            <a:endParaRPr lang="fr-FR"/>
          </a:p>
        </p:txBody>
      </p:sp>
    </p:spTree>
    <p:extLst>
      <p:ext uri="{BB962C8B-B14F-4D97-AF65-F5344CB8AC3E}">
        <p14:creationId xmlns:p14="http://schemas.microsoft.com/office/powerpoint/2010/main" val="41001507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Comm</a:t>
            </a:r>
            <a:r>
              <a:rPr lang="fr-FR" dirty="0"/>
              <a:t> </a:t>
            </a:r>
            <a:r>
              <a:rPr lang="fr-FR" dirty="0" err="1"/>
              <a:t>rlease</a:t>
            </a:r>
            <a:r>
              <a:rPr lang="fr-FR" dirty="0"/>
              <a:t> note prévisionnelle envoyé + nouveaux format des flux + atelier présentation atelier v6 le 29/10</a:t>
            </a:r>
          </a:p>
          <a:p>
            <a:r>
              <a:rPr lang="fr-FR" dirty="0"/>
              <a:t>Colonnes 1&amp;2 Odile</a:t>
            </a:r>
          </a:p>
          <a:p>
            <a:r>
              <a:rPr lang="fr-FR" dirty="0"/>
              <a:t>Colonnes 3&amp;4 Omar</a:t>
            </a:r>
          </a:p>
        </p:txBody>
      </p:sp>
      <p:sp>
        <p:nvSpPr>
          <p:cNvPr id="4" name="Espace réservé du numéro de diapositive 3"/>
          <p:cNvSpPr>
            <a:spLocks noGrp="1"/>
          </p:cNvSpPr>
          <p:nvPr>
            <p:ph type="sldNum" sz="quarter" idx="5"/>
          </p:nvPr>
        </p:nvSpPr>
        <p:spPr/>
        <p:txBody>
          <a:bodyPr/>
          <a:lstStyle/>
          <a:p>
            <a:fld id="{AFD31771-BB1F-4224-BB36-D91542650C19}" type="slidenum">
              <a:rPr lang="fr-FR" smtClean="0"/>
              <a:t>26</a:t>
            </a:fld>
            <a:endParaRPr lang="fr-FR"/>
          </a:p>
        </p:txBody>
      </p:sp>
    </p:spTree>
    <p:extLst>
      <p:ext uri="{BB962C8B-B14F-4D97-AF65-F5344CB8AC3E}">
        <p14:creationId xmlns:p14="http://schemas.microsoft.com/office/powerpoint/2010/main" val="696662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a:t>Sélectionner l’affichage d’un autre </a:t>
            </a:r>
            <a:r>
              <a:rPr lang="fr-FR" sz="1200" err="1"/>
              <a:t>dashboard</a:t>
            </a:r>
            <a:r>
              <a:rPr lang="fr-FR" sz="1200"/>
              <a:t> parmi les siens ou les modèles auxquels il a accès</a:t>
            </a:r>
          </a:p>
          <a:p>
            <a:pPr marL="522900" lvl="3" indent="-342900">
              <a:buFont typeface="Wingdings" panose="05000000000000000000" pitchFamily="2" charset="2"/>
              <a:buChar char="Ø"/>
            </a:pPr>
            <a:r>
              <a:rPr lang="fr-FR" sz="1200"/>
              <a:t>Visualiser en page d’accueil (à chaque connexion ou     ) le </a:t>
            </a:r>
            <a:r>
              <a:rPr lang="fr-FR" sz="1200" err="1"/>
              <a:t>dashboard</a:t>
            </a:r>
            <a:r>
              <a:rPr lang="fr-FR" sz="1200"/>
              <a:t> défini comme </a:t>
            </a:r>
            <a:r>
              <a:rPr lang="fr-FR" sz="1200" err="1"/>
              <a:t>dashboard</a:t>
            </a:r>
            <a:r>
              <a:rPr lang="fr-FR" sz="1200"/>
              <a:t> par défaut</a:t>
            </a:r>
          </a:p>
          <a:p>
            <a:pPr marL="522900" lvl="3" indent="-342900">
              <a:buFont typeface="Wingdings" panose="05000000000000000000" pitchFamily="2" charset="2"/>
              <a:buChar char="Ø"/>
            </a:pPr>
            <a:r>
              <a:rPr lang="fr-FR" sz="1200"/>
              <a:t>Peut disposer de l’accès à plusieurs </a:t>
            </a:r>
            <a:r>
              <a:rPr lang="fr-FR" sz="1200" err="1"/>
              <a:t>dashboards</a:t>
            </a:r>
            <a:r>
              <a:rPr lang="fr-FR" sz="1200"/>
              <a:t> établis selon un contexte d’usage</a:t>
            </a:r>
          </a:p>
          <a:p>
            <a:pPr marL="522900" lvl="3" indent="-342900">
              <a:buFont typeface="Wingdings" panose="05000000000000000000" pitchFamily="2" charset="2"/>
              <a:buChar char="Ø"/>
            </a:pPr>
            <a:r>
              <a:rPr lang="fr-FR" sz="1200"/>
              <a:t>Peut constituer ses propres </a:t>
            </a:r>
            <a:r>
              <a:rPr lang="fr-FR" sz="1200" err="1"/>
              <a:t>dashboards</a:t>
            </a:r>
            <a:r>
              <a:rPr lang="fr-FR" sz="1200"/>
              <a:t> </a:t>
            </a:r>
            <a:r>
              <a:rPr lang="fr-FR" sz="1100"/>
              <a:t>(si le droit lui est donné)</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a:p>
          <a:p>
            <a:endParaRPr lang="fr-FR"/>
          </a:p>
        </p:txBody>
      </p:sp>
      <p:sp>
        <p:nvSpPr>
          <p:cNvPr id="4" name="Espace réservé du numéro de diapositive 3"/>
          <p:cNvSpPr>
            <a:spLocks noGrp="1"/>
          </p:cNvSpPr>
          <p:nvPr>
            <p:ph type="sldNum" sz="quarter" idx="5"/>
          </p:nvPr>
        </p:nvSpPr>
        <p:spPr/>
        <p:txBody>
          <a:bodyPr/>
          <a:lstStyle/>
          <a:p>
            <a:fld id="{AFD31771-BB1F-4224-BB36-D91542650C19}" type="slidenum">
              <a:rPr lang="fr-FR" smtClean="0"/>
              <a:t>10</a:t>
            </a:fld>
            <a:endParaRPr lang="fr-FR"/>
          </a:p>
        </p:txBody>
      </p:sp>
    </p:spTree>
    <p:extLst>
      <p:ext uri="{BB962C8B-B14F-4D97-AF65-F5344CB8AC3E}">
        <p14:creationId xmlns:p14="http://schemas.microsoft.com/office/powerpoint/2010/main" val="93817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AFD31771-BB1F-4224-BB36-D91542650C19}" type="slidenum">
              <a:rPr lang="fr-FR" smtClean="0"/>
              <a:t>11</a:t>
            </a:fld>
            <a:endParaRPr lang="fr-FR"/>
          </a:p>
        </p:txBody>
      </p:sp>
    </p:spTree>
    <p:extLst>
      <p:ext uri="{BB962C8B-B14F-4D97-AF65-F5344CB8AC3E}">
        <p14:creationId xmlns:p14="http://schemas.microsoft.com/office/powerpoint/2010/main" val="2024631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AFD31771-BB1F-4224-BB36-D91542650C19}" type="slidenum">
              <a:rPr lang="fr-FR" smtClean="0"/>
              <a:t>12</a:t>
            </a:fld>
            <a:endParaRPr lang="fr-FR"/>
          </a:p>
        </p:txBody>
      </p:sp>
    </p:spTree>
    <p:extLst>
      <p:ext uri="{BB962C8B-B14F-4D97-AF65-F5344CB8AC3E}">
        <p14:creationId xmlns:p14="http://schemas.microsoft.com/office/powerpoint/2010/main" val="3506439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a:t>À noter les recherches du domaine versements (*) s’appuient sur les structures non optimisées ceci peut induire un temps de chargement plus long. Aussi leur usage en page d’accueil n’est pas recommandé pour des instances clients avec un historique de données ancien</a:t>
            </a:r>
            <a:endParaRPr lang="fr-FR" sz="1200" b="1">
              <a:solidFill>
                <a:schemeClr val="accent3">
                  <a:lumMod val="75000"/>
                </a:schemeClr>
              </a:solidFill>
            </a:endParaRPr>
          </a:p>
          <a:p>
            <a:endParaRPr lang="fr-FR"/>
          </a:p>
        </p:txBody>
      </p:sp>
      <p:sp>
        <p:nvSpPr>
          <p:cNvPr id="4" name="Espace réservé du numéro de diapositive 3"/>
          <p:cNvSpPr>
            <a:spLocks noGrp="1"/>
          </p:cNvSpPr>
          <p:nvPr>
            <p:ph type="sldNum" sz="quarter" idx="5"/>
          </p:nvPr>
        </p:nvSpPr>
        <p:spPr/>
        <p:txBody>
          <a:bodyPr/>
          <a:lstStyle/>
          <a:p>
            <a:fld id="{AFD31771-BB1F-4224-BB36-D91542650C19}" type="slidenum">
              <a:rPr lang="fr-FR" smtClean="0"/>
              <a:t>14</a:t>
            </a:fld>
            <a:endParaRPr lang="fr-FR"/>
          </a:p>
        </p:txBody>
      </p:sp>
    </p:spTree>
    <p:extLst>
      <p:ext uri="{BB962C8B-B14F-4D97-AF65-F5344CB8AC3E}">
        <p14:creationId xmlns:p14="http://schemas.microsoft.com/office/powerpoint/2010/main" val="1012155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a:t>À noter les recherches du domaine versements (*) s’appuient sur les structures non optimisées ceci peut induire un temps de chargement plus long. Aussi leur usage en page d’accueil n’est pas recommandé pour des instances clients avec un historique de données ancien</a:t>
            </a:r>
            <a:endParaRPr lang="fr-FR" sz="1200" b="1">
              <a:solidFill>
                <a:schemeClr val="accent3">
                  <a:lumMod val="75000"/>
                </a:schemeClr>
              </a:solidFill>
            </a:endParaRPr>
          </a:p>
          <a:p>
            <a:endParaRPr lang="fr-FR"/>
          </a:p>
        </p:txBody>
      </p:sp>
      <p:sp>
        <p:nvSpPr>
          <p:cNvPr id="4" name="Espace réservé du numéro de diapositive 3"/>
          <p:cNvSpPr>
            <a:spLocks noGrp="1"/>
          </p:cNvSpPr>
          <p:nvPr>
            <p:ph type="sldNum" sz="quarter" idx="5"/>
          </p:nvPr>
        </p:nvSpPr>
        <p:spPr/>
        <p:txBody>
          <a:bodyPr/>
          <a:lstStyle/>
          <a:p>
            <a:fld id="{AFD31771-BB1F-4224-BB36-D91542650C19}" type="slidenum">
              <a:rPr lang="fr-FR" smtClean="0"/>
              <a:t>17</a:t>
            </a:fld>
            <a:endParaRPr lang="fr-FR"/>
          </a:p>
        </p:txBody>
      </p:sp>
    </p:spTree>
    <p:extLst>
      <p:ext uri="{BB962C8B-B14F-4D97-AF65-F5344CB8AC3E}">
        <p14:creationId xmlns:p14="http://schemas.microsoft.com/office/powerpoint/2010/main" val="4239124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Pas de gestion,</a:t>
            </a:r>
          </a:p>
          <a:p>
            <a:r>
              <a:rPr lang="fr-FR"/>
              <a:t>Dashboard de suivi des flux de prestations</a:t>
            </a:r>
          </a:p>
          <a:p>
            <a:r>
              <a:rPr lang="fr-FR"/>
              <a:t>Travaux préalables nécessaires avant de bénéficie de ces éléments</a:t>
            </a:r>
          </a:p>
          <a:p>
            <a:r>
              <a:rPr lang="fr-FR" err="1"/>
              <a:t>Elements</a:t>
            </a:r>
            <a:r>
              <a:rPr lang="fr-FR"/>
              <a:t> déjà disponibles</a:t>
            </a:r>
          </a:p>
          <a:p>
            <a:r>
              <a:rPr lang="fr-FR"/>
              <a:t>Vision d’un </a:t>
            </a:r>
            <a:r>
              <a:rPr lang="fr-FR" err="1"/>
              <a:t>dashboard</a:t>
            </a:r>
            <a:r>
              <a:rPr lang="fr-FR"/>
              <a:t> dans la future version</a:t>
            </a:r>
          </a:p>
          <a:p>
            <a:endParaRPr lang="fr-FR"/>
          </a:p>
          <a:p>
            <a:endParaRPr lang="fr-FR"/>
          </a:p>
        </p:txBody>
      </p:sp>
      <p:sp>
        <p:nvSpPr>
          <p:cNvPr id="4" name="Espace réservé du numéro de diapositive 3"/>
          <p:cNvSpPr>
            <a:spLocks noGrp="1"/>
          </p:cNvSpPr>
          <p:nvPr>
            <p:ph type="sldNum" sz="quarter" idx="5"/>
          </p:nvPr>
        </p:nvSpPr>
        <p:spPr/>
        <p:txBody>
          <a:bodyPr/>
          <a:lstStyle/>
          <a:p>
            <a:fld id="{AFD31771-BB1F-4224-BB36-D91542650C19}" type="slidenum">
              <a:rPr lang="fr-FR" smtClean="0"/>
              <a:t>19</a:t>
            </a:fld>
            <a:endParaRPr lang="fr-FR"/>
          </a:p>
        </p:txBody>
      </p:sp>
    </p:spTree>
    <p:extLst>
      <p:ext uri="{BB962C8B-B14F-4D97-AF65-F5344CB8AC3E}">
        <p14:creationId xmlns:p14="http://schemas.microsoft.com/office/powerpoint/2010/main" val="3384275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Pas de gestion,</a:t>
            </a:r>
          </a:p>
          <a:p>
            <a:r>
              <a:rPr lang="fr-FR"/>
              <a:t>Dashboard de suivi des flux de prestations</a:t>
            </a:r>
          </a:p>
          <a:p>
            <a:r>
              <a:rPr lang="fr-FR"/>
              <a:t>Travaux préalables nécessaires avant de bénéficie de ces éléments</a:t>
            </a:r>
          </a:p>
          <a:p>
            <a:r>
              <a:rPr lang="fr-FR" err="1"/>
              <a:t>Elements</a:t>
            </a:r>
            <a:r>
              <a:rPr lang="fr-FR"/>
              <a:t> déjà disponibles</a:t>
            </a:r>
          </a:p>
          <a:p>
            <a:r>
              <a:rPr lang="fr-FR"/>
              <a:t>Vision d’un </a:t>
            </a:r>
            <a:r>
              <a:rPr lang="fr-FR" err="1"/>
              <a:t>dashboard</a:t>
            </a:r>
            <a:r>
              <a:rPr lang="fr-FR"/>
              <a:t> dans la future version</a:t>
            </a:r>
          </a:p>
          <a:p>
            <a:endParaRPr lang="fr-FR"/>
          </a:p>
          <a:p>
            <a:endParaRPr lang="fr-FR"/>
          </a:p>
        </p:txBody>
      </p:sp>
      <p:sp>
        <p:nvSpPr>
          <p:cNvPr id="4" name="Espace réservé du numéro de diapositive 3"/>
          <p:cNvSpPr>
            <a:spLocks noGrp="1"/>
          </p:cNvSpPr>
          <p:nvPr>
            <p:ph type="sldNum" sz="quarter" idx="5"/>
          </p:nvPr>
        </p:nvSpPr>
        <p:spPr/>
        <p:txBody>
          <a:bodyPr/>
          <a:lstStyle/>
          <a:p>
            <a:fld id="{AFD31771-BB1F-4224-BB36-D91542650C19}" type="slidenum">
              <a:rPr lang="fr-FR" smtClean="0"/>
              <a:t>20</a:t>
            </a:fld>
            <a:endParaRPr lang="fr-FR"/>
          </a:p>
        </p:txBody>
      </p:sp>
    </p:spTree>
    <p:extLst>
      <p:ext uri="{BB962C8B-B14F-4D97-AF65-F5344CB8AC3E}">
        <p14:creationId xmlns:p14="http://schemas.microsoft.com/office/powerpoint/2010/main" val="556556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a:p>
            <a:r>
              <a:rPr lang="fr-FR" sz="1200"/>
              <a:t>Nous sommes convaincus que les Dashboard peuvent apporter à vos utilisateurs une véritable valeur ajoutée afin de faciliter leur activité</a:t>
            </a:r>
          </a:p>
          <a:p>
            <a:endParaRPr lang="fr-FR" sz="1200"/>
          </a:p>
          <a:p>
            <a:r>
              <a:rPr lang="fr-FR" sz="1200"/>
              <a:t>Nous sommes à l’écoute de vos remontées de besoin pour enrichir cette gestion en roadmap 2025</a:t>
            </a:r>
          </a:p>
          <a:p>
            <a:endParaRPr lang="fr-FR" sz="1200"/>
          </a:p>
          <a:p>
            <a:r>
              <a:rPr lang="fr-FR" sz="1200"/>
              <a:t>Nous sommes à votre disposition pour vous assister dans leur mise en œuvre afin que ces </a:t>
            </a:r>
            <a:r>
              <a:rPr lang="fr-FR" sz="1200" err="1"/>
              <a:t>dashboards</a:t>
            </a:r>
            <a:r>
              <a:rPr lang="fr-FR" sz="1200"/>
              <a:t> répondent au mieux à vos besoins opérationnels </a:t>
            </a:r>
          </a:p>
          <a:p>
            <a:pPr marL="285750" indent="-285750">
              <a:buFont typeface="Wingdings" panose="05000000000000000000" pitchFamily="2" charset="2"/>
              <a:buChar char="Ø"/>
            </a:pPr>
            <a:r>
              <a:rPr lang="fr-FR" sz="1200"/>
              <a:t>un accompagnement personnalisé avec la configuration de modèle de </a:t>
            </a:r>
            <a:r>
              <a:rPr lang="fr-FR" sz="1200" err="1"/>
              <a:t>dashboard</a:t>
            </a:r>
            <a:endParaRPr lang="fr-FR" sz="1200"/>
          </a:p>
          <a:p>
            <a:r>
              <a:rPr lang="fr-FR" sz="1200"/>
              <a:t>Formation, via TMA </a:t>
            </a:r>
            <a:endParaRPr lang="fr-FR"/>
          </a:p>
          <a:p>
            <a:endParaRPr lang="fr-FR"/>
          </a:p>
        </p:txBody>
      </p:sp>
      <p:sp>
        <p:nvSpPr>
          <p:cNvPr id="4" name="Espace réservé du numéro de diapositive 3"/>
          <p:cNvSpPr>
            <a:spLocks noGrp="1"/>
          </p:cNvSpPr>
          <p:nvPr>
            <p:ph type="sldNum" sz="quarter" idx="5"/>
          </p:nvPr>
        </p:nvSpPr>
        <p:spPr/>
        <p:txBody>
          <a:bodyPr/>
          <a:lstStyle/>
          <a:p>
            <a:fld id="{AFD31771-BB1F-4224-BB36-D91542650C19}" type="slidenum">
              <a:rPr lang="fr-FR" smtClean="0"/>
              <a:t>21</a:t>
            </a:fld>
            <a:endParaRPr lang="fr-FR"/>
          </a:p>
        </p:txBody>
      </p:sp>
    </p:spTree>
    <p:extLst>
      <p:ext uri="{BB962C8B-B14F-4D97-AF65-F5344CB8AC3E}">
        <p14:creationId xmlns:p14="http://schemas.microsoft.com/office/powerpoint/2010/main" val="42220282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03.svg"/><Relationship Id="rId2" Type="http://schemas.openxmlformats.org/officeDocument/2006/relationships/image" Target="../media/image102.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05.svg"/><Relationship Id="rId2" Type="http://schemas.openxmlformats.org/officeDocument/2006/relationships/image" Target="../media/image104.png"/><Relationship Id="rId1" Type="http://schemas.openxmlformats.org/officeDocument/2006/relationships/slideMaster" Target="../slideMasters/slideMaster4.xml"/><Relationship Id="rId5" Type="http://schemas.openxmlformats.org/officeDocument/2006/relationships/image" Target="../media/image96.svg"/><Relationship Id="rId4" Type="http://schemas.openxmlformats.org/officeDocument/2006/relationships/image" Target="../media/image95.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07.svg"/><Relationship Id="rId7" Type="http://schemas.openxmlformats.org/officeDocument/2006/relationships/image" Target="../media/image111.svg"/><Relationship Id="rId2" Type="http://schemas.openxmlformats.org/officeDocument/2006/relationships/image" Target="../media/image106.png"/><Relationship Id="rId1" Type="http://schemas.openxmlformats.org/officeDocument/2006/relationships/slideMaster" Target="../slideMasters/slideMaster4.xml"/><Relationship Id="rId6" Type="http://schemas.openxmlformats.org/officeDocument/2006/relationships/image" Target="../media/image110.png"/><Relationship Id="rId5" Type="http://schemas.openxmlformats.org/officeDocument/2006/relationships/image" Target="../media/image109.svg"/><Relationship Id="rId4" Type="http://schemas.openxmlformats.org/officeDocument/2006/relationships/image" Target="../media/image108.png"/></Relationships>
</file>

<file path=ppt/slideLayouts/_rels/slideLayout103.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11.svg"/><Relationship Id="rId7" Type="http://schemas.openxmlformats.org/officeDocument/2006/relationships/image" Target="../media/image107.svg"/><Relationship Id="rId2" Type="http://schemas.openxmlformats.org/officeDocument/2006/relationships/image" Target="../media/image110.png"/><Relationship Id="rId1" Type="http://schemas.openxmlformats.org/officeDocument/2006/relationships/slideMaster" Target="../slideMasters/slideMaster4.xml"/><Relationship Id="rId6" Type="http://schemas.openxmlformats.org/officeDocument/2006/relationships/image" Target="../media/image106.png"/><Relationship Id="rId5" Type="http://schemas.openxmlformats.org/officeDocument/2006/relationships/image" Target="../media/image113.svg"/><Relationship Id="rId4" Type="http://schemas.openxmlformats.org/officeDocument/2006/relationships/image" Target="../media/image112.png"/><Relationship Id="rId9" Type="http://schemas.openxmlformats.org/officeDocument/2006/relationships/image" Target="../media/image115.svg"/></Relationships>
</file>

<file path=ppt/slideLayouts/_rels/slideLayout104.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6.svg"/><Relationship Id="rId18" Type="http://schemas.openxmlformats.org/officeDocument/2006/relationships/image" Target="../media/image131.png"/><Relationship Id="rId3" Type="http://schemas.openxmlformats.org/officeDocument/2006/relationships/image" Target="../media/image116.svg"/><Relationship Id="rId21" Type="http://schemas.openxmlformats.org/officeDocument/2006/relationships/image" Target="../media/image134.svg"/><Relationship Id="rId7" Type="http://schemas.openxmlformats.org/officeDocument/2006/relationships/image" Target="../media/image120.svg"/><Relationship Id="rId12" Type="http://schemas.openxmlformats.org/officeDocument/2006/relationships/image" Target="../media/image125.png"/><Relationship Id="rId17" Type="http://schemas.openxmlformats.org/officeDocument/2006/relationships/image" Target="../media/image130.svg"/><Relationship Id="rId2" Type="http://schemas.openxmlformats.org/officeDocument/2006/relationships/image" Target="../media/image66.png"/><Relationship Id="rId16" Type="http://schemas.openxmlformats.org/officeDocument/2006/relationships/image" Target="../media/image129.png"/><Relationship Id="rId20" Type="http://schemas.openxmlformats.org/officeDocument/2006/relationships/image" Target="../media/image133.png"/><Relationship Id="rId1" Type="http://schemas.openxmlformats.org/officeDocument/2006/relationships/slideMaster" Target="../slideMasters/slideMaster4.xml"/><Relationship Id="rId6" Type="http://schemas.openxmlformats.org/officeDocument/2006/relationships/image" Target="../media/image119.png"/><Relationship Id="rId11" Type="http://schemas.openxmlformats.org/officeDocument/2006/relationships/image" Target="../media/image124.svg"/><Relationship Id="rId5" Type="http://schemas.openxmlformats.org/officeDocument/2006/relationships/image" Target="../media/image118.svg"/><Relationship Id="rId15" Type="http://schemas.openxmlformats.org/officeDocument/2006/relationships/image" Target="../media/image128.svg"/><Relationship Id="rId23" Type="http://schemas.openxmlformats.org/officeDocument/2006/relationships/image" Target="../media/image9.svg"/><Relationship Id="rId10" Type="http://schemas.openxmlformats.org/officeDocument/2006/relationships/image" Target="../media/image123.png"/><Relationship Id="rId19" Type="http://schemas.openxmlformats.org/officeDocument/2006/relationships/image" Target="../media/image132.svg"/><Relationship Id="rId4" Type="http://schemas.openxmlformats.org/officeDocument/2006/relationships/image" Target="../media/image117.png"/><Relationship Id="rId9" Type="http://schemas.openxmlformats.org/officeDocument/2006/relationships/image" Target="../media/image122.svg"/><Relationship Id="rId14" Type="http://schemas.openxmlformats.org/officeDocument/2006/relationships/image" Target="../media/image127.png"/><Relationship Id="rId22" Type="http://schemas.openxmlformats.org/officeDocument/2006/relationships/image" Target="../media/image8.png"/></Relationships>
</file>

<file path=ppt/slideLayouts/_rels/slideLayout105.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45.svg"/><Relationship Id="rId18" Type="http://schemas.openxmlformats.org/officeDocument/2006/relationships/image" Target="../media/image150.png"/><Relationship Id="rId3" Type="http://schemas.openxmlformats.org/officeDocument/2006/relationships/image" Target="../media/image136.svg"/><Relationship Id="rId21" Type="http://schemas.openxmlformats.org/officeDocument/2006/relationships/image" Target="../media/image153.svg"/><Relationship Id="rId7" Type="http://schemas.openxmlformats.org/officeDocument/2006/relationships/image" Target="../media/image140.svg"/><Relationship Id="rId12" Type="http://schemas.openxmlformats.org/officeDocument/2006/relationships/image" Target="../media/image144.png"/><Relationship Id="rId17" Type="http://schemas.openxmlformats.org/officeDocument/2006/relationships/image" Target="../media/image149.svg"/><Relationship Id="rId2" Type="http://schemas.openxmlformats.org/officeDocument/2006/relationships/image" Target="../media/image135.png"/><Relationship Id="rId16" Type="http://schemas.openxmlformats.org/officeDocument/2006/relationships/image" Target="../media/image148.png"/><Relationship Id="rId20" Type="http://schemas.openxmlformats.org/officeDocument/2006/relationships/image" Target="../media/image152.png"/><Relationship Id="rId1" Type="http://schemas.openxmlformats.org/officeDocument/2006/relationships/slideMaster" Target="../slideMasters/slideMaster4.xml"/><Relationship Id="rId6" Type="http://schemas.openxmlformats.org/officeDocument/2006/relationships/image" Target="../media/image139.png"/><Relationship Id="rId11" Type="http://schemas.openxmlformats.org/officeDocument/2006/relationships/image" Target="../media/image143.svg"/><Relationship Id="rId5" Type="http://schemas.openxmlformats.org/officeDocument/2006/relationships/image" Target="../media/image138.svg"/><Relationship Id="rId15" Type="http://schemas.openxmlformats.org/officeDocument/2006/relationships/image" Target="../media/image147.svg"/><Relationship Id="rId10" Type="http://schemas.openxmlformats.org/officeDocument/2006/relationships/image" Target="../media/image142.png"/><Relationship Id="rId19" Type="http://schemas.openxmlformats.org/officeDocument/2006/relationships/image" Target="../media/image151.svg"/><Relationship Id="rId4" Type="http://schemas.openxmlformats.org/officeDocument/2006/relationships/image" Target="../media/image137.png"/><Relationship Id="rId9" Type="http://schemas.openxmlformats.org/officeDocument/2006/relationships/image" Target="../media/image141.svg"/><Relationship Id="rId14" Type="http://schemas.openxmlformats.org/officeDocument/2006/relationships/image" Target="../media/image146.png"/></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7.png"/><Relationship Id="rId1" Type="http://schemas.openxmlformats.org/officeDocument/2006/relationships/slideMaster" Target="../slideMasters/slideMaster5.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0.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Master" Target="../slideMasters/slideMaster5.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9.svg"/><Relationship Id="rId7" Type="http://schemas.openxmlformats.org/officeDocument/2006/relationships/image" Target="../media/image17.svg"/><Relationship Id="rId2" Type="http://schemas.openxmlformats.org/officeDocument/2006/relationships/image" Target="../media/image8.png"/><Relationship Id="rId1" Type="http://schemas.openxmlformats.org/officeDocument/2006/relationships/slideMaster" Target="../slideMasters/slideMaster5.xml"/><Relationship Id="rId6" Type="http://schemas.openxmlformats.org/officeDocument/2006/relationships/image" Target="../media/image16.png"/><Relationship Id="rId5" Type="http://schemas.openxmlformats.org/officeDocument/2006/relationships/image" Target="../media/image15.svg"/><Relationship Id="rId10" Type="http://schemas.openxmlformats.org/officeDocument/2006/relationships/image" Target="../media/image154.png"/><Relationship Id="rId4" Type="http://schemas.openxmlformats.org/officeDocument/2006/relationships/image" Target="../media/image14.png"/><Relationship Id="rId9" Type="http://schemas.openxmlformats.org/officeDocument/2006/relationships/image" Target="../media/image19.svg"/></Relationships>
</file>

<file path=ppt/slideLayouts/_rels/slideLayout112.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9.svg"/><Relationship Id="rId7" Type="http://schemas.openxmlformats.org/officeDocument/2006/relationships/image" Target="../media/image19.svg"/><Relationship Id="rId2" Type="http://schemas.openxmlformats.org/officeDocument/2006/relationships/image" Target="../media/image8.png"/><Relationship Id="rId1" Type="http://schemas.openxmlformats.org/officeDocument/2006/relationships/slideMaster" Target="../slideMasters/slideMaster5.xml"/><Relationship Id="rId6" Type="http://schemas.openxmlformats.org/officeDocument/2006/relationships/image" Target="../media/image18.png"/><Relationship Id="rId5" Type="http://schemas.openxmlformats.org/officeDocument/2006/relationships/image" Target="../media/image17.svg"/><Relationship Id="rId10" Type="http://schemas.openxmlformats.org/officeDocument/2006/relationships/image" Target="../media/image21.svg"/><Relationship Id="rId4" Type="http://schemas.openxmlformats.org/officeDocument/2006/relationships/image" Target="../media/image16.png"/><Relationship Id="rId9" Type="http://schemas.openxmlformats.org/officeDocument/2006/relationships/image" Target="../media/image20.png"/></Relationships>
</file>

<file path=ppt/slideLayouts/_rels/slideLayout113.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23.svg"/><Relationship Id="rId7" Type="http://schemas.openxmlformats.org/officeDocument/2006/relationships/image" Target="../media/image25.svg"/><Relationship Id="rId2"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24.png"/><Relationship Id="rId5" Type="http://schemas.openxmlformats.org/officeDocument/2006/relationships/image" Target="../media/image9.svg"/><Relationship Id="rId4" Type="http://schemas.openxmlformats.org/officeDocument/2006/relationships/image" Target="../media/image8.png"/></Relationships>
</file>

<file path=ppt/slideLayouts/_rels/slideLayout11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3.sv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154.png"/><Relationship Id="rId5" Type="http://schemas.openxmlformats.org/officeDocument/2006/relationships/image" Target="../media/image9.svg"/><Relationship Id="rId4" Type="http://schemas.openxmlformats.org/officeDocument/2006/relationships/image" Target="../media/image8.png"/></Relationships>
</file>

<file path=ppt/slideLayouts/_rels/slideLayout115.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36.png"/><Relationship Id="rId3" Type="http://schemas.openxmlformats.org/officeDocument/2006/relationships/image" Target="../media/image28.png"/><Relationship Id="rId7" Type="http://schemas.openxmlformats.org/officeDocument/2006/relationships/image" Target="../media/image8.png"/><Relationship Id="rId12" Type="http://schemas.openxmlformats.org/officeDocument/2006/relationships/image" Target="../media/image35.svg"/><Relationship Id="rId2" Type="http://schemas.openxmlformats.org/officeDocument/2006/relationships/image" Target="../media/image154.png"/><Relationship Id="rId1" Type="http://schemas.openxmlformats.org/officeDocument/2006/relationships/slideMaster" Target="../slideMasters/slideMaster5.xml"/><Relationship Id="rId6" Type="http://schemas.openxmlformats.org/officeDocument/2006/relationships/image" Target="../media/image31.svg"/><Relationship Id="rId11" Type="http://schemas.openxmlformats.org/officeDocument/2006/relationships/image" Target="../media/image34.png"/><Relationship Id="rId5" Type="http://schemas.openxmlformats.org/officeDocument/2006/relationships/image" Target="../media/image30.png"/><Relationship Id="rId10" Type="http://schemas.openxmlformats.org/officeDocument/2006/relationships/image" Target="../media/image33.svg"/><Relationship Id="rId4" Type="http://schemas.openxmlformats.org/officeDocument/2006/relationships/image" Target="../media/image29.svg"/><Relationship Id="rId9" Type="http://schemas.openxmlformats.org/officeDocument/2006/relationships/image" Target="../media/image32.png"/><Relationship Id="rId14" Type="http://schemas.openxmlformats.org/officeDocument/2006/relationships/image" Target="../media/image37.svg"/></Relationships>
</file>

<file path=ppt/slideLayouts/_rels/slideLayout11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0.png"/><Relationship Id="rId3" Type="http://schemas.openxmlformats.org/officeDocument/2006/relationships/image" Target="../media/image29.svg"/><Relationship Id="rId7" Type="http://schemas.openxmlformats.org/officeDocument/2006/relationships/image" Target="../media/image35.svg"/><Relationship Id="rId12" Type="http://schemas.openxmlformats.org/officeDocument/2006/relationships/image" Target="../media/image9.svg"/><Relationship Id="rId2" Type="http://schemas.openxmlformats.org/officeDocument/2006/relationships/image" Target="../media/image28.png"/><Relationship Id="rId1" Type="http://schemas.openxmlformats.org/officeDocument/2006/relationships/slideMaster" Target="../slideMasters/slideMaster5.xml"/><Relationship Id="rId6" Type="http://schemas.openxmlformats.org/officeDocument/2006/relationships/image" Target="../media/image34.png"/><Relationship Id="rId11" Type="http://schemas.openxmlformats.org/officeDocument/2006/relationships/image" Target="../media/image8.png"/><Relationship Id="rId5" Type="http://schemas.openxmlformats.org/officeDocument/2006/relationships/image" Target="../media/image31.svg"/><Relationship Id="rId10" Type="http://schemas.openxmlformats.org/officeDocument/2006/relationships/image" Target="../media/image154.png"/><Relationship Id="rId4" Type="http://schemas.openxmlformats.org/officeDocument/2006/relationships/image" Target="../media/image30.png"/><Relationship Id="rId9" Type="http://schemas.openxmlformats.org/officeDocument/2006/relationships/image" Target="../media/image39.svg"/><Relationship Id="rId14" Type="http://schemas.openxmlformats.org/officeDocument/2006/relationships/image" Target="../media/image41.svg"/></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43.svg"/><Relationship Id="rId4" Type="http://schemas.openxmlformats.org/officeDocument/2006/relationships/image" Target="../media/image42.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4" Type="http://schemas.openxmlformats.org/officeDocument/2006/relationships/image" Target="../media/image154.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5.xml"/><Relationship Id="rId5" Type="http://schemas.openxmlformats.org/officeDocument/2006/relationships/image" Target="../media/image154.png"/><Relationship Id="rId4" Type="http://schemas.openxmlformats.org/officeDocument/2006/relationships/image" Target="../media/image51.png"/></Relationships>
</file>

<file path=ppt/slideLayouts/_rels/slideLayout12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svg"/><Relationship Id="rId7" Type="http://schemas.openxmlformats.org/officeDocument/2006/relationships/image" Target="../media/image55.svg"/><Relationship Id="rId12" Type="http://schemas.openxmlformats.org/officeDocument/2006/relationships/image" Target="../media/image154.png"/><Relationship Id="rId2" Type="http://schemas.openxmlformats.org/officeDocument/2006/relationships/image" Target="../media/image52.png"/><Relationship Id="rId1" Type="http://schemas.openxmlformats.org/officeDocument/2006/relationships/slideMaster" Target="../slideMasters/slideMaster5.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9.svg"/><Relationship Id="rId10" Type="http://schemas.openxmlformats.org/officeDocument/2006/relationships/image" Target="../media/image58.png"/><Relationship Id="rId4" Type="http://schemas.openxmlformats.org/officeDocument/2006/relationships/image" Target="../media/image8.png"/><Relationship Id="rId9" Type="http://schemas.openxmlformats.org/officeDocument/2006/relationships/image" Target="../media/image57.sv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54.png"/><Relationship Id="rId1" Type="http://schemas.openxmlformats.org/officeDocument/2006/relationships/slideMaster" Target="../slideMasters/slideMaster5.xml"/><Relationship Id="rId4" Type="http://schemas.openxmlformats.org/officeDocument/2006/relationships/image" Target="../media/image63.svg"/></Relationships>
</file>

<file path=ppt/slideLayouts/_rels/slideLayout125.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65.svg"/><Relationship Id="rId7" Type="http://schemas.openxmlformats.org/officeDocument/2006/relationships/image" Target="../media/image69.svg"/><Relationship Id="rId2" Type="http://schemas.openxmlformats.org/officeDocument/2006/relationships/image" Target="../media/image64.png"/><Relationship Id="rId1" Type="http://schemas.openxmlformats.org/officeDocument/2006/relationships/slideMaster" Target="../slideMasters/slideMaster5.xml"/><Relationship Id="rId6" Type="http://schemas.openxmlformats.org/officeDocument/2006/relationships/image" Target="../media/image68.png"/><Relationship Id="rId5" Type="http://schemas.openxmlformats.org/officeDocument/2006/relationships/image" Target="../media/image67.svg"/><Relationship Id="rId4" Type="http://schemas.openxmlformats.org/officeDocument/2006/relationships/image" Target="../media/image66.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9.svg"/><Relationship Id="rId4" Type="http://schemas.openxmlformats.org/officeDocument/2006/relationships/image" Target="../media/image8.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Master" Target="../slideMasters/slideMaster5.xml"/><Relationship Id="rId4" Type="http://schemas.openxmlformats.org/officeDocument/2006/relationships/image" Target="../media/image154.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Master" Target="../slideMasters/slideMaster5.xml"/><Relationship Id="rId4" Type="http://schemas.openxmlformats.org/officeDocument/2006/relationships/image" Target="../media/image154.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Master" Target="../slideMasters/slideMaster5.xml"/><Relationship Id="rId4" Type="http://schemas.openxmlformats.org/officeDocument/2006/relationships/image" Target="../media/image15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54.png"/><Relationship Id="rId7" Type="http://schemas.openxmlformats.org/officeDocument/2006/relationships/image" Target="../media/image57.svg"/><Relationship Id="rId2" Type="http://schemas.openxmlformats.org/officeDocument/2006/relationships/image" Target="../media/image78.png"/><Relationship Id="rId1" Type="http://schemas.openxmlformats.org/officeDocument/2006/relationships/slideMaster" Target="../slideMasters/slideMaster5.xml"/><Relationship Id="rId6" Type="http://schemas.openxmlformats.org/officeDocument/2006/relationships/image" Target="../media/image56.png"/><Relationship Id="rId5" Type="http://schemas.openxmlformats.org/officeDocument/2006/relationships/image" Target="../media/image79.png"/><Relationship Id="rId10" Type="http://schemas.openxmlformats.org/officeDocument/2006/relationships/image" Target="../media/image154.png"/><Relationship Id="rId4" Type="http://schemas.openxmlformats.org/officeDocument/2006/relationships/image" Target="../media/image55.svg"/><Relationship Id="rId9" Type="http://schemas.openxmlformats.org/officeDocument/2006/relationships/image" Target="../media/image81.sv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82.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Master" Target="../slideMasters/slideMaster5.xml"/><Relationship Id="rId6" Type="http://schemas.openxmlformats.org/officeDocument/2006/relationships/image" Target="../media/image154.png"/><Relationship Id="rId5" Type="http://schemas.openxmlformats.org/officeDocument/2006/relationships/image" Target="../media/image86.png"/><Relationship Id="rId4" Type="http://schemas.openxmlformats.org/officeDocument/2006/relationships/image" Target="../media/image85.sv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Master" Target="../slideMasters/slideMaster5.xml"/><Relationship Id="rId4" Type="http://schemas.openxmlformats.org/officeDocument/2006/relationships/image" Target="../media/image154.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Master" Target="../slideMasters/slideMaster5.xml"/><Relationship Id="rId6" Type="http://schemas.openxmlformats.org/officeDocument/2006/relationships/image" Target="../media/image86.png"/><Relationship Id="rId5" Type="http://schemas.openxmlformats.org/officeDocument/2006/relationships/image" Target="../media/image154.png"/><Relationship Id="rId4" Type="http://schemas.openxmlformats.org/officeDocument/2006/relationships/image" Target="../media/image91.sv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93.svg"/><Relationship Id="rId2" Type="http://schemas.openxmlformats.org/officeDocument/2006/relationships/image" Target="../media/image92.png"/><Relationship Id="rId1" Type="http://schemas.openxmlformats.org/officeDocument/2006/relationships/slideMaster" Target="../slideMasters/slideMaster5.xml"/><Relationship Id="rId4" Type="http://schemas.openxmlformats.org/officeDocument/2006/relationships/image" Target="../media/image154.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52.png"/><Relationship Id="rId1" Type="http://schemas.openxmlformats.org/officeDocument/2006/relationships/slideMaster" Target="../slideMasters/slideMaster5.xml"/><Relationship Id="rId4" Type="http://schemas.openxmlformats.org/officeDocument/2006/relationships/image" Target="../media/image154.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95.png"/><Relationship Id="rId1" Type="http://schemas.openxmlformats.org/officeDocument/2006/relationships/slideMaster" Target="../slideMasters/slideMaster5.xml"/><Relationship Id="rId6" Type="http://schemas.openxmlformats.org/officeDocument/2006/relationships/image" Target="../media/image154.png"/><Relationship Id="rId5" Type="http://schemas.openxmlformats.org/officeDocument/2006/relationships/image" Target="../media/image98.svg"/><Relationship Id="rId4" Type="http://schemas.openxmlformats.org/officeDocument/2006/relationships/image" Target="../media/image97.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99.png"/><Relationship Id="rId1" Type="http://schemas.openxmlformats.org/officeDocument/2006/relationships/slideMaster" Target="../slideMasters/slideMaster5.xml"/><Relationship Id="rId4" Type="http://schemas.openxmlformats.org/officeDocument/2006/relationships/image" Target="../media/image154.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01.pn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03.svg"/><Relationship Id="rId2" Type="http://schemas.openxmlformats.org/officeDocument/2006/relationships/image" Target="../media/image102.png"/><Relationship Id="rId1" Type="http://schemas.openxmlformats.org/officeDocument/2006/relationships/slideMaster" Target="../slideMasters/slideMaster5.xml"/><Relationship Id="rId4" Type="http://schemas.openxmlformats.org/officeDocument/2006/relationships/image" Target="../media/image154.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05.svg"/><Relationship Id="rId2" Type="http://schemas.openxmlformats.org/officeDocument/2006/relationships/image" Target="../media/image104.png"/><Relationship Id="rId1" Type="http://schemas.openxmlformats.org/officeDocument/2006/relationships/slideMaster" Target="../slideMasters/slideMaster5.xml"/><Relationship Id="rId6" Type="http://schemas.openxmlformats.org/officeDocument/2006/relationships/image" Target="../media/image154.png"/><Relationship Id="rId5" Type="http://schemas.openxmlformats.org/officeDocument/2006/relationships/image" Target="../media/image96.svg"/><Relationship Id="rId4" Type="http://schemas.openxmlformats.org/officeDocument/2006/relationships/image" Target="../media/image95.png"/></Relationships>
</file>

<file path=ppt/slideLayouts/_rels/slideLayout147.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07.svg"/><Relationship Id="rId7" Type="http://schemas.openxmlformats.org/officeDocument/2006/relationships/image" Target="../media/image111.svg"/><Relationship Id="rId2" Type="http://schemas.openxmlformats.org/officeDocument/2006/relationships/image" Target="../media/image106.png"/><Relationship Id="rId1" Type="http://schemas.openxmlformats.org/officeDocument/2006/relationships/slideMaster" Target="../slideMasters/slideMaster5.xml"/><Relationship Id="rId6" Type="http://schemas.openxmlformats.org/officeDocument/2006/relationships/image" Target="../media/image110.png"/><Relationship Id="rId5" Type="http://schemas.openxmlformats.org/officeDocument/2006/relationships/image" Target="../media/image109.svg"/><Relationship Id="rId4" Type="http://schemas.openxmlformats.org/officeDocument/2006/relationships/image" Target="../media/image108.png"/></Relationships>
</file>

<file path=ppt/slideLayouts/_rels/slideLayout148.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11.svg"/><Relationship Id="rId7" Type="http://schemas.openxmlformats.org/officeDocument/2006/relationships/image" Target="../media/image107.svg"/><Relationship Id="rId2" Type="http://schemas.openxmlformats.org/officeDocument/2006/relationships/image" Target="../media/image110.png"/><Relationship Id="rId1" Type="http://schemas.openxmlformats.org/officeDocument/2006/relationships/slideMaster" Target="../slideMasters/slideMaster5.xml"/><Relationship Id="rId6" Type="http://schemas.openxmlformats.org/officeDocument/2006/relationships/image" Target="../media/image106.png"/><Relationship Id="rId5" Type="http://schemas.openxmlformats.org/officeDocument/2006/relationships/image" Target="../media/image113.svg"/><Relationship Id="rId10" Type="http://schemas.openxmlformats.org/officeDocument/2006/relationships/image" Target="../media/image154.png"/><Relationship Id="rId4" Type="http://schemas.openxmlformats.org/officeDocument/2006/relationships/image" Target="../media/image112.png"/><Relationship Id="rId9" Type="http://schemas.openxmlformats.org/officeDocument/2006/relationships/image" Target="../media/image115.svg"/></Relationships>
</file>

<file path=ppt/slideLayouts/_rels/slideLayout149.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6.svg"/><Relationship Id="rId18" Type="http://schemas.openxmlformats.org/officeDocument/2006/relationships/image" Target="../media/image131.png"/><Relationship Id="rId3" Type="http://schemas.openxmlformats.org/officeDocument/2006/relationships/image" Target="../media/image116.svg"/><Relationship Id="rId21" Type="http://schemas.openxmlformats.org/officeDocument/2006/relationships/image" Target="../media/image134.svg"/><Relationship Id="rId7" Type="http://schemas.openxmlformats.org/officeDocument/2006/relationships/image" Target="../media/image120.svg"/><Relationship Id="rId12" Type="http://schemas.openxmlformats.org/officeDocument/2006/relationships/image" Target="../media/image125.png"/><Relationship Id="rId17" Type="http://schemas.openxmlformats.org/officeDocument/2006/relationships/image" Target="../media/image130.svg"/><Relationship Id="rId2" Type="http://schemas.openxmlformats.org/officeDocument/2006/relationships/image" Target="../media/image66.png"/><Relationship Id="rId16" Type="http://schemas.openxmlformats.org/officeDocument/2006/relationships/image" Target="../media/image129.png"/><Relationship Id="rId20" Type="http://schemas.openxmlformats.org/officeDocument/2006/relationships/image" Target="../media/image133.png"/><Relationship Id="rId1" Type="http://schemas.openxmlformats.org/officeDocument/2006/relationships/slideMaster" Target="../slideMasters/slideMaster5.xml"/><Relationship Id="rId6" Type="http://schemas.openxmlformats.org/officeDocument/2006/relationships/image" Target="../media/image119.png"/><Relationship Id="rId11" Type="http://schemas.openxmlformats.org/officeDocument/2006/relationships/image" Target="../media/image124.svg"/><Relationship Id="rId5" Type="http://schemas.openxmlformats.org/officeDocument/2006/relationships/image" Target="../media/image118.svg"/><Relationship Id="rId15" Type="http://schemas.openxmlformats.org/officeDocument/2006/relationships/image" Target="../media/image128.svg"/><Relationship Id="rId23" Type="http://schemas.openxmlformats.org/officeDocument/2006/relationships/image" Target="../media/image9.svg"/><Relationship Id="rId10" Type="http://schemas.openxmlformats.org/officeDocument/2006/relationships/image" Target="../media/image123.png"/><Relationship Id="rId19" Type="http://schemas.openxmlformats.org/officeDocument/2006/relationships/image" Target="../media/image132.svg"/><Relationship Id="rId4" Type="http://schemas.openxmlformats.org/officeDocument/2006/relationships/image" Target="../media/image117.png"/><Relationship Id="rId9" Type="http://schemas.openxmlformats.org/officeDocument/2006/relationships/image" Target="../media/image122.svg"/><Relationship Id="rId14" Type="http://schemas.openxmlformats.org/officeDocument/2006/relationships/image" Target="../media/image127.png"/><Relationship Id="rId22"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45.svg"/><Relationship Id="rId18" Type="http://schemas.openxmlformats.org/officeDocument/2006/relationships/image" Target="../media/image150.png"/><Relationship Id="rId3" Type="http://schemas.openxmlformats.org/officeDocument/2006/relationships/image" Target="../media/image136.svg"/><Relationship Id="rId21" Type="http://schemas.openxmlformats.org/officeDocument/2006/relationships/image" Target="../media/image153.svg"/><Relationship Id="rId7" Type="http://schemas.openxmlformats.org/officeDocument/2006/relationships/image" Target="../media/image140.svg"/><Relationship Id="rId12" Type="http://schemas.openxmlformats.org/officeDocument/2006/relationships/image" Target="../media/image144.png"/><Relationship Id="rId17" Type="http://schemas.openxmlformats.org/officeDocument/2006/relationships/image" Target="../media/image149.svg"/><Relationship Id="rId2" Type="http://schemas.openxmlformats.org/officeDocument/2006/relationships/image" Target="../media/image135.png"/><Relationship Id="rId16" Type="http://schemas.openxmlformats.org/officeDocument/2006/relationships/image" Target="../media/image148.png"/><Relationship Id="rId20" Type="http://schemas.openxmlformats.org/officeDocument/2006/relationships/image" Target="../media/image152.png"/><Relationship Id="rId1" Type="http://schemas.openxmlformats.org/officeDocument/2006/relationships/slideMaster" Target="../slideMasters/slideMaster5.xml"/><Relationship Id="rId6" Type="http://schemas.openxmlformats.org/officeDocument/2006/relationships/image" Target="../media/image139.png"/><Relationship Id="rId11" Type="http://schemas.openxmlformats.org/officeDocument/2006/relationships/image" Target="../media/image143.svg"/><Relationship Id="rId5" Type="http://schemas.openxmlformats.org/officeDocument/2006/relationships/image" Target="../media/image138.svg"/><Relationship Id="rId15" Type="http://schemas.openxmlformats.org/officeDocument/2006/relationships/image" Target="../media/image147.svg"/><Relationship Id="rId10" Type="http://schemas.openxmlformats.org/officeDocument/2006/relationships/image" Target="../media/image142.png"/><Relationship Id="rId19" Type="http://schemas.openxmlformats.org/officeDocument/2006/relationships/image" Target="../media/image151.svg"/><Relationship Id="rId4" Type="http://schemas.openxmlformats.org/officeDocument/2006/relationships/image" Target="../media/image137.png"/><Relationship Id="rId9" Type="http://schemas.openxmlformats.org/officeDocument/2006/relationships/image" Target="../media/image141.svg"/><Relationship Id="rId14" Type="http://schemas.openxmlformats.org/officeDocument/2006/relationships/image" Target="../media/image146.png"/><Relationship Id="rId22" Type="http://schemas.openxmlformats.org/officeDocument/2006/relationships/image" Target="../media/image154.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gi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gi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gi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3.gi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gi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gi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gi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gi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gi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gi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gi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gi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gi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gif"/><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gi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gif"/><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9.svg"/><Relationship Id="rId7" Type="http://schemas.openxmlformats.org/officeDocument/2006/relationships/image" Target="../media/image17.svg"/><Relationship Id="rId2" Type="http://schemas.openxmlformats.org/officeDocument/2006/relationships/image" Target="../media/image8.png"/><Relationship Id="rId1" Type="http://schemas.openxmlformats.org/officeDocument/2006/relationships/slideMaster" Target="../slideMasters/slideMaster4.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9.svg"/></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9.svg"/><Relationship Id="rId7" Type="http://schemas.openxmlformats.org/officeDocument/2006/relationships/image" Target="../media/image19.svg"/><Relationship Id="rId2" Type="http://schemas.openxmlformats.org/officeDocument/2006/relationships/image" Target="../media/image8.png"/><Relationship Id="rId1" Type="http://schemas.openxmlformats.org/officeDocument/2006/relationships/slideMaster" Target="../slideMasters/slideMaster4.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21.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5.svg"/><Relationship Id="rId2" Type="http://schemas.openxmlformats.org/officeDocument/2006/relationships/image" Target="../media/image22.png"/><Relationship Id="rId1" Type="http://schemas.openxmlformats.org/officeDocument/2006/relationships/slideMaster" Target="../slideMasters/slideMaster4.xml"/><Relationship Id="rId6" Type="http://schemas.openxmlformats.org/officeDocument/2006/relationships/image" Target="../media/image24.png"/><Relationship Id="rId5" Type="http://schemas.openxmlformats.org/officeDocument/2006/relationships/image" Target="../media/image9.svg"/><Relationship Id="rId4" Type="http://schemas.openxmlformats.org/officeDocument/2006/relationships/image" Target="../media/image8.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Master" Target="../slideMasters/slideMaster4.xml"/><Relationship Id="rId6" Type="http://schemas.openxmlformats.org/officeDocument/2006/relationships/image" Target="../media/image26.png"/><Relationship Id="rId5" Type="http://schemas.openxmlformats.org/officeDocument/2006/relationships/image" Target="../media/image9.sv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3" Type="http://schemas.openxmlformats.org/officeDocument/2006/relationships/image" Target="../media/image29.svg"/><Relationship Id="rId7" Type="http://schemas.openxmlformats.org/officeDocument/2006/relationships/image" Target="../media/image9.svg"/><Relationship Id="rId12" Type="http://schemas.openxmlformats.org/officeDocument/2006/relationships/image" Target="../media/image36.png"/><Relationship Id="rId2" Type="http://schemas.openxmlformats.org/officeDocument/2006/relationships/image" Target="../media/image28.png"/><Relationship Id="rId1" Type="http://schemas.openxmlformats.org/officeDocument/2006/relationships/slideMaster" Target="../slideMasters/slideMaster4.xml"/><Relationship Id="rId6" Type="http://schemas.openxmlformats.org/officeDocument/2006/relationships/image" Target="../media/image8.png"/><Relationship Id="rId11" Type="http://schemas.openxmlformats.org/officeDocument/2006/relationships/image" Target="../media/image35.svg"/><Relationship Id="rId5" Type="http://schemas.openxmlformats.org/officeDocument/2006/relationships/image" Target="../media/image31.svg"/><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image" Target="../media/image33.svg"/></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1.svg"/><Relationship Id="rId3" Type="http://schemas.openxmlformats.org/officeDocument/2006/relationships/image" Target="../media/image29.svg"/><Relationship Id="rId7" Type="http://schemas.openxmlformats.org/officeDocument/2006/relationships/image" Target="../media/image35.svg"/><Relationship Id="rId12" Type="http://schemas.openxmlformats.org/officeDocument/2006/relationships/image" Target="../media/image40.png"/><Relationship Id="rId2" Type="http://schemas.openxmlformats.org/officeDocument/2006/relationships/image" Target="../media/image28.png"/><Relationship Id="rId1" Type="http://schemas.openxmlformats.org/officeDocument/2006/relationships/slideMaster" Target="../slideMasters/slideMaster4.xml"/><Relationship Id="rId6" Type="http://schemas.openxmlformats.org/officeDocument/2006/relationships/image" Target="../media/image34.png"/><Relationship Id="rId11" Type="http://schemas.openxmlformats.org/officeDocument/2006/relationships/image" Target="../media/image9.svg"/><Relationship Id="rId5" Type="http://schemas.openxmlformats.org/officeDocument/2006/relationships/image" Target="../media/image31.svg"/><Relationship Id="rId10" Type="http://schemas.openxmlformats.org/officeDocument/2006/relationships/image" Target="../media/image8.png"/><Relationship Id="rId4" Type="http://schemas.openxmlformats.org/officeDocument/2006/relationships/image" Target="../media/image30.png"/><Relationship Id="rId9" Type="http://schemas.openxmlformats.org/officeDocument/2006/relationships/image" Target="../media/image39.sv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4.xml"/><Relationship Id="rId4" Type="http://schemas.openxmlformats.org/officeDocument/2006/relationships/image" Target="../media/image51.png"/></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svg"/><Relationship Id="rId7" Type="http://schemas.openxmlformats.org/officeDocument/2006/relationships/image" Target="../media/image55.svg"/><Relationship Id="rId2" Type="http://schemas.openxmlformats.org/officeDocument/2006/relationships/image" Target="../media/image52.png"/><Relationship Id="rId1" Type="http://schemas.openxmlformats.org/officeDocument/2006/relationships/slideMaster" Target="../slideMasters/slideMaster4.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9.svg"/><Relationship Id="rId10" Type="http://schemas.openxmlformats.org/officeDocument/2006/relationships/image" Target="../media/image58.png"/><Relationship Id="rId4" Type="http://schemas.openxmlformats.org/officeDocument/2006/relationships/image" Target="../media/image8.png"/><Relationship Id="rId9" Type="http://schemas.openxmlformats.org/officeDocument/2006/relationships/image" Target="../media/image57.sv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5.svg"/><Relationship Id="rId7" Type="http://schemas.openxmlformats.org/officeDocument/2006/relationships/image" Target="../media/image69.svg"/><Relationship Id="rId2" Type="http://schemas.openxmlformats.org/officeDocument/2006/relationships/image" Target="../media/image64.png"/><Relationship Id="rId1" Type="http://schemas.openxmlformats.org/officeDocument/2006/relationships/slideMaster" Target="../slideMasters/slideMaster4.xml"/><Relationship Id="rId6" Type="http://schemas.openxmlformats.org/officeDocument/2006/relationships/image" Target="../media/image68.png"/><Relationship Id="rId5" Type="http://schemas.openxmlformats.org/officeDocument/2006/relationships/image" Target="../media/image67.svg"/><Relationship Id="rId4" Type="http://schemas.openxmlformats.org/officeDocument/2006/relationships/image" Target="../media/image66.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Master" Target="../slideMasters/slideMaster4.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54.png"/><Relationship Id="rId7" Type="http://schemas.openxmlformats.org/officeDocument/2006/relationships/image" Target="../media/image57.svg"/><Relationship Id="rId2" Type="http://schemas.openxmlformats.org/officeDocument/2006/relationships/image" Target="../media/image78.png"/><Relationship Id="rId1" Type="http://schemas.openxmlformats.org/officeDocument/2006/relationships/slideMaster" Target="../slideMasters/slideMaster4.xml"/><Relationship Id="rId6" Type="http://schemas.openxmlformats.org/officeDocument/2006/relationships/image" Target="../media/image56.png"/><Relationship Id="rId5" Type="http://schemas.openxmlformats.org/officeDocument/2006/relationships/image" Target="../media/image79.png"/><Relationship Id="rId4" Type="http://schemas.openxmlformats.org/officeDocument/2006/relationships/image" Target="../media/image55.svg"/><Relationship Id="rId9" Type="http://schemas.openxmlformats.org/officeDocument/2006/relationships/image" Target="../media/image81.svg"/></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Master" Target="../slideMasters/slideMaster4.xml"/><Relationship Id="rId5" Type="http://schemas.openxmlformats.org/officeDocument/2006/relationships/image" Target="../media/image86.png"/><Relationship Id="rId4" Type="http://schemas.openxmlformats.org/officeDocument/2006/relationships/image" Target="../media/image85.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Master" Target="../slideMasters/slideMaster4.xml"/><Relationship Id="rId5" Type="http://schemas.openxmlformats.org/officeDocument/2006/relationships/image" Target="../media/image86.png"/><Relationship Id="rId4" Type="http://schemas.openxmlformats.org/officeDocument/2006/relationships/image" Target="../media/image91.sv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93.svg"/><Relationship Id="rId2" Type="http://schemas.openxmlformats.org/officeDocument/2006/relationships/image" Target="../media/image92.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52.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95.png"/><Relationship Id="rId1" Type="http://schemas.openxmlformats.org/officeDocument/2006/relationships/slideMaster" Target="../slideMasters/slideMaster4.xml"/><Relationship Id="rId5" Type="http://schemas.openxmlformats.org/officeDocument/2006/relationships/image" Target="../media/image98.svg"/><Relationship Id="rId4" Type="http://schemas.openxmlformats.org/officeDocument/2006/relationships/image" Target="../media/image97.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99.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0_Fond blanc libre">
    <p:bg>
      <p:bgPr>
        <a:solidFill>
          <a:schemeClr val="tx2"/>
        </a:solid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17210910-A7C2-3CB8-4B8C-9050BDE73A42}"/>
              </a:ext>
            </a:extLst>
          </p:cNvPr>
          <p:cNvPicPr>
            <a:picLocks noChangeAspect="1"/>
          </p:cNvPicPr>
          <p:nvPr userDrawn="1"/>
        </p:nvPicPr>
        <p:blipFill>
          <a:blip r:embed="rId2"/>
          <a:srcRect/>
          <a:stretch/>
        </p:blipFill>
        <p:spPr>
          <a:xfrm>
            <a:off x="9264352" y="5780178"/>
            <a:ext cx="1683296" cy="1083980"/>
          </a:xfrm>
          <a:prstGeom prst="rect">
            <a:avLst/>
          </a:prstGeom>
        </p:spPr>
      </p:pic>
      <p:sp>
        <p:nvSpPr>
          <p:cNvPr id="2" name="Título 1">
            <a:extLst>
              <a:ext uri="{FF2B5EF4-FFF2-40B4-BE49-F238E27FC236}">
                <a16:creationId xmlns:a16="http://schemas.microsoft.com/office/drawing/2014/main" id="{17BB90FD-3015-FFF0-1E9C-C365299C852C}"/>
              </a:ext>
            </a:extLst>
          </p:cNvPr>
          <p:cNvSpPr>
            <a:spLocks noGrp="1"/>
          </p:cNvSpPr>
          <p:nvPr>
            <p:ph type="title" hasCustomPrompt="1"/>
          </p:nvPr>
        </p:nvSpPr>
        <p:spPr>
          <a:xfrm>
            <a:off x="1559496" y="2060848"/>
            <a:ext cx="5688632" cy="1325563"/>
          </a:xfrm>
          <a:prstGeom prst="rect">
            <a:avLst/>
          </a:prstGeom>
        </p:spPr>
        <p:txBody>
          <a:bodyPr lIns="0" rIns="0" anchor="b"/>
          <a:lstStyle>
            <a:lvl1pPr>
              <a:lnSpc>
                <a:spcPct val="80000"/>
              </a:lnSpc>
              <a:defRPr sz="7200">
                <a:solidFill>
                  <a:schemeClr val="bg1"/>
                </a:solidFill>
              </a:defRPr>
            </a:lvl1pPr>
          </a:lstStyle>
          <a:p>
            <a:r>
              <a:rPr lang="es-ES" err="1"/>
              <a:t>Title</a:t>
            </a:r>
            <a:r>
              <a:rPr lang="es-ES"/>
              <a:t> </a:t>
            </a:r>
            <a:r>
              <a:rPr lang="es-ES" err="1"/>
              <a:t>of</a:t>
            </a:r>
            <a:r>
              <a:rPr lang="es-ES"/>
              <a:t> </a:t>
            </a:r>
            <a:r>
              <a:rPr lang="es-ES" err="1"/>
              <a:t>the</a:t>
            </a:r>
            <a:br>
              <a:rPr lang="es-ES"/>
            </a:br>
            <a:r>
              <a:rPr lang="es-ES" err="1"/>
              <a:t>presentation</a:t>
            </a:r>
            <a:endParaRPr lang="es-ES"/>
          </a:p>
        </p:txBody>
      </p:sp>
      <p:sp>
        <p:nvSpPr>
          <p:cNvPr id="14" name="Espace réservé du texte 40">
            <a:extLst>
              <a:ext uri="{FF2B5EF4-FFF2-40B4-BE49-F238E27FC236}">
                <a16:creationId xmlns:a16="http://schemas.microsoft.com/office/drawing/2014/main" id="{DF45DAD1-20A2-CA49-3D63-02694482F571}"/>
              </a:ext>
            </a:extLst>
          </p:cNvPr>
          <p:cNvSpPr>
            <a:spLocks noGrp="1"/>
          </p:cNvSpPr>
          <p:nvPr>
            <p:ph type="body" sz="quarter" idx="15" hasCustomPrompt="1"/>
          </p:nvPr>
        </p:nvSpPr>
        <p:spPr>
          <a:xfrm>
            <a:off x="1580516" y="3717032"/>
            <a:ext cx="5739620" cy="584775"/>
          </a:xfrm>
          <a:prstGeom prst="rect">
            <a:avLst/>
          </a:prstGeom>
        </p:spPr>
        <p:txBody>
          <a:bodyPr lIns="0" rIns="0"/>
          <a:lstStyle>
            <a:lvl1pPr algn="l">
              <a:defRPr sz="28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Lorem ipsum </a:t>
            </a:r>
            <a:r>
              <a:rPr lang="fr-FR" err="1"/>
              <a:t>dolor</a:t>
            </a:r>
            <a:r>
              <a:rPr lang="fr-FR"/>
              <a:t> </a:t>
            </a:r>
            <a:r>
              <a:rPr lang="fr-FR" err="1"/>
              <a:t>sit</a:t>
            </a:r>
            <a:r>
              <a:rPr lang="fr-FR"/>
              <a:t> </a:t>
            </a:r>
            <a:r>
              <a:rPr lang="fr-FR" err="1"/>
              <a:t>amet</a:t>
            </a:r>
            <a:r>
              <a:rPr lang="fr-FR"/>
              <a:t>, </a:t>
            </a:r>
            <a:r>
              <a:rPr lang="fr-FR" err="1"/>
              <a:t>consectetur</a:t>
            </a:r>
            <a:r>
              <a:rPr lang="fr-FR"/>
              <a:t> </a:t>
            </a:r>
            <a:r>
              <a:rPr lang="fr-FR" err="1"/>
              <a:t>adipiscing</a:t>
            </a:r>
            <a:r>
              <a:rPr lang="fr-FR"/>
              <a:t> </a:t>
            </a:r>
            <a:r>
              <a:rPr lang="fr-FR" err="1"/>
              <a:t>elit</a:t>
            </a:r>
            <a:r>
              <a:rPr lang="fr-FR"/>
              <a:t>. Nam </a:t>
            </a:r>
            <a:r>
              <a:rPr lang="fr-FR" err="1"/>
              <a:t>eget</a:t>
            </a:r>
            <a:r>
              <a:rPr lang="fr-FR"/>
              <a:t> </a:t>
            </a:r>
            <a:r>
              <a:rPr lang="fr-FR" err="1"/>
              <a:t>lectus</a:t>
            </a:r>
            <a:r>
              <a:rPr lang="fr-FR"/>
              <a:t> </a:t>
            </a:r>
            <a:r>
              <a:rPr lang="fr-FR" err="1"/>
              <a:t>arcu</a:t>
            </a:r>
            <a:r>
              <a:rPr lang="fr-FR"/>
              <a:t>.</a:t>
            </a:r>
          </a:p>
        </p:txBody>
      </p:sp>
    </p:spTree>
    <p:extLst>
      <p:ext uri="{BB962C8B-B14F-4D97-AF65-F5344CB8AC3E}">
        <p14:creationId xmlns:p14="http://schemas.microsoft.com/office/powerpoint/2010/main" val="3869671800"/>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0_Fond blanc libre">
    <p:bg>
      <p:bgPr>
        <a:solidFill>
          <a:schemeClr val="bg1"/>
        </a:solid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2EE73799-7E7E-7C8E-5324-EFA237D81181}"/>
              </a:ext>
            </a:extLst>
          </p:cNvPr>
          <p:cNvSpPr/>
          <p:nvPr userDrawn="1"/>
        </p:nvSpPr>
        <p:spPr>
          <a:xfrm>
            <a:off x="0" y="908050"/>
            <a:ext cx="4871864" cy="594995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9" name="Rectángulo 8">
            <a:extLst>
              <a:ext uri="{FF2B5EF4-FFF2-40B4-BE49-F238E27FC236}">
                <a16:creationId xmlns:a16="http://schemas.microsoft.com/office/drawing/2014/main" id="{C1E0A519-75CA-0529-715C-5022F64709A9}"/>
              </a:ext>
            </a:extLst>
          </p:cNvPr>
          <p:cNvSpPr/>
          <p:nvPr userDrawn="1"/>
        </p:nvSpPr>
        <p:spPr>
          <a:xfrm>
            <a:off x="0" y="0"/>
            <a:ext cx="12192000" cy="908050"/>
          </a:xfrm>
          <a:prstGeom prst="rect">
            <a:avLst/>
          </a:prstGeom>
          <a:solidFill>
            <a:schemeClr val="tx1"/>
          </a:solidFill>
          <a:ln>
            <a:noFill/>
          </a:ln>
          <a:effectLst>
            <a:outerShdw blurRad="63500" sx="102000" sy="102000" algn="c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8" name="Imagen 7">
            <a:extLst>
              <a:ext uri="{FF2B5EF4-FFF2-40B4-BE49-F238E27FC236}">
                <a16:creationId xmlns:a16="http://schemas.microsoft.com/office/drawing/2014/main" id="{7006F9AA-AAEC-C3E4-5D38-AD7D114EDBD3}"/>
              </a:ext>
            </a:extLst>
          </p:cNvPr>
          <p:cNvPicPr>
            <a:picLocks noChangeAspect="1"/>
          </p:cNvPicPr>
          <p:nvPr userDrawn="1"/>
        </p:nvPicPr>
        <p:blipFill>
          <a:blip r:embed="rId2"/>
          <a:srcRect/>
          <a:stretch/>
        </p:blipFill>
        <p:spPr>
          <a:xfrm>
            <a:off x="1548000" y="180000"/>
            <a:ext cx="504000" cy="504000"/>
          </a:xfrm>
          <a:prstGeom prst="rect">
            <a:avLst/>
          </a:prstGeom>
        </p:spPr>
      </p:pic>
      <p:pic>
        <p:nvPicPr>
          <p:cNvPr id="11" name="Imagen 10">
            <a:extLst>
              <a:ext uri="{FF2B5EF4-FFF2-40B4-BE49-F238E27FC236}">
                <a16:creationId xmlns:a16="http://schemas.microsoft.com/office/drawing/2014/main" id="{17210910-A7C2-3CB8-4B8C-9050BDE73A42}"/>
              </a:ext>
            </a:extLst>
          </p:cNvPr>
          <p:cNvPicPr>
            <a:picLocks noChangeAspect="1"/>
          </p:cNvPicPr>
          <p:nvPr userDrawn="1"/>
        </p:nvPicPr>
        <p:blipFill>
          <a:blip r:embed="rId3"/>
          <a:srcRect/>
          <a:stretch/>
        </p:blipFill>
        <p:spPr>
          <a:xfrm>
            <a:off x="9264352" y="5778000"/>
            <a:ext cx="1683296" cy="1088337"/>
          </a:xfrm>
          <a:prstGeom prst="rect">
            <a:avLst/>
          </a:prstGeom>
        </p:spPr>
      </p:pic>
      <p:sp>
        <p:nvSpPr>
          <p:cNvPr id="12" name="Título 11">
            <a:extLst>
              <a:ext uri="{FF2B5EF4-FFF2-40B4-BE49-F238E27FC236}">
                <a16:creationId xmlns:a16="http://schemas.microsoft.com/office/drawing/2014/main" id="{1F4B067E-7FF9-E3CC-41AD-11E38843A86A}"/>
              </a:ext>
            </a:extLst>
          </p:cNvPr>
          <p:cNvSpPr>
            <a:spLocks noGrp="1"/>
          </p:cNvSpPr>
          <p:nvPr>
            <p:ph type="title"/>
          </p:nvPr>
        </p:nvSpPr>
        <p:spPr>
          <a:xfrm>
            <a:off x="2135560" y="0"/>
            <a:ext cx="3960440" cy="908050"/>
          </a:xfrm>
          <a:prstGeom prst="rect">
            <a:avLst/>
          </a:prstGeom>
        </p:spPr>
        <p:txBody>
          <a:bodyPr anchor="ctr"/>
          <a:lstStyle>
            <a:lvl1pPr>
              <a:lnSpc>
                <a:spcPct val="90000"/>
              </a:lnSpc>
              <a:defRPr sz="1400">
                <a:solidFill>
                  <a:schemeClr val="bg1"/>
                </a:solidFill>
                <a:latin typeface="+mj-lt"/>
              </a:defRPr>
            </a:lvl1pPr>
          </a:lstStyle>
          <a:p>
            <a:r>
              <a:rPr lang="es-ES"/>
              <a:t>Haga clic para modificar el estilo de título del patrón</a:t>
            </a:r>
          </a:p>
        </p:txBody>
      </p:sp>
      <p:cxnSp>
        <p:nvCxnSpPr>
          <p:cNvPr id="3" name="Conector recto 2">
            <a:extLst>
              <a:ext uri="{FF2B5EF4-FFF2-40B4-BE49-F238E27FC236}">
                <a16:creationId xmlns:a16="http://schemas.microsoft.com/office/drawing/2014/main" id="{3F74CC08-A4A8-18EF-B0F9-A78F21C60279}"/>
              </a:ext>
            </a:extLst>
          </p:cNvPr>
          <p:cNvCxnSpPr>
            <a:cxnSpLocks/>
          </p:cNvCxnSpPr>
          <p:nvPr userDrawn="1"/>
        </p:nvCxnSpPr>
        <p:spPr>
          <a:xfrm>
            <a:off x="5364723" y="1484784"/>
            <a:ext cx="493075"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0" name="Marcador de texto 6">
            <a:extLst>
              <a:ext uri="{FF2B5EF4-FFF2-40B4-BE49-F238E27FC236}">
                <a16:creationId xmlns:a16="http://schemas.microsoft.com/office/drawing/2014/main" id="{82C0027E-4B5E-E9F8-C521-C57C32A8E420}"/>
              </a:ext>
            </a:extLst>
          </p:cNvPr>
          <p:cNvSpPr>
            <a:spLocks noGrp="1"/>
          </p:cNvSpPr>
          <p:nvPr>
            <p:ph type="body" sz="quarter" idx="19"/>
          </p:nvPr>
        </p:nvSpPr>
        <p:spPr>
          <a:xfrm>
            <a:off x="5364723" y="1700213"/>
            <a:ext cx="5257155" cy="4249737"/>
          </a:xfrm>
          <a:prstGeom prst="rect">
            <a:avLst/>
          </a:prstGeom>
        </p:spPr>
        <p:txBody>
          <a:bodyPr lIns="0" rIns="0"/>
          <a:lstStyle>
            <a:lvl1pPr>
              <a:lnSpc>
                <a:spcPct val="90000"/>
              </a:lnSpc>
              <a:spcAft>
                <a:spcPts val="1200"/>
              </a:spcAft>
              <a:defRPr sz="2400"/>
            </a:lvl1pPr>
            <a:lvl2pPr>
              <a:lnSpc>
                <a:spcPct val="100000"/>
              </a:lnSpc>
              <a:spcBef>
                <a:spcPts val="0"/>
              </a:spcBef>
              <a:spcAft>
                <a:spcPts val="600"/>
              </a:spcAft>
              <a:defRPr sz="2000">
                <a:solidFill>
                  <a:schemeClr val="tx2"/>
                </a:solidFill>
              </a:defRPr>
            </a:lvl2pPr>
            <a:lvl3pPr>
              <a:lnSpc>
                <a:spcPct val="110000"/>
              </a:lnSpc>
              <a:defRPr/>
            </a:lvl3pPr>
            <a:lvl4pPr>
              <a:lnSpc>
                <a:spcPct val="110000"/>
              </a:lnSpc>
              <a:defRPr/>
            </a:lvl4pPr>
            <a:lvl5pPr>
              <a:lnSpc>
                <a:spcPct val="110000"/>
              </a:lnSpc>
              <a:defRPr>
                <a:solidFill>
                  <a:schemeClr val="tx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794247914"/>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hhiffres clés 2">
    <p:bg>
      <p:bgPr>
        <a:solidFill>
          <a:schemeClr val="tx2"/>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E0231C9A-C1CC-8CE4-FBC8-1B94D7497A8B}"/>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018381BF-41A3-4730-2AC3-D6D9193812D3}"/>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cxnSp>
        <p:nvCxnSpPr>
          <p:cNvPr id="16" name="Connecteur droit 15">
            <a:extLst>
              <a:ext uri="{FF2B5EF4-FFF2-40B4-BE49-F238E27FC236}">
                <a16:creationId xmlns:a16="http://schemas.microsoft.com/office/drawing/2014/main" id="{754F3929-F0D6-76B6-B407-50EABBF4EC71}"/>
              </a:ext>
            </a:extLst>
          </p:cNvPr>
          <p:cNvCxnSpPr/>
          <p:nvPr userDrawn="1"/>
        </p:nvCxnSpPr>
        <p:spPr>
          <a:xfrm>
            <a:off x="4005375" y="1159302"/>
            <a:ext cx="0" cy="1448162"/>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36FBA977-8424-C6E1-CFBE-EAD92D71A4F9}"/>
              </a:ext>
            </a:extLst>
          </p:cNvPr>
          <p:cNvCxnSpPr/>
          <p:nvPr userDrawn="1"/>
        </p:nvCxnSpPr>
        <p:spPr>
          <a:xfrm>
            <a:off x="8112224" y="1159302"/>
            <a:ext cx="0" cy="1448162"/>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6DCD8C9F-ADC9-20D2-F13C-B6FF7ECD18E0}"/>
              </a:ext>
            </a:extLst>
          </p:cNvPr>
          <p:cNvCxnSpPr>
            <a:cxnSpLocks/>
          </p:cNvCxnSpPr>
          <p:nvPr userDrawn="1"/>
        </p:nvCxnSpPr>
        <p:spPr>
          <a:xfrm>
            <a:off x="6087642" y="5172650"/>
            <a:ext cx="0" cy="1064662"/>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27" name="Graphique 26">
            <a:extLst>
              <a:ext uri="{FF2B5EF4-FFF2-40B4-BE49-F238E27FC236}">
                <a16:creationId xmlns:a16="http://schemas.microsoft.com/office/drawing/2014/main" id="{4202459B-6C81-4CD9-DA81-14B0E431C4E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10732" y="4815499"/>
            <a:ext cx="3187473" cy="2304197"/>
          </a:xfrm>
          <a:prstGeom prst="rect">
            <a:avLst/>
          </a:prstGeom>
        </p:spPr>
      </p:pic>
      <p:sp>
        <p:nvSpPr>
          <p:cNvPr id="29" name="Espace réservé du texte 23">
            <a:extLst>
              <a:ext uri="{FF2B5EF4-FFF2-40B4-BE49-F238E27FC236}">
                <a16:creationId xmlns:a16="http://schemas.microsoft.com/office/drawing/2014/main" id="{B0D3A565-24FA-651F-79C8-8C09090FDAB7}"/>
              </a:ext>
            </a:extLst>
          </p:cNvPr>
          <p:cNvSpPr>
            <a:spLocks noGrp="1"/>
          </p:cNvSpPr>
          <p:nvPr>
            <p:ph type="body" sz="quarter" idx="12" hasCustomPrompt="1"/>
          </p:nvPr>
        </p:nvSpPr>
        <p:spPr>
          <a:xfrm>
            <a:off x="2639617" y="347899"/>
            <a:ext cx="6787248" cy="719061"/>
          </a:xfrm>
          <a:prstGeom prst="rect">
            <a:avLst/>
          </a:prstGeom>
        </p:spPr>
        <p:txBody>
          <a:bodyPr/>
          <a:lstStyle>
            <a:lvl1pPr algn="ctr">
              <a:defRPr>
                <a:solidFill>
                  <a:schemeClr val="bg1"/>
                </a:solidFill>
              </a:defRPr>
            </a:lvl1pPr>
          </a:lstStyle>
          <a:p>
            <a:pPr lvl="0"/>
            <a:r>
              <a:rPr lang="fr-FR"/>
              <a:t>Titre slide (chiffres clés)</a:t>
            </a:r>
          </a:p>
        </p:txBody>
      </p:sp>
      <p:sp>
        <p:nvSpPr>
          <p:cNvPr id="30" name="Espace réservé du texte 60">
            <a:extLst>
              <a:ext uri="{FF2B5EF4-FFF2-40B4-BE49-F238E27FC236}">
                <a16:creationId xmlns:a16="http://schemas.microsoft.com/office/drawing/2014/main" id="{6E41AB0E-E5EB-9387-FC43-E660BA41A42F}"/>
              </a:ext>
            </a:extLst>
          </p:cNvPr>
          <p:cNvSpPr>
            <a:spLocks noGrp="1"/>
          </p:cNvSpPr>
          <p:nvPr>
            <p:ph type="body" sz="quarter" idx="23" hasCustomPrompt="1"/>
          </p:nvPr>
        </p:nvSpPr>
        <p:spPr>
          <a:xfrm>
            <a:off x="797222" y="2345874"/>
            <a:ext cx="2574532" cy="360139"/>
          </a:xfrm>
          <a:prstGeom prst="rect">
            <a:avLst/>
          </a:prstGeom>
        </p:spPr>
        <p:txBody>
          <a:bodyPr/>
          <a:lstStyle>
            <a:lvl1pPr algn="l">
              <a:defRPr sz="18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 légende</a:t>
            </a:r>
          </a:p>
          <a:p>
            <a:pPr lvl="0"/>
            <a:endParaRPr lang="fr-FR"/>
          </a:p>
        </p:txBody>
      </p:sp>
      <p:sp>
        <p:nvSpPr>
          <p:cNvPr id="31" name="Espace réservé du texte 60">
            <a:extLst>
              <a:ext uri="{FF2B5EF4-FFF2-40B4-BE49-F238E27FC236}">
                <a16:creationId xmlns:a16="http://schemas.microsoft.com/office/drawing/2014/main" id="{5EE29186-0BAF-7E20-ECC8-D415F19D4EDE}"/>
              </a:ext>
            </a:extLst>
          </p:cNvPr>
          <p:cNvSpPr>
            <a:spLocks noGrp="1"/>
          </p:cNvSpPr>
          <p:nvPr>
            <p:ph type="body" sz="quarter" idx="24" hasCustomPrompt="1"/>
          </p:nvPr>
        </p:nvSpPr>
        <p:spPr>
          <a:xfrm>
            <a:off x="4771534" y="2349870"/>
            <a:ext cx="2574532" cy="360139"/>
          </a:xfrm>
          <a:prstGeom prst="rect">
            <a:avLst/>
          </a:prstGeom>
        </p:spPr>
        <p:txBody>
          <a:bodyPr/>
          <a:lstStyle>
            <a:lvl1pPr algn="ctr">
              <a:defRPr sz="18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 légende</a:t>
            </a:r>
          </a:p>
          <a:p>
            <a:pPr lvl="0"/>
            <a:endParaRPr lang="fr-FR"/>
          </a:p>
        </p:txBody>
      </p:sp>
      <p:sp>
        <p:nvSpPr>
          <p:cNvPr id="32" name="Espace réservé du texte 60">
            <a:extLst>
              <a:ext uri="{FF2B5EF4-FFF2-40B4-BE49-F238E27FC236}">
                <a16:creationId xmlns:a16="http://schemas.microsoft.com/office/drawing/2014/main" id="{332DCD42-408D-E28A-6F3F-C1FFF49C548B}"/>
              </a:ext>
            </a:extLst>
          </p:cNvPr>
          <p:cNvSpPr>
            <a:spLocks noGrp="1"/>
          </p:cNvSpPr>
          <p:nvPr>
            <p:ph type="body" sz="quarter" idx="25" hasCustomPrompt="1"/>
          </p:nvPr>
        </p:nvSpPr>
        <p:spPr>
          <a:xfrm>
            <a:off x="8902039" y="2349870"/>
            <a:ext cx="2574532" cy="360139"/>
          </a:xfrm>
          <a:prstGeom prst="rect">
            <a:avLst/>
          </a:prstGeom>
        </p:spPr>
        <p:txBody>
          <a:bodyPr/>
          <a:lstStyle>
            <a:lvl1pPr algn="r">
              <a:defRPr sz="18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 légende</a:t>
            </a:r>
          </a:p>
          <a:p>
            <a:pPr lvl="0"/>
            <a:endParaRPr lang="fr-FR"/>
          </a:p>
        </p:txBody>
      </p:sp>
      <p:sp>
        <p:nvSpPr>
          <p:cNvPr id="33" name="Espace réservé du texte 35">
            <a:extLst>
              <a:ext uri="{FF2B5EF4-FFF2-40B4-BE49-F238E27FC236}">
                <a16:creationId xmlns:a16="http://schemas.microsoft.com/office/drawing/2014/main" id="{BE198729-58B7-1241-EBA4-5172C09BCAC2}"/>
              </a:ext>
            </a:extLst>
          </p:cNvPr>
          <p:cNvSpPr>
            <a:spLocks noGrp="1"/>
          </p:cNvSpPr>
          <p:nvPr>
            <p:ph type="body" sz="quarter" idx="26" hasCustomPrompt="1"/>
          </p:nvPr>
        </p:nvSpPr>
        <p:spPr>
          <a:xfrm>
            <a:off x="768065" y="1109899"/>
            <a:ext cx="2879662" cy="1317288"/>
          </a:xfrm>
          <a:prstGeom prst="rect">
            <a:avLst/>
          </a:prstGeom>
        </p:spPr>
        <p:txBody>
          <a:bodyPr/>
          <a:lstStyle>
            <a:lvl1pPr algn="l">
              <a:defRPr sz="8000" b="1">
                <a:solidFill>
                  <a:schemeClr val="accent1"/>
                </a:solidFill>
              </a:defRPr>
            </a:lvl1pPr>
            <a:lvl2pPr algn="l">
              <a:defRPr sz="8000" b="1">
                <a:solidFill>
                  <a:schemeClr val="accent1"/>
                </a:solidFill>
              </a:defRPr>
            </a:lvl2pPr>
            <a:lvl3pPr algn="l">
              <a:defRPr sz="8000" b="1">
                <a:solidFill>
                  <a:schemeClr val="accent1"/>
                </a:solidFill>
              </a:defRPr>
            </a:lvl3pPr>
            <a:lvl4pPr algn="l">
              <a:defRPr sz="8000" b="1">
                <a:solidFill>
                  <a:schemeClr val="accent1"/>
                </a:solidFill>
              </a:defRPr>
            </a:lvl4pPr>
            <a:lvl5pPr algn="l">
              <a:defRPr sz="8000" b="1">
                <a:solidFill>
                  <a:schemeClr val="accent1"/>
                </a:solidFill>
              </a:defRPr>
            </a:lvl5pPr>
          </a:lstStyle>
          <a:p>
            <a:pPr lvl="0"/>
            <a:r>
              <a:rPr lang="fr-FR"/>
              <a:t>XXXX</a:t>
            </a:r>
          </a:p>
        </p:txBody>
      </p:sp>
      <p:sp>
        <p:nvSpPr>
          <p:cNvPr id="34" name="Espace réservé du texte 35">
            <a:extLst>
              <a:ext uri="{FF2B5EF4-FFF2-40B4-BE49-F238E27FC236}">
                <a16:creationId xmlns:a16="http://schemas.microsoft.com/office/drawing/2014/main" id="{7421BDE3-E5BC-1989-FB77-6D7C293D78CD}"/>
              </a:ext>
            </a:extLst>
          </p:cNvPr>
          <p:cNvSpPr>
            <a:spLocks noGrp="1"/>
          </p:cNvSpPr>
          <p:nvPr>
            <p:ph type="body" sz="quarter" idx="27" hasCustomPrompt="1"/>
          </p:nvPr>
        </p:nvSpPr>
        <p:spPr>
          <a:xfrm>
            <a:off x="4565902" y="1112488"/>
            <a:ext cx="2879662" cy="1317288"/>
          </a:xfrm>
          <a:prstGeom prst="rect">
            <a:avLst/>
          </a:prstGeom>
        </p:spPr>
        <p:txBody>
          <a:bodyPr/>
          <a:lstStyle>
            <a:lvl1pPr algn="l">
              <a:defRPr sz="8000" b="1">
                <a:solidFill>
                  <a:schemeClr val="tx1"/>
                </a:solidFill>
              </a:defRPr>
            </a:lvl1pPr>
            <a:lvl2pPr algn="l">
              <a:defRPr sz="8000" b="1">
                <a:solidFill>
                  <a:schemeClr val="accent1"/>
                </a:solidFill>
              </a:defRPr>
            </a:lvl2pPr>
            <a:lvl3pPr algn="l">
              <a:defRPr sz="8000" b="1">
                <a:solidFill>
                  <a:schemeClr val="accent1"/>
                </a:solidFill>
              </a:defRPr>
            </a:lvl3pPr>
            <a:lvl4pPr algn="l">
              <a:defRPr sz="8000" b="1">
                <a:solidFill>
                  <a:schemeClr val="accent1"/>
                </a:solidFill>
              </a:defRPr>
            </a:lvl4pPr>
            <a:lvl5pPr algn="l">
              <a:defRPr sz="8000" b="1">
                <a:solidFill>
                  <a:schemeClr val="accent1"/>
                </a:solidFill>
              </a:defRPr>
            </a:lvl5pPr>
          </a:lstStyle>
          <a:p>
            <a:pPr lvl="0"/>
            <a:r>
              <a:rPr lang="fr-FR"/>
              <a:t>XXXX</a:t>
            </a:r>
          </a:p>
        </p:txBody>
      </p:sp>
      <p:sp>
        <p:nvSpPr>
          <p:cNvPr id="35" name="Espace réservé du texte 35">
            <a:extLst>
              <a:ext uri="{FF2B5EF4-FFF2-40B4-BE49-F238E27FC236}">
                <a16:creationId xmlns:a16="http://schemas.microsoft.com/office/drawing/2014/main" id="{8CD048F2-82D0-75E7-9BDC-FD9C7C167E0D}"/>
              </a:ext>
            </a:extLst>
          </p:cNvPr>
          <p:cNvSpPr>
            <a:spLocks noGrp="1"/>
          </p:cNvSpPr>
          <p:nvPr>
            <p:ph type="body" sz="quarter" idx="28" hasCustomPrompt="1"/>
          </p:nvPr>
        </p:nvSpPr>
        <p:spPr>
          <a:xfrm>
            <a:off x="8596909" y="1141345"/>
            <a:ext cx="2879662" cy="1317288"/>
          </a:xfrm>
          <a:prstGeom prst="rect">
            <a:avLst/>
          </a:prstGeom>
        </p:spPr>
        <p:txBody>
          <a:bodyPr/>
          <a:lstStyle>
            <a:lvl1pPr algn="r">
              <a:defRPr sz="8000" b="1">
                <a:solidFill>
                  <a:schemeClr val="bg1"/>
                </a:solidFill>
              </a:defRPr>
            </a:lvl1pPr>
            <a:lvl2pPr algn="l">
              <a:defRPr sz="8000" b="1">
                <a:solidFill>
                  <a:schemeClr val="accent1"/>
                </a:solidFill>
              </a:defRPr>
            </a:lvl2pPr>
            <a:lvl3pPr algn="l">
              <a:defRPr sz="8000" b="1">
                <a:solidFill>
                  <a:schemeClr val="accent1"/>
                </a:solidFill>
              </a:defRPr>
            </a:lvl3pPr>
            <a:lvl4pPr algn="l">
              <a:defRPr sz="8000" b="1">
                <a:solidFill>
                  <a:schemeClr val="accent1"/>
                </a:solidFill>
              </a:defRPr>
            </a:lvl4pPr>
            <a:lvl5pPr algn="l">
              <a:defRPr sz="8000" b="1">
                <a:solidFill>
                  <a:schemeClr val="accent1"/>
                </a:solidFill>
              </a:defRPr>
            </a:lvl5pPr>
          </a:lstStyle>
          <a:p>
            <a:pPr lvl="0"/>
            <a:r>
              <a:rPr lang="fr-FR"/>
              <a:t>XXXX</a:t>
            </a:r>
          </a:p>
        </p:txBody>
      </p:sp>
      <p:sp>
        <p:nvSpPr>
          <p:cNvPr id="36" name="Espace réservé du texte 35">
            <a:extLst>
              <a:ext uri="{FF2B5EF4-FFF2-40B4-BE49-F238E27FC236}">
                <a16:creationId xmlns:a16="http://schemas.microsoft.com/office/drawing/2014/main" id="{EF45C208-DED9-040A-5D32-429FC63A026C}"/>
              </a:ext>
            </a:extLst>
          </p:cNvPr>
          <p:cNvSpPr>
            <a:spLocks noGrp="1"/>
          </p:cNvSpPr>
          <p:nvPr>
            <p:ph type="body" sz="quarter" idx="33" hasCustomPrompt="1"/>
          </p:nvPr>
        </p:nvSpPr>
        <p:spPr>
          <a:xfrm>
            <a:off x="1549425" y="4566777"/>
            <a:ext cx="1316941" cy="628799"/>
          </a:xfrm>
          <a:prstGeom prst="rect">
            <a:avLst/>
          </a:prstGeom>
        </p:spPr>
        <p:txBody>
          <a:bodyPr/>
          <a:lstStyle>
            <a:lvl1pPr algn="l">
              <a:defRPr sz="3200" b="1">
                <a:solidFill>
                  <a:schemeClr val="tx1"/>
                </a:solidFill>
              </a:defRPr>
            </a:lvl1pPr>
            <a:lvl2pPr algn="l">
              <a:defRPr sz="8000" b="1">
                <a:solidFill>
                  <a:schemeClr val="accent1"/>
                </a:solidFill>
              </a:defRPr>
            </a:lvl2pPr>
            <a:lvl3pPr algn="l">
              <a:defRPr sz="8000" b="1">
                <a:solidFill>
                  <a:schemeClr val="accent1"/>
                </a:solidFill>
              </a:defRPr>
            </a:lvl3pPr>
            <a:lvl4pPr algn="l">
              <a:defRPr sz="8000" b="1">
                <a:solidFill>
                  <a:schemeClr val="accent1"/>
                </a:solidFill>
              </a:defRPr>
            </a:lvl4pPr>
            <a:lvl5pPr algn="l">
              <a:defRPr sz="8000" b="1">
                <a:solidFill>
                  <a:schemeClr val="accent1"/>
                </a:solidFill>
              </a:defRPr>
            </a:lvl5pPr>
          </a:lstStyle>
          <a:p>
            <a:pPr lvl="0"/>
            <a:r>
              <a:rPr lang="fr-FR"/>
              <a:t>XX %</a:t>
            </a:r>
          </a:p>
        </p:txBody>
      </p:sp>
      <p:sp>
        <p:nvSpPr>
          <p:cNvPr id="37" name="Espace réservé du texte 35">
            <a:extLst>
              <a:ext uri="{FF2B5EF4-FFF2-40B4-BE49-F238E27FC236}">
                <a16:creationId xmlns:a16="http://schemas.microsoft.com/office/drawing/2014/main" id="{AF9402E8-B932-7354-7CFE-A8FF86491880}"/>
              </a:ext>
            </a:extLst>
          </p:cNvPr>
          <p:cNvSpPr>
            <a:spLocks noGrp="1"/>
          </p:cNvSpPr>
          <p:nvPr>
            <p:ph type="body" sz="quarter" idx="34" hasCustomPrompt="1"/>
          </p:nvPr>
        </p:nvSpPr>
        <p:spPr>
          <a:xfrm>
            <a:off x="4410283" y="3479498"/>
            <a:ext cx="1316941" cy="628799"/>
          </a:xfrm>
          <a:prstGeom prst="rect">
            <a:avLst/>
          </a:prstGeom>
        </p:spPr>
        <p:txBody>
          <a:bodyPr/>
          <a:lstStyle>
            <a:lvl1pPr algn="l">
              <a:defRPr sz="3200" b="1">
                <a:solidFill>
                  <a:schemeClr val="tx1"/>
                </a:solidFill>
              </a:defRPr>
            </a:lvl1pPr>
            <a:lvl2pPr algn="l">
              <a:defRPr sz="8000" b="1">
                <a:solidFill>
                  <a:schemeClr val="accent1"/>
                </a:solidFill>
              </a:defRPr>
            </a:lvl2pPr>
            <a:lvl3pPr algn="l">
              <a:defRPr sz="8000" b="1">
                <a:solidFill>
                  <a:schemeClr val="accent1"/>
                </a:solidFill>
              </a:defRPr>
            </a:lvl3pPr>
            <a:lvl4pPr algn="l">
              <a:defRPr sz="8000" b="1">
                <a:solidFill>
                  <a:schemeClr val="accent1"/>
                </a:solidFill>
              </a:defRPr>
            </a:lvl4pPr>
            <a:lvl5pPr algn="l">
              <a:defRPr sz="8000" b="1">
                <a:solidFill>
                  <a:schemeClr val="accent1"/>
                </a:solidFill>
              </a:defRPr>
            </a:lvl5pPr>
          </a:lstStyle>
          <a:p>
            <a:pPr lvl="0"/>
            <a:r>
              <a:rPr lang="fr-FR"/>
              <a:t>XX %</a:t>
            </a:r>
          </a:p>
        </p:txBody>
      </p:sp>
      <p:sp>
        <p:nvSpPr>
          <p:cNvPr id="38" name="Espace réservé du texte 35">
            <a:extLst>
              <a:ext uri="{FF2B5EF4-FFF2-40B4-BE49-F238E27FC236}">
                <a16:creationId xmlns:a16="http://schemas.microsoft.com/office/drawing/2014/main" id="{4E1743EA-C475-F68B-D297-A39BA8379D69}"/>
              </a:ext>
            </a:extLst>
          </p:cNvPr>
          <p:cNvSpPr>
            <a:spLocks noGrp="1"/>
          </p:cNvSpPr>
          <p:nvPr>
            <p:ph type="body" sz="quarter" idx="35" hasCustomPrompt="1"/>
          </p:nvPr>
        </p:nvSpPr>
        <p:spPr>
          <a:xfrm>
            <a:off x="7493347" y="3466037"/>
            <a:ext cx="1316941" cy="628799"/>
          </a:xfrm>
          <a:prstGeom prst="rect">
            <a:avLst/>
          </a:prstGeom>
        </p:spPr>
        <p:txBody>
          <a:bodyPr/>
          <a:lstStyle>
            <a:lvl1pPr algn="l">
              <a:defRPr sz="3200" b="1">
                <a:solidFill>
                  <a:schemeClr val="tx1"/>
                </a:solidFill>
              </a:defRPr>
            </a:lvl1pPr>
            <a:lvl2pPr algn="l">
              <a:defRPr sz="8000" b="1">
                <a:solidFill>
                  <a:schemeClr val="accent1"/>
                </a:solidFill>
              </a:defRPr>
            </a:lvl2pPr>
            <a:lvl3pPr algn="l">
              <a:defRPr sz="8000" b="1">
                <a:solidFill>
                  <a:schemeClr val="accent1"/>
                </a:solidFill>
              </a:defRPr>
            </a:lvl3pPr>
            <a:lvl4pPr algn="l">
              <a:defRPr sz="8000" b="1">
                <a:solidFill>
                  <a:schemeClr val="accent1"/>
                </a:solidFill>
              </a:defRPr>
            </a:lvl4pPr>
            <a:lvl5pPr algn="l">
              <a:defRPr sz="8000" b="1">
                <a:solidFill>
                  <a:schemeClr val="accent1"/>
                </a:solidFill>
              </a:defRPr>
            </a:lvl5pPr>
          </a:lstStyle>
          <a:p>
            <a:pPr lvl="0"/>
            <a:r>
              <a:rPr lang="fr-FR"/>
              <a:t>XX %</a:t>
            </a:r>
          </a:p>
        </p:txBody>
      </p:sp>
      <p:sp>
        <p:nvSpPr>
          <p:cNvPr id="39" name="Espace réservé du texte 35">
            <a:extLst>
              <a:ext uri="{FF2B5EF4-FFF2-40B4-BE49-F238E27FC236}">
                <a16:creationId xmlns:a16="http://schemas.microsoft.com/office/drawing/2014/main" id="{EEBEB126-7C85-7C55-C201-F63F70AA0B31}"/>
              </a:ext>
            </a:extLst>
          </p:cNvPr>
          <p:cNvSpPr>
            <a:spLocks noGrp="1"/>
          </p:cNvSpPr>
          <p:nvPr>
            <p:ph type="body" sz="quarter" idx="36" hasCustomPrompt="1"/>
          </p:nvPr>
        </p:nvSpPr>
        <p:spPr>
          <a:xfrm>
            <a:off x="9992173" y="4566777"/>
            <a:ext cx="1316941" cy="628799"/>
          </a:xfrm>
          <a:prstGeom prst="rect">
            <a:avLst/>
          </a:prstGeom>
        </p:spPr>
        <p:txBody>
          <a:bodyPr/>
          <a:lstStyle>
            <a:lvl1pPr algn="l">
              <a:defRPr sz="3200" b="1">
                <a:solidFill>
                  <a:schemeClr val="tx1"/>
                </a:solidFill>
              </a:defRPr>
            </a:lvl1pPr>
            <a:lvl2pPr algn="l">
              <a:defRPr sz="8000" b="1">
                <a:solidFill>
                  <a:schemeClr val="accent1"/>
                </a:solidFill>
              </a:defRPr>
            </a:lvl2pPr>
            <a:lvl3pPr algn="l">
              <a:defRPr sz="8000" b="1">
                <a:solidFill>
                  <a:schemeClr val="accent1"/>
                </a:solidFill>
              </a:defRPr>
            </a:lvl3pPr>
            <a:lvl4pPr algn="l">
              <a:defRPr sz="8000" b="1">
                <a:solidFill>
                  <a:schemeClr val="accent1"/>
                </a:solidFill>
              </a:defRPr>
            </a:lvl4pPr>
            <a:lvl5pPr algn="l">
              <a:defRPr sz="8000" b="1">
                <a:solidFill>
                  <a:schemeClr val="accent1"/>
                </a:solidFill>
              </a:defRPr>
            </a:lvl5pPr>
          </a:lstStyle>
          <a:p>
            <a:pPr lvl="0"/>
            <a:r>
              <a:rPr lang="fr-FR"/>
              <a:t>XX %</a:t>
            </a:r>
          </a:p>
        </p:txBody>
      </p:sp>
      <p:sp>
        <p:nvSpPr>
          <p:cNvPr id="40" name="Espace réservé du texte 23">
            <a:extLst>
              <a:ext uri="{FF2B5EF4-FFF2-40B4-BE49-F238E27FC236}">
                <a16:creationId xmlns:a16="http://schemas.microsoft.com/office/drawing/2014/main" id="{9F857EEE-A212-7941-13CB-54BAC0233105}"/>
              </a:ext>
            </a:extLst>
          </p:cNvPr>
          <p:cNvSpPr>
            <a:spLocks noGrp="1"/>
          </p:cNvSpPr>
          <p:nvPr>
            <p:ph type="body" sz="quarter" idx="19" hasCustomPrompt="1"/>
          </p:nvPr>
        </p:nvSpPr>
        <p:spPr>
          <a:xfrm>
            <a:off x="911424" y="5295979"/>
            <a:ext cx="1988746" cy="515634"/>
          </a:xfrm>
          <a:prstGeom prst="rect">
            <a:avLst/>
          </a:prstGeom>
        </p:spPr>
        <p:txBody>
          <a:bodyPr/>
          <a:lstStyle>
            <a:lvl1pPr>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légende</a:t>
            </a:r>
          </a:p>
        </p:txBody>
      </p:sp>
      <p:sp>
        <p:nvSpPr>
          <p:cNvPr id="41" name="Espace réservé du texte 23">
            <a:extLst>
              <a:ext uri="{FF2B5EF4-FFF2-40B4-BE49-F238E27FC236}">
                <a16:creationId xmlns:a16="http://schemas.microsoft.com/office/drawing/2014/main" id="{6DF35F72-CBAD-D2A9-52A7-ECA5CC15533D}"/>
              </a:ext>
            </a:extLst>
          </p:cNvPr>
          <p:cNvSpPr>
            <a:spLocks noGrp="1"/>
          </p:cNvSpPr>
          <p:nvPr>
            <p:ph type="body" sz="quarter" idx="37" hasCustomPrompt="1"/>
          </p:nvPr>
        </p:nvSpPr>
        <p:spPr>
          <a:xfrm>
            <a:off x="3620838" y="4200261"/>
            <a:ext cx="1988746" cy="515634"/>
          </a:xfrm>
          <a:prstGeom prst="rect">
            <a:avLst/>
          </a:prstGeom>
        </p:spPr>
        <p:txBody>
          <a:bodyPr/>
          <a:lstStyle>
            <a:lvl1pPr>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légende</a:t>
            </a:r>
          </a:p>
        </p:txBody>
      </p:sp>
      <p:sp>
        <p:nvSpPr>
          <p:cNvPr id="42" name="Espace réservé du texte 23">
            <a:extLst>
              <a:ext uri="{FF2B5EF4-FFF2-40B4-BE49-F238E27FC236}">
                <a16:creationId xmlns:a16="http://schemas.microsoft.com/office/drawing/2014/main" id="{9FAD47B0-6ED6-1AC7-014A-658508DA8B5C}"/>
              </a:ext>
            </a:extLst>
          </p:cNvPr>
          <p:cNvSpPr>
            <a:spLocks noGrp="1"/>
          </p:cNvSpPr>
          <p:nvPr>
            <p:ph type="body" sz="quarter" idx="38" hasCustomPrompt="1"/>
          </p:nvPr>
        </p:nvSpPr>
        <p:spPr>
          <a:xfrm>
            <a:off x="6821542" y="4204081"/>
            <a:ext cx="1988746" cy="515634"/>
          </a:xfrm>
          <a:prstGeom prst="rect">
            <a:avLst/>
          </a:prstGeom>
        </p:spPr>
        <p:txBody>
          <a:bodyPr/>
          <a:lstStyle>
            <a:lvl1pPr>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légende</a:t>
            </a:r>
          </a:p>
        </p:txBody>
      </p:sp>
      <p:sp>
        <p:nvSpPr>
          <p:cNvPr id="43" name="Espace réservé du texte 23">
            <a:extLst>
              <a:ext uri="{FF2B5EF4-FFF2-40B4-BE49-F238E27FC236}">
                <a16:creationId xmlns:a16="http://schemas.microsoft.com/office/drawing/2014/main" id="{FFB23937-A6E0-0436-1FA9-0139EC396F4C}"/>
              </a:ext>
            </a:extLst>
          </p:cNvPr>
          <p:cNvSpPr>
            <a:spLocks noGrp="1"/>
          </p:cNvSpPr>
          <p:nvPr>
            <p:ph type="body" sz="quarter" idx="39" hasCustomPrompt="1"/>
          </p:nvPr>
        </p:nvSpPr>
        <p:spPr>
          <a:xfrm>
            <a:off x="9194932" y="5295979"/>
            <a:ext cx="1988746" cy="515634"/>
          </a:xfrm>
          <a:prstGeom prst="rect">
            <a:avLst/>
          </a:prstGeom>
        </p:spPr>
        <p:txBody>
          <a:bodyPr/>
          <a:lstStyle>
            <a:lvl1pPr>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légende</a:t>
            </a:r>
          </a:p>
        </p:txBody>
      </p:sp>
    </p:spTree>
    <p:extLst>
      <p:ext uri="{BB962C8B-B14F-4D97-AF65-F5344CB8AC3E}">
        <p14:creationId xmlns:p14="http://schemas.microsoft.com/office/powerpoint/2010/main" val="6780654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hiffres clés 3">
    <p:bg>
      <p:bgPr>
        <a:solidFill>
          <a:schemeClr val="tx2"/>
        </a:solidFill>
        <a:effectLst/>
      </p:bgPr>
    </p:bg>
    <p:spTree>
      <p:nvGrpSpPr>
        <p:cNvPr id="1" name=""/>
        <p:cNvGrpSpPr/>
        <p:nvPr/>
      </p:nvGrpSpPr>
      <p:grpSpPr>
        <a:xfrm>
          <a:off x="0" y="0"/>
          <a:ext cx="0" cy="0"/>
          <a:chOff x="0" y="0"/>
          <a:chExt cx="0" cy="0"/>
        </a:xfrm>
      </p:grpSpPr>
      <p:pic>
        <p:nvPicPr>
          <p:cNvPr id="38" name="Graphique 37">
            <a:extLst>
              <a:ext uri="{FF2B5EF4-FFF2-40B4-BE49-F238E27FC236}">
                <a16:creationId xmlns:a16="http://schemas.microsoft.com/office/drawing/2014/main" id="{456BE0F5-4A06-FB4E-F9F7-10A2F0E2847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07628" y="4241867"/>
            <a:ext cx="1372072" cy="2610501"/>
          </a:xfrm>
          <a:prstGeom prst="rect">
            <a:avLst/>
          </a:prstGeom>
        </p:spPr>
      </p:pic>
      <p:sp>
        <p:nvSpPr>
          <p:cNvPr id="3" name="Espace réservé du pied de page 2">
            <a:extLst>
              <a:ext uri="{FF2B5EF4-FFF2-40B4-BE49-F238E27FC236}">
                <a16:creationId xmlns:a16="http://schemas.microsoft.com/office/drawing/2014/main" id="{F83E06FD-D0E2-A2A6-BB4B-318EFD726C80}"/>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2A39199F-4EBC-7AC8-58EA-AACC13FDA57B}"/>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pic>
        <p:nvPicPr>
          <p:cNvPr id="17" name="Graphique 16">
            <a:extLst>
              <a:ext uri="{FF2B5EF4-FFF2-40B4-BE49-F238E27FC236}">
                <a16:creationId xmlns:a16="http://schemas.microsoft.com/office/drawing/2014/main" id="{139E4632-7BD7-C9C6-72E1-A8529C88568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64254" y="3846642"/>
            <a:ext cx="1309705" cy="3011431"/>
          </a:xfrm>
          <a:prstGeom prst="rect">
            <a:avLst/>
          </a:prstGeom>
        </p:spPr>
      </p:pic>
      <p:sp>
        <p:nvSpPr>
          <p:cNvPr id="18" name="Ellipse 17">
            <a:extLst>
              <a:ext uri="{FF2B5EF4-FFF2-40B4-BE49-F238E27FC236}">
                <a16:creationId xmlns:a16="http://schemas.microsoft.com/office/drawing/2014/main" id="{2D622352-0CCB-5BCC-313E-69031279C620}"/>
              </a:ext>
            </a:extLst>
          </p:cNvPr>
          <p:cNvSpPr/>
          <p:nvPr userDrawn="1"/>
        </p:nvSpPr>
        <p:spPr>
          <a:xfrm>
            <a:off x="4303776" y="1636776"/>
            <a:ext cx="3584448" cy="3584448"/>
          </a:xfrm>
          <a:prstGeom prst="ellipse">
            <a:avLst/>
          </a:prstGeom>
          <a:solidFill>
            <a:schemeClr val="tx1"/>
          </a:solidFill>
          <a:ln>
            <a:noFill/>
          </a:ln>
          <a:effectLst>
            <a:outerShdw blurRad="292100" dist="203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a:t> </a:t>
            </a:r>
          </a:p>
        </p:txBody>
      </p:sp>
      <p:sp>
        <p:nvSpPr>
          <p:cNvPr id="29" name="Espace réservé du texte 23">
            <a:extLst>
              <a:ext uri="{FF2B5EF4-FFF2-40B4-BE49-F238E27FC236}">
                <a16:creationId xmlns:a16="http://schemas.microsoft.com/office/drawing/2014/main" id="{AF1E6DE5-E1CB-4E26-DE14-942AD5381DB4}"/>
              </a:ext>
            </a:extLst>
          </p:cNvPr>
          <p:cNvSpPr>
            <a:spLocks noGrp="1"/>
          </p:cNvSpPr>
          <p:nvPr>
            <p:ph type="body" sz="quarter" idx="12" hasCustomPrompt="1"/>
          </p:nvPr>
        </p:nvSpPr>
        <p:spPr>
          <a:xfrm>
            <a:off x="2639617" y="347899"/>
            <a:ext cx="6787248" cy="719061"/>
          </a:xfrm>
          <a:prstGeom prst="rect">
            <a:avLst/>
          </a:prstGeom>
        </p:spPr>
        <p:txBody>
          <a:bodyPr/>
          <a:lstStyle>
            <a:lvl1pPr algn="ctr">
              <a:defRPr>
                <a:solidFill>
                  <a:schemeClr val="bg1"/>
                </a:solidFill>
              </a:defRPr>
            </a:lvl1pPr>
          </a:lstStyle>
          <a:p>
            <a:pPr lvl="0"/>
            <a:r>
              <a:rPr lang="fr-FR"/>
              <a:t>Titre slide (chiffres clés)</a:t>
            </a:r>
          </a:p>
        </p:txBody>
      </p:sp>
      <p:sp>
        <p:nvSpPr>
          <p:cNvPr id="31" name="Espace réservé du texte 30">
            <a:extLst>
              <a:ext uri="{FF2B5EF4-FFF2-40B4-BE49-F238E27FC236}">
                <a16:creationId xmlns:a16="http://schemas.microsoft.com/office/drawing/2014/main" id="{29DB85EA-9412-9432-D373-823E95854369}"/>
              </a:ext>
            </a:extLst>
          </p:cNvPr>
          <p:cNvSpPr>
            <a:spLocks noGrp="1"/>
          </p:cNvSpPr>
          <p:nvPr>
            <p:ph type="body" sz="quarter" idx="13" hasCustomPrompt="1"/>
          </p:nvPr>
        </p:nvSpPr>
        <p:spPr>
          <a:xfrm>
            <a:off x="3496461" y="1037563"/>
            <a:ext cx="1234965" cy="1234965"/>
          </a:xfrm>
          <a:prstGeom prst="ellipse">
            <a:avLst/>
          </a:prstGeom>
          <a:solidFill>
            <a:schemeClr val="tx2"/>
          </a:solidFill>
          <a:ln>
            <a:solidFill>
              <a:schemeClr val="bg1"/>
            </a:solidFill>
          </a:ln>
        </p:spPr>
        <p:txBody>
          <a:bodyPr anchor="ctr" anchorCtr="0"/>
          <a:lstStyle>
            <a:lvl1pPr algn="ctr">
              <a:defRPr sz="2000" b="1">
                <a:solidFill>
                  <a:schemeClr val="bg1"/>
                </a:solidFill>
              </a:defRPr>
            </a:lvl1pPr>
            <a:lvl2pPr algn="ctr">
              <a:defRPr sz="2400" b="1">
                <a:solidFill>
                  <a:schemeClr val="bg1"/>
                </a:solidFill>
              </a:defRPr>
            </a:lvl2pPr>
            <a:lvl3pPr algn="ctr">
              <a:defRPr sz="2400" b="1">
                <a:solidFill>
                  <a:schemeClr val="bg1"/>
                </a:solidFill>
              </a:defRPr>
            </a:lvl3pPr>
            <a:lvl4pPr algn="ctr">
              <a:defRPr sz="2400" b="1">
                <a:solidFill>
                  <a:schemeClr val="bg1"/>
                </a:solidFill>
              </a:defRPr>
            </a:lvl4pPr>
            <a:lvl5pPr algn="ctr">
              <a:defRPr sz="2400" b="1">
                <a:solidFill>
                  <a:schemeClr val="bg1"/>
                </a:solidFill>
              </a:defRPr>
            </a:lvl5pPr>
          </a:lstStyle>
          <a:p>
            <a:pPr lvl="0"/>
            <a:r>
              <a:rPr lang="fr-FR"/>
              <a:t>XX %</a:t>
            </a:r>
          </a:p>
        </p:txBody>
      </p:sp>
      <p:sp>
        <p:nvSpPr>
          <p:cNvPr id="32" name="Espace réservé du texte 30">
            <a:extLst>
              <a:ext uri="{FF2B5EF4-FFF2-40B4-BE49-F238E27FC236}">
                <a16:creationId xmlns:a16="http://schemas.microsoft.com/office/drawing/2014/main" id="{281D9381-6B28-1761-8DA7-BA0EF552E29C}"/>
              </a:ext>
            </a:extLst>
          </p:cNvPr>
          <p:cNvSpPr>
            <a:spLocks noGrp="1"/>
          </p:cNvSpPr>
          <p:nvPr>
            <p:ph type="body" sz="quarter" idx="14" hasCustomPrompt="1"/>
          </p:nvPr>
        </p:nvSpPr>
        <p:spPr>
          <a:xfrm>
            <a:off x="2561734" y="2677731"/>
            <a:ext cx="1234965" cy="1234965"/>
          </a:xfrm>
          <a:prstGeom prst="ellipse">
            <a:avLst/>
          </a:prstGeom>
          <a:solidFill>
            <a:schemeClr val="tx2"/>
          </a:solidFill>
          <a:ln>
            <a:solidFill>
              <a:schemeClr val="bg1"/>
            </a:solidFill>
          </a:ln>
        </p:spPr>
        <p:txBody>
          <a:bodyPr anchor="ctr" anchorCtr="0"/>
          <a:lstStyle>
            <a:lvl1pPr algn="ctr">
              <a:defRPr sz="2000" b="1">
                <a:solidFill>
                  <a:schemeClr val="bg1"/>
                </a:solidFill>
              </a:defRPr>
            </a:lvl1pPr>
            <a:lvl2pPr algn="ctr">
              <a:defRPr sz="2400" b="1">
                <a:solidFill>
                  <a:schemeClr val="bg1"/>
                </a:solidFill>
              </a:defRPr>
            </a:lvl2pPr>
            <a:lvl3pPr algn="ctr">
              <a:defRPr sz="2400" b="1">
                <a:solidFill>
                  <a:schemeClr val="bg1"/>
                </a:solidFill>
              </a:defRPr>
            </a:lvl3pPr>
            <a:lvl4pPr algn="ctr">
              <a:defRPr sz="2400" b="1">
                <a:solidFill>
                  <a:schemeClr val="bg1"/>
                </a:solidFill>
              </a:defRPr>
            </a:lvl4pPr>
            <a:lvl5pPr algn="ctr">
              <a:defRPr sz="2400" b="1">
                <a:solidFill>
                  <a:schemeClr val="bg1"/>
                </a:solidFill>
              </a:defRPr>
            </a:lvl5pPr>
          </a:lstStyle>
          <a:p>
            <a:pPr lvl="0"/>
            <a:r>
              <a:rPr lang="fr-FR"/>
              <a:t>XX %</a:t>
            </a:r>
          </a:p>
        </p:txBody>
      </p:sp>
      <p:sp>
        <p:nvSpPr>
          <p:cNvPr id="33" name="Espace réservé du texte 30">
            <a:extLst>
              <a:ext uri="{FF2B5EF4-FFF2-40B4-BE49-F238E27FC236}">
                <a16:creationId xmlns:a16="http://schemas.microsoft.com/office/drawing/2014/main" id="{E5D857CE-CA70-0BC7-4736-4D057CA8C001}"/>
              </a:ext>
            </a:extLst>
          </p:cNvPr>
          <p:cNvSpPr>
            <a:spLocks noGrp="1"/>
          </p:cNvSpPr>
          <p:nvPr>
            <p:ph type="body" sz="quarter" idx="15" hasCustomPrompt="1"/>
          </p:nvPr>
        </p:nvSpPr>
        <p:spPr>
          <a:xfrm>
            <a:off x="2222432" y="4385915"/>
            <a:ext cx="1234965" cy="1234965"/>
          </a:xfrm>
          <a:prstGeom prst="ellipse">
            <a:avLst/>
          </a:prstGeom>
          <a:solidFill>
            <a:schemeClr val="tx2"/>
          </a:solidFill>
          <a:ln>
            <a:solidFill>
              <a:schemeClr val="bg1"/>
            </a:solidFill>
          </a:ln>
        </p:spPr>
        <p:txBody>
          <a:bodyPr anchor="ctr" anchorCtr="0"/>
          <a:lstStyle>
            <a:lvl1pPr algn="ctr">
              <a:defRPr sz="2000" b="1">
                <a:solidFill>
                  <a:schemeClr val="bg1"/>
                </a:solidFill>
              </a:defRPr>
            </a:lvl1pPr>
            <a:lvl2pPr algn="ctr">
              <a:defRPr sz="2400" b="1">
                <a:solidFill>
                  <a:schemeClr val="bg1"/>
                </a:solidFill>
              </a:defRPr>
            </a:lvl2pPr>
            <a:lvl3pPr algn="ctr">
              <a:defRPr sz="2400" b="1">
                <a:solidFill>
                  <a:schemeClr val="bg1"/>
                </a:solidFill>
              </a:defRPr>
            </a:lvl3pPr>
            <a:lvl4pPr algn="ctr">
              <a:defRPr sz="2400" b="1">
                <a:solidFill>
                  <a:schemeClr val="bg1"/>
                </a:solidFill>
              </a:defRPr>
            </a:lvl4pPr>
            <a:lvl5pPr algn="ctr">
              <a:defRPr sz="2400" b="1">
                <a:solidFill>
                  <a:schemeClr val="bg1"/>
                </a:solidFill>
              </a:defRPr>
            </a:lvl5pPr>
          </a:lstStyle>
          <a:p>
            <a:pPr lvl="0"/>
            <a:r>
              <a:rPr lang="fr-FR"/>
              <a:t>XX %</a:t>
            </a:r>
          </a:p>
        </p:txBody>
      </p:sp>
      <p:sp>
        <p:nvSpPr>
          <p:cNvPr id="34" name="Espace réservé du texte 30">
            <a:extLst>
              <a:ext uri="{FF2B5EF4-FFF2-40B4-BE49-F238E27FC236}">
                <a16:creationId xmlns:a16="http://schemas.microsoft.com/office/drawing/2014/main" id="{12021C3E-070C-E89D-B58E-844F6851B94C}"/>
              </a:ext>
            </a:extLst>
          </p:cNvPr>
          <p:cNvSpPr>
            <a:spLocks noGrp="1"/>
          </p:cNvSpPr>
          <p:nvPr>
            <p:ph type="body" sz="quarter" idx="16" hasCustomPrompt="1"/>
          </p:nvPr>
        </p:nvSpPr>
        <p:spPr>
          <a:xfrm>
            <a:off x="7517269" y="1061137"/>
            <a:ext cx="1234965" cy="1234965"/>
          </a:xfrm>
          <a:prstGeom prst="ellipse">
            <a:avLst/>
          </a:prstGeom>
          <a:solidFill>
            <a:schemeClr val="tx2"/>
          </a:solidFill>
          <a:ln>
            <a:solidFill>
              <a:schemeClr val="bg1"/>
            </a:solidFill>
          </a:ln>
        </p:spPr>
        <p:txBody>
          <a:bodyPr anchor="ctr" anchorCtr="0"/>
          <a:lstStyle>
            <a:lvl1pPr algn="ctr">
              <a:defRPr sz="2000" b="1">
                <a:solidFill>
                  <a:schemeClr val="bg1"/>
                </a:solidFill>
              </a:defRPr>
            </a:lvl1pPr>
            <a:lvl2pPr algn="ctr">
              <a:defRPr sz="2400" b="1">
                <a:solidFill>
                  <a:schemeClr val="bg1"/>
                </a:solidFill>
              </a:defRPr>
            </a:lvl2pPr>
            <a:lvl3pPr algn="ctr">
              <a:defRPr sz="2400" b="1">
                <a:solidFill>
                  <a:schemeClr val="bg1"/>
                </a:solidFill>
              </a:defRPr>
            </a:lvl3pPr>
            <a:lvl4pPr algn="ctr">
              <a:defRPr sz="2400" b="1">
                <a:solidFill>
                  <a:schemeClr val="bg1"/>
                </a:solidFill>
              </a:defRPr>
            </a:lvl4pPr>
            <a:lvl5pPr algn="ctr">
              <a:defRPr sz="2400" b="1">
                <a:solidFill>
                  <a:schemeClr val="bg1"/>
                </a:solidFill>
              </a:defRPr>
            </a:lvl5pPr>
          </a:lstStyle>
          <a:p>
            <a:pPr lvl="0"/>
            <a:r>
              <a:rPr lang="fr-FR"/>
              <a:t>XX %</a:t>
            </a:r>
          </a:p>
        </p:txBody>
      </p:sp>
      <p:sp>
        <p:nvSpPr>
          <p:cNvPr id="35" name="Espace réservé du texte 30">
            <a:extLst>
              <a:ext uri="{FF2B5EF4-FFF2-40B4-BE49-F238E27FC236}">
                <a16:creationId xmlns:a16="http://schemas.microsoft.com/office/drawing/2014/main" id="{5106FDD9-99E1-1534-8D4B-E4723B020A86}"/>
              </a:ext>
            </a:extLst>
          </p:cNvPr>
          <p:cNvSpPr>
            <a:spLocks noGrp="1"/>
          </p:cNvSpPr>
          <p:nvPr>
            <p:ph type="body" sz="quarter" idx="17" hasCustomPrompt="1"/>
          </p:nvPr>
        </p:nvSpPr>
        <p:spPr>
          <a:xfrm>
            <a:off x="8324733" y="2701305"/>
            <a:ext cx="1234965" cy="1234965"/>
          </a:xfrm>
          <a:prstGeom prst="ellipse">
            <a:avLst/>
          </a:prstGeom>
          <a:solidFill>
            <a:schemeClr val="tx2"/>
          </a:solidFill>
          <a:ln>
            <a:solidFill>
              <a:schemeClr val="bg1"/>
            </a:solidFill>
          </a:ln>
        </p:spPr>
        <p:txBody>
          <a:bodyPr anchor="ctr" anchorCtr="0"/>
          <a:lstStyle>
            <a:lvl1pPr algn="ctr">
              <a:defRPr sz="2000" b="1">
                <a:solidFill>
                  <a:schemeClr val="bg1"/>
                </a:solidFill>
              </a:defRPr>
            </a:lvl1pPr>
            <a:lvl2pPr algn="ctr">
              <a:defRPr sz="2400" b="1">
                <a:solidFill>
                  <a:schemeClr val="bg1"/>
                </a:solidFill>
              </a:defRPr>
            </a:lvl2pPr>
            <a:lvl3pPr algn="ctr">
              <a:defRPr sz="2400" b="1">
                <a:solidFill>
                  <a:schemeClr val="bg1"/>
                </a:solidFill>
              </a:defRPr>
            </a:lvl3pPr>
            <a:lvl4pPr algn="ctr">
              <a:defRPr sz="2400" b="1">
                <a:solidFill>
                  <a:schemeClr val="bg1"/>
                </a:solidFill>
              </a:defRPr>
            </a:lvl4pPr>
            <a:lvl5pPr algn="ctr">
              <a:defRPr sz="2400" b="1">
                <a:solidFill>
                  <a:schemeClr val="bg1"/>
                </a:solidFill>
              </a:defRPr>
            </a:lvl5pPr>
          </a:lstStyle>
          <a:p>
            <a:pPr lvl="0"/>
            <a:r>
              <a:rPr lang="fr-FR"/>
              <a:t>XX %</a:t>
            </a:r>
          </a:p>
        </p:txBody>
      </p:sp>
      <p:sp>
        <p:nvSpPr>
          <p:cNvPr id="36" name="Espace réservé du texte 30">
            <a:extLst>
              <a:ext uri="{FF2B5EF4-FFF2-40B4-BE49-F238E27FC236}">
                <a16:creationId xmlns:a16="http://schemas.microsoft.com/office/drawing/2014/main" id="{754DB38A-BF57-AD60-0D70-3C7416A22329}"/>
              </a:ext>
            </a:extLst>
          </p:cNvPr>
          <p:cNvSpPr>
            <a:spLocks noGrp="1"/>
          </p:cNvSpPr>
          <p:nvPr>
            <p:ph type="body" sz="quarter" idx="18" hasCustomPrompt="1"/>
          </p:nvPr>
        </p:nvSpPr>
        <p:spPr>
          <a:xfrm>
            <a:off x="8695390" y="4409489"/>
            <a:ext cx="1234965" cy="1234965"/>
          </a:xfrm>
          <a:prstGeom prst="ellipse">
            <a:avLst/>
          </a:prstGeom>
          <a:solidFill>
            <a:schemeClr val="tx2"/>
          </a:solidFill>
          <a:ln>
            <a:solidFill>
              <a:schemeClr val="bg1"/>
            </a:solidFill>
          </a:ln>
        </p:spPr>
        <p:txBody>
          <a:bodyPr anchor="ctr" anchorCtr="0"/>
          <a:lstStyle>
            <a:lvl1pPr algn="ctr">
              <a:defRPr sz="2000" b="1">
                <a:solidFill>
                  <a:schemeClr val="bg1"/>
                </a:solidFill>
              </a:defRPr>
            </a:lvl1pPr>
            <a:lvl2pPr algn="ctr">
              <a:defRPr sz="2400" b="1">
                <a:solidFill>
                  <a:schemeClr val="bg1"/>
                </a:solidFill>
              </a:defRPr>
            </a:lvl2pPr>
            <a:lvl3pPr algn="ctr">
              <a:defRPr sz="2400" b="1">
                <a:solidFill>
                  <a:schemeClr val="bg1"/>
                </a:solidFill>
              </a:defRPr>
            </a:lvl3pPr>
            <a:lvl4pPr algn="ctr">
              <a:defRPr sz="2400" b="1">
                <a:solidFill>
                  <a:schemeClr val="bg1"/>
                </a:solidFill>
              </a:defRPr>
            </a:lvl4pPr>
            <a:lvl5pPr algn="ctr">
              <a:defRPr sz="2400" b="1">
                <a:solidFill>
                  <a:schemeClr val="bg1"/>
                </a:solidFill>
              </a:defRPr>
            </a:lvl5pPr>
          </a:lstStyle>
          <a:p>
            <a:pPr lvl="0"/>
            <a:r>
              <a:rPr lang="fr-FR"/>
              <a:t>XX %</a:t>
            </a:r>
          </a:p>
        </p:txBody>
      </p:sp>
      <p:sp>
        <p:nvSpPr>
          <p:cNvPr id="40" name="Espace réservé du texte 23">
            <a:extLst>
              <a:ext uri="{FF2B5EF4-FFF2-40B4-BE49-F238E27FC236}">
                <a16:creationId xmlns:a16="http://schemas.microsoft.com/office/drawing/2014/main" id="{563E57A8-3760-03DF-1CED-9AE716DA80DE}"/>
              </a:ext>
            </a:extLst>
          </p:cNvPr>
          <p:cNvSpPr>
            <a:spLocks noGrp="1"/>
          </p:cNvSpPr>
          <p:nvPr>
            <p:ph type="body" sz="quarter" idx="19" hasCustomPrompt="1"/>
          </p:nvPr>
        </p:nvSpPr>
        <p:spPr>
          <a:xfrm>
            <a:off x="1280714" y="1140389"/>
            <a:ext cx="1988746" cy="964517"/>
          </a:xfrm>
          <a:prstGeom prst="rect">
            <a:avLst/>
          </a:prstGeom>
        </p:spPr>
        <p:txBody>
          <a:bodyPr anchor="ctr" anchorCtr="0"/>
          <a:lstStyle>
            <a:lvl1pPr algn="r">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légende</a:t>
            </a:r>
          </a:p>
        </p:txBody>
      </p:sp>
      <p:sp>
        <p:nvSpPr>
          <p:cNvPr id="41" name="Espace réservé du texte 23">
            <a:extLst>
              <a:ext uri="{FF2B5EF4-FFF2-40B4-BE49-F238E27FC236}">
                <a16:creationId xmlns:a16="http://schemas.microsoft.com/office/drawing/2014/main" id="{1A946A75-281B-0E1B-C0B5-DF09C3581454}"/>
              </a:ext>
            </a:extLst>
          </p:cNvPr>
          <p:cNvSpPr>
            <a:spLocks noGrp="1"/>
          </p:cNvSpPr>
          <p:nvPr>
            <p:ph type="body" sz="quarter" idx="20" hasCustomPrompt="1"/>
          </p:nvPr>
        </p:nvSpPr>
        <p:spPr>
          <a:xfrm>
            <a:off x="368943" y="2807338"/>
            <a:ext cx="1988746" cy="964517"/>
          </a:xfrm>
          <a:prstGeom prst="rect">
            <a:avLst/>
          </a:prstGeom>
        </p:spPr>
        <p:txBody>
          <a:bodyPr anchor="ctr" anchorCtr="0"/>
          <a:lstStyle>
            <a:lvl1pPr algn="r">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légende</a:t>
            </a:r>
          </a:p>
        </p:txBody>
      </p:sp>
      <p:sp>
        <p:nvSpPr>
          <p:cNvPr id="42" name="Espace réservé du texte 23">
            <a:extLst>
              <a:ext uri="{FF2B5EF4-FFF2-40B4-BE49-F238E27FC236}">
                <a16:creationId xmlns:a16="http://schemas.microsoft.com/office/drawing/2014/main" id="{110493FC-4D56-53DE-FA76-184645097E93}"/>
              </a:ext>
            </a:extLst>
          </p:cNvPr>
          <p:cNvSpPr>
            <a:spLocks noGrp="1"/>
          </p:cNvSpPr>
          <p:nvPr>
            <p:ph type="body" sz="quarter" idx="21" hasCustomPrompt="1"/>
          </p:nvPr>
        </p:nvSpPr>
        <p:spPr>
          <a:xfrm>
            <a:off x="191344" y="4544712"/>
            <a:ext cx="1878797" cy="964517"/>
          </a:xfrm>
          <a:prstGeom prst="rect">
            <a:avLst/>
          </a:prstGeom>
        </p:spPr>
        <p:txBody>
          <a:bodyPr anchor="ctr" anchorCtr="0"/>
          <a:lstStyle>
            <a:lvl1pPr algn="r">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légende</a:t>
            </a:r>
          </a:p>
        </p:txBody>
      </p:sp>
      <p:sp>
        <p:nvSpPr>
          <p:cNvPr id="43" name="Espace réservé du texte 23">
            <a:extLst>
              <a:ext uri="{FF2B5EF4-FFF2-40B4-BE49-F238E27FC236}">
                <a16:creationId xmlns:a16="http://schemas.microsoft.com/office/drawing/2014/main" id="{67299A28-3A4A-EC3F-E33D-77CBCD9F3B4E}"/>
              </a:ext>
            </a:extLst>
          </p:cNvPr>
          <p:cNvSpPr>
            <a:spLocks noGrp="1"/>
          </p:cNvSpPr>
          <p:nvPr>
            <p:ph type="body" sz="quarter" idx="22" hasCustomPrompt="1"/>
          </p:nvPr>
        </p:nvSpPr>
        <p:spPr>
          <a:xfrm>
            <a:off x="8952862" y="1176915"/>
            <a:ext cx="1988746" cy="964517"/>
          </a:xfrm>
          <a:prstGeom prst="rect">
            <a:avLst/>
          </a:prstGeom>
        </p:spPr>
        <p:txBody>
          <a:bodyPr anchor="ctr" anchorCtr="0"/>
          <a:lstStyle>
            <a:lvl1pPr algn="l">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légende</a:t>
            </a:r>
          </a:p>
        </p:txBody>
      </p:sp>
      <p:sp>
        <p:nvSpPr>
          <p:cNvPr id="44" name="Espace réservé du texte 23">
            <a:extLst>
              <a:ext uri="{FF2B5EF4-FFF2-40B4-BE49-F238E27FC236}">
                <a16:creationId xmlns:a16="http://schemas.microsoft.com/office/drawing/2014/main" id="{271C7CF5-B132-AA1D-4421-BA9521E9C4EC}"/>
              </a:ext>
            </a:extLst>
          </p:cNvPr>
          <p:cNvSpPr>
            <a:spLocks noGrp="1"/>
          </p:cNvSpPr>
          <p:nvPr>
            <p:ph type="body" sz="quarter" idx="23" hasCustomPrompt="1"/>
          </p:nvPr>
        </p:nvSpPr>
        <p:spPr>
          <a:xfrm>
            <a:off x="9772207" y="2807337"/>
            <a:ext cx="1988746" cy="964517"/>
          </a:xfrm>
          <a:prstGeom prst="rect">
            <a:avLst/>
          </a:prstGeom>
        </p:spPr>
        <p:txBody>
          <a:bodyPr anchor="ctr" anchorCtr="0"/>
          <a:lstStyle>
            <a:lvl1pPr algn="l">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légende</a:t>
            </a:r>
          </a:p>
        </p:txBody>
      </p:sp>
      <p:sp>
        <p:nvSpPr>
          <p:cNvPr id="45" name="Espace réservé du texte 23">
            <a:extLst>
              <a:ext uri="{FF2B5EF4-FFF2-40B4-BE49-F238E27FC236}">
                <a16:creationId xmlns:a16="http://schemas.microsoft.com/office/drawing/2014/main" id="{E113C8EB-55B4-6E42-B1C8-0438A67BC100}"/>
              </a:ext>
            </a:extLst>
          </p:cNvPr>
          <p:cNvSpPr>
            <a:spLocks noGrp="1"/>
          </p:cNvSpPr>
          <p:nvPr>
            <p:ph type="body" sz="quarter" idx="24" hasCustomPrompt="1"/>
          </p:nvPr>
        </p:nvSpPr>
        <p:spPr>
          <a:xfrm>
            <a:off x="10082646" y="4519699"/>
            <a:ext cx="1798913" cy="964517"/>
          </a:xfrm>
          <a:prstGeom prst="rect">
            <a:avLst/>
          </a:prstGeom>
        </p:spPr>
        <p:txBody>
          <a:bodyPr anchor="ctr" anchorCtr="0"/>
          <a:lstStyle>
            <a:lvl1pPr algn="l">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légende</a:t>
            </a:r>
          </a:p>
        </p:txBody>
      </p:sp>
      <p:sp>
        <p:nvSpPr>
          <p:cNvPr id="47" name="Espace réservé du texte 46">
            <a:extLst>
              <a:ext uri="{FF2B5EF4-FFF2-40B4-BE49-F238E27FC236}">
                <a16:creationId xmlns:a16="http://schemas.microsoft.com/office/drawing/2014/main" id="{90812CEE-9B83-DFEA-4528-AA06B8612A01}"/>
              </a:ext>
            </a:extLst>
          </p:cNvPr>
          <p:cNvSpPr>
            <a:spLocks noGrp="1"/>
          </p:cNvSpPr>
          <p:nvPr>
            <p:ph type="body" sz="quarter" idx="25" hasCustomPrompt="1"/>
          </p:nvPr>
        </p:nvSpPr>
        <p:spPr>
          <a:xfrm>
            <a:off x="4045999" y="2578350"/>
            <a:ext cx="4111625" cy="1330325"/>
          </a:xfrm>
          <a:prstGeom prst="rect">
            <a:avLst/>
          </a:prstGeom>
        </p:spPr>
        <p:txBody>
          <a:bodyPr anchor="ctr" anchorCtr="0"/>
          <a:lstStyle>
            <a:lvl1pPr algn="ctr">
              <a:defRPr sz="5400" b="1">
                <a:solidFill>
                  <a:schemeClr val="bg1"/>
                </a:solidFill>
              </a:defRPr>
            </a:lvl1pPr>
            <a:lvl2pPr algn="ctr">
              <a:defRPr sz="4400" b="1">
                <a:solidFill>
                  <a:schemeClr val="bg1"/>
                </a:solidFill>
              </a:defRPr>
            </a:lvl2pPr>
            <a:lvl3pPr algn="ctr">
              <a:defRPr sz="4400" b="1">
                <a:solidFill>
                  <a:schemeClr val="bg1"/>
                </a:solidFill>
              </a:defRPr>
            </a:lvl3pPr>
            <a:lvl4pPr algn="ctr">
              <a:defRPr sz="4400" b="1">
                <a:solidFill>
                  <a:schemeClr val="bg1"/>
                </a:solidFill>
              </a:defRPr>
            </a:lvl4pPr>
            <a:lvl5pPr algn="ctr">
              <a:defRPr sz="4400" b="1">
                <a:solidFill>
                  <a:schemeClr val="bg1"/>
                </a:solidFill>
              </a:defRPr>
            </a:lvl5pPr>
          </a:lstStyle>
          <a:p>
            <a:pPr lvl="0"/>
            <a:r>
              <a:rPr lang="fr-FR"/>
              <a:t>XXX M€</a:t>
            </a:r>
          </a:p>
        </p:txBody>
      </p:sp>
      <p:sp>
        <p:nvSpPr>
          <p:cNvPr id="48" name="Espace réservé du texte 23">
            <a:extLst>
              <a:ext uri="{FF2B5EF4-FFF2-40B4-BE49-F238E27FC236}">
                <a16:creationId xmlns:a16="http://schemas.microsoft.com/office/drawing/2014/main" id="{44403225-4079-4E5B-EE1A-D1092C4C6B5D}"/>
              </a:ext>
            </a:extLst>
          </p:cNvPr>
          <p:cNvSpPr>
            <a:spLocks noGrp="1"/>
          </p:cNvSpPr>
          <p:nvPr>
            <p:ph type="body" sz="quarter" idx="26" hasCustomPrompt="1"/>
          </p:nvPr>
        </p:nvSpPr>
        <p:spPr>
          <a:xfrm>
            <a:off x="4873959" y="3972659"/>
            <a:ext cx="2334732" cy="572054"/>
          </a:xfrm>
          <a:prstGeom prst="rect">
            <a:avLst/>
          </a:prstGeom>
        </p:spPr>
        <p:txBody>
          <a:bodyPr anchor="t" anchorCtr="0"/>
          <a:lstStyle>
            <a:lvl1pPr algn="ctr">
              <a:defRPr sz="1600" b="0">
                <a:solidFill>
                  <a:schemeClr val="accent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légende</a:t>
            </a:r>
          </a:p>
        </p:txBody>
      </p:sp>
    </p:spTree>
    <p:extLst>
      <p:ext uri="{BB962C8B-B14F-4D97-AF65-F5344CB8AC3E}">
        <p14:creationId xmlns:p14="http://schemas.microsoft.com/office/powerpoint/2010/main" val="418417062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Equipe 1">
    <p:bg>
      <p:bgPr>
        <a:solidFill>
          <a:schemeClr val="tx2"/>
        </a:solidFill>
        <a:effectLst/>
      </p:bgPr>
    </p:bg>
    <p:spTree>
      <p:nvGrpSpPr>
        <p:cNvPr id="1" name=""/>
        <p:cNvGrpSpPr/>
        <p:nvPr/>
      </p:nvGrpSpPr>
      <p:grpSpPr>
        <a:xfrm>
          <a:off x="0" y="0"/>
          <a:ext cx="0" cy="0"/>
          <a:chOff x="0" y="0"/>
          <a:chExt cx="0" cy="0"/>
        </a:xfrm>
      </p:grpSpPr>
      <p:pic>
        <p:nvPicPr>
          <p:cNvPr id="5" name="Graphique 4">
            <a:extLst>
              <a:ext uri="{FF2B5EF4-FFF2-40B4-BE49-F238E27FC236}">
                <a16:creationId xmlns:a16="http://schemas.microsoft.com/office/drawing/2014/main" id="{E510DF73-783C-1FF4-7C09-BB62EDCF81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07625" y="368554"/>
            <a:ext cx="1228725" cy="3095625"/>
          </a:xfrm>
          <a:prstGeom prst="rect">
            <a:avLst/>
          </a:prstGeom>
        </p:spPr>
      </p:pic>
      <p:pic>
        <p:nvPicPr>
          <p:cNvPr id="6" name="Graphique 5">
            <a:extLst>
              <a:ext uri="{FF2B5EF4-FFF2-40B4-BE49-F238E27FC236}">
                <a16:creationId xmlns:a16="http://schemas.microsoft.com/office/drawing/2014/main" id="{51244E24-FC84-5D0E-1942-EA9D607353C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522946" y="472213"/>
            <a:ext cx="1800225" cy="2762250"/>
          </a:xfrm>
          <a:prstGeom prst="rect">
            <a:avLst/>
          </a:prstGeom>
        </p:spPr>
      </p:pic>
      <p:pic>
        <p:nvPicPr>
          <p:cNvPr id="28" name="Graphique 27">
            <a:extLst>
              <a:ext uri="{FF2B5EF4-FFF2-40B4-BE49-F238E27FC236}">
                <a16:creationId xmlns:a16="http://schemas.microsoft.com/office/drawing/2014/main" id="{822606DD-D7B5-C86B-61E8-4057AB3CEEC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549970" y="959090"/>
            <a:ext cx="1094805" cy="1438887"/>
          </a:xfrm>
          <a:prstGeom prst="rect">
            <a:avLst/>
          </a:prstGeom>
        </p:spPr>
      </p:pic>
      <p:sp>
        <p:nvSpPr>
          <p:cNvPr id="50" name="Rectangle : coins arrondis 49">
            <a:extLst>
              <a:ext uri="{FF2B5EF4-FFF2-40B4-BE49-F238E27FC236}">
                <a16:creationId xmlns:a16="http://schemas.microsoft.com/office/drawing/2014/main" id="{5C45F659-ED5D-2BB3-83F6-44DB9A5A8167}"/>
              </a:ext>
            </a:extLst>
          </p:cNvPr>
          <p:cNvSpPr/>
          <p:nvPr userDrawn="1"/>
        </p:nvSpPr>
        <p:spPr>
          <a:xfrm>
            <a:off x="2642979" y="1437782"/>
            <a:ext cx="2376264" cy="3744416"/>
          </a:xfrm>
          <a:prstGeom prst="roundRect">
            <a:avLst>
              <a:gd name="adj" fmla="val 6307"/>
            </a:avLst>
          </a:prstGeom>
          <a:solidFill>
            <a:schemeClr val="bg1"/>
          </a:solidFill>
          <a:ln>
            <a:noFill/>
          </a:ln>
          <a:effectLst>
            <a:outerShdw blurRad="304800" dist="2540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1" name="Espace réservé du texte 29">
            <a:extLst>
              <a:ext uri="{FF2B5EF4-FFF2-40B4-BE49-F238E27FC236}">
                <a16:creationId xmlns:a16="http://schemas.microsoft.com/office/drawing/2014/main" id="{0ACD0430-4CF2-9897-BDA7-8417454DF890}"/>
              </a:ext>
            </a:extLst>
          </p:cNvPr>
          <p:cNvSpPr>
            <a:spLocks noGrp="1"/>
          </p:cNvSpPr>
          <p:nvPr>
            <p:ph type="body" sz="quarter" idx="33" hasCustomPrompt="1"/>
          </p:nvPr>
        </p:nvSpPr>
        <p:spPr>
          <a:xfrm>
            <a:off x="2642610" y="1438767"/>
            <a:ext cx="2376487" cy="3743431"/>
          </a:xfrm>
          <a:prstGeom prst="rect">
            <a:avLst/>
          </a:prstGeom>
        </p:spPr>
        <p:txBody>
          <a:bodyPr bIns="324000" anchor="b" anchorCtr="0"/>
          <a:lstStyle>
            <a:lvl1pPr algn="ctr">
              <a:defRPr sz="1100" b="0">
                <a:solidFill>
                  <a:schemeClr val="tx1"/>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Texte court</a:t>
            </a:r>
          </a:p>
        </p:txBody>
      </p:sp>
      <p:sp>
        <p:nvSpPr>
          <p:cNvPr id="52" name="Espace réservé du texte 21">
            <a:extLst>
              <a:ext uri="{FF2B5EF4-FFF2-40B4-BE49-F238E27FC236}">
                <a16:creationId xmlns:a16="http://schemas.microsoft.com/office/drawing/2014/main" id="{F833A788-FBE5-A846-DD68-C66CD23AE1B2}"/>
              </a:ext>
            </a:extLst>
          </p:cNvPr>
          <p:cNvSpPr>
            <a:spLocks noGrp="1"/>
          </p:cNvSpPr>
          <p:nvPr>
            <p:ph type="body" sz="quarter" idx="34" hasCustomPrompt="1"/>
          </p:nvPr>
        </p:nvSpPr>
        <p:spPr>
          <a:xfrm>
            <a:off x="2829688" y="3634972"/>
            <a:ext cx="2055459" cy="225949"/>
          </a:xfrm>
          <a:prstGeom prst="rect">
            <a:avLst/>
          </a:prstGeom>
        </p:spPr>
        <p:txBody>
          <a:bodyPr/>
          <a:lstStyle>
            <a:lvl1pPr algn="ctr">
              <a:defRPr sz="1400" b="1">
                <a:solidFill>
                  <a:schemeClr val="accent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Nom prénom</a:t>
            </a:r>
          </a:p>
        </p:txBody>
      </p:sp>
      <p:sp>
        <p:nvSpPr>
          <p:cNvPr id="53" name="Espace réservé du texte 21">
            <a:extLst>
              <a:ext uri="{FF2B5EF4-FFF2-40B4-BE49-F238E27FC236}">
                <a16:creationId xmlns:a16="http://schemas.microsoft.com/office/drawing/2014/main" id="{69E098DE-0C98-A5FE-58B2-FBF966FAFD0F}"/>
              </a:ext>
            </a:extLst>
          </p:cNvPr>
          <p:cNvSpPr>
            <a:spLocks noGrp="1"/>
          </p:cNvSpPr>
          <p:nvPr>
            <p:ph type="body" sz="quarter" idx="35" hasCustomPrompt="1"/>
          </p:nvPr>
        </p:nvSpPr>
        <p:spPr>
          <a:xfrm>
            <a:off x="2830370" y="3917833"/>
            <a:ext cx="2015229" cy="271052"/>
          </a:xfrm>
          <a:prstGeom prst="rect">
            <a:avLst/>
          </a:prstGeom>
        </p:spPr>
        <p:txBody>
          <a:bodyPr/>
          <a:lstStyle>
            <a:lvl1pPr algn="ctr">
              <a:defRPr sz="1200" b="0" i="1">
                <a:solidFill>
                  <a:schemeClr val="tx2"/>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Fonction</a:t>
            </a:r>
          </a:p>
        </p:txBody>
      </p:sp>
      <p:sp>
        <p:nvSpPr>
          <p:cNvPr id="54" name="Espace réservé pour une image  33">
            <a:extLst>
              <a:ext uri="{FF2B5EF4-FFF2-40B4-BE49-F238E27FC236}">
                <a16:creationId xmlns:a16="http://schemas.microsoft.com/office/drawing/2014/main" id="{E3AC5EA0-CE71-2A13-A2B6-F434E247A647}"/>
              </a:ext>
            </a:extLst>
          </p:cNvPr>
          <p:cNvSpPr>
            <a:spLocks noGrp="1"/>
          </p:cNvSpPr>
          <p:nvPr>
            <p:ph type="pic" sz="quarter" idx="36"/>
          </p:nvPr>
        </p:nvSpPr>
        <p:spPr>
          <a:xfrm>
            <a:off x="2909360" y="1654351"/>
            <a:ext cx="1845256" cy="1871663"/>
          </a:xfrm>
          <a:prstGeom prst="ellipse">
            <a:avLst/>
          </a:prstGeom>
          <a:solidFill>
            <a:schemeClr val="bg2"/>
          </a:solidFill>
        </p:spPr>
        <p:txBody>
          <a:bodyPr anchor="ctr" anchorCtr="0"/>
          <a:lstStyle>
            <a:lvl1pPr algn="ctr">
              <a:defRPr sz="1400" b="0">
                <a:solidFill>
                  <a:schemeClr val="bg1">
                    <a:lumMod val="95000"/>
                  </a:schemeClr>
                </a:solidFill>
              </a:defRPr>
            </a:lvl1pPr>
          </a:lstStyle>
          <a:p>
            <a:endParaRPr lang="fr-FR"/>
          </a:p>
        </p:txBody>
      </p:sp>
      <p:sp>
        <p:nvSpPr>
          <p:cNvPr id="45" name="Rectangle : coins arrondis 44">
            <a:extLst>
              <a:ext uri="{FF2B5EF4-FFF2-40B4-BE49-F238E27FC236}">
                <a16:creationId xmlns:a16="http://schemas.microsoft.com/office/drawing/2014/main" id="{B08CD831-76E1-A531-D5EB-C877FE978286}"/>
              </a:ext>
            </a:extLst>
          </p:cNvPr>
          <p:cNvSpPr/>
          <p:nvPr userDrawn="1"/>
        </p:nvSpPr>
        <p:spPr>
          <a:xfrm>
            <a:off x="7160859" y="1436797"/>
            <a:ext cx="2376264" cy="3744416"/>
          </a:xfrm>
          <a:prstGeom prst="roundRect">
            <a:avLst>
              <a:gd name="adj" fmla="val 6307"/>
            </a:avLst>
          </a:prstGeom>
          <a:solidFill>
            <a:schemeClr val="bg1"/>
          </a:solidFill>
          <a:ln>
            <a:noFill/>
          </a:ln>
          <a:effectLst>
            <a:outerShdw blurRad="304800" dist="2540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6" name="Espace réservé du texte 29">
            <a:extLst>
              <a:ext uri="{FF2B5EF4-FFF2-40B4-BE49-F238E27FC236}">
                <a16:creationId xmlns:a16="http://schemas.microsoft.com/office/drawing/2014/main" id="{AFDB2E38-62F4-9B85-736A-C94822415DF8}"/>
              </a:ext>
            </a:extLst>
          </p:cNvPr>
          <p:cNvSpPr>
            <a:spLocks noGrp="1"/>
          </p:cNvSpPr>
          <p:nvPr>
            <p:ph type="body" sz="quarter" idx="29" hasCustomPrompt="1"/>
          </p:nvPr>
        </p:nvSpPr>
        <p:spPr>
          <a:xfrm>
            <a:off x="7160490" y="1437782"/>
            <a:ext cx="2376487" cy="3743431"/>
          </a:xfrm>
          <a:prstGeom prst="rect">
            <a:avLst/>
          </a:prstGeom>
        </p:spPr>
        <p:txBody>
          <a:bodyPr bIns="324000" anchor="b" anchorCtr="0"/>
          <a:lstStyle>
            <a:lvl1pPr algn="ctr">
              <a:defRPr sz="1100" b="0">
                <a:solidFill>
                  <a:schemeClr val="tx1"/>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Texte court</a:t>
            </a:r>
          </a:p>
        </p:txBody>
      </p:sp>
      <p:sp>
        <p:nvSpPr>
          <p:cNvPr id="47" name="Espace réservé du texte 21">
            <a:extLst>
              <a:ext uri="{FF2B5EF4-FFF2-40B4-BE49-F238E27FC236}">
                <a16:creationId xmlns:a16="http://schemas.microsoft.com/office/drawing/2014/main" id="{AE8E63E3-D5AF-376E-3B01-07B62AFAA145}"/>
              </a:ext>
            </a:extLst>
          </p:cNvPr>
          <p:cNvSpPr>
            <a:spLocks noGrp="1"/>
          </p:cNvSpPr>
          <p:nvPr>
            <p:ph type="body" sz="quarter" idx="30" hasCustomPrompt="1"/>
          </p:nvPr>
        </p:nvSpPr>
        <p:spPr>
          <a:xfrm>
            <a:off x="7347568" y="3633987"/>
            <a:ext cx="2055459" cy="225949"/>
          </a:xfrm>
          <a:prstGeom prst="rect">
            <a:avLst/>
          </a:prstGeom>
        </p:spPr>
        <p:txBody>
          <a:bodyPr/>
          <a:lstStyle>
            <a:lvl1pPr algn="ctr">
              <a:defRPr sz="1400" b="1">
                <a:solidFill>
                  <a:schemeClr val="accent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Nom prénom</a:t>
            </a:r>
          </a:p>
        </p:txBody>
      </p:sp>
      <p:sp>
        <p:nvSpPr>
          <p:cNvPr id="48" name="Espace réservé du texte 21">
            <a:extLst>
              <a:ext uri="{FF2B5EF4-FFF2-40B4-BE49-F238E27FC236}">
                <a16:creationId xmlns:a16="http://schemas.microsoft.com/office/drawing/2014/main" id="{2E827C26-BE94-1437-2C51-26D86CEE187B}"/>
              </a:ext>
            </a:extLst>
          </p:cNvPr>
          <p:cNvSpPr>
            <a:spLocks noGrp="1"/>
          </p:cNvSpPr>
          <p:nvPr>
            <p:ph type="body" sz="quarter" idx="31" hasCustomPrompt="1"/>
          </p:nvPr>
        </p:nvSpPr>
        <p:spPr>
          <a:xfrm>
            <a:off x="7348250" y="3916848"/>
            <a:ext cx="2015229" cy="271052"/>
          </a:xfrm>
          <a:prstGeom prst="rect">
            <a:avLst/>
          </a:prstGeom>
        </p:spPr>
        <p:txBody>
          <a:bodyPr/>
          <a:lstStyle>
            <a:lvl1pPr algn="ctr">
              <a:defRPr sz="1200" b="0" i="1">
                <a:solidFill>
                  <a:schemeClr val="tx2"/>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Fonction</a:t>
            </a:r>
          </a:p>
        </p:txBody>
      </p:sp>
      <p:sp>
        <p:nvSpPr>
          <p:cNvPr id="49" name="Espace réservé pour une image  33">
            <a:extLst>
              <a:ext uri="{FF2B5EF4-FFF2-40B4-BE49-F238E27FC236}">
                <a16:creationId xmlns:a16="http://schemas.microsoft.com/office/drawing/2014/main" id="{116484FC-A1F4-AEA0-81B4-6C56294AF614}"/>
              </a:ext>
            </a:extLst>
          </p:cNvPr>
          <p:cNvSpPr>
            <a:spLocks noGrp="1"/>
          </p:cNvSpPr>
          <p:nvPr>
            <p:ph type="pic" sz="quarter" idx="32"/>
          </p:nvPr>
        </p:nvSpPr>
        <p:spPr>
          <a:xfrm>
            <a:off x="7427240" y="1653366"/>
            <a:ext cx="1845256" cy="1871663"/>
          </a:xfrm>
          <a:prstGeom prst="ellipse">
            <a:avLst/>
          </a:prstGeom>
          <a:solidFill>
            <a:schemeClr val="bg2"/>
          </a:solidFill>
        </p:spPr>
        <p:txBody>
          <a:bodyPr anchor="ctr" anchorCtr="0"/>
          <a:lstStyle>
            <a:lvl1pPr algn="ctr">
              <a:defRPr sz="1400" b="0">
                <a:solidFill>
                  <a:schemeClr val="bg1">
                    <a:lumMod val="95000"/>
                  </a:schemeClr>
                </a:solidFill>
              </a:defRPr>
            </a:lvl1pPr>
          </a:lstStyle>
          <a:p>
            <a:endParaRPr lang="fr-FR"/>
          </a:p>
        </p:txBody>
      </p:sp>
      <p:sp>
        <p:nvSpPr>
          <p:cNvPr id="3" name="Espace réservé du pied de page 2">
            <a:extLst>
              <a:ext uri="{FF2B5EF4-FFF2-40B4-BE49-F238E27FC236}">
                <a16:creationId xmlns:a16="http://schemas.microsoft.com/office/drawing/2014/main" id="{63FF2C01-FFA6-B98A-0759-B8354C1374C3}"/>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3BA39DE4-CF5B-1ECC-6331-0D41642631AD}"/>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sp>
        <p:nvSpPr>
          <p:cNvPr id="9" name="Rectangle : coins arrondis 8">
            <a:extLst>
              <a:ext uri="{FF2B5EF4-FFF2-40B4-BE49-F238E27FC236}">
                <a16:creationId xmlns:a16="http://schemas.microsoft.com/office/drawing/2014/main" id="{83D8A5BE-7723-4BED-4DCC-E9F901F82638}"/>
              </a:ext>
            </a:extLst>
          </p:cNvPr>
          <p:cNvSpPr/>
          <p:nvPr userDrawn="1"/>
        </p:nvSpPr>
        <p:spPr>
          <a:xfrm>
            <a:off x="390277" y="2292953"/>
            <a:ext cx="2376264" cy="3744416"/>
          </a:xfrm>
          <a:prstGeom prst="roundRect">
            <a:avLst>
              <a:gd name="adj" fmla="val 6307"/>
            </a:avLst>
          </a:prstGeom>
          <a:solidFill>
            <a:schemeClr val="bg1"/>
          </a:solidFill>
          <a:ln>
            <a:noFill/>
          </a:ln>
          <a:effectLst>
            <a:outerShdw blurRad="304800" dist="2540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0" name="Espace réservé du texte 29">
            <a:extLst>
              <a:ext uri="{FF2B5EF4-FFF2-40B4-BE49-F238E27FC236}">
                <a16:creationId xmlns:a16="http://schemas.microsoft.com/office/drawing/2014/main" id="{F7E35C9B-2DFA-DCA7-6250-9AC3EDF070DD}"/>
              </a:ext>
            </a:extLst>
          </p:cNvPr>
          <p:cNvSpPr>
            <a:spLocks noGrp="1"/>
          </p:cNvSpPr>
          <p:nvPr>
            <p:ph type="body" sz="quarter" idx="12" hasCustomPrompt="1"/>
          </p:nvPr>
        </p:nvSpPr>
        <p:spPr>
          <a:xfrm>
            <a:off x="389908" y="2293938"/>
            <a:ext cx="2376487" cy="3743431"/>
          </a:xfrm>
          <a:prstGeom prst="rect">
            <a:avLst/>
          </a:prstGeom>
        </p:spPr>
        <p:txBody>
          <a:bodyPr bIns="324000" anchor="b" anchorCtr="0"/>
          <a:lstStyle>
            <a:lvl1pPr algn="ctr">
              <a:defRPr sz="1100" b="0">
                <a:solidFill>
                  <a:schemeClr val="tx1"/>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Texte court</a:t>
            </a:r>
          </a:p>
        </p:txBody>
      </p:sp>
      <p:sp>
        <p:nvSpPr>
          <p:cNvPr id="31" name="Espace réservé du texte 21">
            <a:extLst>
              <a:ext uri="{FF2B5EF4-FFF2-40B4-BE49-F238E27FC236}">
                <a16:creationId xmlns:a16="http://schemas.microsoft.com/office/drawing/2014/main" id="{BECD36FB-0D52-852C-416A-7D5C993BE6AD}"/>
              </a:ext>
            </a:extLst>
          </p:cNvPr>
          <p:cNvSpPr>
            <a:spLocks noGrp="1"/>
          </p:cNvSpPr>
          <p:nvPr>
            <p:ph type="body" sz="quarter" idx="18" hasCustomPrompt="1"/>
          </p:nvPr>
        </p:nvSpPr>
        <p:spPr>
          <a:xfrm>
            <a:off x="576986" y="4490143"/>
            <a:ext cx="2055459" cy="225949"/>
          </a:xfrm>
          <a:prstGeom prst="rect">
            <a:avLst/>
          </a:prstGeom>
        </p:spPr>
        <p:txBody>
          <a:bodyPr/>
          <a:lstStyle>
            <a:lvl1pPr algn="ctr">
              <a:defRPr sz="1400" b="1">
                <a:solidFill>
                  <a:schemeClr val="accent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Nom prénom</a:t>
            </a:r>
          </a:p>
        </p:txBody>
      </p:sp>
      <p:sp>
        <p:nvSpPr>
          <p:cNvPr id="32" name="Espace réservé du texte 21">
            <a:extLst>
              <a:ext uri="{FF2B5EF4-FFF2-40B4-BE49-F238E27FC236}">
                <a16:creationId xmlns:a16="http://schemas.microsoft.com/office/drawing/2014/main" id="{D0604209-C4AE-1EAC-D0FC-85C7A6B241A1}"/>
              </a:ext>
            </a:extLst>
          </p:cNvPr>
          <p:cNvSpPr>
            <a:spLocks noGrp="1"/>
          </p:cNvSpPr>
          <p:nvPr>
            <p:ph type="body" sz="quarter" idx="19" hasCustomPrompt="1"/>
          </p:nvPr>
        </p:nvSpPr>
        <p:spPr>
          <a:xfrm>
            <a:off x="577668" y="4773004"/>
            <a:ext cx="2015229" cy="271052"/>
          </a:xfrm>
          <a:prstGeom prst="rect">
            <a:avLst/>
          </a:prstGeom>
        </p:spPr>
        <p:txBody>
          <a:bodyPr/>
          <a:lstStyle>
            <a:lvl1pPr algn="ctr">
              <a:defRPr sz="1200" b="0" i="1">
                <a:solidFill>
                  <a:schemeClr val="tx2"/>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Fonction</a:t>
            </a:r>
          </a:p>
        </p:txBody>
      </p:sp>
      <p:sp>
        <p:nvSpPr>
          <p:cNvPr id="34" name="Espace réservé pour une image  33">
            <a:extLst>
              <a:ext uri="{FF2B5EF4-FFF2-40B4-BE49-F238E27FC236}">
                <a16:creationId xmlns:a16="http://schemas.microsoft.com/office/drawing/2014/main" id="{D9C2060E-E5B3-A9AD-3D82-6BC36DCF4102}"/>
              </a:ext>
            </a:extLst>
          </p:cNvPr>
          <p:cNvSpPr>
            <a:spLocks noGrp="1"/>
          </p:cNvSpPr>
          <p:nvPr>
            <p:ph type="pic" sz="quarter" idx="20"/>
          </p:nvPr>
        </p:nvSpPr>
        <p:spPr>
          <a:xfrm>
            <a:off x="656658" y="2509522"/>
            <a:ext cx="1845256" cy="1871663"/>
          </a:xfrm>
          <a:prstGeom prst="ellipse">
            <a:avLst/>
          </a:prstGeom>
          <a:solidFill>
            <a:schemeClr val="bg2"/>
          </a:solidFill>
        </p:spPr>
        <p:txBody>
          <a:bodyPr anchor="ctr" anchorCtr="0"/>
          <a:lstStyle>
            <a:lvl1pPr algn="ctr">
              <a:defRPr sz="1400" b="0">
                <a:solidFill>
                  <a:schemeClr val="bg1">
                    <a:lumMod val="95000"/>
                  </a:schemeClr>
                </a:solidFill>
              </a:defRPr>
            </a:lvl1pPr>
          </a:lstStyle>
          <a:p>
            <a:endParaRPr lang="fr-FR"/>
          </a:p>
        </p:txBody>
      </p:sp>
      <p:sp>
        <p:nvSpPr>
          <p:cNvPr id="35" name="Rectangle : coins arrondis 34">
            <a:extLst>
              <a:ext uri="{FF2B5EF4-FFF2-40B4-BE49-F238E27FC236}">
                <a16:creationId xmlns:a16="http://schemas.microsoft.com/office/drawing/2014/main" id="{21C96DC3-8D98-788B-3F4C-62559E80028D}"/>
              </a:ext>
            </a:extLst>
          </p:cNvPr>
          <p:cNvSpPr/>
          <p:nvPr userDrawn="1"/>
        </p:nvSpPr>
        <p:spPr>
          <a:xfrm>
            <a:off x="4945849" y="2290541"/>
            <a:ext cx="2376264" cy="3744416"/>
          </a:xfrm>
          <a:prstGeom prst="roundRect">
            <a:avLst>
              <a:gd name="adj" fmla="val 6307"/>
            </a:avLst>
          </a:prstGeom>
          <a:solidFill>
            <a:schemeClr val="bg1"/>
          </a:solidFill>
          <a:ln>
            <a:noFill/>
          </a:ln>
          <a:effectLst>
            <a:outerShdw blurRad="304800" dist="2540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6" name="Espace réservé du texte 29">
            <a:extLst>
              <a:ext uri="{FF2B5EF4-FFF2-40B4-BE49-F238E27FC236}">
                <a16:creationId xmlns:a16="http://schemas.microsoft.com/office/drawing/2014/main" id="{88A33D2C-C342-4F61-96BE-AB2AC318AD88}"/>
              </a:ext>
            </a:extLst>
          </p:cNvPr>
          <p:cNvSpPr>
            <a:spLocks noGrp="1"/>
          </p:cNvSpPr>
          <p:nvPr>
            <p:ph type="body" sz="quarter" idx="21" hasCustomPrompt="1"/>
          </p:nvPr>
        </p:nvSpPr>
        <p:spPr>
          <a:xfrm>
            <a:off x="4945480" y="2291526"/>
            <a:ext cx="2376487" cy="3743431"/>
          </a:xfrm>
          <a:prstGeom prst="rect">
            <a:avLst/>
          </a:prstGeom>
        </p:spPr>
        <p:txBody>
          <a:bodyPr bIns="324000" anchor="b" anchorCtr="0"/>
          <a:lstStyle>
            <a:lvl1pPr algn="ctr">
              <a:defRPr sz="1100" b="0">
                <a:solidFill>
                  <a:schemeClr val="tx1"/>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Texte court</a:t>
            </a:r>
          </a:p>
        </p:txBody>
      </p:sp>
      <p:sp>
        <p:nvSpPr>
          <p:cNvPr id="37" name="Espace réservé du texte 21">
            <a:extLst>
              <a:ext uri="{FF2B5EF4-FFF2-40B4-BE49-F238E27FC236}">
                <a16:creationId xmlns:a16="http://schemas.microsoft.com/office/drawing/2014/main" id="{1DA20649-C5E3-135B-8A43-16F11F40F978}"/>
              </a:ext>
            </a:extLst>
          </p:cNvPr>
          <p:cNvSpPr>
            <a:spLocks noGrp="1"/>
          </p:cNvSpPr>
          <p:nvPr>
            <p:ph type="body" sz="quarter" idx="22" hasCustomPrompt="1"/>
          </p:nvPr>
        </p:nvSpPr>
        <p:spPr>
          <a:xfrm>
            <a:off x="5132558" y="4487731"/>
            <a:ext cx="2055459" cy="225949"/>
          </a:xfrm>
          <a:prstGeom prst="rect">
            <a:avLst/>
          </a:prstGeom>
        </p:spPr>
        <p:txBody>
          <a:bodyPr/>
          <a:lstStyle>
            <a:lvl1pPr algn="ctr">
              <a:defRPr sz="1400" b="1">
                <a:solidFill>
                  <a:schemeClr val="accent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Nom prénom</a:t>
            </a:r>
          </a:p>
        </p:txBody>
      </p:sp>
      <p:sp>
        <p:nvSpPr>
          <p:cNvPr id="38" name="Espace réservé du texte 21">
            <a:extLst>
              <a:ext uri="{FF2B5EF4-FFF2-40B4-BE49-F238E27FC236}">
                <a16:creationId xmlns:a16="http://schemas.microsoft.com/office/drawing/2014/main" id="{33A9A643-F60D-76D7-F6B3-4D9DB2ADB492}"/>
              </a:ext>
            </a:extLst>
          </p:cNvPr>
          <p:cNvSpPr>
            <a:spLocks noGrp="1"/>
          </p:cNvSpPr>
          <p:nvPr>
            <p:ph type="body" sz="quarter" idx="23" hasCustomPrompt="1"/>
          </p:nvPr>
        </p:nvSpPr>
        <p:spPr>
          <a:xfrm>
            <a:off x="5133240" y="4770592"/>
            <a:ext cx="2015229" cy="271052"/>
          </a:xfrm>
          <a:prstGeom prst="rect">
            <a:avLst/>
          </a:prstGeom>
        </p:spPr>
        <p:txBody>
          <a:bodyPr/>
          <a:lstStyle>
            <a:lvl1pPr algn="ctr">
              <a:defRPr sz="1200" b="0" i="1">
                <a:solidFill>
                  <a:schemeClr val="tx2"/>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Fonction</a:t>
            </a:r>
          </a:p>
        </p:txBody>
      </p:sp>
      <p:sp>
        <p:nvSpPr>
          <p:cNvPr id="39" name="Espace réservé pour une image  33">
            <a:extLst>
              <a:ext uri="{FF2B5EF4-FFF2-40B4-BE49-F238E27FC236}">
                <a16:creationId xmlns:a16="http://schemas.microsoft.com/office/drawing/2014/main" id="{067C1308-2F93-4224-1FE5-468450E5D2D4}"/>
              </a:ext>
            </a:extLst>
          </p:cNvPr>
          <p:cNvSpPr>
            <a:spLocks noGrp="1"/>
          </p:cNvSpPr>
          <p:nvPr>
            <p:ph type="pic" sz="quarter" idx="24"/>
          </p:nvPr>
        </p:nvSpPr>
        <p:spPr>
          <a:xfrm>
            <a:off x="5212230" y="2507110"/>
            <a:ext cx="1845256" cy="1871663"/>
          </a:xfrm>
          <a:prstGeom prst="ellipse">
            <a:avLst/>
          </a:prstGeom>
          <a:solidFill>
            <a:schemeClr val="bg2"/>
          </a:solidFill>
        </p:spPr>
        <p:txBody>
          <a:bodyPr anchor="ctr" anchorCtr="0"/>
          <a:lstStyle>
            <a:lvl1pPr algn="ctr">
              <a:defRPr sz="1400" b="0">
                <a:solidFill>
                  <a:schemeClr val="bg1">
                    <a:lumMod val="95000"/>
                  </a:schemeClr>
                </a:solidFill>
              </a:defRPr>
            </a:lvl1pPr>
          </a:lstStyle>
          <a:p>
            <a:endParaRPr lang="fr-FR"/>
          </a:p>
        </p:txBody>
      </p:sp>
      <p:sp>
        <p:nvSpPr>
          <p:cNvPr id="40" name="Rectangle : coins arrondis 39">
            <a:extLst>
              <a:ext uri="{FF2B5EF4-FFF2-40B4-BE49-F238E27FC236}">
                <a16:creationId xmlns:a16="http://schemas.microsoft.com/office/drawing/2014/main" id="{D8DD5635-3A24-24EA-1FF9-05B6BE1AC23A}"/>
              </a:ext>
            </a:extLst>
          </p:cNvPr>
          <p:cNvSpPr/>
          <p:nvPr userDrawn="1"/>
        </p:nvSpPr>
        <p:spPr>
          <a:xfrm>
            <a:off x="9404159" y="2270565"/>
            <a:ext cx="2376264" cy="3744416"/>
          </a:xfrm>
          <a:prstGeom prst="roundRect">
            <a:avLst>
              <a:gd name="adj" fmla="val 6307"/>
            </a:avLst>
          </a:prstGeom>
          <a:solidFill>
            <a:schemeClr val="bg1"/>
          </a:solidFill>
          <a:ln>
            <a:noFill/>
          </a:ln>
          <a:effectLst>
            <a:outerShdw blurRad="304800" dist="2540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1" name="Espace réservé du texte 29">
            <a:extLst>
              <a:ext uri="{FF2B5EF4-FFF2-40B4-BE49-F238E27FC236}">
                <a16:creationId xmlns:a16="http://schemas.microsoft.com/office/drawing/2014/main" id="{95FDC8EA-EFFB-C5FC-2914-814F7DBF1EC1}"/>
              </a:ext>
            </a:extLst>
          </p:cNvPr>
          <p:cNvSpPr>
            <a:spLocks noGrp="1"/>
          </p:cNvSpPr>
          <p:nvPr>
            <p:ph type="body" sz="quarter" idx="25" hasCustomPrompt="1"/>
          </p:nvPr>
        </p:nvSpPr>
        <p:spPr>
          <a:xfrm>
            <a:off x="9403790" y="2271550"/>
            <a:ext cx="2376487" cy="3743431"/>
          </a:xfrm>
          <a:prstGeom prst="rect">
            <a:avLst/>
          </a:prstGeom>
        </p:spPr>
        <p:txBody>
          <a:bodyPr bIns="324000" anchor="b" anchorCtr="0"/>
          <a:lstStyle>
            <a:lvl1pPr algn="ctr">
              <a:defRPr sz="1100" b="0">
                <a:solidFill>
                  <a:schemeClr val="tx1"/>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Texte court</a:t>
            </a:r>
          </a:p>
        </p:txBody>
      </p:sp>
      <p:sp>
        <p:nvSpPr>
          <p:cNvPr id="42" name="Espace réservé du texte 21">
            <a:extLst>
              <a:ext uri="{FF2B5EF4-FFF2-40B4-BE49-F238E27FC236}">
                <a16:creationId xmlns:a16="http://schemas.microsoft.com/office/drawing/2014/main" id="{63DC6298-458B-802F-BAAA-FFE5BBC5EFB7}"/>
              </a:ext>
            </a:extLst>
          </p:cNvPr>
          <p:cNvSpPr>
            <a:spLocks noGrp="1"/>
          </p:cNvSpPr>
          <p:nvPr>
            <p:ph type="body" sz="quarter" idx="26" hasCustomPrompt="1"/>
          </p:nvPr>
        </p:nvSpPr>
        <p:spPr>
          <a:xfrm>
            <a:off x="9590868" y="4467755"/>
            <a:ext cx="2055459" cy="225949"/>
          </a:xfrm>
          <a:prstGeom prst="rect">
            <a:avLst/>
          </a:prstGeom>
        </p:spPr>
        <p:txBody>
          <a:bodyPr/>
          <a:lstStyle>
            <a:lvl1pPr algn="ctr">
              <a:defRPr sz="1400" b="1">
                <a:solidFill>
                  <a:schemeClr val="accent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Nom prénom</a:t>
            </a:r>
          </a:p>
        </p:txBody>
      </p:sp>
      <p:sp>
        <p:nvSpPr>
          <p:cNvPr id="43" name="Espace réservé du texte 21">
            <a:extLst>
              <a:ext uri="{FF2B5EF4-FFF2-40B4-BE49-F238E27FC236}">
                <a16:creationId xmlns:a16="http://schemas.microsoft.com/office/drawing/2014/main" id="{DFCA8B82-79F4-BB8E-9CB0-B48EF22733BB}"/>
              </a:ext>
            </a:extLst>
          </p:cNvPr>
          <p:cNvSpPr>
            <a:spLocks noGrp="1"/>
          </p:cNvSpPr>
          <p:nvPr>
            <p:ph type="body" sz="quarter" idx="27" hasCustomPrompt="1"/>
          </p:nvPr>
        </p:nvSpPr>
        <p:spPr>
          <a:xfrm>
            <a:off x="9591550" y="4750616"/>
            <a:ext cx="2015229" cy="271052"/>
          </a:xfrm>
          <a:prstGeom prst="rect">
            <a:avLst/>
          </a:prstGeom>
        </p:spPr>
        <p:txBody>
          <a:bodyPr/>
          <a:lstStyle>
            <a:lvl1pPr algn="ctr">
              <a:defRPr sz="1200" b="0" i="1">
                <a:solidFill>
                  <a:schemeClr val="tx2"/>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Fonction</a:t>
            </a:r>
          </a:p>
        </p:txBody>
      </p:sp>
      <p:sp>
        <p:nvSpPr>
          <p:cNvPr id="44" name="Espace réservé pour une image  33">
            <a:extLst>
              <a:ext uri="{FF2B5EF4-FFF2-40B4-BE49-F238E27FC236}">
                <a16:creationId xmlns:a16="http://schemas.microsoft.com/office/drawing/2014/main" id="{C93544BB-F4E1-F1BA-A841-BA28BD38FA05}"/>
              </a:ext>
            </a:extLst>
          </p:cNvPr>
          <p:cNvSpPr>
            <a:spLocks noGrp="1"/>
          </p:cNvSpPr>
          <p:nvPr>
            <p:ph type="pic" sz="quarter" idx="28"/>
          </p:nvPr>
        </p:nvSpPr>
        <p:spPr>
          <a:xfrm>
            <a:off x="9670540" y="2487134"/>
            <a:ext cx="1845256" cy="1871663"/>
          </a:xfrm>
          <a:prstGeom prst="ellipse">
            <a:avLst/>
          </a:prstGeom>
          <a:solidFill>
            <a:schemeClr val="bg2"/>
          </a:solidFill>
        </p:spPr>
        <p:txBody>
          <a:bodyPr anchor="ctr" anchorCtr="0"/>
          <a:lstStyle>
            <a:lvl1pPr algn="ctr">
              <a:defRPr sz="1400" b="0">
                <a:solidFill>
                  <a:schemeClr val="bg1">
                    <a:lumMod val="95000"/>
                  </a:schemeClr>
                </a:solidFill>
              </a:defRPr>
            </a:lvl1pPr>
          </a:lstStyle>
          <a:p>
            <a:endParaRPr lang="fr-FR"/>
          </a:p>
        </p:txBody>
      </p:sp>
      <p:sp>
        <p:nvSpPr>
          <p:cNvPr id="56" name="Espace réservé du texte 14">
            <a:extLst>
              <a:ext uri="{FF2B5EF4-FFF2-40B4-BE49-F238E27FC236}">
                <a16:creationId xmlns:a16="http://schemas.microsoft.com/office/drawing/2014/main" id="{9A7396A1-8BC7-F4F7-2860-B8B476F2DF4D}"/>
              </a:ext>
            </a:extLst>
          </p:cNvPr>
          <p:cNvSpPr>
            <a:spLocks noGrp="1"/>
          </p:cNvSpPr>
          <p:nvPr>
            <p:ph type="body" sz="quarter" idx="37" hasCustomPrompt="1"/>
          </p:nvPr>
        </p:nvSpPr>
        <p:spPr>
          <a:xfrm>
            <a:off x="414606" y="394156"/>
            <a:ext cx="4298045" cy="986714"/>
          </a:xfrm>
          <a:prstGeom prst="rect">
            <a:avLst/>
          </a:prstGeom>
        </p:spPr>
        <p:txBody>
          <a:bodyPr/>
          <a:lstStyle>
            <a:lvl1pPr>
              <a:defRPr sz="3200" b="1">
                <a:solidFill>
                  <a:schemeClr val="bg1"/>
                </a:solidFill>
              </a:defRPr>
            </a:lvl1pPr>
            <a:lvl2pPr>
              <a:defRPr sz="3200" b="1">
                <a:solidFill>
                  <a:schemeClr val="accent1"/>
                </a:solidFill>
              </a:defRPr>
            </a:lvl2pPr>
            <a:lvl3pPr>
              <a:defRPr sz="3200" b="1">
                <a:solidFill>
                  <a:schemeClr val="accent1"/>
                </a:solidFill>
              </a:defRPr>
            </a:lvl3pPr>
            <a:lvl4pPr>
              <a:defRPr sz="3200" b="1">
                <a:solidFill>
                  <a:schemeClr val="accent1"/>
                </a:solidFill>
              </a:defRPr>
            </a:lvl4pPr>
            <a:lvl5pPr>
              <a:defRPr sz="3200" b="1">
                <a:solidFill>
                  <a:schemeClr val="accent1"/>
                </a:solidFill>
              </a:defRPr>
            </a:lvl5pPr>
          </a:lstStyle>
          <a:p>
            <a:pPr lvl="0"/>
            <a:r>
              <a:rPr lang="fr-FR"/>
              <a:t>Titre slide (équipe)</a:t>
            </a:r>
          </a:p>
        </p:txBody>
      </p:sp>
    </p:spTree>
    <p:extLst>
      <p:ext uri="{BB962C8B-B14F-4D97-AF65-F5344CB8AC3E}">
        <p14:creationId xmlns:p14="http://schemas.microsoft.com/office/powerpoint/2010/main" val="125206552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Equipe 2">
    <p:bg>
      <p:bgPr>
        <a:solidFill>
          <a:schemeClr val="tx1"/>
        </a:solidFill>
        <a:effectLst/>
      </p:bgPr>
    </p:bg>
    <p:spTree>
      <p:nvGrpSpPr>
        <p:cNvPr id="1" name=""/>
        <p:cNvGrpSpPr/>
        <p:nvPr/>
      </p:nvGrpSpPr>
      <p:grpSpPr>
        <a:xfrm>
          <a:off x="0" y="0"/>
          <a:ext cx="0" cy="0"/>
          <a:chOff x="0" y="0"/>
          <a:chExt cx="0" cy="0"/>
        </a:xfrm>
      </p:grpSpPr>
      <p:pic>
        <p:nvPicPr>
          <p:cNvPr id="45" name="Graphique 44">
            <a:extLst>
              <a:ext uri="{FF2B5EF4-FFF2-40B4-BE49-F238E27FC236}">
                <a16:creationId xmlns:a16="http://schemas.microsoft.com/office/drawing/2014/main" id="{40A493AA-B1C9-247D-4529-77E9FC7B08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62253" y="1601938"/>
            <a:ext cx="1094805" cy="1438887"/>
          </a:xfrm>
          <a:prstGeom prst="rect">
            <a:avLst/>
          </a:prstGeom>
        </p:spPr>
      </p:pic>
      <p:pic>
        <p:nvPicPr>
          <p:cNvPr id="76" name="Graphique 75">
            <a:extLst>
              <a:ext uri="{FF2B5EF4-FFF2-40B4-BE49-F238E27FC236}">
                <a16:creationId xmlns:a16="http://schemas.microsoft.com/office/drawing/2014/main" id="{A9263C7B-3558-45C6-297C-48E942F2C0C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41701" y="4338564"/>
            <a:ext cx="1800225" cy="2762250"/>
          </a:xfrm>
          <a:prstGeom prst="rect">
            <a:avLst/>
          </a:prstGeom>
        </p:spPr>
      </p:pic>
      <p:cxnSp>
        <p:nvCxnSpPr>
          <p:cNvPr id="5" name="Connecteur droit 4">
            <a:extLst>
              <a:ext uri="{FF2B5EF4-FFF2-40B4-BE49-F238E27FC236}">
                <a16:creationId xmlns:a16="http://schemas.microsoft.com/office/drawing/2014/main" id="{625B5081-0E9F-9B1F-DE66-75A2A7880229}"/>
              </a:ext>
            </a:extLst>
          </p:cNvPr>
          <p:cNvCxnSpPr>
            <a:cxnSpLocks/>
          </p:cNvCxnSpPr>
          <p:nvPr userDrawn="1"/>
        </p:nvCxnSpPr>
        <p:spPr>
          <a:xfrm>
            <a:off x="1729081" y="-133343"/>
            <a:ext cx="18936" cy="2852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Connecteur droit 5">
            <a:extLst>
              <a:ext uri="{FF2B5EF4-FFF2-40B4-BE49-F238E27FC236}">
                <a16:creationId xmlns:a16="http://schemas.microsoft.com/office/drawing/2014/main" id="{6EBA9D58-5189-C028-D884-0EFAA83EE89D}"/>
              </a:ext>
            </a:extLst>
          </p:cNvPr>
          <p:cNvCxnSpPr>
            <a:cxnSpLocks/>
          </p:cNvCxnSpPr>
          <p:nvPr userDrawn="1"/>
        </p:nvCxnSpPr>
        <p:spPr>
          <a:xfrm>
            <a:off x="3682148" y="-22850"/>
            <a:ext cx="0" cy="2110574"/>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997D8510-AA76-A7EF-86D4-E3FA4776A4C9}"/>
              </a:ext>
            </a:extLst>
          </p:cNvPr>
          <p:cNvCxnSpPr>
            <a:cxnSpLocks/>
          </p:cNvCxnSpPr>
          <p:nvPr userDrawn="1"/>
        </p:nvCxnSpPr>
        <p:spPr>
          <a:xfrm>
            <a:off x="6004976" y="0"/>
            <a:ext cx="0" cy="1850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85B68309-E768-B953-EFC4-75001B529BD7}"/>
              </a:ext>
            </a:extLst>
          </p:cNvPr>
          <p:cNvCxnSpPr>
            <a:cxnSpLocks/>
          </p:cNvCxnSpPr>
          <p:nvPr userDrawn="1"/>
        </p:nvCxnSpPr>
        <p:spPr>
          <a:xfrm>
            <a:off x="5430690" y="-133343"/>
            <a:ext cx="0" cy="5180879"/>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234FD621-CE2B-5DEA-EC4A-F62B8A64A683}"/>
              </a:ext>
            </a:extLst>
          </p:cNvPr>
          <p:cNvCxnSpPr>
            <a:cxnSpLocks/>
          </p:cNvCxnSpPr>
          <p:nvPr userDrawn="1"/>
        </p:nvCxnSpPr>
        <p:spPr>
          <a:xfrm>
            <a:off x="7751989" y="-22850"/>
            <a:ext cx="0" cy="518087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596CBFAF-5B93-5960-D3DF-A9A21B40E084}"/>
              </a:ext>
            </a:extLst>
          </p:cNvPr>
          <p:cNvCxnSpPr>
            <a:cxnSpLocks/>
          </p:cNvCxnSpPr>
          <p:nvPr userDrawn="1"/>
        </p:nvCxnSpPr>
        <p:spPr>
          <a:xfrm>
            <a:off x="10344472" y="-22850"/>
            <a:ext cx="0" cy="24799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5684695B-ACE7-E97B-F032-F3E1F3812C5C}"/>
              </a:ext>
            </a:extLst>
          </p:cNvPr>
          <p:cNvCxnSpPr>
            <a:cxnSpLocks/>
          </p:cNvCxnSpPr>
          <p:nvPr userDrawn="1"/>
        </p:nvCxnSpPr>
        <p:spPr>
          <a:xfrm>
            <a:off x="8356604" y="-243408"/>
            <a:ext cx="0" cy="2992841"/>
          </a:xfrm>
          <a:prstGeom prst="line">
            <a:avLst/>
          </a:prstGeom>
        </p:spPr>
        <p:style>
          <a:lnRef idx="1">
            <a:schemeClr val="accent1"/>
          </a:lnRef>
          <a:fillRef idx="0">
            <a:schemeClr val="accent1"/>
          </a:fillRef>
          <a:effectRef idx="0">
            <a:schemeClr val="accent1"/>
          </a:effectRef>
          <a:fontRef idx="minor">
            <a:schemeClr val="tx1"/>
          </a:fontRef>
        </p:style>
      </p:cxnSp>
      <p:pic>
        <p:nvPicPr>
          <p:cNvPr id="43" name="Graphique 42">
            <a:extLst>
              <a:ext uri="{FF2B5EF4-FFF2-40B4-BE49-F238E27FC236}">
                <a16:creationId xmlns:a16="http://schemas.microsoft.com/office/drawing/2014/main" id="{6E2EE09E-C1BB-5CBC-84A9-88916E88C4B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674965" y="4899147"/>
            <a:ext cx="1228725" cy="3095625"/>
          </a:xfrm>
          <a:prstGeom prst="rect">
            <a:avLst/>
          </a:prstGeom>
        </p:spPr>
      </p:pic>
      <p:pic>
        <p:nvPicPr>
          <p:cNvPr id="46" name="Graphique 45">
            <a:extLst>
              <a:ext uri="{FF2B5EF4-FFF2-40B4-BE49-F238E27FC236}">
                <a16:creationId xmlns:a16="http://schemas.microsoft.com/office/drawing/2014/main" id="{EB7D0883-ED82-C3A7-E34A-393EB250832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flipH="1">
            <a:off x="9235692" y="2034518"/>
            <a:ext cx="1894410" cy="1369454"/>
          </a:xfrm>
          <a:prstGeom prst="rect">
            <a:avLst/>
          </a:prstGeom>
        </p:spPr>
      </p:pic>
      <p:sp>
        <p:nvSpPr>
          <p:cNvPr id="84" name="Espace réservé du texte 29">
            <a:extLst>
              <a:ext uri="{FF2B5EF4-FFF2-40B4-BE49-F238E27FC236}">
                <a16:creationId xmlns:a16="http://schemas.microsoft.com/office/drawing/2014/main" id="{1EAB608B-F9A7-BABB-01C6-B8CE4EB8C25B}"/>
              </a:ext>
            </a:extLst>
          </p:cNvPr>
          <p:cNvSpPr>
            <a:spLocks noGrp="1"/>
          </p:cNvSpPr>
          <p:nvPr>
            <p:ph type="body" sz="quarter" idx="55" hasCustomPrompt="1"/>
          </p:nvPr>
        </p:nvSpPr>
        <p:spPr>
          <a:xfrm>
            <a:off x="9631823" y="3252601"/>
            <a:ext cx="1605504" cy="2068496"/>
          </a:xfrm>
          <a:prstGeom prst="roundRect">
            <a:avLst>
              <a:gd name="adj" fmla="val 4188"/>
            </a:avLst>
          </a:prstGeom>
          <a:solidFill>
            <a:schemeClr val="bg1"/>
          </a:solidFill>
        </p:spPr>
        <p:txBody>
          <a:bodyPr bIns="144000" anchor="b" anchorCtr="0"/>
          <a:lstStyle>
            <a:lvl1pPr algn="ctr">
              <a:defRPr sz="1100" b="0" i="1">
                <a:solidFill>
                  <a:schemeClr val="tx2"/>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Fonction</a:t>
            </a:r>
          </a:p>
        </p:txBody>
      </p:sp>
      <p:sp>
        <p:nvSpPr>
          <p:cNvPr id="83" name="Espace réservé du texte 29">
            <a:extLst>
              <a:ext uri="{FF2B5EF4-FFF2-40B4-BE49-F238E27FC236}">
                <a16:creationId xmlns:a16="http://schemas.microsoft.com/office/drawing/2014/main" id="{D436DC1E-7AFB-A7C9-8131-9585DB0E7DDB}"/>
              </a:ext>
            </a:extLst>
          </p:cNvPr>
          <p:cNvSpPr>
            <a:spLocks noGrp="1"/>
          </p:cNvSpPr>
          <p:nvPr>
            <p:ph type="body" sz="quarter" idx="54" hasCustomPrompt="1"/>
          </p:nvPr>
        </p:nvSpPr>
        <p:spPr>
          <a:xfrm>
            <a:off x="6748361" y="3736768"/>
            <a:ext cx="1605504" cy="2068496"/>
          </a:xfrm>
          <a:prstGeom prst="roundRect">
            <a:avLst>
              <a:gd name="adj" fmla="val 4188"/>
            </a:avLst>
          </a:prstGeom>
          <a:solidFill>
            <a:schemeClr val="bg1"/>
          </a:solidFill>
        </p:spPr>
        <p:txBody>
          <a:bodyPr bIns="144000" anchor="b" anchorCtr="0"/>
          <a:lstStyle>
            <a:lvl1pPr algn="ctr">
              <a:defRPr sz="1100" b="0" i="1">
                <a:solidFill>
                  <a:schemeClr val="tx2"/>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Fonction</a:t>
            </a:r>
          </a:p>
        </p:txBody>
      </p:sp>
      <p:sp>
        <p:nvSpPr>
          <p:cNvPr id="82" name="Espace réservé du texte 29">
            <a:extLst>
              <a:ext uri="{FF2B5EF4-FFF2-40B4-BE49-F238E27FC236}">
                <a16:creationId xmlns:a16="http://schemas.microsoft.com/office/drawing/2014/main" id="{A32BC41D-6826-5F47-726E-6D68CE908C0E}"/>
              </a:ext>
            </a:extLst>
          </p:cNvPr>
          <p:cNvSpPr>
            <a:spLocks noGrp="1"/>
          </p:cNvSpPr>
          <p:nvPr>
            <p:ph type="body" sz="quarter" idx="53" hasCustomPrompt="1"/>
          </p:nvPr>
        </p:nvSpPr>
        <p:spPr>
          <a:xfrm>
            <a:off x="7522963" y="872047"/>
            <a:ext cx="1605504" cy="2068496"/>
          </a:xfrm>
          <a:prstGeom prst="roundRect">
            <a:avLst>
              <a:gd name="adj" fmla="val 4188"/>
            </a:avLst>
          </a:prstGeom>
          <a:solidFill>
            <a:schemeClr val="bg1"/>
          </a:solidFill>
        </p:spPr>
        <p:txBody>
          <a:bodyPr bIns="144000" anchor="b" anchorCtr="0"/>
          <a:lstStyle>
            <a:lvl1pPr algn="ctr">
              <a:defRPr sz="1100" b="0" i="1">
                <a:solidFill>
                  <a:schemeClr val="tx2"/>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Fonction</a:t>
            </a:r>
          </a:p>
        </p:txBody>
      </p:sp>
      <p:sp>
        <p:nvSpPr>
          <p:cNvPr id="81" name="Espace réservé du texte 29">
            <a:extLst>
              <a:ext uri="{FF2B5EF4-FFF2-40B4-BE49-F238E27FC236}">
                <a16:creationId xmlns:a16="http://schemas.microsoft.com/office/drawing/2014/main" id="{604F5D34-E037-9716-CCD7-9DD0DCD61A87}"/>
              </a:ext>
            </a:extLst>
          </p:cNvPr>
          <p:cNvSpPr>
            <a:spLocks noGrp="1"/>
          </p:cNvSpPr>
          <p:nvPr>
            <p:ph type="body" sz="quarter" idx="52" hasCustomPrompt="1"/>
          </p:nvPr>
        </p:nvSpPr>
        <p:spPr>
          <a:xfrm>
            <a:off x="4624450" y="4146510"/>
            <a:ext cx="1605504" cy="2068496"/>
          </a:xfrm>
          <a:prstGeom prst="roundRect">
            <a:avLst>
              <a:gd name="adj" fmla="val 4188"/>
            </a:avLst>
          </a:prstGeom>
          <a:solidFill>
            <a:schemeClr val="bg1"/>
          </a:solidFill>
        </p:spPr>
        <p:txBody>
          <a:bodyPr bIns="144000" anchor="b" anchorCtr="0"/>
          <a:lstStyle>
            <a:lvl1pPr algn="ctr">
              <a:defRPr sz="1100" b="0" i="1">
                <a:solidFill>
                  <a:schemeClr val="tx2"/>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Fonction</a:t>
            </a:r>
          </a:p>
        </p:txBody>
      </p:sp>
      <p:sp>
        <p:nvSpPr>
          <p:cNvPr id="80" name="Espace réservé du texte 29">
            <a:extLst>
              <a:ext uri="{FF2B5EF4-FFF2-40B4-BE49-F238E27FC236}">
                <a16:creationId xmlns:a16="http://schemas.microsoft.com/office/drawing/2014/main" id="{3F3239A7-5002-F393-0F6F-24A88F53A011}"/>
              </a:ext>
            </a:extLst>
          </p:cNvPr>
          <p:cNvSpPr>
            <a:spLocks noGrp="1"/>
          </p:cNvSpPr>
          <p:nvPr>
            <p:ph type="body" sz="quarter" idx="51" hasCustomPrompt="1"/>
          </p:nvPr>
        </p:nvSpPr>
        <p:spPr>
          <a:xfrm>
            <a:off x="5213138" y="584949"/>
            <a:ext cx="1605504" cy="2068496"/>
          </a:xfrm>
          <a:prstGeom prst="roundRect">
            <a:avLst>
              <a:gd name="adj" fmla="val 4188"/>
            </a:avLst>
          </a:prstGeom>
          <a:solidFill>
            <a:schemeClr val="bg1"/>
          </a:solidFill>
        </p:spPr>
        <p:txBody>
          <a:bodyPr bIns="144000" anchor="b" anchorCtr="0"/>
          <a:lstStyle>
            <a:lvl1pPr algn="ctr">
              <a:defRPr sz="1100" b="0" i="1">
                <a:solidFill>
                  <a:schemeClr val="tx2"/>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Fonction</a:t>
            </a:r>
          </a:p>
        </p:txBody>
      </p:sp>
      <p:sp>
        <p:nvSpPr>
          <p:cNvPr id="79" name="Espace réservé du texte 29">
            <a:extLst>
              <a:ext uri="{FF2B5EF4-FFF2-40B4-BE49-F238E27FC236}">
                <a16:creationId xmlns:a16="http://schemas.microsoft.com/office/drawing/2014/main" id="{2198F1E0-C1C9-6993-1FB6-CDE29010EE83}"/>
              </a:ext>
            </a:extLst>
          </p:cNvPr>
          <p:cNvSpPr>
            <a:spLocks noGrp="1"/>
          </p:cNvSpPr>
          <p:nvPr>
            <p:ph type="body" sz="quarter" idx="50" hasCustomPrompt="1"/>
          </p:nvPr>
        </p:nvSpPr>
        <p:spPr>
          <a:xfrm>
            <a:off x="2903313" y="1953783"/>
            <a:ext cx="1605504" cy="2068496"/>
          </a:xfrm>
          <a:prstGeom prst="roundRect">
            <a:avLst>
              <a:gd name="adj" fmla="val 4188"/>
            </a:avLst>
          </a:prstGeom>
          <a:solidFill>
            <a:schemeClr val="bg1"/>
          </a:solidFill>
        </p:spPr>
        <p:txBody>
          <a:bodyPr bIns="144000" anchor="b" anchorCtr="0"/>
          <a:lstStyle>
            <a:lvl1pPr algn="ctr">
              <a:defRPr sz="1100" b="0" i="1">
                <a:solidFill>
                  <a:schemeClr val="tx2"/>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Fonction</a:t>
            </a:r>
          </a:p>
        </p:txBody>
      </p:sp>
      <p:sp>
        <p:nvSpPr>
          <p:cNvPr id="78" name="Espace réservé du texte 29">
            <a:extLst>
              <a:ext uri="{FF2B5EF4-FFF2-40B4-BE49-F238E27FC236}">
                <a16:creationId xmlns:a16="http://schemas.microsoft.com/office/drawing/2014/main" id="{BA3981BD-C48A-3BDC-259E-F4B8847F7D35}"/>
              </a:ext>
            </a:extLst>
          </p:cNvPr>
          <p:cNvSpPr>
            <a:spLocks noGrp="1"/>
          </p:cNvSpPr>
          <p:nvPr>
            <p:ph type="body" sz="quarter" idx="12" hasCustomPrompt="1"/>
          </p:nvPr>
        </p:nvSpPr>
        <p:spPr>
          <a:xfrm>
            <a:off x="1009901" y="2937887"/>
            <a:ext cx="1605504" cy="2068496"/>
          </a:xfrm>
          <a:prstGeom prst="roundRect">
            <a:avLst>
              <a:gd name="adj" fmla="val 4188"/>
            </a:avLst>
          </a:prstGeom>
          <a:solidFill>
            <a:schemeClr val="bg1"/>
          </a:solidFill>
        </p:spPr>
        <p:txBody>
          <a:bodyPr bIns="144000" anchor="b" anchorCtr="0"/>
          <a:lstStyle>
            <a:lvl1pPr algn="ctr">
              <a:defRPr sz="1100" b="0" i="1">
                <a:solidFill>
                  <a:schemeClr val="tx2"/>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Fonction</a:t>
            </a:r>
          </a:p>
        </p:txBody>
      </p:sp>
      <p:sp>
        <p:nvSpPr>
          <p:cNvPr id="3" name="Espace réservé du pied de page 2">
            <a:extLst>
              <a:ext uri="{FF2B5EF4-FFF2-40B4-BE49-F238E27FC236}">
                <a16:creationId xmlns:a16="http://schemas.microsoft.com/office/drawing/2014/main" id="{8EF886C3-3B42-B122-25AD-10B9B5CD1FE4}"/>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A3C139CD-0926-9E36-306D-AD7A06C69FD6}"/>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sp>
        <p:nvSpPr>
          <p:cNvPr id="47" name="Espace réservé du texte 14">
            <a:extLst>
              <a:ext uri="{FF2B5EF4-FFF2-40B4-BE49-F238E27FC236}">
                <a16:creationId xmlns:a16="http://schemas.microsoft.com/office/drawing/2014/main" id="{A2B68A26-E2E7-9DBB-6677-7B1663E53D9E}"/>
              </a:ext>
            </a:extLst>
          </p:cNvPr>
          <p:cNvSpPr>
            <a:spLocks noGrp="1"/>
          </p:cNvSpPr>
          <p:nvPr>
            <p:ph type="body" sz="quarter" idx="37" hasCustomPrompt="1"/>
          </p:nvPr>
        </p:nvSpPr>
        <p:spPr>
          <a:xfrm>
            <a:off x="414606" y="394156"/>
            <a:ext cx="4298045" cy="986714"/>
          </a:xfrm>
          <a:prstGeom prst="rect">
            <a:avLst/>
          </a:prstGeom>
        </p:spPr>
        <p:txBody>
          <a:bodyPr/>
          <a:lstStyle>
            <a:lvl1pPr>
              <a:defRPr sz="3200" b="1">
                <a:solidFill>
                  <a:schemeClr val="bg1"/>
                </a:solidFill>
              </a:defRPr>
            </a:lvl1pPr>
            <a:lvl2pPr>
              <a:defRPr sz="3200" b="1">
                <a:solidFill>
                  <a:schemeClr val="accent1"/>
                </a:solidFill>
              </a:defRPr>
            </a:lvl2pPr>
            <a:lvl3pPr>
              <a:defRPr sz="3200" b="1">
                <a:solidFill>
                  <a:schemeClr val="accent1"/>
                </a:solidFill>
              </a:defRPr>
            </a:lvl3pPr>
            <a:lvl4pPr>
              <a:defRPr sz="3200" b="1">
                <a:solidFill>
                  <a:schemeClr val="accent1"/>
                </a:solidFill>
              </a:defRPr>
            </a:lvl4pPr>
            <a:lvl5pPr>
              <a:defRPr sz="3200" b="1">
                <a:solidFill>
                  <a:schemeClr val="accent1"/>
                </a:solidFill>
              </a:defRPr>
            </a:lvl5pPr>
          </a:lstStyle>
          <a:p>
            <a:pPr lvl="0"/>
            <a:r>
              <a:rPr lang="fr-FR"/>
              <a:t>Titre slide (équipe)</a:t>
            </a:r>
          </a:p>
        </p:txBody>
      </p:sp>
      <p:sp>
        <p:nvSpPr>
          <p:cNvPr id="50" name="Espace réservé pour une image  33">
            <a:extLst>
              <a:ext uri="{FF2B5EF4-FFF2-40B4-BE49-F238E27FC236}">
                <a16:creationId xmlns:a16="http://schemas.microsoft.com/office/drawing/2014/main" id="{B7BC48E3-0EED-EAA5-1D2D-A2F567C064BE}"/>
              </a:ext>
            </a:extLst>
          </p:cNvPr>
          <p:cNvSpPr>
            <a:spLocks noGrp="1"/>
          </p:cNvSpPr>
          <p:nvPr>
            <p:ph type="pic" sz="quarter" idx="20"/>
          </p:nvPr>
        </p:nvSpPr>
        <p:spPr>
          <a:xfrm>
            <a:off x="1200109" y="3107844"/>
            <a:ext cx="1218107" cy="1157039"/>
          </a:xfrm>
          <a:prstGeom prst="ellipse">
            <a:avLst/>
          </a:prstGeom>
          <a:solidFill>
            <a:schemeClr val="bg2"/>
          </a:solidFill>
        </p:spPr>
        <p:txBody>
          <a:bodyPr anchor="ctr" anchorCtr="0"/>
          <a:lstStyle>
            <a:lvl1pPr algn="ctr">
              <a:defRPr sz="1400" b="0">
                <a:solidFill>
                  <a:schemeClr val="bg1">
                    <a:lumMod val="95000"/>
                  </a:schemeClr>
                </a:solidFill>
              </a:defRPr>
            </a:lvl1pPr>
          </a:lstStyle>
          <a:p>
            <a:endParaRPr lang="fr-FR"/>
          </a:p>
        </p:txBody>
      </p:sp>
      <p:sp>
        <p:nvSpPr>
          <p:cNvPr id="53" name="Espace réservé du texte 21">
            <a:extLst>
              <a:ext uri="{FF2B5EF4-FFF2-40B4-BE49-F238E27FC236}">
                <a16:creationId xmlns:a16="http://schemas.microsoft.com/office/drawing/2014/main" id="{E01AC895-47B9-A6B2-1451-A9FAAF332F6D}"/>
              </a:ext>
            </a:extLst>
          </p:cNvPr>
          <p:cNvSpPr>
            <a:spLocks noGrp="1"/>
          </p:cNvSpPr>
          <p:nvPr>
            <p:ph type="body" sz="quarter" idx="18" hasCustomPrompt="1"/>
          </p:nvPr>
        </p:nvSpPr>
        <p:spPr>
          <a:xfrm>
            <a:off x="1148648" y="4409587"/>
            <a:ext cx="1334836" cy="233902"/>
          </a:xfrm>
          <a:prstGeom prst="rect">
            <a:avLst/>
          </a:prstGeom>
        </p:spPr>
        <p:txBody>
          <a:bodyPr/>
          <a:lstStyle>
            <a:lvl1pPr algn="ctr">
              <a:defRPr sz="1200" b="1">
                <a:solidFill>
                  <a:schemeClr val="accent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Nom prénom</a:t>
            </a:r>
          </a:p>
        </p:txBody>
      </p:sp>
      <p:sp>
        <p:nvSpPr>
          <p:cNvPr id="55" name="Espace réservé pour une image  33">
            <a:extLst>
              <a:ext uri="{FF2B5EF4-FFF2-40B4-BE49-F238E27FC236}">
                <a16:creationId xmlns:a16="http://schemas.microsoft.com/office/drawing/2014/main" id="{32BB2E33-59F4-7EC8-A94B-7243652B2FCD}"/>
              </a:ext>
            </a:extLst>
          </p:cNvPr>
          <p:cNvSpPr>
            <a:spLocks noGrp="1"/>
          </p:cNvSpPr>
          <p:nvPr>
            <p:ph type="pic" sz="quarter" idx="38"/>
          </p:nvPr>
        </p:nvSpPr>
        <p:spPr>
          <a:xfrm>
            <a:off x="3073083" y="2107112"/>
            <a:ext cx="1218107" cy="1157039"/>
          </a:xfrm>
          <a:prstGeom prst="ellipse">
            <a:avLst/>
          </a:prstGeom>
          <a:solidFill>
            <a:schemeClr val="bg2"/>
          </a:solidFill>
        </p:spPr>
        <p:txBody>
          <a:bodyPr anchor="ctr" anchorCtr="0"/>
          <a:lstStyle>
            <a:lvl1pPr algn="ctr">
              <a:defRPr sz="1400" b="0">
                <a:solidFill>
                  <a:schemeClr val="bg1">
                    <a:lumMod val="95000"/>
                  </a:schemeClr>
                </a:solidFill>
              </a:defRPr>
            </a:lvl1pPr>
          </a:lstStyle>
          <a:p>
            <a:endParaRPr lang="fr-FR"/>
          </a:p>
        </p:txBody>
      </p:sp>
      <p:sp>
        <p:nvSpPr>
          <p:cNvPr id="56" name="Espace réservé du texte 21">
            <a:extLst>
              <a:ext uri="{FF2B5EF4-FFF2-40B4-BE49-F238E27FC236}">
                <a16:creationId xmlns:a16="http://schemas.microsoft.com/office/drawing/2014/main" id="{E3231AB0-0219-90E9-6DB3-38E67FF325B1}"/>
              </a:ext>
            </a:extLst>
          </p:cNvPr>
          <p:cNvSpPr>
            <a:spLocks noGrp="1"/>
          </p:cNvSpPr>
          <p:nvPr>
            <p:ph type="body" sz="quarter" idx="39" hasCustomPrompt="1"/>
          </p:nvPr>
        </p:nvSpPr>
        <p:spPr>
          <a:xfrm>
            <a:off x="3043924" y="3360178"/>
            <a:ext cx="1334836" cy="233902"/>
          </a:xfrm>
          <a:prstGeom prst="rect">
            <a:avLst/>
          </a:prstGeom>
        </p:spPr>
        <p:txBody>
          <a:bodyPr/>
          <a:lstStyle>
            <a:lvl1pPr algn="ctr">
              <a:defRPr sz="1200" b="1">
                <a:solidFill>
                  <a:schemeClr val="accent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Nom prénom</a:t>
            </a:r>
          </a:p>
        </p:txBody>
      </p:sp>
      <p:sp>
        <p:nvSpPr>
          <p:cNvPr id="58" name="Espace réservé pour une image  33">
            <a:extLst>
              <a:ext uri="{FF2B5EF4-FFF2-40B4-BE49-F238E27FC236}">
                <a16:creationId xmlns:a16="http://schemas.microsoft.com/office/drawing/2014/main" id="{7B9A4EBB-AF77-ADE3-990E-3DA0256FCE17}"/>
              </a:ext>
            </a:extLst>
          </p:cNvPr>
          <p:cNvSpPr>
            <a:spLocks noGrp="1"/>
          </p:cNvSpPr>
          <p:nvPr>
            <p:ph type="pic" sz="quarter" idx="40"/>
          </p:nvPr>
        </p:nvSpPr>
        <p:spPr>
          <a:xfrm>
            <a:off x="4826500" y="4349601"/>
            <a:ext cx="1218107" cy="1157039"/>
          </a:xfrm>
          <a:prstGeom prst="ellipse">
            <a:avLst/>
          </a:prstGeom>
          <a:solidFill>
            <a:schemeClr val="bg2"/>
          </a:solidFill>
        </p:spPr>
        <p:txBody>
          <a:bodyPr anchor="ctr" anchorCtr="0"/>
          <a:lstStyle>
            <a:lvl1pPr algn="ctr">
              <a:defRPr sz="1400" b="0">
                <a:solidFill>
                  <a:schemeClr val="bg1">
                    <a:lumMod val="95000"/>
                  </a:schemeClr>
                </a:solidFill>
              </a:defRPr>
            </a:lvl1pPr>
          </a:lstStyle>
          <a:p>
            <a:endParaRPr lang="fr-FR"/>
          </a:p>
        </p:txBody>
      </p:sp>
      <p:sp>
        <p:nvSpPr>
          <p:cNvPr id="59" name="Espace réservé du texte 21">
            <a:extLst>
              <a:ext uri="{FF2B5EF4-FFF2-40B4-BE49-F238E27FC236}">
                <a16:creationId xmlns:a16="http://schemas.microsoft.com/office/drawing/2014/main" id="{0CA5811B-2884-9D8A-51D2-E346782FDFFB}"/>
              </a:ext>
            </a:extLst>
          </p:cNvPr>
          <p:cNvSpPr>
            <a:spLocks noGrp="1"/>
          </p:cNvSpPr>
          <p:nvPr>
            <p:ph type="body" sz="quarter" idx="41" hasCustomPrompt="1"/>
          </p:nvPr>
        </p:nvSpPr>
        <p:spPr>
          <a:xfrm>
            <a:off x="4762608" y="5640307"/>
            <a:ext cx="1334836" cy="233902"/>
          </a:xfrm>
          <a:prstGeom prst="rect">
            <a:avLst/>
          </a:prstGeom>
        </p:spPr>
        <p:txBody>
          <a:bodyPr/>
          <a:lstStyle>
            <a:lvl1pPr algn="ctr">
              <a:defRPr sz="1200" b="1">
                <a:solidFill>
                  <a:schemeClr val="accent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Nom prénom</a:t>
            </a:r>
          </a:p>
        </p:txBody>
      </p:sp>
      <p:sp>
        <p:nvSpPr>
          <p:cNvPr id="61" name="Espace réservé pour une image  33">
            <a:extLst>
              <a:ext uri="{FF2B5EF4-FFF2-40B4-BE49-F238E27FC236}">
                <a16:creationId xmlns:a16="http://schemas.microsoft.com/office/drawing/2014/main" id="{C2923211-8FFF-1E0D-1C0E-3C39AB7A13B2}"/>
              </a:ext>
            </a:extLst>
          </p:cNvPr>
          <p:cNvSpPr>
            <a:spLocks noGrp="1"/>
          </p:cNvSpPr>
          <p:nvPr>
            <p:ph type="pic" sz="quarter" idx="42"/>
          </p:nvPr>
        </p:nvSpPr>
        <p:spPr>
          <a:xfrm>
            <a:off x="5389426" y="765783"/>
            <a:ext cx="1218107" cy="1157039"/>
          </a:xfrm>
          <a:prstGeom prst="ellipse">
            <a:avLst/>
          </a:prstGeom>
          <a:solidFill>
            <a:schemeClr val="bg2"/>
          </a:solidFill>
        </p:spPr>
        <p:txBody>
          <a:bodyPr anchor="ctr" anchorCtr="0"/>
          <a:lstStyle>
            <a:lvl1pPr algn="ctr">
              <a:defRPr sz="1400" b="0">
                <a:solidFill>
                  <a:schemeClr val="bg1">
                    <a:lumMod val="95000"/>
                  </a:schemeClr>
                </a:solidFill>
              </a:defRPr>
            </a:lvl1pPr>
          </a:lstStyle>
          <a:p>
            <a:endParaRPr lang="fr-FR"/>
          </a:p>
        </p:txBody>
      </p:sp>
      <p:sp>
        <p:nvSpPr>
          <p:cNvPr id="62" name="Espace réservé du texte 21">
            <a:extLst>
              <a:ext uri="{FF2B5EF4-FFF2-40B4-BE49-F238E27FC236}">
                <a16:creationId xmlns:a16="http://schemas.microsoft.com/office/drawing/2014/main" id="{2A7CA62A-5D4D-E4D8-5E15-99782702EA19}"/>
              </a:ext>
            </a:extLst>
          </p:cNvPr>
          <p:cNvSpPr>
            <a:spLocks noGrp="1"/>
          </p:cNvSpPr>
          <p:nvPr>
            <p:ph type="body" sz="quarter" idx="43" hasCustomPrompt="1"/>
          </p:nvPr>
        </p:nvSpPr>
        <p:spPr>
          <a:xfrm>
            <a:off x="5332964" y="2035608"/>
            <a:ext cx="1334836" cy="233902"/>
          </a:xfrm>
          <a:prstGeom prst="rect">
            <a:avLst/>
          </a:prstGeom>
        </p:spPr>
        <p:txBody>
          <a:bodyPr/>
          <a:lstStyle>
            <a:lvl1pPr algn="ctr">
              <a:defRPr sz="1200" b="1">
                <a:solidFill>
                  <a:schemeClr val="accent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Nom prénom</a:t>
            </a:r>
          </a:p>
        </p:txBody>
      </p:sp>
      <p:sp>
        <p:nvSpPr>
          <p:cNvPr id="67" name="Espace réservé pour une image  33">
            <a:extLst>
              <a:ext uri="{FF2B5EF4-FFF2-40B4-BE49-F238E27FC236}">
                <a16:creationId xmlns:a16="http://schemas.microsoft.com/office/drawing/2014/main" id="{2EB58704-AA08-A5B1-775E-35ACEA35C9D8}"/>
              </a:ext>
            </a:extLst>
          </p:cNvPr>
          <p:cNvSpPr>
            <a:spLocks noGrp="1"/>
          </p:cNvSpPr>
          <p:nvPr>
            <p:ph type="pic" sz="quarter" idx="44"/>
          </p:nvPr>
        </p:nvSpPr>
        <p:spPr>
          <a:xfrm>
            <a:off x="6947993" y="3892458"/>
            <a:ext cx="1218107" cy="1157039"/>
          </a:xfrm>
          <a:prstGeom prst="ellipse">
            <a:avLst/>
          </a:prstGeom>
          <a:solidFill>
            <a:schemeClr val="bg2"/>
          </a:solidFill>
        </p:spPr>
        <p:txBody>
          <a:bodyPr anchor="ctr" anchorCtr="0"/>
          <a:lstStyle>
            <a:lvl1pPr algn="ctr">
              <a:defRPr sz="1400" b="0">
                <a:solidFill>
                  <a:schemeClr val="bg1">
                    <a:lumMod val="95000"/>
                  </a:schemeClr>
                </a:solidFill>
              </a:defRPr>
            </a:lvl1pPr>
          </a:lstStyle>
          <a:p>
            <a:endParaRPr lang="fr-FR"/>
          </a:p>
        </p:txBody>
      </p:sp>
      <p:sp>
        <p:nvSpPr>
          <p:cNvPr id="68" name="Espace réservé du texte 21">
            <a:extLst>
              <a:ext uri="{FF2B5EF4-FFF2-40B4-BE49-F238E27FC236}">
                <a16:creationId xmlns:a16="http://schemas.microsoft.com/office/drawing/2014/main" id="{A5542FC3-263F-1812-6E40-8720E84658FC}"/>
              </a:ext>
            </a:extLst>
          </p:cNvPr>
          <p:cNvSpPr>
            <a:spLocks noGrp="1"/>
          </p:cNvSpPr>
          <p:nvPr>
            <p:ph type="body" sz="quarter" idx="45" hasCustomPrompt="1"/>
          </p:nvPr>
        </p:nvSpPr>
        <p:spPr>
          <a:xfrm>
            <a:off x="6903844" y="5194201"/>
            <a:ext cx="1334836" cy="233902"/>
          </a:xfrm>
          <a:prstGeom prst="rect">
            <a:avLst/>
          </a:prstGeom>
        </p:spPr>
        <p:txBody>
          <a:bodyPr/>
          <a:lstStyle>
            <a:lvl1pPr algn="ctr">
              <a:defRPr sz="1200" b="1">
                <a:solidFill>
                  <a:schemeClr val="accent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Nom prénom</a:t>
            </a:r>
          </a:p>
        </p:txBody>
      </p:sp>
      <p:sp>
        <p:nvSpPr>
          <p:cNvPr id="70" name="Espace réservé pour une image  33">
            <a:extLst>
              <a:ext uri="{FF2B5EF4-FFF2-40B4-BE49-F238E27FC236}">
                <a16:creationId xmlns:a16="http://schemas.microsoft.com/office/drawing/2014/main" id="{CC0A1139-B9F7-8E14-7528-18BF914C6021}"/>
              </a:ext>
            </a:extLst>
          </p:cNvPr>
          <p:cNvSpPr>
            <a:spLocks noGrp="1"/>
          </p:cNvSpPr>
          <p:nvPr>
            <p:ph type="pic" sz="quarter" idx="46"/>
          </p:nvPr>
        </p:nvSpPr>
        <p:spPr>
          <a:xfrm>
            <a:off x="9825244" y="3403972"/>
            <a:ext cx="1218107" cy="1157039"/>
          </a:xfrm>
          <a:prstGeom prst="ellipse">
            <a:avLst/>
          </a:prstGeom>
          <a:solidFill>
            <a:schemeClr val="bg2"/>
          </a:solidFill>
        </p:spPr>
        <p:txBody>
          <a:bodyPr anchor="ctr" anchorCtr="0"/>
          <a:lstStyle>
            <a:lvl1pPr algn="ctr">
              <a:defRPr sz="1400" b="0">
                <a:solidFill>
                  <a:schemeClr val="bg1">
                    <a:lumMod val="95000"/>
                  </a:schemeClr>
                </a:solidFill>
              </a:defRPr>
            </a:lvl1pPr>
          </a:lstStyle>
          <a:p>
            <a:endParaRPr lang="fr-FR"/>
          </a:p>
        </p:txBody>
      </p:sp>
      <p:sp>
        <p:nvSpPr>
          <p:cNvPr id="71" name="Espace réservé du texte 21">
            <a:extLst>
              <a:ext uri="{FF2B5EF4-FFF2-40B4-BE49-F238E27FC236}">
                <a16:creationId xmlns:a16="http://schemas.microsoft.com/office/drawing/2014/main" id="{03B1D15E-5A1F-9E6D-037D-CA39FCACEA30}"/>
              </a:ext>
            </a:extLst>
          </p:cNvPr>
          <p:cNvSpPr>
            <a:spLocks noGrp="1"/>
          </p:cNvSpPr>
          <p:nvPr>
            <p:ph type="body" sz="quarter" idx="47" hasCustomPrompt="1"/>
          </p:nvPr>
        </p:nvSpPr>
        <p:spPr>
          <a:xfrm>
            <a:off x="9728184" y="4698553"/>
            <a:ext cx="1334836" cy="233902"/>
          </a:xfrm>
          <a:prstGeom prst="rect">
            <a:avLst/>
          </a:prstGeom>
        </p:spPr>
        <p:txBody>
          <a:bodyPr/>
          <a:lstStyle>
            <a:lvl1pPr algn="ctr">
              <a:defRPr sz="1200" b="1">
                <a:solidFill>
                  <a:schemeClr val="accent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Nom prénom</a:t>
            </a:r>
          </a:p>
        </p:txBody>
      </p:sp>
      <p:sp>
        <p:nvSpPr>
          <p:cNvPr id="73" name="Espace réservé pour une image  33">
            <a:extLst>
              <a:ext uri="{FF2B5EF4-FFF2-40B4-BE49-F238E27FC236}">
                <a16:creationId xmlns:a16="http://schemas.microsoft.com/office/drawing/2014/main" id="{1CE0EB8A-DC15-E451-3E27-ED32075FAC4A}"/>
              </a:ext>
            </a:extLst>
          </p:cNvPr>
          <p:cNvSpPr>
            <a:spLocks noGrp="1"/>
          </p:cNvSpPr>
          <p:nvPr>
            <p:ph type="pic" sz="quarter" idx="48"/>
          </p:nvPr>
        </p:nvSpPr>
        <p:spPr>
          <a:xfrm>
            <a:off x="7714388" y="1012864"/>
            <a:ext cx="1218107" cy="1157039"/>
          </a:xfrm>
          <a:prstGeom prst="ellipse">
            <a:avLst/>
          </a:prstGeom>
          <a:solidFill>
            <a:schemeClr val="bg2"/>
          </a:solidFill>
        </p:spPr>
        <p:txBody>
          <a:bodyPr anchor="ctr" anchorCtr="0"/>
          <a:lstStyle>
            <a:lvl1pPr algn="ctr">
              <a:defRPr sz="1400" b="0">
                <a:solidFill>
                  <a:schemeClr val="bg1">
                    <a:lumMod val="95000"/>
                  </a:schemeClr>
                </a:solidFill>
              </a:defRPr>
            </a:lvl1pPr>
          </a:lstStyle>
          <a:p>
            <a:endParaRPr lang="fr-FR"/>
          </a:p>
        </p:txBody>
      </p:sp>
      <p:sp>
        <p:nvSpPr>
          <p:cNvPr id="74" name="Espace réservé du texte 21">
            <a:extLst>
              <a:ext uri="{FF2B5EF4-FFF2-40B4-BE49-F238E27FC236}">
                <a16:creationId xmlns:a16="http://schemas.microsoft.com/office/drawing/2014/main" id="{FEB4F0C4-31BC-A692-0BFA-E12D667D8D15}"/>
              </a:ext>
            </a:extLst>
          </p:cNvPr>
          <p:cNvSpPr>
            <a:spLocks noGrp="1"/>
          </p:cNvSpPr>
          <p:nvPr>
            <p:ph type="body" sz="quarter" idx="49" hasCustomPrompt="1"/>
          </p:nvPr>
        </p:nvSpPr>
        <p:spPr>
          <a:xfrm>
            <a:off x="7634679" y="2314607"/>
            <a:ext cx="1334836" cy="233902"/>
          </a:xfrm>
          <a:prstGeom prst="rect">
            <a:avLst/>
          </a:prstGeom>
        </p:spPr>
        <p:txBody>
          <a:bodyPr/>
          <a:lstStyle>
            <a:lvl1pPr algn="ctr">
              <a:defRPr sz="1200" b="1">
                <a:solidFill>
                  <a:schemeClr val="accent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Nom prénom</a:t>
            </a:r>
          </a:p>
        </p:txBody>
      </p:sp>
    </p:spTree>
    <p:extLst>
      <p:ext uri="{BB962C8B-B14F-4D97-AF65-F5344CB8AC3E}">
        <p14:creationId xmlns:p14="http://schemas.microsoft.com/office/powerpoint/2010/main" val="381423292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solidFill>
          <a:schemeClr val="tx2"/>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9C894E5E-4E12-DBD9-92BC-FBBA9DEF9BD0}"/>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60BD6568-3EE0-8F91-6C08-2D9B79BCC3D0}"/>
              </a:ext>
            </a:extLst>
          </p:cNvPr>
          <p:cNvSpPr>
            <a:spLocks noGrp="1"/>
          </p:cNvSpPr>
          <p:nvPr>
            <p:ph type="sldNum" sz="quarter" idx="11"/>
          </p:nvPr>
        </p:nvSpPr>
        <p:spPr>
          <a:xfrm>
            <a:off x="229788" y="6563428"/>
            <a:ext cx="263460" cy="123111"/>
          </a:xfrm>
        </p:spPr>
        <p:txBody>
          <a:bodyPr/>
          <a:lstStyle>
            <a:lvl1pPr>
              <a:defRPr>
                <a:solidFill>
                  <a:schemeClr val="bg1"/>
                </a:solidFill>
              </a:defRPr>
            </a:lvl1pPr>
          </a:lstStyle>
          <a:p>
            <a:fld id="{72F7D735-2684-4015-BC38-8C62B24B466E}" type="slidenum">
              <a:rPr lang="fr-FR" smtClean="0"/>
              <a:pPr/>
              <a:t>‹N°›</a:t>
            </a:fld>
            <a:endParaRPr lang="fr-FR"/>
          </a:p>
        </p:txBody>
      </p:sp>
      <p:pic>
        <p:nvPicPr>
          <p:cNvPr id="5" name="Graphique 4">
            <a:extLst>
              <a:ext uri="{FF2B5EF4-FFF2-40B4-BE49-F238E27FC236}">
                <a16:creationId xmlns:a16="http://schemas.microsoft.com/office/drawing/2014/main" id="{E0BFFF5B-BC8C-C1AA-F399-EA59EDF38C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71814" y="4161215"/>
            <a:ext cx="2952328" cy="3500617"/>
          </a:xfrm>
          <a:prstGeom prst="rect">
            <a:avLst/>
          </a:prstGeom>
        </p:spPr>
      </p:pic>
      <p:pic>
        <p:nvPicPr>
          <p:cNvPr id="7" name="Graphique 6">
            <a:extLst>
              <a:ext uri="{FF2B5EF4-FFF2-40B4-BE49-F238E27FC236}">
                <a16:creationId xmlns:a16="http://schemas.microsoft.com/office/drawing/2014/main" id="{B406D790-8A0C-6F1D-BA8F-AE4905CE418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59200" y="1750944"/>
            <a:ext cx="3228197" cy="3228196"/>
          </a:xfrm>
          <a:prstGeom prst="rect">
            <a:avLst/>
          </a:prstGeom>
        </p:spPr>
      </p:pic>
      <p:pic>
        <p:nvPicPr>
          <p:cNvPr id="8" name="Graphique 7">
            <a:extLst>
              <a:ext uri="{FF2B5EF4-FFF2-40B4-BE49-F238E27FC236}">
                <a16:creationId xmlns:a16="http://schemas.microsoft.com/office/drawing/2014/main" id="{E1921468-AAAE-A8B1-40DF-51AC83FAD81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73298" y="1252607"/>
            <a:ext cx="1997127" cy="1645984"/>
          </a:xfrm>
          <a:prstGeom prst="rect">
            <a:avLst/>
          </a:prstGeom>
        </p:spPr>
      </p:pic>
      <p:pic>
        <p:nvPicPr>
          <p:cNvPr id="9" name="Graphique 8">
            <a:extLst>
              <a:ext uri="{FF2B5EF4-FFF2-40B4-BE49-F238E27FC236}">
                <a16:creationId xmlns:a16="http://schemas.microsoft.com/office/drawing/2014/main" id="{05FCD6F9-43B4-E06E-84AA-9BFB508ECD6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10942" y="3375271"/>
            <a:ext cx="669367" cy="1218028"/>
          </a:xfrm>
          <a:prstGeom prst="rect">
            <a:avLst/>
          </a:prstGeom>
        </p:spPr>
      </p:pic>
      <p:pic>
        <p:nvPicPr>
          <p:cNvPr id="10" name="Graphique 9">
            <a:extLst>
              <a:ext uri="{FF2B5EF4-FFF2-40B4-BE49-F238E27FC236}">
                <a16:creationId xmlns:a16="http://schemas.microsoft.com/office/drawing/2014/main" id="{D9644102-3B60-1281-E05A-2A7147E60F6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654582" y="3513502"/>
            <a:ext cx="384063" cy="636447"/>
          </a:xfrm>
          <a:prstGeom prst="rect">
            <a:avLst/>
          </a:prstGeom>
        </p:spPr>
      </p:pic>
      <p:pic>
        <p:nvPicPr>
          <p:cNvPr id="11" name="Graphique 10">
            <a:extLst>
              <a:ext uri="{FF2B5EF4-FFF2-40B4-BE49-F238E27FC236}">
                <a16:creationId xmlns:a16="http://schemas.microsoft.com/office/drawing/2014/main" id="{88956429-5CE9-183B-6FED-82EC06533A3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773189" y="2784262"/>
            <a:ext cx="458815" cy="458814"/>
          </a:xfrm>
          <a:prstGeom prst="rect">
            <a:avLst/>
          </a:prstGeom>
        </p:spPr>
      </p:pic>
      <p:pic>
        <p:nvPicPr>
          <p:cNvPr id="12" name="Graphique 11">
            <a:extLst>
              <a:ext uri="{FF2B5EF4-FFF2-40B4-BE49-F238E27FC236}">
                <a16:creationId xmlns:a16="http://schemas.microsoft.com/office/drawing/2014/main" id="{A607D626-7D49-7AF4-EBBB-FA874AE07D0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930655" y="1374802"/>
            <a:ext cx="460876" cy="570608"/>
          </a:xfrm>
          <a:prstGeom prst="rect">
            <a:avLst/>
          </a:prstGeom>
        </p:spPr>
      </p:pic>
      <p:pic>
        <p:nvPicPr>
          <p:cNvPr id="13" name="Graphique 12">
            <a:extLst>
              <a:ext uri="{FF2B5EF4-FFF2-40B4-BE49-F238E27FC236}">
                <a16:creationId xmlns:a16="http://schemas.microsoft.com/office/drawing/2014/main" id="{8D9D3B23-1367-0206-4920-959B596FD3A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flipH="1">
            <a:off x="6547368" y="3587563"/>
            <a:ext cx="885412" cy="885412"/>
          </a:xfrm>
          <a:prstGeom prst="rect">
            <a:avLst/>
          </a:prstGeom>
        </p:spPr>
      </p:pic>
      <p:pic>
        <p:nvPicPr>
          <p:cNvPr id="14" name="Graphique 13">
            <a:extLst>
              <a:ext uri="{FF2B5EF4-FFF2-40B4-BE49-F238E27FC236}">
                <a16:creationId xmlns:a16="http://schemas.microsoft.com/office/drawing/2014/main" id="{1B71B1AC-5E9E-95D8-F174-878DE4661E6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2086599">
            <a:off x="7779481" y="3583635"/>
            <a:ext cx="493795" cy="790072"/>
          </a:xfrm>
          <a:prstGeom prst="rect">
            <a:avLst/>
          </a:prstGeom>
        </p:spPr>
      </p:pic>
      <p:pic>
        <p:nvPicPr>
          <p:cNvPr id="15" name="Graphique 14">
            <a:extLst>
              <a:ext uri="{FF2B5EF4-FFF2-40B4-BE49-F238E27FC236}">
                <a16:creationId xmlns:a16="http://schemas.microsoft.com/office/drawing/2014/main" id="{4A90C715-664A-9DED-F733-F918D0F177B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729458" y="2112022"/>
            <a:ext cx="1032694" cy="1058511"/>
          </a:xfrm>
          <a:prstGeom prst="rect">
            <a:avLst/>
          </a:prstGeom>
        </p:spPr>
      </p:pic>
      <p:pic>
        <p:nvPicPr>
          <p:cNvPr id="16" name="Graphique 15">
            <a:extLst>
              <a:ext uri="{FF2B5EF4-FFF2-40B4-BE49-F238E27FC236}">
                <a16:creationId xmlns:a16="http://schemas.microsoft.com/office/drawing/2014/main" id="{27B86A13-5750-B881-48DD-2DEF1567FD27}"/>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21322365">
            <a:off x="3810202" y="548680"/>
            <a:ext cx="932339" cy="1491742"/>
          </a:xfrm>
          <a:prstGeom prst="rect">
            <a:avLst/>
          </a:prstGeom>
        </p:spPr>
      </p:pic>
      <p:pic>
        <p:nvPicPr>
          <p:cNvPr id="17" name="Graphique 16">
            <a:extLst>
              <a:ext uri="{FF2B5EF4-FFF2-40B4-BE49-F238E27FC236}">
                <a16:creationId xmlns:a16="http://schemas.microsoft.com/office/drawing/2014/main" id="{F88E5E57-6B00-1B81-DCC0-520BA25A370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469929" y="1472081"/>
            <a:ext cx="460876" cy="570608"/>
          </a:xfrm>
          <a:prstGeom prst="rect">
            <a:avLst/>
          </a:prstGeom>
        </p:spPr>
      </p:pic>
      <p:pic>
        <p:nvPicPr>
          <p:cNvPr id="19" name="Graphique 18">
            <a:extLst>
              <a:ext uri="{FF2B5EF4-FFF2-40B4-BE49-F238E27FC236}">
                <a16:creationId xmlns:a16="http://schemas.microsoft.com/office/drawing/2014/main" id="{B4203E72-FDBA-8239-FBDD-CAC084D4B7D5}"/>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flipH="1">
            <a:off x="-384720" y="726616"/>
            <a:ext cx="1500382" cy="843365"/>
          </a:xfrm>
          <a:prstGeom prst="rect">
            <a:avLst/>
          </a:prstGeom>
          <a:effectLst>
            <a:outerShdw blurRad="381000" dist="203200" dir="2700000" algn="tl" rotWithShape="0">
              <a:prstClr val="black">
                <a:alpha val="40000"/>
              </a:prstClr>
            </a:outerShdw>
          </a:effectLst>
        </p:spPr>
      </p:pic>
      <p:pic>
        <p:nvPicPr>
          <p:cNvPr id="20" name="Graphique 19">
            <a:extLst>
              <a:ext uri="{FF2B5EF4-FFF2-40B4-BE49-F238E27FC236}">
                <a16:creationId xmlns:a16="http://schemas.microsoft.com/office/drawing/2014/main" id="{A29F8208-66F9-40D8-7470-4AA8939F2829}"/>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10488488" y="1966332"/>
            <a:ext cx="2501250" cy="1405953"/>
          </a:xfrm>
          <a:prstGeom prst="rect">
            <a:avLst/>
          </a:prstGeom>
          <a:effectLst>
            <a:outerShdw blurRad="381000" dist="203200" dir="2700000" algn="tl" rotWithShape="0">
              <a:prstClr val="black">
                <a:alpha val="40000"/>
              </a:prstClr>
            </a:outerShdw>
          </a:effectLst>
        </p:spPr>
      </p:pic>
    </p:spTree>
    <p:extLst>
      <p:ext uri="{BB962C8B-B14F-4D97-AF65-F5344CB8AC3E}">
        <p14:creationId xmlns:p14="http://schemas.microsoft.com/office/powerpoint/2010/main" val="170903271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Remerciements">
    <p:bg>
      <p:bgPr>
        <a:solidFill>
          <a:schemeClr val="tx2"/>
        </a:solidFill>
        <a:effectLst/>
      </p:bgPr>
    </p:bg>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D6E20307-80F6-5327-7BF8-5CAEEA6AFB66}"/>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pic>
        <p:nvPicPr>
          <p:cNvPr id="5" name="Graphique 4">
            <a:extLst>
              <a:ext uri="{FF2B5EF4-FFF2-40B4-BE49-F238E27FC236}">
                <a16:creationId xmlns:a16="http://schemas.microsoft.com/office/drawing/2014/main" id="{9088831F-B9D8-D307-2FE2-499CA876BC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6711553" y="4014993"/>
            <a:ext cx="4042174" cy="4514636"/>
          </a:xfrm>
          <a:prstGeom prst="rect">
            <a:avLst/>
          </a:prstGeom>
        </p:spPr>
      </p:pic>
      <p:pic>
        <p:nvPicPr>
          <p:cNvPr id="6" name="Graphique 5">
            <a:extLst>
              <a:ext uri="{FF2B5EF4-FFF2-40B4-BE49-F238E27FC236}">
                <a16:creationId xmlns:a16="http://schemas.microsoft.com/office/drawing/2014/main" id="{CBE6A716-B149-B2AD-7AF2-5D57CB4EAE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11533" y="2148046"/>
            <a:ext cx="1676156" cy="1927579"/>
          </a:xfrm>
          <a:prstGeom prst="rect">
            <a:avLst/>
          </a:prstGeom>
        </p:spPr>
      </p:pic>
      <p:pic>
        <p:nvPicPr>
          <p:cNvPr id="7" name="Graphique 6">
            <a:extLst>
              <a:ext uri="{FF2B5EF4-FFF2-40B4-BE49-F238E27FC236}">
                <a16:creationId xmlns:a16="http://schemas.microsoft.com/office/drawing/2014/main" id="{5940A998-58E7-13D3-3158-C9F5466795A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2890174">
            <a:off x="8454743" y="2263471"/>
            <a:ext cx="1895220" cy="1552120"/>
          </a:xfrm>
          <a:prstGeom prst="rect">
            <a:avLst/>
          </a:prstGeom>
        </p:spPr>
      </p:pic>
      <p:pic>
        <p:nvPicPr>
          <p:cNvPr id="8" name="Graphique 7">
            <a:extLst>
              <a:ext uri="{FF2B5EF4-FFF2-40B4-BE49-F238E27FC236}">
                <a16:creationId xmlns:a16="http://schemas.microsoft.com/office/drawing/2014/main" id="{351E8FBE-8B47-C25E-5D2A-34F8192757F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238875" y="1784062"/>
            <a:ext cx="285750" cy="285750"/>
          </a:xfrm>
          <a:prstGeom prst="rect">
            <a:avLst/>
          </a:prstGeom>
        </p:spPr>
      </p:pic>
      <p:pic>
        <p:nvPicPr>
          <p:cNvPr id="9" name="Graphique 8">
            <a:extLst>
              <a:ext uri="{FF2B5EF4-FFF2-40B4-BE49-F238E27FC236}">
                <a16:creationId xmlns:a16="http://schemas.microsoft.com/office/drawing/2014/main" id="{E45F4CC2-9103-9CDB-873A-39F9907AD93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flipH="1">
            <a:off x="5473717" y="1824391"/>
            <a:ext cx="559756" cy="559756"/>
          </a:xfrm>
          <a:prstGeom prst="rect">
            <a:avLst/>
          </a:prstGeom>
        </p:spPr>
      </p:pic>
      <p:pic>
        <p:nvPicPr>
          <p:cNvPr id="10" name="Graphique 9">
            <a:extLst>
              <a:ext uri="{FF2B5EF4-FFF2-40B4-BE49-F238E27FC236}">
                <a16:creationId xmlns:a16="http://schemas.microsoft.com/office/drawing/2014/main" id="{12C20AE4-31AB-AB56-949F-608A12CCF47F}"/>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flipH="1">
            <a:off x="1930317" y="3999313"/>
            <a:ext cx="4056522" cy="4084117"/>
          </a:xfrm>
          <a:prstGeom prst="rect">
            <a:avLst/>
          </a:prstGeom>
        </p:spPr>
      </p:pic>
      <p:pic>
        <p:nvPicPr>
          <p:cNvPr id="11" name="Graphique 10">
            <a:extLst>
              <a:ext uri="{FF2B5EF4-FFF2-40B4-BE49-F238E27FC236}">
                <a16:creationId xmlns:a16="http://schemas.microsoft.com/office/drawing/2014/main" id="{D6E8093C-74D3-220C-A18A-23CF329CC141}"/>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3922729" y="2474551"/>
            <a:ext cx="4301550" cy="1494865"/>
          </a:xfrm>
          <a:prstGeom prst="rect">
            <a:avLst/>
          </a:prstGeom>
        </p:spPr>
      </p:pic>
      <p:pic>
        <p:nvPicPr>
          <p:cNvPr id="12" name="Graphique 11">
            <a:extLst>
              <a:ext uri="{FF2B5EF4-FFF2-40B4-BE49-F238E27FC236}">
                <a16:creationId xmlns:a16="http://schemas.microsoft.com/office/drawing/2014/main" id="{84E51916-4199-7822-0FD1-883391151A2E}"/>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rot="771511">
            <a:off x="5115639" y="4028252"/>
            <a:ext cx="615703" cy="269370"/>
          </a:xfrm>
          <a:prstGeom prst="rect">
            <a:avLst/>
          </a:prstGeom>
        </p:spPr>
      </p:pic>
      <p:pic>
        <p:nvPicPr>
          <p:cNvPr id="13" name="Graphique 12">
            <a:extLst>
              <a:ext uri="{FF2B5EF4-FFF2-40B4-BE49-F238E27FC236}">
                <a16:creationId xmlns:a16="http://schemas.microsoft.com/office/drawing/2014/main" id="{959B8A74-F9EA-8C65-DF6E-E9638D20A38E}"/>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rot="7839899">
            <a:off x="3548042" y="2279797"/>
            <a:ext cx="615703" cy="269370"/>
          </a:xfrm>
          <a:prstGeom prst="rect">
            <a:avLst/>
          </a:prstGeom>
        </p:spPr>
      </p:pic>
      <p:pic>
        <p:nvPicPr>
          <p:cNvPr id="14" name="Graphique 13">
            <a:extLst>
              <a:ext uri="{FF2B5EF4-FFF2-40B4-BE49-F238E27FC236}">
                <a16:creationId xmlns:a16="http://schemas.microsoft.com/office/drawing/2014/main" id="{9C863959-70D6-A0FE-CB55-641DA5B5012D}"/>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rot="11527169">
            <a:off x="7396950" y="2999751"/>
            <a:ext cx="318246" cy="79562"/>
          </a:xfrm>
          <a:prstGeom prst="rect">
            <a:avLst/>
          </a:prstGeom>
        </p:spPr>
      </p:pic>
      <p:pic>
        <p:nvPicPr>
          <p:cNvPr id="15" name="Graphique 14">
            <a:extLst>
              <a:ext uri="{FF2B5EF4-FFF2-40B4-BE49-F238E27FC236}">
                <a16:creationId xmlns:a16="http://schemas.microsoft.com/office/drawing/2014/main" id="{6CB1FE21-8394-112C-4F2F-4B38536FE7BB}"/>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7497335" y="2161537"/>
            <a:ext cx="66675" cy="66675"/>
          </a:xfrm>
          <a:prstGeom prst="rect">
            <a:avLst/>
          </a:prstGeom>
        </p:spPr>
      </p:pic>
      <p:pic>
        <p:nvPicPr>
          <p:cNvPr id="16" name="Graphique 15">
            <a:extLst>
              <a:ext uri="{FF2B5EF4-FFF2-40B4-BE49-F238E27FC236}">
                <a16:creationId xmlns:a16="http://schemas.microsoft.com/office/drawing/2014/main" id="{E52F35B7-44F0-FD2F-92EA-A908ACA6FF47}"/>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7896200" y="1887330"/>
            <a:ext cx="184189" cy="184189"/>
          </a:xfrm>
          <a:prstGeom prst="rect">
            <a:avLst/>
          </a:prstGeom>
        </p:spPr>
      </p:pic>
      <p:pic>
        <p:nvPicPr>
          <p:cNvPr id="17" name="Graphique 16">
            <a:extLst>
              <a:ext uri="{FF2B5EF4-FFF2-40B4-BE49-F238E27FC236}">
                <a16:creationId xmlns:a16="http://schemas.microsoft.com/office/drawing/2014/main" id="{5EFFFB43-DE2B-1A85-6070-845B500110DC}"/>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8652837" y="1182535"/>
            <a:ext cx="66675" cy="66675"/>
          </a:xfrm>
          <a:prstGeom prst="rect">
            <a:avLst/>
          </a:prstGeom>
        </p:spPr>
      </p:pic>
      <p:pic>
        <p:nvPicPr>
          <p:cNvPr id="18" name="Graphique 17">
            <a:extLst>
              <a:ext uri="{FF2B5EF4-FFF2-40B4-BE49-F238E27FC236}">
                <a16:creationId xmlns:a16="http://schemas.microsoft.com/office/drawing/2014/main" id="{6CA916A7-7E6D-BC59-F9BD-1DC21A25FC9C}"/>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3922729" y="1478911"/>
            <a:ext cx="143505" cy="143505"/>
          </a:xfrm>
          <a:prstGeom prst="rect">
            <a:avLst/>
          </a:prstGeom>
        </p:spPr>
      </p:pic>
      <p:pic>
        <p:nvPicPr>
          <p:cNvPr id="19" name="Graphique 18">
            <a:extLst>
              <a:ext uri="{FF2B5EF4-FFF2-40B4-BE49-F238E27FC236}">
                <a16:creationId xmlns:a16="http://schemas.microsoft.com/office/drawing/2014/main" id="{38490019-942F-AEBE-B662-FDCF330C88FA}"/>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3372771" y="2038181"/>
            <a:ext cx="66675" cy="66675"/>
          </a:xfrm>
          <a:prstGeom prst="rect">
            <a:avLst/>
          </a:prstGeom>
        </p:spPr>
      </p:pic>
      <p:pic>
        <p:nvPicPr>
          <p:cNvPr id="20" name="Graphique 19">
            <a:extLst>
              <a:ext uri="{FF2B5EF4-FFF2-40B4-BE49-F238E27FC236}">
                <a16:creationId xmlns:a16="http://schemas.microsoft.com/office/drawing/2014/main" id="{5B41E03A-A46D-849C-EEEC-A4A721C1EEC6}"/>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5018345" y="1803583"/>
            <a:ext cx="66675" cy="66675"/>
          </a:xfrm>
          <a:prstGeom prst="rect">
            <a:avLst/>
          </a:prstGeom>
        </p:spPr>
      </p:pic>
      <p:pic>
        <p:nvPicPr>
          <p:cNvPr id="21" name="Graphique 20">
            <a:extLst>
              <a:ext uri="{FF2B5EF4-FFF2-40B4-BE49-F238E27FC236}">
                <a16:creationId xmlns:a16="http://schemas.microsoft.com/office/drawing/2014/main" id="{FFC7BCA7-7F64-EBAC-3D56-5E6545F763F8}"/>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2512440" y="1453371"/>
            <a:ext cx="157780" cy="157780"/>
          </a:xfrm>
          <a:prstGeom prst="rect">
            <a:avLst/>
          </a:prstGeom>
        </p:spPr>
      </p:pic>
      <p:pic>
        <p:nvPicPr>
          <p:cNvPr id="22" name="Graphique 21">
            <a:extLst>
              <a:ext uri="{FF2B5EF4-FFF2-40B4-BE49-F238E27FC236}">
                <a16:creationId xmlns:a16="http://schemas.microsoft.com/office/drawing/2014/main" id="{9B15DC27-0C30-16D4-F574-A449A52E910A}"/>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5824694" y="878013"/>
            <a:ext cx="113309" cy="113309"/>
          </a:xfrm>
          <a:prstGeom prst="rect">
            <a:avLst/>
          </a:prstGeom>
        </p:spPr>
      </p:pic>
      <p:pic>
        <p:nvPicPr>
          <p:cNvPr id="23" name="Graphique 22">
            <a:extLst>
              <a:ext uri="{FF2B5EF4-FFF2-40B4-BE49-F238E27FC236}">
                <a16:creationId xmlns:a16="http://schemas.microsoft.com/office/drawing/2014/main" id="{B6A8DBC6-7E75-1E6E-FD45-BF6A3E47346A}"/>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8539528" y="1751816"/>
            <a:ext cx="113309" cy="113309"/>
          </a:xfrm>
          <a:prstGeom prst="rect">
            <a:avLst/>
          </a:prstGeom>
        </p:spPr>
      </p:pic>
      <p:pic>
        <p:nvPicPr>
          <p:cNvPr id="24" name="Graphique 23">
            <a:extLst>
              <a:ext uri="{FF2B5EF4-FFF2-40B4-BE49-F238E27FC236}">
                <a16:creationId xmlns:a16="http://schemas.microsoft.com/office/drawing/2014/main" id="{82251021-EAC2-C489-6A5C-CAEFE3C510C8}"/>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4158664" y="404664"/>
            <a:ext cx="88178" cy="88178"/>
          </a:xfrm>
          <a:prstGeom prst="rect">
            <a:avLst/>
          </a:prstGeom>
        </p:spPr>
      </p:pic>
      <p:pic>
        <p:nvPicPr>
          <p:cNvPr id="25" name="Graphique 24">
            <a:extLst>
              <a:ext uri="{FF2B5EF4-FFF2-40B4-BE49-F238E27FC236}">
                <a16:creationId xmlns:a16="http://schemas.microsoft.com/office/drawing/2014/main" id="{EAE4DE4B-4563-F65D-BC37-C6C972C0698C}"/>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7782891" y="392098"/>
            <a:ext cx="113309" cy="113309"/>
          </a:xfrm>
          <a:prstGeom prst="rect">
            <a:avLst/>
          </a:prstGeom>
        </p:spPr>
      </p:pic>
      <p:pic>
        <p:nvPicPr>
          <p:cNvPr id="26" name="Graphique 25">
            <a:extLst>
              <a:ext uri="{FF2B5EF4-FFF2-40B4-BE49-F238E27FC236}">
                <a16:creationId xmlns:a16="http://schemas.microsoft.com/office/drawing/2014/main" id="{848BFF80-40B0-0BBB-C9A8-E27AFF119BA4}"/>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6261936" y="991322"/>
            <a:ext cx="66675" cy="66675"/>
          </a:xfrm>
          <a:prstGeom prst="rect">
            <a:avLst/>
          </a:prstGeom>
        </p:spPr>
      </p:pic>
      <p:pic>
        <p:nvPicPr>
          <p:cNvPr id="27" name="Graphique 26">
            <a:extLst>
              <a:ext uri="{FF2B5EF4-FFF2-40B4-BE49-F238E27FC236}">
                <a16:creationId xmlns:a16="http://schemas.microsoft.com/office/drawing/2014/main" id="{73DA1197-BDC5-9D3C-CCEF-F42579AB8423}"/>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4439816" y="4318472"/>
            <a:ext cx="66675" cy="66675"/>
          </a:xfrm>
          <a:prstGeom prst="rect">
            <a:avLst/>
          </a:prstGeom>
        </p:spPr>
      </p:pic>
      <p:pic>
        <p:nvPicPr>
          <p:cNvPr id="28" name="Graphique 27">
            <a:extLst>
              <a:ext uri="{FF2B5EF4-FFF2-40B4-BE49-F238E27FC236}">
                <a16:creationId xmlns:a16="http://schemas.microsoft.com/office/drawing/2014/main" id="{E339716F-0A62-8120-0236-3A6451525757}"/>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6205163" y="4510366"/>
            <a:ext cx="117732" cy="117732"/>
          </a:xfrm>
          <a:prstGeom prst="rect">
            <a:avLst/>
          </a:prstGeom>
        </p:spPr>
      </p:pic>
    </p:spTree>
    <p:extLst>
      <p:ext uri="{BB962C8B-B14F-4D97-AF65-F5344CB8AC3E}">
        <p14:creationId xmlns:p14="http://schemas.microsoft.com/office/powerpoint/2010/main" val="167330532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Fond bleu foncé libre">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a:xfrm>
            <a:off x="407368" y="6623881"/>
            <a:ext cx="5040000" cy="123111"/>
          </a:xfrm>
          <a:prstGeom prst="rect">
            <a:avLst/>
          </a:prstGeom>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p:cNvSpPr>
            <a:spLocks noGrp="1"/>
          </p:cNvSpPr>
          <p:nvPr>
            <p:ph type="sldNum" sz="quarter" idx="11"/>
          </p:nvPr>
        </p:nvSpPr>
        <p:spPr>
          <a:xfrm>
            <a:off x="105464" y="6630403"/>
            <a:ext cx="263460" cy="123111"/>
          </a:xfrm>
          <a:prstGeom prst="rect">
            <a:avLst/>
          </a:prstGeom>
        </p:spPr>
        <p:txBody>
          <a:bodyPr/>
          <a:lstStyle>
            <a:lvl1pPr algn="l">
              <a:defRPr>
                <a:solidFill>
                  <a:schemeClr val="bg1"/>
                </a:solidFill>
              </a:defRPr>
            </a:lvl1pPr>
          </a:lstStyle>
          <a:p>
            <a:fld id="{72F7D735-2684-4015-BC38-8C62B24B466E}" type="slidenum">
              <a:rPr lang="fr-FR" smtClean="0"/>
              <a:pPr/>
              <a:t>‹N°›</a:t>
            </a:fld>
            <a:endParaRPr lang="fr-FR"/>
          </a:p>
        </p:txBody>
      </p:sp>
      <p:pic>
        <p:nvPicPr>
          <p:cNvPr id="5" name="Image 4" descr="Une image contenant dessin&#10;&#10;Description générée automatiquement">
            <a:extLst>
              <a:ext uri="{FF2B5EF4-FFF2-40B4-BE49-F238E27FC236}">
                <a16:creationId xmlns:a16="http://schemas.microsoft.com/office/drawing/2014/main" id="{FBB58FAD-ABE4-49D9-A948-BE1A9DDDC2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spTree>
    <p:extLst>
      <p:ext uri="{BB962C8B-B14F-4D97-AF65-F5344CB8AC3E}">
        <p14:creationId xmlns:p14="http://schemas.microsoft.com/office/powerpoint/2010/main" val="166515180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Fond bleu clair libre">
    <p:bg>
      <p:bgPr>
        <a:solidFill>
          <a:schemeClr val="tx2"/>
        </a:solidFill>
        <a:effectLst/>
      </p:bgPr>
    </p:bg>
    <p:spTree>
      <p:nvGrpSpPr>
        <p:cNvPr id="1" name=""/>
        <p:cNvGrpSpPr/>
        <p:nvPr/>
      </p:nvGrpSpPr>
      <p:grpSpPr>
        <a:xfrm>
          <a:off x="0" y="0"/>
          <a:ext cx="0" cy="0"/>
          <a:chOff x="0" y="0"/>
          <a:chExt cx="0" cy="0"/>
        </a:xfrm>
      </p:grpSpPr>
      <p:sp>
        <p:nvSpPr>
          <p:cNvPr id="5" name="Espace réservé du pied de page 2">
            <a:extLst>
              <a:ext uri="{FF2B5EF4-FFF2-40B4-BE49-F238E27FC236}">
                <a16:creationId xmlns:a16="http://schemas.microsoft.com/office/drawing/2014/main" id="{0C33B9F3-9483-AFF3-344D-CA2E2AB1BAB9}"/>
              </a:ext>
            </a:extLst>
          </p:cNvPr>
          <p:cNvSpPr>
            <a:spLocks noGrp="1"/>
          </p:cNvSpPr>
          <p:nvPr>
            <p:ph type="ftr" sz="quarter" idx="10"/>
          </p:nvPr>
        </p:nvSpPr>
        <p:spPr>
          <a:xfrm>
            <a:off x="407368" y="6623881"/>
            <a:ext cx="5040000" cy="123111"/>
          </a:xfrm>
          <a:prstGeom prst="rect">
            <a:avLst/>
          </a:prstGeom>
        </p:spPr>
        <p:txBody>
          <a:bodyPr/>
          <a:lstStyle>
            <a:lvl1pPr>
              <a:defRPr>
                <a:solidFill>
                  <a:schemeClr val="bg1"/>
                </a:solidFill>
              </a:defRPr>
            </a:lvl1pPr>
          </a:lstStyle>
          <a:p>
            <a:r>
              <a:rPr lang="fr-FR"/>
              <a:t>Niveau de confidentialité  |  JJ/MM/AAAA  |  Présentateur</a:t>
            </a:r>
          </a:p>
        </p:txBody>
      </p:sp>
      <p:sp>
        <p:nvSpPr>
          <p:cNvPr id="6" name="Espace réservé du numéro de diapositive 3">
            <a:extLst>
              <a:ext uri="{FF2B5EF4-FFF2-40B4-BE49-F238E27FC236}">
                <a16:creationId xmlns:a16="http://schemas.microsoft.com/office/drawing/2014/main" id="{D1BA49FD-2CCF-41ED-A717-01013AE39E75}"/>
              </a:ext>
            </a:extLst>
          </p:cNvPr>
          <p:cNvSpPr>
            <a:spLocks noGrp="1"/>
          </p:cNvSpPr>
          <p:nvPr>
            <p:ph type="sldNum" sz="quarter" idx="11"/>
          </p:nvPr>
        </p:nvSpPr>
        <p:spPr>
          <a:xfrm>
            <a:off x="105464" y="6630403"/>
            <a:ext cx="263460" cy="123111"/>
          </a:xfrm>
          <a:prstGeom prst="rect">
            <a:avLst/>
          </a:prstGeom>
        </p:spPr>
        <p:txBody>
          <a:bodyPr/>
          <a:lstStyle>
            <a:lvl1pPr algn="l">
              <a:defRPr>
                <a:solidFill>
                  <a:schemeClr val="bg1"/>
                </a:solidFill>
              </a:defRPr>
            </a:lvl1pPr>
          </a:lstStyle>
          <a:p>
            <a:fld id="{72F7D735-2684-4015-BC38-8C62B24B466E}" type="slidenum">
              <a:rPr lang="fr-FR" smtClean="0"/>
              <a:pPr/>
              <a:t>‹N°›</a:t>
            </a:fld>
            <a:endParaRPr lang="fr-FR"/>
          </a:p>
        </p:txBody>
      </p:sp>
      <p:pic>
        <p:nvPicPr>
          <p:cNvPr id="7" name="Image 6" descr="Une image contenant dessin&#10;&#10;Description générée automatiquement">
            <a:extLst>
              <a:ext uri="{FF2B5EF4-FFF2-40B4-BE49-F238E27FC236}">
                <a16:creationId xmlns:a16="http://schemas.microsoft.com/office/drawing/2014/main" id="{A2688B6A-6FE9-3FDF-28A7-76AF59048D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spTree>
    <p:extLst>
      <p:ext uri="{BB962C8B-B14F-4D97-AF65-F5344CB8AC3E}">
        <p14:creationId xmlns:p14="http://schemas.microsoft.com/office/powerpoint/2010/main" val="346172265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Fond blanc libre">
    <p:bg>
      <p:bgPr>
        <a:solidFill>
          <a:schemeClr val="bg1"/>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43486C2C-C84D-5C4B-A75C-FE84278315E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4" y="6167566"/>
            <a:ext cx="1221598" cy="789826"/>
          </a:xfrm>
          <a:prstGeom prst="rect">
            <a:avLst/>
          </a:prstGeom>
        </p:spPr>
      </p:pic>
      <p:sp>
        <p:nvSpPr>
          <p:cNvPr id="2" name="Espace réservé du pied de page 2">
            <a:extLst>
              <a:ext uri="{FF2B5EF4-FFF2-40B4-BE49-F238E27FC236}">
                <a16:creationId xmlns:a16="http://schemas.microsoft.com/office/drawing/2014/main" id="{63872ADE-1866-178D-FF50-26602924E63E}"/>
              </a:ext>
            </a:extLst>
          </p:cNvPr>
          <p:cNvSpPr>
            <a:spLocks noGrp="1"/>
          </p:cNvSpPr>
          <p:nvPr>
            <p:ph type="ftr" sz="quarter" idx="10"/>
          </p:nvPr>
        </p:nvSpPr>
        <p:spPr>
          <a:xfrm>
            <a:off x="407368" y="6623881"/>
            <a:ext cx="5040000" cy="123111"/>
          </a:xfrm>
          <a:prstGeom prst="rect">
            <a:avLst/>
          </a:prstGeom>
        </p:spPr>
        <p:txBody>
          <a:bodyPr/>
          <a:lstStyle>
            <a:lvl1pPr>
              <a:defRPr>
                <a:solidFill>
                  <a:schemeClr val="tx1"/>
                </a:solidFill>
              </a:defRPr>
            </a:lvl1pPr>
          </a:lstStyle>
          <a:p>
            <a:r>
              <a:rPr lang="fr-FR"/>
              <a:t>Niveau de confidentialité  |  JJ/MM/AAAA  |  Présentateur</a:t>
            </a:r>
          </a:p>
        </p:txBody>
      </p:sp>
      <p:sp>
        <p:nvSpPr>
          <p:cNvPr id="5" name="Espace réservé du numéro de diapositive 3">
            <a:extLst>
              <a:ext uri="{FF2B5EF4-FFF2-40B4-BE49-F238E27FC236}">
                <a16:creationId xmlns:a16="http://schemas.microsoft.com/office/drawing/2014/main" id="{A5C7A539-C13B-59E1-BB35-2A246491F193}"/>
              </a:ext>
            </a:extLst>
          </p:cNvPr>
          <p:cNvSpPr>
            <a:spLocks noGrp="1"/>
          </p:cNvSpPr>
          <p:nvPr>
            <p:ph type="sldNum" sz="quarter" idx="11"/>
          </p:nvPr>
        </p:nvSpPr>
        <p:spPr>
          <a:xfrm>
            <a:off x="105464" y="6630403"/>
            <a:ext cx="263460" cy="123111"/>
          </a:xfrm>
          <a:prstGeom prst="rect">
            <a:avLst/>
          </a:prstGeom>
        </p:spPr>
        <p:txBody>
          <a:bodyPr/>
          <a:lstStyle>
            <a:lvl1pPr algn="l">
              <a:defRPr>
                <a:solidFill>
                  <a:schemeClr val="tx2"/>
                </a:solidFill>
              </a:defRPr>
            </a:lvl1pPr>
          </a:lstStyle>
          <a:p>
            <a:fld id="{72F7D735-2684-4015-BC38-8C62B24B466E}" type="slidenum">
              <a:rPr lang="fr-FR" smtClean="0"/>
              <a:pPr/>
              <a:t>‹N°›</a:t>
            </a:fld>
            <a:endParaRPr lang="fr-FR"/>
          </a:p>
        </p:txBody>
      </p:sp>
    </p:spTree>
    <p:extLst>
      <p:ext uri="{BB962C8B-B14F-4D97-AF65-F5344CB8AC3E}">
        <p14:creationId xmlns:p14="http://schemas.microsoft.com/office/powerpoint/2010/main" val="168701722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lide ouverture">
    <p:bg>
      <p:bgPr>
        <a:solidFill>
          <a:schemeClr val="tx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F3C8EE3-6B3C-87DE-0680-C4A46BF6504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4" y="6167566"/>
            <a:ext cx="1221598" cy="789826"/>
          </a:xfrm>
          <a:prstGeom prst="rect">
            <a:avLst/>
          </a:prstGeom>
        </p:spPr>
      </p:pic>
      <p:sp>
        <p:nvSpPr>
          <p:cNvPr id="6" name="Ellipse 5">
            <a:extLst>
              <a:ext uri="{FF2B5EF4-FFF2-40B4-BE49-F238E27FC236}">
                <a16:creationId xmlns:a16="http://schemas.microsoft.com/office/drawing/2014/main" id="{76298C73-BC3B-E88D-A439-EF3435A9A702}"/>
              </a:ext>
            </a:extLst>
          </p:cNvPr>
          <p:cNvSpPr/>
          <p:nvPr userDrawn="1"/>
        </p:nvSpPr>
        <p:spPr>
          <a:xfrm>
            <a:off x="1903950" y="-3176231"/>
            <a:ext cx="13408864" cy="13408864"/>
          </a:xfrm>
          <a:prstGeom prst="ellipse">
            <a:avLst/>
          </a:prstGeom>
          <a:solidFill>
            <a:schemeClr val="tx2"/>
          </a:solidFill>
          <a:ln>
            <a:noFill/>
          </a:ln>
          <a:effectLst>
            <a:outerShdw blurRad="5334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3EE551F5-6A00-0DC3-1D8E-115A1D44EBFD}"/>
              </a:ext>
            </a:extLst>
          </p:cNvPr>
          <p:cNvPicPr>
            <a:picLocks noChangeAspect="1"/>
          </p:cNvPicPr>
          <p:nvPr userDrawn="1"/>
        </p:nvPicPr>
        <p:blipFill>
          <a:blip r:embed="rId3"/>
          <a:srcRect/>
          <a:stretch/>
        </p:blipFill>
        <p:spPr>
          <a:xfrm>
            <a:off x="5979219" y="4149771"/>
            <a:ext cx="4096700" cy="2648730"/>
          </a:xfrm>
          <a:prstGeom prst="rect">
            <a:avLst/>
          </a:prstGeom>
        </p:spPr>
      </p:pic>
      <p:sp>
        <p:nvSpPr>
          <p:cNvPr id="10" name="ZoneTexte 9">
            <a:extLst>
              <a:ext uri="{FF2B5EF4-FFF2-40B4-BE49-F238E27FC236}">
                <a16:creationId xmlns:a16="http://schemas.microsoft.com/office/drawing/2014/main" id="{42BF0F0C-1AAC-5698-CF32-C56DA20F2B91}"/>
              </a:ext>
            </a:extLst>
          </p:cNvPr>
          <p:cNvSpPr txBox="1"/>
          <p:nvPr userDrawn="1"/>
        </p:nvSpPr>
        <p:spPr>
          <a:xfrm>
            <a:off x="550214" y="5840104"/>
            <a:ext cx="3764438" cy="215444"/>
          </a:xfrm>
          <a:prstGeom prst="rect">
            <a:avLst/>
          </a:prstGeom>
          <a:noFill/>
        </p:spPr>
        <p:txBody>
          <a:bodyPr wrap="square" lIns="36000" tIns="0" rIns="36000" bIns="0" rtlCol="0">
            <a:spAutoFit/>
          </a:bodyPr>
          <a:lstStyle/>
          <a:p>
            <a:pPr>
              <a:buClr>
                <a:schemeClr val="tx2"/>
              </a:buClr>
            </a:pPr>
            <a:fld id="{7F54EB47-7CB1-42ED-99B6-BD49B7BBF2BA}" type="datetime1">
              <a:rPr lang="fr-FR" sz="1400" smtClean="0">
                <a:solidFill>
                  <a:schemeClr val="accent1"/>
                </a:solidFill>
              </a:rPr>
              <a:t>09/10/2024</a:t>
            </a:fld>
            <a:endParaRPr lang="fr-FR" sz="1400">
              <a:solidFill>
                <a:schemeClr val="accent1"/>
              </a:solidFill>
            </a:endParaRPr>
          </a:p>
        </p:txBody>
      </p:sp>
      <p:pic>
        <p:nvPicPr>
          <p:cNvPr id="11" name="Graphique 10">
            <a:extLst>
              <a:ext uri="{FF2B5EF4-FFF2-40B4-BE49-F238E27FC236}">
                <a16:creationId xmlns:a16="http://schemas.microsoft.com/office/drawing/2014/main" id="{3BD619B2-98FF-B5E2-2A22-6D0B76E8E9B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1812955" y="599793"/>
            <a:ext cx="1487650" cy="836208"/>
          </a:xfrm>
          <a:prstGeom prst="rect">
            <a:avLst/>
          </a:prstGeom>
          <a:effectLst>
            <a:outerShdw blurRad="266700" dist="165100" dir="2700000" algn="tl" rotWithShape="0">
              <a:prstClr val="black">
                <a:alpha val="41000"/>
              </a:prstClr>
            </a:outerShdw>
          </a:effectLst>
        </p:spPr>
      </p:pic>
      <p:pic>
        <p:nvPicPr>
          <p:cNvPr id="12" name="Graphique 11">
            <a:extLst>
              <a:ext uri="{FF2B5EF4-FFF2-40B4-BE49-F238E27FC236}">
                <a16:creationId xmlns:a16="http://schemas.microsoft.com/office/drawing/2014/main" id="{11079FDC-DE7E-1189-9BF3-97E5D792398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10404852" y="2597547"/>
            <a:ext cx="1487650" cy="836208"/>
          </a:xfrm>
          <a:prstGeom prst="rect">
            <a:avLst/>
          </a:prstGeom>
          <a:effectLst>
            <a:outerShdw blurRad="266700" dist="165100" dir="2700000" algn="tl" rotWithShape="0">
              <a:prstClr val="black">
                <a:alpha val="41000"/>
              </a:prstClr>
            </a:outerShdw>
          </a:effectLst>
        </p:spPr>
      </p:pic>
      <p:sp>
        <p:nvSpPr>
          <p:cNvPr id="18" name="Espace réservé du texte 17">
            <a:extLst>
              <a:ext uri="{FF2B5EF4-FFF2-40B4-BE49-F238E27FC236}">
                <a16:creationId xmlns:a16="http://schemas.microsoft.com/office/drawing/2014/main" id="{DEC467BD-B830-1C16-465D-815D46BDC963}"/>
              </a:ext>
            </a:extLst>
          </p:cNvPr>
          <p:cNvSpPr>
            <a:spLocks noGrp="1"/>
          </p:cNvSpPr>
          <p:nvPr>
            <p:ph type="body" sz="quarter" idx="10" hasCustomPrompt="1"/>
          </p:nvPr>
        </p:nvSpPr>
        <p:spPr>
          <a:xfrm>
            <a:off x="550690" y="1754511"/>
            <a:ext cx="4096700" cy="2955925"/>
          </a:xfrm>
          <a:prstGeom prst="rect">
            <a:avLst/>
          </a:prstGeom>
        </p:spPr>
        <p:txBody>
          <a:bodyPr anchor="ctr" anchorCtr="0"/>
          <a:lstStyle>
            <a:lvl1pPr>
              <a:defRPr sz="4800" b="1">
                <a:solidFill>
                  <a:schemeClr val="bg1"/>
                </a:solidFill>
              </a:defRPr>
            </a:lvl1pPr>
            <a:lvl2pPr>
              <a:defRPr sz="4800" b="1">
                <a:solidFill>
                  <a:schemeClr val="bg1"/>
                </a:solidFill>
              </a:defRPr>
            </a:lvl2pPr>
            <a:lvl3pPr>
              <a:defRPr sz="4800" b="1">
                <a:solidFill>
                  <a:schemeClr val="bg1"/>
                </a:solidFill>
              </a:defRPr>
            </a:lvl3pPr>
            <a:lvl4pPr>
              <a:defRPr sz="4800" b="1">
                <a:solidFill>
                  <a:schemeClr val="bg1"/>
                </a:solidFill>
              </a:defRPr>
            </a:lvl4pPr>
            <a:lvl5pPr>
              <a:defRPr sz="4800" b="1">
                <a:solidFill>
                  <a:schemeClr val="bg1"/>
                </a:solidFill>
              </a:defRPr>
            </a:lvl5pPr>
          </a:lstStyle>
          <a:p>
            <a:pPr lvl="0"/>
            <a:r>
              <a:rPr lang="fr-FR"/>
              <a:t>Titre de la  présentation</a:t>
            </a:r>
          </a:p>
        </p:txBody>
      </p:sp>
    </p:spTree>
    <p:extLst>
      <p:ext uri="{BB962C8B-B14F-4D97-AF65-F5344CB8AC3E}">
        <p14:creationId xmlns:p14="http://schemas.microsoft.com/office/powerpoint/2010/main" val="320734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8_Fond blanc libre">
    <p:bg>
      <p:bgPr>
        <a:solidFill>
          <a:schemeClr val="tx2"/>
        </a:solid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17210910-A7C2-3CB8-4B8C-9050BDE73A42}"/>
              </a:ext>
            </a:extLst>
          </p:cNvPr>
          <p:cNvPicPr>
            <a:picLocks noChangeAspect="1"/>
          </p:cNvPicPr>
          <p:nvPr userDrawn="1"/>
        </p:nvPicPr>
        <p:blipFill>
          <a:blip r:embed="rId2"/>
          <a:srcRect/>
          <a:stretch/>
        </p:blipFill>
        <p:spPr>
          <a:xfrm>
            <a:off x="9264352" y="5780178"/>
            <a:ext cx="1683296" cy="1083980"/>
          </a:xfrm>
          <a:prstGeom prst="rect">
            <a:avLst/>
          </a:prstGeom>
        </p:spPr>
      </p:pic>
      <p:sp>
        <p:nvSpPr>
          <p:cNvPr id="2" name="Rectángulo: esquinas redondeadas 1">
            <a:extLst>
              <a:ext uri="{FF2B5EF4-FFF2-40B4-BE49-F238E27FC236}">
                <a16:creationId xmlns:a16="http://schemas.microsoft.com/office/drawing/2014/main" id="{53F276AE-8309-9740-07C6-A24DE9E07712}"/>
              </a:ext>
            </a:extLst>
          </p:cNvPr>
          <p:cNvSpPr>
            <a:spLocks noChangeAspect="1"/>
          </p:cNvSpPr>
          <p:nvPr userDrawn="1"/>
        </p:nvSpPr>
        <p:spPr>
          <a:xfrm>
            <a:off x="1651820" y="4011318"/>
            <a:ext cx="3445693" cy="642331"/>
          </a:xfrm>
          <a:prstGeom prst="roundRect">
            <a:avLst>
              <a:gd name="adj" fmla="val 5000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5" name="Imagen 4">
            <a:extLst>
              <a:ext uri="{FF2B5EF4-FFF2-40B4-BE49-F238E27FC236}">
                <a16:creationId xmlns:a16="http://schemas.microsoft.com/office/drawing/2014/main" id="{801461D2-D663-F057-2B48-EBA465F575FA}"/>
              </a:ext>
            </a:extLst>
          </p:cNvPr>
          <p:cNvPicPr>
            <a:picLocks noChangeAspect="1"/>
          </p:cNvPicPr>
          <p:nvPr userDrawn="1"/>
        </p:nvPicPr>
        <p:blipFill>
          <a:blip r:embed="rId3"/>
          <a:srcRect/>
          <a:stretch/>
        </p:blipFill>
        <p:spPr>
          <a:xfrm>
            <a:off x="1173397" y="4078508"/>
            <a:ext cx="467098" cy="467098"/>
          </a:xfrm>
          <a:prstGeom prst="rect">
            <a:avLst/>
          </a:prstGeom>
        </p:spPr>
      </p:pic>
      <p:sp>
        <p:nvSpPr>
          <p:cNvPr id="6" name="Espace réservé du texte 40">
            <a:extLst>
              <a:ext uri="{FF2B5EF4-FFF2-40B4-BE49-F238E27FC236}">
                <a16:creationId xmlns:a16="http://schemas.microsoft.com/office/drawing/2014/main" id="{FBF22326-A110-4474-EC56-04AD85A5AEA8}"/>
              </a:ext>
            </a:extLst>
          </p:cNvPr>
          <p:cNvSpPr>
            <a:spLocks noGrp="1" noChangeAspect="1"/>
          </p:cNvSpPr>
          <p:nvPr>
            <p:ph type="body" sz="quarter" idx="15" hasCustomPrompt="1"/>
          </p:nvPr>
        </p:nvSpPr>
        <p:spPr>
          <a:xfrm>
            <a:off x="2352545" y="4080135"/>
            <a:ext cx="2744967" cy="474214"/>
          </a:xfrm>
          <a:prstGeom prst="rect">
            <a:avLst/>
          </a:prstGeom>
        </p:spPr>
        <p:txBody>
          <a:bodyPr anchor="ctr"/>
          <a:lstStyle>
            <a:lvl1pPr algn="l">
              <a:defRPr sz="2200" b="1">
                <a:solidFill>
                  <a:schemeClr val="tx2"/>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Lorem ipsum </a:t>
            </a:r>
            <a:r>
              <a:rPr lang="fr-FR" err="1"/>
              <a:t>dolor</a:t>
            </a:r>
            <a:r>
              <a:rPr lang="fr-FR"/>
              <a:t> </a:t>
            </a:r>
            <a:r>
              <a:rPr lang="fr-FR" err="1"/>
              <a:t>sit</a:t>
            </a:r>
            <a:endParaRPr lang="fr-FR"/>
          </a:p>
        </p:txBody>
      </p:sp>
      <p:sp>
        <p:nvSpPr>
          <p:cNvPr id="7" name="Espace réservé du texte 40">
            <a:extLst>
              <a:ext uri="{FF2B5EF4-FFF2-40B4-BE49-F238E27FC236}">
                <a16:creationId xmlns:a16="http://schemas.microsoft.com/office/drawing/2014/main" id="{B90FA84A-D902-A85E-967B-0B01B0D5ABD5}"/>
              </a:ext>
            </a:extLst>
          </p:cNvPr>
          <p:cNvSpPr>
            <a:spLocks noGrp="1" noChangeAspect="1"/>
          </p:cNvSpPr>
          <p:nvPr>
            <p:ph type="body" sz="quarter" idx="16" hasCustomPrompt="1"/>
          </p:nvPr>
        </p:nvSpPr>
        <p:spPr>
          <a:xfrm>
            <a:off x="2352545" y="4863512"/>
            <a:ext cx="2744967" cy="474214"/>
          </a:xfrm>
          <a:prstGeom prst="rect">
            <a:avLst/>
          </a:prstGeom>
        </p:spPr>
        <p:txBody>
          <a:bodyPr anchor="t"/>
          <a:lstStyle>
            <a:lvl1pPr algn="l">
              <a:lnSpc>
                <a:spcPct val="100000"/>
              </a:lnSpc>
              <a:defRPr sz="16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Lorem ipsum </a:t>
            </a:r>
            <a:r>
              <a:rPr lang="fr-FR" err="1"/>
              <a:t>dolor</a:t>
            </a:r>
            <a:r>
              <a:rPr lang="fr-FR"/>
              <a:t> </a:t>
            </a:r>
            <a:r>
              <a:rPr lang="fr-FR" err="1"/>
              <a:t>sit</a:t>
            </a:r>
            <a:r>
              <a:rPr lang="fr-FR"/>
              <a:t> </a:t>
            </a:r>
            <a:r>
              <a:rPr lang="fr-FR" err="1"/>
              <a:t>amet</a:t>
            </a:r>
            <a:r>
              <a:rPr lang="fr-FR"/>
              <a:t>, </a:t>
            </a:r>
            <a:r>
              <a:rPr lang="fr-FR" err="1"/>
              <a:t>consectetur</a:t>
            </a:r>
            <a:r>
              <a:rPr lang="fr-FR"/>
              <a:t> </a:t>
            </a:r>
            <a:r>
              <a:rPr lang="fr-FR" err="1"/>
              <a:t>adipiscing</a:t>
            </a:r>
            <a:r>
              <a:rPr lang="fr-FR"/>
              <a:t> </a:t>
            </a:r>
            <a:r>
              <a:rPr lang="fr-FR" err="1"/>
              <a:t>elit</a:t>
            </a:r>
            <a:r>
              <a:rPr lang="fr-FR"/>
              <a:t>.</a:t>
            </a:r>
          </a:p>
        </p:txBody>
      </p:sp>
      <p:sp>
        <p:nvSpPr>
          <p:cNvPr id="4" name="Marcador de posición de imagen 3">
            <a:extLst>
              <a:ext uri="{FF2B5EF4-FFF2-40B4-BE49-F238E27FC236}">
                <a16:creationId xmlns:a16="http://schemas.microsoft.com/office/drawing/2014/main" id="{F5A1DEAB-CA84-4A66-8966-CB4EB1C7EE80}"/>
              </a:ext>
            </a:extLst>
          </p:cNvPr>
          <p:cNvSpPr>
            <a:spLocks noGrp="1" noChangeAspect="1"/>
          </p:cNvSpPr>
          <p:nvPr>
            <p:ph type="pic" sz="quarter" idx="10"/>
          </p:nvPr>
        </p:nvSpPr>
        <p:spPr>
          <a:xfrm>
            <a:off x="2064773" y="1012859"/>
            <a:ext cx="2801117" cy="2801781"/>
          </a:xfrm>
          <a:prstGeom prst="ellipse">
            <a:avLst/>
          </a:prstGeom>
          <a:blipFill>
            <a:blip r:embed="rId4"/>
            <a:stretch>
              <a:fillRect/>
            </a:stretch>
          </a:blipFill>
        </p:spPr>
        <p:txBody>
          <a:bodyPr/>
          <a:lstStyle/>
          <a:p>
            <a:endParaRPr lang="es-ES"/>
          </a:p>
        </p:txBody>
      </p:sp>
      <p:sp>
        <p:nvSpPr>
          <p:cNvPr id="3" name="Rectángulo: esquinas redondeadas 1">
            <a:extLst>
              <a:ext uri="{FF2B5EF4-FFF2-40B4-BE49-F238E27FC236}">
                <a16:creationId xmlns:a16="http://schemas.microsoft.com/office/drawing/2014/main" id="{FD443335-4D33-668E-91F8-642A530292DB}"/>
              </a:ext>
            </a:extLst>
          </p:cNvPr>
          <p:cNvSpPr>
            <a:spLocks noChangeAspect="1"/>
          </p:cNvSpPr>
          <p:nvPr userDrawn="1"/>
        </p:nvSpPr>
        <p:spPr>
          <a:xfrm>
            <a:off x="6393762" y="4011318"/>
            <a:ext cx="3445693" cy="642331"/>
          </a:xfrm>
          <a:prstGeom prst="roundRect">
            <a:avLst>
              <a:gd name="adj" fmla="val 5000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8" name="Imagen 4">
            <a:extLst>
              <a:ext uri="{FF2B5EF4-FFF2-40B4-BE49-F238E27FC236}">
                <a16:creationId xmlns:a16="http://schemas.microsoft.com/office/drawing/2014/main" id="{E5E54741-9564-1ACA-A477-7C7BB3EEF323}"/>
              </a:ext>
            </a:extLst>
          </p:cNvPr>
          <p:cNvPicPr>
            <a:picLocks noChangeAspect="1"/>
          </p:cNvPicPr>
          <p:nvPr userDrawn="1"/>
        </p:nvPicPr>
        <p:blipFill>
          <a:blip r:embed="rId3"/>
          <a:srcRect/>
          <a:stretch/>
        </p:blipFill>
        <p:spPr>
          <a:xfrm>
            <a:off x="5915339" y="4078508"/>
            <a:ext cx="467098" cy="467098"/>
          </a:xfrm>
          <a:prstGeom prst="rect">
            <a:avLst/>
          </a:prstGeom>
        </p:spPr>
      </p:pic>
      <p:sp>
        <p:nvSpPr>
          <p:cNvPr id="9" name="Espace réservé du texte 40">
            <a:extLst>
              <a:ext uri="{FF2B5EF4-FFF2-40B4-BE49-F238E27FC236}">
                <a16:creationId xmlns:a16="http://schemas.microsoft.com/office/drawing/2014/main" id="{FB2B78AA-7F57-27D1-CA44-74F3364F3FDD}"/>
              </a:ext>
            </a:extLst>
          </p:cNvPr>
          <p:cNvSpPr>
            <a:spLocks noGrp="1" noChangeAspect="1"/>
          </p:cNvSpPr>
          <p:nvPr>
            <p:ph type="body" sz="quarter" idx="17" hasCustomPrompt="1"/>
          </p:nvPr>
        </p:nvSpPr>
        <p:spPr>
          <a:xfrm>
            <a:off x="7094487" y="4080135"/>
            <a:ext cx="2744967" cy="474214"/>
          </a:xfrm>
          <a:prstGeom prst="rect">
            <a:avLst/>
          </a:prstGeom>
        </p:spPr>
        <p:txBody>
          <a:bodyPr anchor="ctr"/>
          <a:lstStyle>
            <a:lvl1pPr algn="l">
              <a:defRPr sz="2200" b="1">
                <a:solidFill>
                  <a:schemeClr val="tx2"/>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Lorem ipsum </a:t>
            </a:r>
            <a:r>
              <a:rPr lang="fr-FR" err="1"/>
              <a:t>dolor</a:t>
            </a:r>
            <a:r>
              <a:rPr lang="fr-FR"/>
              <a:t> </a:t>
            </a:r>
            <a:r>
              <a:rPr lang="fr-FR" err="1"/>
              <a:t>sit</a:t>
            </a:r>
            <a:endParaRPr lang="fr-FR"/>
          </a:p>
        </p:txBody>
      </p:sp>
      <p:sp>
        <p:nvSpPr>
          <p:cNvPr id="10" name="Espace réservé du texte 40">
            <a:extLst>
              <a:ext uri="{FF2B5EF4-FFF2-40B4-BE49-F238E27FC236}">
                <a16:creationId xmlns:a16="http://schemas.microsoft.com/office/drawing/2014/main" id="{89BA45A2-4094-BB13-56A0-05870862653E}"/>
              </a:ext>
            </a:extLst>
          </p:cNvPr>
          <p:cNvSpPr>
            <a:spLocks noGrp="1" noChangeAspect="1"/>
          </p:cNvSpPr>
          <p:nvPr>
            <p:ph type="body" sz="quarter" idx="18" hasCustomPrompt="1"/>
          </p:nvPr>
        </p:nvSpPr>
        <p:spPr>
          <a:xfrm>
            <a:off x="7094487" y="4863512"/>
            <a:ext cx="2744967" cy="474214"/>
          </a:xfrm>
          <a:prstGeom prst="rect">
            <a:avLst/>
          </a:prstGeom>
        </p:spPr>
        <p:txBody>
          <a:bodyPr anchor="t"/>
          <a:lstStyle>
            <a:lvl1pPr algn="l">
              <a:lnSpc>
                <a:spcPct val="100000"/>
              </a:lnSpc>
              <a:defRPr sz="16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Lorem ipsum </a:t>
            </a:r>
            <a:r>
              <a:rPr lang="fr-FR" err="1"/>
              <a:t>dolor</a:t>
            </a:r>
            <a:r>
              <a:rPr lang="fr-FR"/>
              <a:t> </a:t>
            </a:r>
            <a:r>
              <a:rPr lang="fr-FR" err="1"/>
              <a:t>sit</a:t>
            </a:r>
            <a:r>
              <a:rPr lang="fr-FR"/>
              <a:t> </a:t>
            </a:r>
            <a:r>
              <a:rPr lang="fr-FR" err="1"/>
              <a:t>amet</a:t>
            </a:r>
            <a:r>
              <a:rPr lang="fr-FR"/>
              <a:t>, </a:t>
            </a:r>
            <a:r>
              <a:rPr lang="fr-FR" err="1"/>
              <a:t>consectetur</a:t>
            </a:r>
            <a:r>
              <a:rPr lang="fr-FR"/>
              <a:t> </a:t>
            </a:r>
            <a:r>
              <a:rPr lang="fr-FR" err="1"/>
              <a:t>adipiscing</a:t>
            </a:r>
            <a:r>
              <a:rPr lang="fr-FR"/>
              <a:t> </a:t>
            </a:r>
            <a:r>
              <a:rPr lang="fr-FR" err="1"/>
              <a:t>elit</a:t>
            </a:r>
            <a:r>
              <a:rPr lang="fr-FR"/>
              <a:t>.</a:t>
            </a:r>
          </a:p>
        </p:txBody>
      </p:sp>
      <p:sp>
        <p:nvSpPr>
          <p:cNvPr id="12" name="Marcador de posición de imagen 3">
            <a:extLst>
              <a:ext uri="{FF2B5EF4-FFF2-40B4-BE49-F238E27FC236}">
                <a16:creationId xmlns:a16="http://schemas.microsoft.com/office/drawing/2014/main" id="{5502D5CB-840C-6D05-5EBD-E684F1D39DB6}"/>
              </a:ext>
            </a:extLst>
          </p:cNvPr>
          <p:cNvSpPr>
            <a:spLocks noGrp="1" noChangeAspect="1"/>
          </p:cNvSpPr>
          <p:nvPr>
            <p:ph type="pic" sz="quarter" idx="19"/>
          </p:nvPr>
        </p:nvSpPr>
        <p:spPr>
          <a:xfrm>
            <a:off x="6806715" y="1012859"/>
            <a:ext cx="2801117" cy="2801781"/>
          </a:xfrm>
          <a:prstGeom prst="ellipse">
            <a:avLst/>
          </a:prstGeom>
          <a:blipFill>
            <a:blip r:embed="rId4"/>
            <a:stretch>
              <a:fillRect/>
            </a:stretch>
          </a:blipFill>
        </p:spPr>
        <p:txBody>
          <a:bodyPr/>
          <a:lstStyle/>
          <a:p>
            <a:endParaRPr lang="es-ES"/>
          </a:p>
        </p:txBody>
      </p:sp>
    </p:spTree>
    <p:extLst>
      <p:ext uri="{BB962C8B-B14F-4D97-AF65-F5344CB8AC3E}">
        <p14:creationId xmlns:p14="http://schemas.microsoft.com/office/powerpoint/2010/main" val="4098008645"/>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Agenda/sommaire">
    <p:bg>
      <p:bgPr>
        <a:solidFill>
          <a:schemeClr val="tx2"/>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0C066FAA-5421-8EB3-4CDF-DB5AB62F439F}"/>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87186935-15B1-AB55-7CF7-501BE87F357D}"/>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pic>
        <p:nvPicPr>
          <p:cNvPr id="5" name="Graphique 4">
            <a:extLst>
              <a:ext uri="{FF2B5EF4-FFF2-40B4-BE49-F238E27FC236}">
                <a16:creationId xmlns:a16="http://schemas.microsoft.com/office/drawing/2014/main" id="{CCC3F3B5-B37D-A9DC-3D80-B512530589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11448175" y="197648"/>
            <a:ext cx="1487650" cy="836208"/>
          </a:xfrm>
          <a:prstGeom prst="rect">
            <a:avLst/>
          </a:prstGeom>
          <a:effectLst>
            <a:outerShdw blurRad="266700" dist="165100" dir="2700000" algn="tl" rotWithShape="0">
              <a:prstClr val="black">
                <a:alpha val="41000"/>
              </a:prstClr>
            </a:outerShdw>
          </a:effectLst>
        </p:spPr>
      </p:pic>
      <p:pic>
        <p:nvPicPr>
          <p:cNvPr id="7" name="Graphique 6">
            <a:extLst>
              <a:ext uri="{FF2B5EF4-FFF2-40B4-BE49-F238E27FC236}">
                <a16:creationId xmlns:a16="http://schemas.microsoft.com/office/drawing/2014/main" id="{8E755FA9-DE42-1F16-8AAC-6B29429B4D6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4378675" y="-492528"/>
            <a:ext cx="2269014" cy="1275413"/>
          </a:xfrm>
          <a:prstGeom prst="rect">
            <a:avLst/>
          </a:prstGeom>
          <a:effectLst>
            <a:outerShdw blurRad="266700" dist="165100" dir="2700000" algn="tl" rotWithShape="0">
              <a:prstClr val="black">
                <a:alpha val="41000"/>
              </a:prstClr>
            </a:outerShdw>
          </a:effectLst>
        </p:spPr>
      </p:pic>
      <p:pic>
        <p:nvPicPr>
          <p:cNvPr id="10" name="Graphique 9">
            <a:extLst>
              <a:ext uri="{FF2B5EF4-FFF2-40B4-BE49-F238E27FC236}">
                <a16:creationId xmlns:a16="http://schemas.microsoft.com/office/drawing/2014/main" id="{8C85801C-93EF-4261-69D1-77EA9465A54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9376" y="480997"/>
            <a:ext cx="2672266" cy="806971"/>
          </a:xfrm>
          <a:prstGeom prst="rect">
            <a:avLst/>
          </a:prstGeom>
        </p:spPr>
      </p:pic>
      <p:pic>
        <p:nvPicPr>
          <p:cNvPr id="25" name="Graphique 24">
            <a:extLst>
              <a:ext uri="{FF2B5EF4-FFF2-40B4-BE49-F238E27FC236}">
                <a16:creationId xmlns:a16="http://schemas.microsoft.com/office/drawing/2014/main" id="{F6754DC2-A6CB-330D-B7D1-3449AF8EADF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494427" y="3161304"/>
            <a:ext cx="1172665" cy="3666121"/>
          </a:xfrm>
          <a:prstGeom prst="rect">
            <a:avLst/>
          </a:prstGeom>
        </p:spPr>
      </p:pic>
      <p:sp>
        <p:nvSpPr>
          <p:cNvPr id="38" name="Espace réservé pour une image  37">
            <a:extLst>
              <a:ext uri="{FF2B5EF4-FFF2-40B4-BE49-F238E27FC236}">
                <a16:creationId xmlns:a16="http://schemas.microsoft.com/office/drawing/2014/main" id="{C9B3B176-63D8-5B39-97EC-910328999496}"/>
              </a:ext>
            </a:extLst>
          </p:cNvPr>
          <p:cNvSpPr>
            <a:spLocks noGrp="1"/>
          </p:cNvSpPr>
          <p:nvPr>
            <p:ph type="pic" sz="quarter" idx="12"/>
          </p:nvPr>
        </p:nvSpPr>
        <p:spPr>
          <a:xfrm>
            <a:off x="9999606" y="1052360"/>
            <a:ext cx="1036694" cy="1036694"/>
          </a:xfrm>
          <a:prstGeom prst="ellipse">
            <a:avLst/>
          </a:prstGeom>
          <a:solidFill>
            <a:schemeClr val="bg1"/>
          </a:solidFill>
        </p:spPr>
        <p:txBody>
          <a:bodyPr anchor="ctr" anchorCtr="0"/>
          <a:lstStyle>
            <a:lvl1pPr algn="ctr">
              <a:defRPr sz="1400" b="0">
                <a:solidFill>
                  <a:sysClr val="windowText" lastClr="000000"/>
                </a:solidFill>
              </a:defRPr>
            </a:lvl1pPr>
          </a:lstStyle>
          <a:p>
            <a:endParaRPr lang="fr-FR"/>
          </a:p>
        </p:txBody>
      </p:sp>
      <p:sp>
        <p:nvSpPr>
          <p:cNvPr id="39" name="Espace réservé pour une image  37">
            <a:extLst>
              <a:ext uri="{FF2B5EF4-FFF2-40B4-BE49-F238E27FC236}">
                <a16:creationId xmlns:a16="http://schemas.microsoft.com/office/drawing/2014/main" id="{63DAA093-D74F-F4A2-9EA9-4231266BBE38}"/>
              </a:ext>
            </a:extLst>
          </p:cNvPr>
          <p:cNvSpPr>
            <a:spLocks noGrp="1"/>
          </p:cNvSpPr>
          <p:nvPr>
            <p:ph type="pic" sz="quarter" idx="13"/>
          </p:nvPr>
        </p:nvSpPr>
        <p:spPr>
          <a:xfrm>
            <a:off x="9999606" y="3413112"/>
            <a:ext cx="1036694" cy="1036694"/>
          </a:xfrm>
          <a:prstGeom prst="ellipse">
            <a:avLst/>
          </a:prstGeom>
          <a:solidFill>
            <a:schemeClr val="bg1"/>
          </a:solidFill>
        </p:spPr>
        <p:txBody>
          <a:bodyPr anchor="ctr" anchorCtr="0"/>
          <a:lstStyle>
            <a:lvl1pPr algn="ctr">
              <a:defRPr sz="1400" b="0">
                <a:solidFill>
                  <a:sysClr val="windowText" lastClr="000000"/>
                </a:solidFill>
              </a:defRPr>
            </a:lvl1pPr>
          </a:lstStyle>
          <a:p>
            <a:endParaRPr lang="fr-FR"/>
          </a:p>
        </p:txBody>
      </p:sp>
      <p:sp>
        <p:nvSpPr>
          <p:cNvPr id="41" name="Espace réservé du texte 40">
            <a:extLst>
              <a:ext uri="{FF2B5EF4-FFF2-40B4-BE49-F238E27FC236}">
                <a16:creationId xmlns:a16="http://schemas.microsoft.com/office/drawing/2014/main" id="{A392C0B8-A1E8-1ABA-68FE-A3ED7B9446ED}"/>
              </a:ext>
            </a:extLst>
          </p:cNvPr>
          <p:cNvSpPr>
            <a:spLocks noGrp="1"/>
          </p:cNvSpPr>
          <p:nvPr>
            <p:ph type="body" sz="quarter" idx="14" hasCustomPrompt="1"/>
          </p:nvPr>
        </p:nvSpPr>
        <p:spPr>
          <a:xfrm>
            <a:off x="9807405" y="2167534"/>
            <a:ext cx="1421096" cy="584775"/>
          </a:xfrm>
          <a:prstGeom prst="rect">
            <a:avLst/>
          </a:prstGeom>
        </p:spPr>
        <p:txBody>
          <a:bodyPr/>
          <a:lstStyle>
            <a:lvl1pPr algn="ctr">
              <a:defRPr sz="14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Nom</a:t>
            </a:r>
          </a:p>
          <a:p>
            <a:pPr lvl="0"/>
            <a:r>
              <a:rPr lang="fr-FR"/>
              <a:t>Prénom</a:t>
            </a:r>
          </a:p>
        </p:txBody>
      </p:sp>
      <p:sp>
        <p:nvSpPr>
          <p:cNvPr id="43" name="Espace réservé du texte 42">
            <a:extLst>
              <a:ext uri="{FF2B5EF4-FFF2-40B4-BE49-F238E27FC236}">
                <a16:creationId xmlns:a16="http://schemas.microsoft.com/office/drawing/2014/main" id="{7DF3EBDD-1F8D-5462-4F74-6A12D48A6AC7}"/>
              </a:ext>
            </a:extLst>
          </p:cNvPr>
          <p:cNvSpPr>
            <a:spLocks noGrp="1"/>
          </p:cNvSpPr>
          <p:nvPr>
            <p:ph type="body" sz="quarter" idx="15" hasCustomPrompt="1"/>
          </p:nvPr>
        </p:nvSpPr>
        <p:spPr>
          <a:xfrm>
            <a:off x="9807575" y="2737790"/>
            <a:ext cx="1465263" cy="278697"/>
          </a:xfrm>
          <a:prstGeom prst="rect">
            <a:avLst/>
          </a:prstGeom>
        </p:spPr>
        <p:txBody>
          <a:bodyPr/>
          <a:lstStyle>
            <a:lvl1pPr algn="ctr">
              <a:defRPr sz="1400" b="0">
                <a:solidFill>
                  <a:schemeClr val="accent1"/>
                </a:solidFill>
              </a:defRPr>
            </a:lvl1pPr>
          </a:lstStyle>
          <a:p>
            <a:pPr lvl="0"/>
            <a:r>
              <a:rPr lang="fr-FR"/>
              <a:t>Poste</a:t>
            </a:r>
          </a:p>
        </p:txBody>
      </p:sp>
      <p:sp>
        <p:nvSpPr>
          <p:cNvPr id="44" name="Espace réservé du texte 40">
            <a:extLst>
              <a:ext uri="{FF2B5EF4-FFF2-40B4-BE49-F238E27FC236}">
                <a16:creationId xmlns:a16="http://schemas.microsoft.com/office/drawing/2014/main" id="{7243B598-D814-AB62-4A47-CFB0CB315D2A}"/>
              </a:ext>
            </a:extLst>
          </p:cNvPr>
          <p:cNvSpPr>
            <a:spLocks noGrp="1"/>
          </p:cNvSpPr>
          <p:nvPr>
            <p:ph type="body" sz="quarter" idx="16" hasCustomPrompt="1"/>
          </p:nvPr>
        </p:nvSpPr>
        <p:spPr>
          <a:xfrm>
            <a:off x="9827952" y="4614840"/>
            <a:ext cx="1421096" cy="584775"/>
          </a:xfrm>
          <a:prstGeom prst="rect">
            <a:avLst/>
          </a:prstGeom>
        </p:spPr>
        <p:txBody>
          <a:bodyPr/>
          <a:lstStyle>
            <a:lvl1pPr algn="ctr">
              <a:defRPr sz="14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Nom</a:t>
            </a:r>
          </a:p>
          <a:p>
            <a:pPr lvl="0"/>
            <a:r>
              <a:rPr lang="fr-FR"/>
              <a:t>Prénom</a:t>
            </a:r>
          </a:p>
        </p:txBody>
      </p:sp>
      <p:sp>
        <p:nvSpPr>
          <p:cNvPr id="45" name="Espace réservé du texte 42">
            <a:extLst>
              <a:ext uri="{FF2B5EF4-FFF2-40B4-BE49-F238E27FC236}">
                <a16:creationId xmlns:a16="http://schemas.microsoft.com/office/drawing/2014/main" id="{EB5FB3AA-C2AD-666E-D6E4-66A18E61F6F2}"/>
              </a:ext>
            </a:extLst>
          </p:cNvPr>
          <p:cNvSpPr>
            <a:spLocks noGrp="1"/>
          </p:cNvSpPr>
          <p:nvPr>
            <p:ph type="body" sz="quarter" idx="17" hasCustomPrompt="1"/>
          </p:nvPr>
        </p:nvSpPr>
        <p:spPr>
          <a:xfrm>
            <a:off x="9828122" y="5185096"/>
            <a:ext cx="1465263" cy="278697"/>
          </a:xfrm>
          <a:prstGeom prst="rect">
            <a:avLst/>
          </a:prstGeom>
        </p:spPr>
        <p:txBody>
          <a:bodyPr/>
          <a:lstStyle>
            <a:lvl1pPr algn="ctr">
              <a:defRPr sz="1400" b="0">
                <a:solidFill>
                  <a:schemeClr val="accent1"/>
                </a:solidFill>
              </a:defRPr>
            </a:lvl1pPr>
          </a:lstStyle>
          <a:p>
            <a:pPr lvl="0"/>
            <a:r>
              <a:rPr lang="fr-FR"/>
              <a:t>Poste</a:t>
            </a:r>
          </a:p>
        </p:txBody>
      </p:sp>
      <p:sp>
        <p:nvSpPr>
          <p:cNvPr id="47" name="Espace réservé du texte 46">
            <a:extLst>
              <a:ext uri="{FF2B5EF4-FFF2-40B4-BE49-F238E27FC236}">
                <a16:creationId xmlns:a16="http://schemas.microsoft.com/office/drawing/2014/main" id="{22593FE6-B4D5-90E7-18C6-96B2DB3D9431}"/>
              </a:ext>
            </a:extLst>
          </p:cNvPr>
          <p:cNvSpPr>
            <a:spLocks noGrp="1"/>
          </p:cNvSpPr>
          <p:nvPr>
            <p:ph type="body" sz="quarter" idx="18" hasCustomPrompt="1"/>
          </p:nvPr>
        </p:nvSpPr>
        <p:spPr>
          <a:xfrm>
            <a:off x="716813" y="1660525"/>
            <a:ext cx="975788" cy="514749"/>
          </a:xfrm>
          <a:prstGeom prst="rect">
            <a:avLst/>
          </a:prstGeom>
        </p:spPr>
        <p:txBody>
          <a:bodyPr/>
          <a:lstStyle>
            <a:lvl1pPr>
              <a:defRPr sz="3600">
                <a:solidFill>
                  <a:schemeClr val="tx1"/>
                </a:solidFill>
              </a:defRPr>
            </a:lvl1pPr>
          </a:lstStyle>
          <a:p>
            <a:pPr lvl="0"/>
            <a:r>
              <a:rPr lang="fr-FR"/>
              <a:t>01.</a:t>
            </a:r>
          </a:p>
        </p:txBody>
      </p:sp>
      <p:sp>
        <p:nvSpPr>
          <p:cNvPr id="51" name="Espace réservé du texte 50">
            <a:extLst>
              <a:ext uri="{FF2B5EF4-FFF2-40B4-BE49-F238E27FC236}">
                <a16:creationId xmlns:a16="http://schemas.microsoft.com/office/drawing/2014/main" id="{3E2181B3-0A7D-D4AB-448F-6D7D90A60FB9}"/>
              </a:ext>
            </a:extLst>
          </p:cNvPr>
          <p:cNvSpPr>
            <a:spLocks noGrp="1"/>
          </p:cNvSpPr>
          <p:nvPr>
            <p:ph type="body" sz="quarter" idx="19" hasCustomPrompt="1"/>
          </p:nvPr>
        </p:nvSpPr>
        <p:spPr>
          <a:xfrm>
            <a:off x="717550" y="2312989"/>
            <a:ext cx="2434092" cy="651916"/>
          </a:xfrm>
          <a:prstGeom prst="rect">
            <a:avLst/>
          </a:prstGeom>
        </p:spPr>
        <p:txBody>
          <a:bodyPr/>
          <a:lstStyle>
            <a:lvl1pPr>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r>
              <a:rPr lang="fr-FR" sz="1600" b="1">
                <a:solidFill>
                  <a:schemeClr val="bg1"/>
                </a:solidFill>
              </a:rPr>
              <a:t>Titre Partie 1  xxx xx </a:t>
            </a:r>
            <a:r>
              <a:rPr lang="fr-FR" sz="1600" b="1" err="1">
                <a:solidFill>
                  <a:schemeClr val="bg1"/>
                </a:solidFill>
              </a:rPr>
              <a:t>xxxxxxx</a:t>
            </a:r>
            <a:r>
              <a:rPr lang="fr-FR" sz="1600" b="1">
                <a:solidFill>
                  <a:schemeClr val="bg1"/>
                </a:solidFill>
              </a:rPr>
              <a:t> xx </a:t>
            </a:r>
            <a:r>
              <a:rPr lang="fr-FR" sz="1600" b="1" err="1">
                <a:solidFill>
                  <a:schemeClr val="bg1"/>
                </a:solidFill>
              </a:rPr>
              <a:t>xxxx</a:t>
            </a:r>
            <a:endParaRPr lang="fr-FR" sz="1600" b="1">
              <a:solidFill>
                <a:schemeClr val="bg1"/>
              </a:solidFill>
            </a:endParaRPr>
          </a:p>
        </p:txBody>
      </p:sp>
      <p:sp>
        <p:nvSpPr>
          <p:cNvPr id="53" name="Espace réservé du texte 52">
            <a:extLst>
              <a:ext uri="{FF2B5EF4-FFF2-40B4-BE49-F238E27FC236}">
                <a16:creationId xmlns:a16="http://schemas.microsoft.com/office/drawing/2014/main" id="{BF3F2F78-ED4F-E050-1822-943FCC7DB7FD}"/>
              </a:ext>
            </a:extLst>
          </p:cNvPr>
          <p:cNvSpPr>
            <a:spLocks noGrp="1"/>
          </p:cNvSpPr>
          <p:nvPr>
            <p:ph type="body" sz="quarter" idx="20" hasCustomPrompt="1"/>
          </p:nvPr>
        </p:nvSpPr>
        <p:spPr>
          <a:xfrm>
            <a:off x="717550" y="2986088"/>
            <a:ext cx="2473659" cy="907008"/>
          </a:xfrm>
          <a:prstGeom prst="rect">
            <a:avLst/>
          </a:prstGeom>
        </p:spPr>
        <p:txBody>
          <a:bodyPr/>
          <a:lstStyle>
            <a:lvl1pPr>
              <a:defRPr sz="1200" b="0">
                <a:solidFill>
                  <a:schemeClr val="bg1"/>
                </a:solidFill>
                <a:latin typeface="+mn-lt"/>
              </a:defRPr>
            </a:lvl1pPr>
            <a:lvl2pPr>
              <a:defRPr sz="1200">
                <a:solidFill>
                  <a:schemeClr val="bg1"/>
                </a:solidFill>
                <a:latin typeface="+mn-lt"/>
              </a:defRPr>
            </a:lvl2pPr>
            <a:lvl3pPr>
              <a:defRPr sz="1200">
                <a:solidFill>
                  <a:schemeClr val="bg1"/>
                </a:solidFill>
                <a:latin typeface="+mn-lt"/>
              </a:defRPr>
            </a:lvl3pPr>
            <a:lvl4pPr>
              <a:defRPr sz="1200">
                <a:solidFill>
                  <a:schemeClr val="bg1"/>
                </a:solidFill>
                <a:latin typeface="+mn-lt"/>
              </a:defRPr>
            </a:lvl4pPr>
            <a:lvl5pPr>
              <a:defRPr sz="1200">
                <a:solidFill>
                  <a:schemeClr val="bg1"/>
                </a:solidFill>
                <a:latin typeface="+mn-lt"/>
              </a:defRPr>
            </a:lvl5pPr>
          </a:lstStyle>
          <a:p>
            <a:pPr>
              <a:buClr>
                <a:schemeClr val="tx2"/>
              </a:buClr>
            </a:pPr>
            <a:r>
              <a:rPr lang="fr-FR" sz="1200">
                <a:solidFill>
                  <a:schemeClr val="bg1"/>
                </a:solidFill>
              </a:rPr>
              <a:t>- Sous-chapitre 1</a:t>
            </a:r>
          </a:p>
          <a:p>
            <a:pPr>
              <a:buClr>
                <a:schemeClr val="tx2"/>
              </a:buClr>
            </a:pPr>
            <a:r>
              <a:rPr lang="fr-FR" sz="1200">
                <a:solidFill>
                  <a:schemeClr val="bg1"/>
                </a:solidFill>
              </a:rPr>
              <a:t>- Sous-chapitre 2</a:t>
            </a:r>
          </a:p>
          <a:p>
            <a:pPr>
              <a:buClr>
                <a:schemeClr val="tx2"/>
              </a:buClr>
            </a:pPr>
            <a:r>
              <a:rPr lang="fr-FR" sz="1200">
                <a:solidFill>
                  <a:schemeClr val="bg1"/>
                </a:solidFill>
              </a:rPr>
              <a:t>- Sous-chapitre 3</a:t>
            </a:r>
          </a:p>
        </p:txBody>
      </p:sp>
      <p:sp>
        <p:nvSpPr>
          <p:cNvPr id="54" name="Espace réservé du texte 46">
            <a:extLst>
              <a:ext uri="{FF2B5EF4-FFF2-40B4-BE49-F238E27FC236}">
                <a16:creationId xmlns:a16="http://schemas.microsoft.com/office/drawing/2014/main" id="{5A51A00C-5EF7-7987-8566-A49AD574CF53}"/>
              </a:ext>
            </a:extLst>
          </p:cNvPr>
          <p:cNvSpPr>
            <a:spLocks noGrp="1"/>
          </p:cNvSpPr>
          <p:nvPr>
            <p:ph type="body" sz="quarter" idx="21" hasCustomPrompt="1"/>
          </p:nvPr>
        </p:nvSpPr>
        <p:spPr>
          <a:xfrm>
            <a:off x="719138" y="3938928"/>
            <a:ext cx="975788" cy="514749"/>
          </a:xfrm>
          <a:prstGeom prst="rect">
            <a:avLst/>
          </a:prstGeom>
        </p:spPr>
        <p:txBody>
          <a:bodyPr/>
          <a:lstStyle>
            <a:lvl1pPr>
              <a:defRPr sz="3600">
                <a:solidFill>
                  <a:schemeClr val="tx1"/>
                </a:solidFill>
              </a:defRPr>
            </a:lvl1pPr>
          </a:lstStyle>
          <a:p>
            <a:pPr lvl="0"/>
            <a:r>
              <a:rPr lang="fr-FR"/>
              <a:t>02.</a:t>
            </a:r>
          </a:p>
        </p:txBody>
      </p:sp>
      <p:sp>
        <p:nvSpPr>
          <p:cNvPr id="55" name="Espace réservé du texte 50">
            <a:extLst>
              <a:ext uri="{FF2B5EF4-FFF2-40B4-BE49-F238E27FC236}">
                <a16:creationId xmlns:a16="http://schemas.microsoft.com/office/drawing/2014/main" id="{85331F60-B3D5-7A0F-8D5E-C143EC595423}"/>
              </a:ext>
            </a:extLst>
          </p:cNvPr>
          <p:cNvSpPr>
            <a:spLocks noGrp="1"/>
          </p:cNvSpPr>
          <p:nvPr>
            <p:ph type="body" sz="quarter" idx="22" hasCustomPrompt="1"/>
          </p:nvPr>
        </p:nvSpPr>
        <p:spPr>
          <a:xfrm>
            <a:off x="719875" y="4591392"/>
            <a:ext cx="2434092" cy="651916"/>
          </a:xfrm>
          <a:prstGeom prst="rect">
            <a:avLst/>
          </a:prstGeom>
        </p:spPr>
        <p:txBody>
          <a:bodyPr/>
          <a:lstStyle>
            <a:lvl1pPr>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r>
              <a:rPr lang="fr-FR" sz="1600" b="1">
                <a:solidFill>
                  <a:schemeClr val="bg1"/>
                </a:solidFill>
              </a:rPr>
              <a:t>Titre Partie 2  xxx xx </a:t>
            </a:r>
            <a:r>
              <a:rPr lang="fr-FR" sz="1600" b="1" err="1">
                <a:solidFill>
                  <a:schemeClr val="bg1"/>
                </a:solidFill>
              </a:rPr>
              <a:t>xxxxxxx</a:t>
            </a:r>
            <a:r>
              <a:rPr lang="fr-FR" sz="1600" b="1">
                <a:solidFill>
                  <a:schemeClr val="bg1"/>
                </a:solidFill>
              </a:rPr>
              <a:t> xx </a:t>
            </a:r>
            <a:r>
              <a:rPr lang="fr-FR" sz="1600" b="1" err="1">
                <a:solidFill>
                  <a:schemeClr val="bg1"/>
                </a:solidFill>
              </a:rPr>
              <a:t>xxxx</a:t>
            </a:r>
            <a:endParaRPr lang="fr-FR" sz="1600" b="1">
              <a:solidFill>
                <a:schemeClr val="bg1"/>
              </a:solidFill>
            </a:endParaRPr>
          </a:p>
        </p:txBody>
      </p:sp>
      <p:sp>
        <p:nvSpPr>
          <p:cNvPr id="56" name="Espace réservé du texte 52">
            <a:extLst>
              <a:ext uri="{FF2B5EF4-FFF2-40B4-BE49-F238E27FC236}">
                <a16:creationId xmlns:a16="http://schemas.microsoft.com/office/drawing/2014/main" id="{D474BF9C-D794-BFFA-00A4-14BFFA889D98}"/>
              </a:ext>
            </a:extLst>
          </p:cNvPr>
          <p:cNvSpPr>
            <a:spLocks noGrp="1"/>
          </p:cNvSpPr>
          <p:nvPr>
            <p:ph type="body" sz="quarter" idx="23" hasCustomPrompt="1"/>
          </p:nvPr>
        </p:nvSpPr>
        <p:spPr>
          <a:xfrm>
            <a:off x="719875" y="5264491"/>
            <a:ext cx="2473659" cy="907008"/>
          </a:xfrm>
          <a:prstGeom prst="rect">
            <a:avLst/>
          </a:prstGeom>
        </p:spPr>
        <p:txBody>
          <a:bodyPr/>
          <a:lstStyle>
            <a:lvl1pPr>
              <a:defRPr sz="1200" b="0">
                <a:solidFill>
                  <a:schemeClr val="bg1"/>
                </a:solidFill>
                <a:latin typeface="+mn-lt"/>
              </a:defRPr>
            </a:lvl1pPr>
            <a:lvl2pPr>
              <a:defRPr sz="1200">
                <a:solidFill>
                  <a:schemeClr val="bg1"/>
                </a:solidFill>
                <a:latin typeface="+mn-lt"/>
              </a:defRPr>
            </a:lvl2pPr>
            <a:lvl3pPr>
              <a:defRPr sz="1200">
                <a:solidFill>
                  <a:schemeClr val="bg1"/>
                </a:solidFill>
                <a:latin typeface="+mn-lt"/>
              </a:defRPr>
            </a:lvl3pPr>
            <a:lvl4pPr>
              <a:defRPr sz="1200">
                <a:solidFill>
                  <a:schemeClr val="bg1"/>
                </a:solidFill>
                <a:latin typeface="+mn-lt"/>
              </a:defRPr>
            </a:lvl4pPr>
            <a:lvl5pPr>
              <a:defRPr sz="1200">
                <a:solidFill>
                  <a:schemeClr val="bg1"/>
                </a:solidFill>
                <a:latin typeface="+mn-lt"/>
              </a:defRPr>
            </a:lvl5pPr>
          </a:lstStyle>
          <a:p>
            <a:pPr>
              <a:buClr>
                <a:schemeClr val="tx2"/>
              </a:buClr>
            </a:pPr>
            <a:r>
              <a:rPr lang="fr-FR" sz="1200">
                <a:solidFill>
                  <a:schemeClr val="bg1"/>
                </a:solidFill>
              </a:rPr>
              <a:t>- Sous-chapitre 1</a:t>
            </a:r>
          </a:p>
          <a:p>
            <a:pPr>
              <a:buClr>
                <a:schemeClr val="tx2"/>
              </a:buClr>
            </a:pPr>
            <a:r>
              <a:rPr lang="fr-FR" sz="1200">
                <a:solidFill>
                  <a:schemeClr val="bg1"/>
                </a:solidFill>
              </a:rPr>
              <a:t>- Sous-chapitre 2</a:t>
            </a:r>
          </a:p>
          <a:p>
            <a:pPr>
              <a:buClr>
                <a:schemeClr val="tx2"/>
              </a:buClr>
            </a:pPr>
            <a:r>
              <a:rPr lang="fr-FR" sz="1200">
                <a:solidFill>
                  <a:schemeClr val="bg1"/>
                </a:solidFill>
              </a:rPr>
              <a:t>- Sous-chapitre 3</a:t>
            </a:r>
          </a:p>
        </p:txBody>
      </p:sp>
      <p:sp>
        <p:nvSpPr>
          <p:cNvPr id="57" name="Espace réservé du texte 46">
            <a:extLst>
              <a:ext uri="{FF2B5EF4-FFF2-40B4-BE49-F238E27FC236}">
                <a16:creationId xmlns:a16="http://schemas.microsoft.com/office/drawing/2014/main" id="{9EED00AF-BC54-402E-3354-FFAEBF14E42B}"/>
              </a:ext>
            </a:extLst>
          </p:cNvPr>
          <p:cNvSpPr>
            <a:spLocks noGrp="1"/>
          </p:cNvSpPr>
          <p:nvPr>
            <p:ph type="body" sz="quarter" idx="24" hasCustomPrompt="1"/>
          </p:nvPr>
        </p:nvSpPr>
        <p:spPr>
          <a:xfrm>
            <a:off x="3413888" y="1660525"/>
            <a:ext cx="975788" cy="514749"/>
          </a:xfrm>
          <a:prstGeom prst="rect">
            <a:avLst/>
          </a:prstGeom>
        </p:spPr>
        <p:txBody>
          <a:bodyPr/>
          <a:lstStyle>
            <a:lvl1pPr>
              <a:defRPr sz="3600">
                <a:solidFill>
                  <a:schemeClr val="tx1"/>
                </a:solidFill>
              </a:defRPr>
            </a:lvl1pPr>
          </a:lstStyle>
          <a:p>
            <a:pPr lvl="0"/>
            <a:r>
              <a:rPr lang="fr-FR"/>
              <a:t>03.</a:t>
            </a:r>
          </a:p>
        </p:txBody>
      </p:sp>
      <p:sp>
        <p:nvSpPr>
          <p:cNvPr id="58" name="Espace réservé du texte 50">
            <a:extLst>
              <a:ext uri="{FF2B5EF4-FFF2-40B4-BE49-F238E27FC236}">
                <a16:creationId xmlns:a16="http://schemas.microsoft.com/office/drawing/2014/main" id="{0E03937C-ADC5-E7B9-56ED-7250CD9E2633}"/>
              </a:ext>
            </a:extLst>
          </p:cNvPr>
          <p:cNvSpPr>
            <a:spLocks noGrp="1"/>
          </p:cNvSpPr>
          <p:nvPr>
            <p:ph type="body" sz="quarter" idx="25" hasCustomPrompt="1"/>
          </p:nvPr>
        </p:nvSpPr>
        <p:spPr>
          <a:xfrm>
            <a:off x="3414625" y="2312989"/>
            <a:ext cx="2434092" cy="651916"/>
          </a:xfrm>
          <a:prstGeom prst="rect">
            <a:avLst/>
          </a:prstGeom>
        </p:spPr>
        <p:txBody>
          <a:bodyPr/>
          <a:lstStyle>
            <a:lvl1pPr>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r>
              <a:rPr lang="fr-FR" sz="1600" b="1">
                <a:solidFill>
                  <a:schemeClr val="bg1"/>
                </a:solidFill>
              </a:rPr>
              <a:t>Titre Partie 3  xxx xx </a:t>
            </a:r>
            <a:r>
              <a:rPr lang="fr-FR" sz="1600" b="1" err="1">
                <a:solidFill>
                  <a:schemeClr val="bg1"/>
                </a:solidFill>
              </a:rPr>
              <a:t>xxxxxxx</a:t>
            </a:r>
            <a:r>
              <a:rPr lang="fr-FR" sz="1600" b="1">
                <a:solidFill>
                  <a:schemeClr val="bg1"/>
                </a:solidFill>
              </a:rPr>
              <a:t> xx </a:t>
            </a:r>
            <a:r>
              <a:rPr lang="fr-FR" sz="1600" b="1" err="1">
                <a:solidFill>
                  <a:schemeClr val="bg1"/>
                </a:solidFill>
              </a:rPr>
              <a:t>xxxx</a:t>
            </a:r>
            <a:endParaRPr lang="fr-FR" sz="1600" b="1">
              <a:solidFill>
                <a:schemeClr val="bg1"/>
              </a:solidFill>
            </a:endParaRPr>
          </a:p>
        </p:txBody>
      </p:sp>
      <p:sp>
        <p:nvSpPr>
          <p:cNvPr id="59" name="Espace réservé du texte 52">
            <a:extLst>
              <a:ext uri="{FF2B5EF4-FFF2-40B4-BE49-F238E27FC236}">
                <a16:creationId xmlns:a16="http://schemas.microsoft.com/office/drawing/2014/main" id="{F69F60D0-5457-71EA-E9A9-80817DD1AA01}"/>
              </a:ext>
            </a:extLst>
          </p:cNvPr>
          <p:cNvSpPr>
            <a:spLocks noGrp="1"/>
          </p:cNvSpPr>
          <p:nvPr>
            <p:ph type="body" sz="quarter" idx="26" hasCustomPrompt="1"/>
          </p:nvPr>
        </p:nvSpPr>
        <p:spPr>
          <a:xfrm>
            <a:off x="3414625" y="2986088"/>
            <a:ext cx="2473659" cy="907008"/>
          </a:xfrm>
          <a:prstGeom prst="rect">
            <a:avLst/>
          </a:prstGeom>
        </p:spPr>
        <p:txBody>
          <a:bodyPr/>
          <a:lstStyle>
            <a:lvl1pPr>
              <a:defRPr sz="1200" b="0">
                <a:solidFill>
                  <a:schemeClr val="bg1"/>
                </a:solidFill>
                <a:latin typeface="+mn-lt"/>
              </a:defRPr>
            </a:lvl1pPr>
            <a:lvl2pPr>
              <a:defRPr sz="1200">
                <a:solidFill>
                  <a:schemeClr val="bg1"/>
                </a:solidFill>
                <a:latin typeface="+mn-lt"/>
              </a:defRPr>
            </a:lvl2pPr>
            <a:lvl3pPr>
              <a:defRPr sz="1200">
                <a:solidFill>
                  <a:schemeClr val="bg1"/>
                </a:solidFill>
                <a:latin typeface="+mn-lt"/>
              </a:defRPr>
            </a:lvl3pPr>
            <a:lvl4pPr>
              <a:defRPr sz="1200">
                <a:solidFill>
                  <a:schemeClr val="bg1"/>
                </a:solidFill>
                <a:latin typeface="+mn-lt"/>
              </a:defRPr>
            </a:lvl4pPr>
            <a:lvl5pPr>
              <a:defRPr sz="1200">
                <a:solidFill>
                  <a:schemeClr val="bg1"/>
                </a:solidFill>
                <a:latin typeface="+mn-lt"/>
              </a:defRPr>
            </a:lvl5pPr>
          </a:lstStyle>
          <a:p>
            <a:pPr>
              <a:buClr>
                <a:schemeClr val="tx2"/>
              </a:buClr>
            </a:pPr>
            <a:r>
              <a:rPr lang="fr-FR" sz="1200">
                <a:solidFill>
                  <a:schemeClr val="bg1"/>
                </a:solidFill>
              </a:rPr>
              <a:t>- Sous-chapitre 1</a:t>
            </a:r>
          </a:p>
          <a:p>
            <a:pPr>
              <a:buClr>
                <a:schemeClr val="tx2"/>
              </a:buClr>
            </a:pPr>
            <a:r>
              <a:rPr lang="fr-FR" sz="1200">
                <a:solidFill>
                  <a:schemeClr val="bg1"/>
                </a:solidFill>
              </a:rPr>
              <a:t>- Sous-chapitre 2</a:t>
            </a:r>
          </a:p>
          <a:p>
            <a:pPr>
              <a:buClr>
                <a:schemeClr val="tx2"/>
              </a:buClr>
            </a:pPr>
            <a:r>
              <a:rPr lang="fr-FR" sz="1200">
                <a:solidFill>
                  <a:schemeClr val="bg1"/>
                </a:solidFill>
              </a:rPr>
              <a:t>- Sous-chapitre 3</a:t>
            </a:r>
          </a:p>
        </p:txBody>
      </p:sp>
      <p:sp>
        <p:nvSpPr>
          <p:cNvPr id="60" name="Espace réservé du texte 46">
            <a:extLst>
              <a:ext uri="{FF2B5EF4-FFF2-40B4-BE49-F238E27FC236}">
                <a16:creationId xmlns:a16="http://schemas.microsoft.com/office/drawing/2014/main" id="{D51D11C0-9005-F7B2-8682-793F2B7A3829}"/>
              </a:ext>
            </a:extLst>
          </p:cNvPr>
          <p:cNvSpPr>
            <a:spLocks noGrp="1"/>
          </p:cNvSpPr>
          <p:nvPr>
            <p:ph type="body" sz="quarter" idx="27" hasCustomPrompt="1"/>
          </p:nvPr>
        </p:nvSpPr>
        <p:spPr>
          <a:xfrm>
            <a:off x="3416213" y="3938928"/>
            <a:ext cx="975788" cy="514749"/>
          </a:xfrm>
          <a:prstGeom prst="rect">
            <a:avLst/>
          </a:prstGeom>
        </p:spPr>
        <p:txBody>
          <a:bodyPr/>
          <a:lstStyle>
            <a:lvl1pPr>
              <a:defRPr sz="3600">
                <a:solidFill>
                  <a:schemeClr val="tx1"/>
                </a:solidFill>
              </a:defRPr>
            </a:lvl1pPr>
          </a:lstStyle>
          <a:p>
            <a:pPr lvl="0"/>
            <a:r>
              <a:rPr lang="fr-FR"/>
              <a:t>04.</a:t>
            </a:r>
          </a:p>
        </p:txBody>
      </p:sp>
      <p:sp>
        <p:nvSpPr>
          <p:cNvPr id="61" name="Espace réservé du texte 50">
            <a:extLst>
              <a:ext uri="{FF2B5EF4-FFF2-40B4-BE49-F238E27FC236}">
                <a16:creationId xmlns:a16="http://schemas.microsoft.com/office/drawing/2014/main" id="{2BD20B9C-A28D-AF4D-690C-C229269C6230}"/>
              </a:ext>
            </a:extLst>
          </p:cNvPr>
          <p:cNvSpPr>
            <a:spLocks noGrp="1"/>
          </p:cNvSpPr>
          <p:nvPr>
            <p:ph type="body" sz="quarter" idx="28" hasCustomPrompt="1"/>
          </p:nvPr>
        </p:nvSpPr>
        <p:spPr>
          <a:xfrm>
            <a:off x="3416950" y="4591392"/>
            <a:ext cx="2434092" cy="651916"/>
          </a:xfrm>
          <a:prstGeom prst="rect">
            <a:avLst/>
          </a:prstGeom>
        </p:spPr>
        <p:txBody>
          <a:bodyPr/>
          <a:lstStyle>
            <a:lvl1pPr>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r>
              <a:rPr lang="fr-FR" sz="1600" b="1">
                <a:solidFill>
                  <a:schemeClr val="bg1"/>
                </a:solidFill>
              </a:rPr>
              <a:t>Titre Partie 4  xxx xx </a:t>
            </a:r>
            <a:r>
              <a:rPr lang="fr-FR" sz="1600" b="1" err="1">
                <a:solidFill>
                  <a:schemeClr val="bg1"/>
                </a:solidFill>
              </a:rPr>
              <a:t>xxxxxxx</a:t>
            </a:r>
            <a:r>
              <a:rPr lang="fr-FR" sz="1600" b="1">
                <a:solidFill>
                  <a:schemeClr val="bg1"/>
                </a:solidFill>
              </a:rPr>
              <a:t> xx </a:t>
            </a:r>
            <a:r>
              <a:rPr lang="fr-FR" sz="1600" b="1" err="1">
                <a:solidFill>
                  <a:schemeClr val="bg1"/>
                </a:solidFill>
              </a:rPr>
              <a:t>xxxx</a:t>
            </a:r>
            <a:endParaRPr lang="fr-FR" sz="1600" b="1">
              <a:solidFill>
                <a:schemeClr val="bg1"/>
              </a:solidFill>
            </a:endParaRPr>
          </a:p>
        </p:txBody>
      </p:sp>
      <p:sp>
        <p:nvSpPr>
          <p:cNvPr id="62" name="Espace réservé du texte 52">
            <a:extLst>
              <a:ext uri="{FF2B5EF4-FFF2-40B4-BE49-F238E27FC236}">
                <a16:creationId xmlns:a16="http://schemas.microsoft.com/office/drawing/2014/main" id="{EC2D7EF6-D6C9-318A-840A-AE71BE0B7F22}"/>
              </a:ext>
            </a:extLst>
          </p:cNvPr>
          <p:cNvSpPr>
            <a:spLocks noGrp="1"/>
          </p:cNvSpPr>
          <p:nvPr>
            <p:ph type="body" sz="quarter" idx="29" hasCustomPrompt="1"/>
          </p:nvPr>
        </p:nvSpPr>
        <p:spPr>
          <a:xfrm>
            <a:off x="3416950" y="5264491"/>
            <a:ext cx="2473659" cy="907008"/>
          </a:xfrm>
          <a:prstGeom prst="rect">
            <a:avLst/>
          </a:prstGeom>
        </p:spPr>
        <p:txBody>
          <a:bodyPr/>
          <a:lstStyle>
            <a:lvl1pPr>
              <a:defRPr sz="1200" b="0">
                <a:solidFill>
                  <a:schemeClr val="bg1"/>
                </a:solidFill>
                <a:latin typeface="+mn-lt"/>
              </a:defRPr>
            </a:lvl1pPr>
            <a:lvl2pPr>
              <a:defRPr sz="1200">
                <a:solidFill>
                  <a:schemeClr val="bg1"/>
                </a:solidFill>
                <a:latin typeface="+mn-lt"/>
              </a:defRPr>
            </a:lvl2pPr>
            <a:lvl3pPr>
              <a:defRPr sz="1200">
                <a:solidFill>
                  <a:schemeClr val="bg1"/>
                </a:solidFill>
                <a:latin typeface="+mn-lt"/>
              </a:defRPr>
            </a:lvl3pPr>
            <a:lvl4pPr>
              <a:defRPr sz="1200">
                <a:solidFill>
                  <a:schemeClr val="bg1"/>
                </a:solidFill>
                <a:latin typeface="+mn-lt"/>
              </a:defRPr>
            </a:lvl4pPr>
            <a:lvl5pPr>
              <a:defRPr sz="1200">
                <a:solidFill>
                  <a:schemeClr val="bg1"/>
                </a:solidFill>
                <a:latin typeface="+mn-lt"/>
              </a:defRPr>
            </a:lvl5pPr>
          </a:lstStyle>
          <a:p>
            <a:pPr>
              <a:buClr>
                <a:schemeClr val="tx2"/>
              </a:buClr>
            </a:pPr>
            <a:r>
              <a:rPr lang="fr-FR" sz="1200">
                <a:solidFill>
                  <a:schemeClr val="bg1"/>
                </a:solidFill>
              </a:rPr>
              <a:t>- Sous-chapitre 1</a:t>
            </a:r>
          </a:p>
          <a:p>
            <a:pPr>
              <a:buClr>
                <a:schemeClr val="tx2"/>
              </a:buClr>
            </a:pPr>
            <a:r>
              <a:rPr lang="fr-FR" sz="1200">
                <a:solidFill>
                  <a:schemeClr val="bg1"/>
                </a:solidFill>
              </a:rPr>
              <a:t>- Sous-chapitre 2</a:t>
            </a:r>
          </a:p>
          <a:p>
            <a:pPr>
              <a:buClr>
                <a:schemeClr val="tx2"/>
              </a:buClr>
            </a:pPr>
            <a:r>
              <a:rPr lang="fr-FR" sz="1200">
                <a:solidFill>
                  <a:schemeClr val="bg1"/>
                </a:solidFill>
              </a:rPr>
              <a:t>- Sous-chapitre 3</a:t>
            </a:r>
          </a:p>
        </p:txBody>
      </p:sp>
      <p:sp>
        <p:nvSpPr>
          <p:cNvPr id="69" name="Espace réservé du texte 46">
            <a:extLst>
              <a:ext uri="{FF2B5EF4-FFF2-40B4-BE49-F238E27FC236}">
                <a16:creationId xmlns:a16="http://schemas.microsoft.com/office/drawing/2014/main" id="{393F3D2E-6463-ECAE-79FB-13F073EB9FF4}"/>
              </a:ext>
            </a:extLst>
          </p:cNvPr>
          <p:cNvSpPr>
            <a:spLocks noGrp="1"/>
          </p:cNvSpPr>
          <p:nvPr>
            <p:ph type="body" sz="quarter" idx="30" hasCustomPrompt="1"/>
          </p:nvPr>
        </p:nvSpPr>
        <p:spPr>
          <a:xfrm>
            <a:off x="6095145" y="1664099"/>
            <a:ext cx="975788" cy="514749"/>
          </a:xfrm>
          <a:prstGeom prst="rect">
            <a:avLst/>
          </a:prstGeom>
        </p:spPr>
        <p:txBody>
          <a:bodyPr/>
          <a:lstStyle>
            <a:lvl1pPr>
              <a:defRPr sz="3600">
                <a:solidFill>
                  <a:schemeClr val="tx1"/>
                </a:solidFill>
              </a:defRPr>
            </a:lvl1pPr>
          </a:lstStyle>
          <a:p>
            <a:pPr lvl="0"/>
            <a:r>
              <a:rPr lang="fr-FR"/>
              <a:t>05.</a:t>
            </a:r>
          </a:p>
        </p:txBody>
      </p:sp>
      <p:sp>
        <p:nvSpPr>
          <p:cNvPr id="70" name="Espace réservé du texte 50">
            <a:extLst>
              <a:ext uri="{FF2B5EF4-FFF2-40B4-BE49-F238E27FC236}">
                <a16:creationId xmlns:a16="http://schemas.microsoft.com/office/drawing/2014/main" id="{EA6E4019-7444-5843-CADB-7B0631DC161E}"/>
              </a:ext>
            </a:extLst>
          </p:cNvPr>
          <p:cNvSpPr>
            <a:spLocks noGrp="1"/>
          </p:cNvSpPr>
          <p:nvPr>
            <p:ph type="body" sz="quarter" idx="31" hasCustomPrompt="1"/>
          </p:nvPr>
        </p:nvSpPr>
        <p:spPr>
          <a:xfrm>
            <a:off x="6095882" y="2316563"/>
            <a:ext cx="2434092" cy="651916"/>
          </a:xfrm>
          <a:prstGeom prst="rect">
            <a:avLst/>
          </a:prstGeom>
        </p:spPr>
        <p:txBody>
          <a:bodyPr/>
          <a:lstStyle>
            <a:lvl1pPr>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r>
              <a:rPr lang="fr-FR" sz="1600" b="1">
                <a:solidFill>
                  <a:schemeClr val="bg1"/>
                </a:solidFill>
              </a:rPr>
              <a:t>Titre Partie 5  xxx xx </a:t>
            </a:r>
            <a:r>
              <a:rPr lang="fr-FR" sz="1600" b="1" err="1">
                <a:solidFill>
                  <a:schemeClr val="bg1"/>
                </a:solidFill>
              </a:rPr>
              <a:t>xxxxxxx</a:t>
            </a:r>
            <a:r>
              <a:rPr lang="fr-FR" sz="1600" b="1">
                <a:solidFill>
                  <a:schemeClr val="bg1"/>
                </a:solidFill>
              </a:rPr>
              <a:t> xx </a:t>
            </a:r>
            <a:r>
              <a:rPr lang="fr-FR" sz="1600" b="1" err="1">
                <a:solidFill>
                  <a:schemeClr val="bg1"/>
                </a:solidFill>
              </a:rPr>
              <a:t>xxxx</a:t>
            </a:r>
            <a:endParaRPr lang="fr-FR" sz="1600" b="1">
              <a:solidFill>
                <a:schemeClr val="bg1"/>
              </a:solidFill>
            </a:endParaRPr>
          </a:p>
        </p:txBody>
      </p:sp>
      <p:sp>
        <p:nvSpPr>
          <p:cNvPr id="71" name="Espace réservé du texte 52">
            <a:extLst>
              <a:ext uri="{FF2B5EF4-FFF2-40B4-BE49-F238E27FC236}">
                <a16:creationId xmlns:a16="http://schemas.microsoft.com/office/drawing/2014/main" id="{276115BD-C76B-F909-443E-C7947D9379A7}"/>
              </a:ext>
            </a:extLst>
          </p:cNvPr>
          <p:cNvSpPr>
            <a:spLocks noGrp="1"/>
          </p:cNvSpPr>
          <p:nvPr>
            <p:ph type="body" sz="quarter" idx="32" hasCustomPrompt="1"/>
          </p:nvPr>
        </p:nvSpPr>
        <p:spPr>
          <a:xfrm>
            <a:off x="6095882" y="2989662"/>
            <a:ext cx="2473659" cy="907008"/>
          </a:xfrm>
          <a:prstGeom prst="rect">
            <a:avLst/>
          </a:prstGeom>
        </p:spPr>
        <p:txBody>
          <a:bodyPr/>
          <a:lstStyle>
            <a:lvl1pPr>
              <a:defRPr sz="1200" b="0">
                <a:solidFill>
                  <a:schemeClr val="bg1"/>
                </a:solidFill>
                <a:latin typeface="+mn-lt"/>
              </a:defRPr>
            </a:lvl1pPr>
            <a:lvl2pPr>
              <a:defRPr sz="1200">
                <a:solidFill>
                  <a:schemeClr val="bg1"/>
                </a:solidFill>
                <a:latin typeface="+mn-lt"/>
              </a:defRPr>
            </a:lvl2pPr>
            <a:lvl3pPr>
              <a:defRPr sz="1200">
                <a:solidFill>
                  <a:schemeClr val="bg1"/>
                </a:solidFill>
                <a:latin typeface="+mn-lt"/>
              </a:defRPr>
            </a:lvl3pPr>
            <a:lvl4pPr>
              <a:defRPr sz="1200">
                <a:solidFill>
                  <a:schemeClr val="bg1"/>
                </a:solidFill>
                <a:latin typeface="+mn-lt"/>
              </a:defRPr>
            </a:lvl4pPr>
            <a:lvl5pPr>
              <a:defRPr sz="1200">
                <a:solidFill>
                  <a:schemeClr val="bg1"/>
                </a:solidFill>
                <a:latin typeface="+mn-lt"/>
              </a:defRPr>
            </a:lvl5pPr>
          </a:lstStyle>
          <a:p>
            <a:pPr>
              <a:buClr>
                <a:schemeClr val="tx2"/>
              </a:buClr>
            </a:pPr>
            <a:r>
              <a:rPr lang="fr-FR" sz="1200">
                <a:solidFill>
                  <a:schemeClr val="bg1"/>
                </a:solidFill>
              </a:rPr>
              <a:t>- Sous-chapitre 1</a:t>
            </a:r>
          </a:p>
          <a:p>
            <a:pPr>
              <a:buClr>
                <a:schemeClr val="tx2"/>
              </a:buClr>
            </a:pPr>
            <a:r>
              <a:rPr lang="fr-FR" sz="1200">
                <a:solidFill>
                  <a:schemeClr val="bg1"/>
                </a:solidFill>
              </a:rPr>
              <a:t>- Sous-chapitre 2</a:t>
            </a:r>
          </a:p>
          <a:p>
            <a:pPr>
              <a:buClr>
                <a:schemeClr val="tx2"/>
              </a:buClr>
            </a:pPr>
            <a:r>
              <a:rPr lang="fr-FR" sz="1200">
                <a:solidFill>
                  <a:schemeClr val="bg1"/>
                </a:solidFill>
              </a:rPr>
              <a:t>- Sous-chapitre 3</a:t>
            </a:r>
          </a:p>
        </p:txBody>
      </p:sp>
      <p:sp>
        <p:nvSpPr>
          <p:cNvPr id="72" name="Espace réservé du texte 46">
            <a:extLst>
              <a:ext uri="{FF2B5EF4-FFF2-40B4-BE49-F238E27FC236}">
                <a16:creationId xmlns:a16="http://schemas.microsoft.com/office/drawing/2014/main" id="{6F85847F-17BE-5140-8D3E-CBAA77735B02}"/>
              </a:ext>
            </a:extLst>
          </p:cNvPr>
          <p:cNvSpPr>
            <a:spLocks noGrp="1"/>
          </p:cNvSpPr>
          <p:nvPr>
            <p:ph type="body" sz="quarter" idx="33" hasCustomPrompt="1"/>
          </p:nvPr>
        </p:nvSpPr>
        <p:spPr>
          <a:xfrm>
            <a:off x="6097470" y="3942502"/>
            <a:ext cx="975788" cy="514749"/>
          </a:xfrm>
          <a:prstGeom prst="rect">
            <a:avLst/>
          </a:prstGeom>
        </p:spPr>
        <p:txBody>
          <a:bodyPr/>
          <a:lstStyle>
            <a:lvl1pPr>
              <a:defRPr sz="3600">
                <a:solidFill>
                  <a:schemeClr val="tx1"/>
                </a:solidFill>
              </a:defRPr>
            </a:lvl1pPr>
          </a:lstStyle>
          <a:p>
            <a:pPr lvl="0"/>
            <a:r>
              <a:rPr lang="fr-FR"/>
              <a:t>06.</a:t>
            </a:r>
          </a:p>
        </p:txBody>
      </p:sp>
      <p:sp>
        <p:nvSpPr>
          <p:cNvPr id="73" name="Espace réservé du texte 50">
            <a:extLst>
              <a:ext uri="{FF2B5EF4-FFF2-40B4-BE49-F238E27FC236}">
                <a16:creationId xmlns:a16="http://schemas.microsoft.com/office/drawing/2014/main" id="{B28E2F6E-7198-BFA0-1A31-C4F99EAE946E}"/>
              </a:ext>
            </a:extLst>
          </p:cNvPr>
          <p:cNvSpPr>
            <a:spLocks noGrp="1"/>
          </p:cNvSpPr>
          <p:nvPr>
            <p:ph type="body" sz="quarter" idx="34" hasCustomPrompt="1"/>
          </p:nvPr>
        </p:nvSpPr>
        <p:spPr>
          <a:xfrm>
            <a:off x="6098207" y="4594966"/>
            <a:ext cx="2434092" cy="651916"/>
          </a:xfrm>
          <a:prstGeom prst="rect">
            <a:avLst/>
          </a:prstGeom>
        </p:spPr>
        <p:txBody>
          <a:bodyPr/>
          <a:lstStyle>
            <a:lvl1pPr>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r>
              <a:rPr lang="fr-FR" sz="1600" b="1">
                <a:solidFill>
                  <a:schemeClr val="bg1"/>
                </a:solidFill>
              </a:rPr>
              <a:t>Titre Partie 6  xxx xx </a:t>
            </a:r>
            <a:r>
              <a:rPr lang="fr-FR" sz="1600" b="1" err="1">
                <a:solidFill>
                  <a:schemeClr val="bg1"/>
                </a:solidFill>
              </a:rPr>
              <a:t>xxxxxxx</a:t>
            </a:r>
            <a:r>
              <a:rPr lang="fr-FR" sz="1600" b="1">
                <a:solidFill>
                  <a:schemeClr val="bg1"/>
                </a:solidFill>
              </a:rPr>
              <a:t> xx </a:t>
            </a:r>
            <a:r>
              <a:rPr lang="fr-FR" sz="1600" b="1" err="1">
                <a:solidFill>
                  <a:schemeClr val="bg1"/>
                </a:solidFill>
              </a:rPr>
              <a:t>xxxx</a:t>
            </a:r>
            <a:endParaRPr lang="fr-FR" sz="1600" b="1">
              <a:solidFill>
                <a:schemeClr val="bg1"/>
              </a:solidFill>
            </a:endParaRPr>
          </a:p>
        </p:txBody>
      </p:sp>
      <p:sp>
        <p:nvSpPr>
          <p:cNvPr id="74" name="Espace réservé du texte 52">
            <a:extLst>
              <a:ext uri="{FF2B5EF4-FFF2-40B4-BE49-F238E27FC236}">
                <a16:creationId xmlns:a16="http://schemas.microsoft.com/office/drawing/2014/main" id="{BB7EAD36-D799-961D-CE34-115DD969B990}"/>
              </a:ext>
            </a:extLst>
          </p:cNvPr>
          <p:cNvSpPr>
            <a:spLocks noGrp="1"/>
          </p:cNvSpPr>
          <p:nvPr>
            <p:ph type="body" sz="quarter" idx="35" hasCustomPrompt="1"/>
          </p:nvPr>
        </p:nvSpPr>
        <p:spPr>
          <a:xfrm>
            <a:off x="6098207" y="5268065"/>
            <a:ext cx="2473659" cy="907008"/>
          </a:xfrm>
          <a:prstGeom prst="rect">
            <a:avLst/>
          </a:prstGeom>
        </p:spPr>
        <p:txBody>
          <a:bodyPr/>
          <a:lstStyle>
            <a:lvl1pPr>
              <a:defRPr sz="1200" b="0">
                <a:solidFill>
                  <a:schemeClr val="bg1"/>
                </a:solidFill>
                <a:latin typeface="+mn-lt"/>
              </a:defRPr>
            </a:lvl1pPr>
            <a:lvl2pPr>
              <a:defRPr sz="1200">
                <a:solidFill>
                  <a:schemeClr val="bg1"/>
                </a:solidFill>
                <a:latin typeface="+mn-lt"/>
              </a:defRPr>
            </a:lvl2pPr>
            <a:lvl3pPr>
              <a:defRPr sz="1200">
                <a:solidFill>
                  <a:schemeClr val="bg1"/>
                </a:solidFill>
                <a:latin typeface="+mn-lt"/>
              </a:defRPr>
            </a:lvl3pPr>
            <a:lvl4pPr>
              <a:defRPr sz="1200">
                <a:solidFill>
                  <a:schemeClr val="bg1"/>
                </a:solidFill>
                <a:latin typeface="+mn-lt"/>
              </a:defRPr>
            </a:lvl4pPr>
            <a:lvl5pPr>
              <a:defRPr sz="1200">
                <a:solidFill>
                  <a:schemeClr val="bg1"/>
                </a:solidFill>
                <a:latin typeface="+mn-lt"/>
              </a:defRPr>
            </a:lvl5pPr>
          </a:lstStyle>
          <a:p>
            <a:pPr>
              <a:buClr>
                <a:schemeClr val="tx2"/>
              </a:buClr>
            </a:pPr>
            <a:r>
              <a:rPr lang="fr-FR" sz="1200">
                <a:solidFill>
                  <a:schemeClr val="bg1"/>
                </a:solidFill>
              </a:rPr>
              <a:t>- Sous-chapitre 1</a:t>
            </a:r>
          </a:p>
          <a:p>
            <a:pPr>
              <a:buClr>
                <a:schemeClr val="tx2"/>
              </a:buClr>
            </a:pPr>
            <a:r>
              <a:rPr lang="fr-FR" sz="1200">
                <a:solidFill>
                  <a:schemeClr val="bg1"/>
                </a:solidFill>
              </a:rPr>
              <a:t>- Sous-chapitre 2</a:t>
            </a:r>
          </a:p>
          <a:p>
            <a:pPr>
              <a:buClr>
                <a:schemeClr val="tx2"/>
              </a:buClr>
            </a:pPr>
            <a:r>
              <a:rPr lang="fr-FR" sz="1200">
                <a:solidFill>
                  <a:schemeClr val="bg1"/>
                </a:solidFill>
              </a:rPr>
              <a:t>- Sous-chapitre 3</a:t>
            </a:r>
          </a:p>
        </p:txBody>
      </p:sp>
      <p:pic>
        <p:nvPicPr>
          <p:cNvPr id="2" name="Image 1" descr="Une image contenant dessin&#10;&#10;Description générée automatiquement">
            <a:extLst>
              <a:ext uri="{FF2B5EF4-FFF2-40B4-BE49-F238E27FC236}">
                <a16:creationId xmlns:a16="http://schemas.microsoft.com/office/drawing/2014/main" id="{A5901FB9-87C0-2BCB-11BF-6D5F20AC7E6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spTree>
    <p:extLst>
      <p:ext uri="{BB962C8B-B14F-4D97-AF65-F5344CB8AC3E}">
        <p14:creationId xmlns:p14="http://schemas.microsoft.com/office/powerpoint/2010/main" val="27496106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lide partie 1 / bleu foncé">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26FF90C8-8DB3-22DE-0C46-4F3CB70040BD}"/>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sp>
        <p:nvSpPr>
          <p:cNvPr id="5" name="Ellipse 4">
            <a:extLst>
              <a:ext uri="{FF2B5EF4-FFF2-40B4-BE49-F238E27FC236}">
                <a16:creationId xmlns:a16="http://schemas.microsoft.com/office/drawing/2014/main" id="{9AAA5A32-18C1-0FD5-77B1-17BA1A7CCBDB}"/>
              </a:ext>
            </a:extLst>
          </p:cNvPr>
          <p:cNvSpPr/>
          <p:nvPr userDrawn="1"/>
        </p:nvSpPr>
        <p:spPr>
          <a:xfrm>
            <a:off x="2207877" y="-2119087"/>
            <a:ext cx="7776246" cy="7776246"/>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a:t> </a:t>
            </a:r>
          </a:p>
        </p:txBody>
      </p:sp>
      <p:pic>
        <p:nvPicPr>
          <p:cNvPr id="7" name="Graphique 6">
            <a:extLst>
              <a:ext uri="{FF2B5EF4-FFF2-40B4-BE49-F238E27FC236}">
                <a16:creationId xmlns:a16="http://schemas.microsoft.com/office/drawing/2014/main" id="{39F64C1C-D5B7-D706-E453-5DFDCD5BDF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268711" y="3429000"/>
            <a:ext cx="1500382" cy="843365"/>
          </a:xfrm>
          <a:prstGeom prst="rect">
            <a:avLst/>
          </a:prstGeom>
          <a:effectLst>
            <a:outerShdw blurRad="381000" dist="203200" dir="2700000" algn="tl" rotWithShape="0">
              <a:prstClr val="black">
                <a:alpha val="40000"/>
              </a:prstClr>
            </a:outerShdw>
          </a:effectLst>
        </p:spPr>
      </p:pic>
      <p:pic>
        <p:nvPicPr>
          <p:cNvPr id="8" name="Graphique 7">
            <a:extLst>
              <a:ext uri="{FF2B5EF4-FFF2-40B4-BE49-F238E27FC236}">
                <a16:creationId xmlns:a16="http://schemas.microsoft.com/office/drawing/2014/main" id="{0B6174C9-60E0-C41D-028B-E880BA96C3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25147" y="1009897"/>
            <a:ext cx="2298503" cy="1291989"/>
          </a:xfrm>
          <a:prstGeom prst="rect">
            <a:avLst/>
          </a:prstGeom>
          <a:effectLst>
            <a:outerShdw blurRad="381000" dist="203200" dir="2700000" algn="tl" rotWithShape="0">
              <a:prstClr val="black">
                <a:alpha val="40000"/>
              </a:prstClr>
            </a:outerShdw>
          </a:effectLst>
        </p:spPr>
      </p:pic>
      <p:pic>
        <p:nvPicPr>
          <p:cNvPr id="9" name="Graphique 8">
            <a:extLst>
              <a:ext uri="{FF2B5EF4-FFF2-40B4-BE49-F238E27FC236}">
                <a16:creationId xmlns:a16="http://schemas.microsoft.com/office/drawing/2014/main" id="{0637920F-026D-8BA1-AB7D-0F40A239708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12049" y="2347062"/>
            <a:ext cx="2174029" cy="5743203"/>
          </a:xfrm>
          <a:prstGeom prst="rect">
            <a:avLst/>
          </a:prstGeom>
        </p:spPr>
      </p:pic>
      <p:pic>
        <p:nvPicPr>
          <p:cNvPr id="10" name="Graphique 9">
            <a:extLst>
              <a:ext uri="{FF2B5EF4-FFF2-40B4-BE49-F238E27FC236}">
                <a16:creationId xmlns:a16="http://schemas.microsoft.com/office/drawing/2014/main" id="{07D5C9BA-0D0A-A9FC-E41D-048F847CFF6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619736" y="1724773"/>
            <a:ext cx="628650" cy="638175"/>
          </a:xfrm>
          <a:prstGeom prst="rect">
            <a:avLst/>
          </a:prstGeom>
        </p:spPr>
      </p:pic>
      <p:pic>
        <p:nvPicPr>
          <p:cNvPr id="11" name="Graphique 10">
            <a:extLst>
              <a:ext uri="{FF2B5EF4-FFF2-40B4-BE49-F238E27FC236}">
                <a16:creationId xmlns:a16="http://schemas.microsoft.com/office/drawing/2014/main" id="{C480D702-5197-B5E7-40BB-7D2729CA2DD1}"/>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202190" y="1511140"/>
            <a:ext cx="447675" cy="447675"/>
          </a:xfrm>
          <a:prstGeom prst="rect">
            <a:avLst/>
          </a:prstGeom>
        </p:spPr>
      </p:pic>
      <p:pic>
        <p:nvPicPr>
          <p:cNvPr id="19" name="Image 18" descr="Une image contenant dessin&#10;&#10;Description générée automatiquement">
            <a:extLst>
              <a:ext uri="{FF2B5EF4-FFF2-40B4-BE49-F238E27FC236}">
                <a16:creationId xmlns:a16="http://schemas.microsoft.com/office/drawing/2014/main" id="{DF16BC53-B0F9-FA11-D397-C3BC63EB16F4}"/>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sp>
        <p:nvSpPr>
          <p:cNvPr id="20" name="Espace réservé pour une image  37">
            <a:extLst>
              <a:ext uri="{FF2B5EF4-FFF2-40B4-BE49-F238E27FC236}">
                <a16:creationId xmlns:a16="http://schemas.microsoft.com/office/drawing/2014/main" id="{61E5AB9C-43E0-DCBD-76EF-6C6F29000595}"/>
              </a:ext>
            </a:extLst>
          </p:cNvPr>
          <p:cNvSpPr>
            <a:spLocks noGrp="1"/>
          </p:cNvSpPr>
          <p:nvPr>
            <p:ph type="pic" sz="quarter" idx="12"/>
          </p:nvPr>
        </p:nvSpPr>
        <p:spPr>
          <a:xfrm>
            <a:off x="3525559" y="3155949"/>
            <a:ext cx="873449" cy="873449"/>
          </a:xfrm>
          <a:prstGeom prst="ellipse">
            <a:avLst/>
          </a:prstGeom>
          <a:solidFill>
            <a:schemeClr val="bg1"/>
          </a:solidFill>
        </p:spPr>
        <p:txBody>
          <a:bodyPr anchor="ctr" anchorCtr="0"/>
          <a:lstStyle>
            <a:lvl1pPr algn="ctr">
              <a:defRPr sz="1400" b="0">
                <a:solidFill>
                  <a:sysClr val="windowText" lastClr="000000"/>
                </a:solidFill>
              </a:defRPr>
            </a:lvl1pPr>
          </a:lstStyle>
          <a:p>
            <a:endParaRPr lang="fr-FR"/>
          </a:p>
        </p:txBody>
      </p:sp>
      <p:sp>
        <p:nvSpPr>
          <p:cNvPr id="21" name="Espace réservé pour une image  37">
            <a:extLst>
              <a:ext uri="{FF2B5EF4-FFF2-40B4-BE49-F238E27FC236}">
                <a16:creationId xmlns:a16="http://schemas.microsoft.com/office/drawing/2014/main" id="{036520EA-66D7-0CD6-F7E3-06AA650EB026}"/>
              </a:ext>
            </a:extLst>
          </p:cNvPr>
          <p:cNvSpPr>
            <a:spLocks noGrp="1"/>
          </p:cNvSpPr>
          <p:nvPr>
            <p:ph type="pic" sz="quarter" idx="13"/>
          </p:nvPr>
        </p:nvSpPr>
        <p:spPr>
          <a:xfrm>
            <a:off x="6270394" y="3155949"/>
            <a:ext cx="873449" cy="873449"/>
          </a:xfrm>
          <a:prstGeom prst="ellipse">
            <a:avLst/>
          </a:prstGeom>
          <a:solidFill>
            <a:schemeClr val="bg1"/>
          </a:solidFill>
        </p:spPr>
        <p:txBody>
          <a:bodyPr anchor="ctr" anchorCtr="0"/>
          <a:lstStyle>
            <a:lvl1pPr algn="ctr">
              <a:defRPr sz="1400" b="0">
                <a:solidFill>
                  <a:sysClr val="windowText" lastClr="000000"/>
                </a:solidFill>
              </a:defRPr>
            </a:lvl1pPr>
          </a:lstStyle>
          <a:p>
            <a:endParaRPr lang="fr-FR"/>
          </a:p>
        </p:txBody>
      </p:sp>
      <p:sp>
        <p:nvSpPr>
          <p:cNvPr id="25" name="Espace réservé du texte 24">
            <a:extLst>
              <a:ext uri="{FF2B5EF4-FFF2-40B4-BE49-F238E27FC236}">
                <a16:creationId xmlns:a16="http://schemas.microsoft.com/office/drawing/2014/main" id="{31A8F57E-0ECD-8516-D4CC-C11A315B9ED9}"/>
              </a:ext>
            </a:extLst>
          </p:cNvPr>
          <p:cNvSpPr>
            <a:spLocks noGrp="1"/>
          </p:cNvSpPr>
          <p:nvPr>
            <p:ph type="body" sz="quarter" idx="14" hasCustomPrompt="1"/>
          </p:nvPr>
        </p:nvSpPr>
        <p:spPr>
          <a:xfrm>
            <a:off x="3545742" y="556638"/>
            <a:ext cx="4962525" cy="1943100"/>
          </a:xfrm>
          <a:prstGeom prst="rect">
            <a:avLst/>
          </a:prstGeom>
        </p:spPr>
        <p:txBody>
          <a:bodyPr/>
          <a:lstStyle>
            <a:lvl1pPr algn="ctr">
              <a:defRPr sz="4000" b="1">
                <a:solidFill>
                  <a:schemeClr val="bg1"/>
                </a:solidFill>
              </a:defRPr>
            </a:lvl1pPr>
            <a:lvl2pPr algn="ctr">
              <a:defRPr sz="4000" b="1">
                <a:solidFill>
                  <a:schemeClr val="bg1"/>
                </a:solidFill>
              </a:defRPr>
            </a:lvl2pPr>
            <a:lvl3pPr algn="ctr">
              <a:defRPr sz="4000" b="1">
                <a:solidFill>
                  <a:schemeClr val="bg1"/>
                </a:solidFill>
              </a:defRPr>
            </a:lvl3pPr>
            <a:lvl4pPr algn="ctr">
              <a:defRPr sz="4000" b="1">
                <a:solidFill>
                  <a:schemeClr val="bg1"/>
                </a:solidFill>
              </a:defRPr>
            </a:lvl4pPr>
            <a:lvl5pPr algn="ctr">
              <a:defRPr sz="4000" b="1">
                <a:solidFill>
                  <a:schemeClr val="bg1"/>
                </a:solidFill>
              </a:defRPr>
            </a:lvl5pPr>
          </a:lstStyle>
          <a:p>
            <a:pPr algn="ctr">
              <a:buClr>
                <a:schemeClr val="tx2"/>
              </a:buClr>
            </a:pPr>
            <a:r>
              <a:rPr lang="fr-FR" sz="4000" b="1">
                <a:solidFill>
                  <a:schemeClr val="bg1"/>
                </a:solidFill>
              </a:rPr>
              <a:t>Titre partie </a:t>
            </a:r>
          </a:p>
        </p:txBody>
      </p:sp>
      <p:sp>
        <p:nvSpPr>
          <p:cNvPr id="26" name="Espace réservé du texte 40">
            <a:extLst>
              <a:ext uri="{FF2B5EF4-FFF2-40B4-BE49-F238E27FC236}">
                <a16:creationId xmlns:a16="http://schemas.microsoft.com/office/drawing/2014/main" id="{CCACAB39-8C28-9149-FC96-B0F9DEFD266E}"/>
              </a:ext>
            </a:extLst>
          </p:cNvPr>
          <p:cNvSpPr>
            <a:spLocks noGrp="1"/>
          </p:cNvSpPr>
          <p:nvPr>
            <p:ph type="body" sz="quarter" idx="15" hasCustomPrompt="1"/>
          </p:nvPr>
        </p:nvSpPr>
        <p:spPr>
          <a:xfrm>
            <a:off x="4577440" y="3189660"/>
            <a:ext cx="1421096" cy="584775"/>
          </a:xfrm>
          <a:prstGeom prst="rect">
            <a:avLst/>
          </a:prstGeom>
        </p:spPr>
        <p:txBody>
          <a:bodyPr/>
          <a:lstStyle>
            <a:lvl1pPr algn="l">
              <a:defRPr sz="14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Nom</a:t>
            </a:r>
          </a:p>
          <a:p>
            <a:pPr lvl="0"/>
            <a:r>
              <a:rPr lang="fr-FR"/>
              <a:t>Prénom</a:t>
            </a:r>
          </a:p>
        </p:txBody>
      </p:sp>
      <p:sp>
        <p:nvSpPr>
          <p:cNvPr id="27" name="Espace réservé du texte 42">
            <a:extLst>
              <a:ext uri="{FF2B5EF4-FFF2-40B4-BE49-F238E27FC236}">
                <a16:creationId xmlns:a16="http://schemas.microsoft.com/office/drawing/2014/main" id="{4C3C8D13-9D46-8B70-B9E3-27F676040D99}"/>
              </a:ext>
            </a:extLst>
          </p:cNvPr>
          <p:cNvSpPr>
            <a:spLocks noGrp="1"/>
          </p:cNvSpPr>
          <p:nvPr>
            <p:ph type="body" sz="quarter" idx="16" hasCustomPrompt="1"/>
          </p:nvPr>
        </p:nvSpPr>
        <p:spPr>
          <a:xfrm>
            <a:off x="4577610" y="3759916"/>
            <a:ext cx="1465263" cy="278697"/>
          </a:xfrm>
          <a:prstGeom prst="rect">
            <a:avLst/>
          </a:prstGeom>
        </p:spPr>
        <p:txBody>
          <a:bodyPr/>
          <a:lstStyle>
            <a:lvl1pPr algn="l">
              <a:defRPr sz="1400" b="0">
                <a:solidFill>
                  <a:schemeClr val="accent1"/>
                </a:solidFill>
              </a:defRPr>
            </a:lvl1pPr>
          </a:lstStyle>
          <a:p>
            <a:pPr lvl="0"/>
            <a:r>
              <a:rPr lang="fr-FR"/>
              <a:t>Poste</a:t>
            </a:r>
          </a:p>
        </p:txBody>
      </p:sp>
      <p:sp>
        <p:nvSpPr>
          <p:cNvPr id="28" name="Espace réservé du texte 40">
            <a:extLst>
              <a:ext uri="{FF2B5EF4-FFF2-40B4-BE49-F238E27FC236}">
                <a16:creationId xmlns:a16="http://schemas.microsoft.com/office/drawing/2014/main" id="{35185C6F-94D6-2A4B-7521-11D3BE2CC0EF}"/>
              </a:ext>
            </a:extLst>
          </p:cNvPr>
          <p:cNvSpPr>
            <a:spLocks noGrp="1"/>
          </p:cNvSpPr>
          <p:nvPr>
            <p:ph type="body" sz="quarter" idx="17" hasCustomPrompt="1"/>
          </p:nvPr>
        </p:nvSpPr>
        <p:spPr>
          <a:xfrm>
            <a:off x="7302321" y="3175869"/>
            <a:ext cx="1421096" cy="584775"/>
          </a:xfrm>
          <a:prstGeom prst="rect">
            <a:avLst/>
          </a:prstGeom>
        </p:spPr>
        <p:txBody>
          <a:bodyPr/>
          <a:lstStyle>
            <a:lvl1pPr algn="l">
              <a:defRPr sz="14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Nom</a:t>
            </a:r>
          </a:p>
          <a:p>
            <a:pPr lvl="0"/>
            <a:r>
              <a:rPr lang="fr-FR"/>
              <a:t>Prénom</a:t>
            </a:r>
          </a:p>
        </p:txBody>
      </p:sp>
      <p:sp>
        <p:nvSpPr>
          <p:cNvPr id="29" name="Espace réservé du texte 42">
            <a:extLst>
              <a:ext uri="{FF2B5EF4-FFF2-40B4-BE49-F238E27FC236}">
                <a16:creationId xmlns:a16="http://schemas.microsoft.com/office/drawing/2014/main" id="{CF501A18-D4ED-16BD-8CA6-37747D571BF1}"/>
              </a:ext>
            </a:extLst>
          </p:cNvPr>
          <p:cNvSpPr>
            <a:spLocks noGrp="1"/>
          </p:cNvSpPr>
          <p:nvPr>
            <p:ph type="body" sz="quarter" idx="18" hasCustomPrompt="1"/>
          </p:nvPr>
        </p:nvSpPr>
        <p:spPr>
          <a:xfrm>
            <a:off x="7302491" y="3746125"/>
            <a:ext cx="1465263" cy="278697"/>
          </a:xfrm>
          <a:prstGeom prst="rect">
            <a:avLst/>
          </a:prstGeom>
        </p:spPr>
        <p:txBody>
          <a:bodyPr/>
          <a:lstStyle>
            <a:lvl1pPr algn="l">
              <a:defRPr sz="1400" b="0">
                <a:solidFill>
                  <a:schemeClr val="accent1"/>
                </a:solidFill>
              </a:defRPr>
            </a:lvl1pPr>
          </a:lstStyle>
          <a:p>
            <a:pPr lvl="0"/>
            <a:r>
              <a:rPr lang="fr-FR"/>
              <a:t>Poste</a:t>
            </a:r>
          </a:p>
        </p:txBody>
      </p:sp>
      <p:sp>
        <p:nvSpPr>
          <p:cNvPr id="31" name="Espace réservé du texte 30">
            <a:extLst>
              <a:ext uri="{FF2B5EF4-FFF2-40B4-BE49-F238E27FC236}">
                <a16:creationId xmlns:a16="http://schemas.microsoft.com/office/drawing/2014/main" id="{00BC83D2-87AA-CCA5-66FB-2C830873E8BD}"/>
              </a:ext>
            </a:extLst>
          </p:cNvPr>
          <p:cNvSpPr>
            <a:spLocks noGrp="1"/>
          </p:cNvSpPr>
          <p:nvPr>
            <p:ph type="body" sz="quarter" idx="19" hasCustomPrompt="1"/>
          </p:nvPr>
        </p:nvSpPr>
        <p:spPr>
          <a:xfrm>
            <a:off x="4293393" y="4302598"/>
            <a:ext cx="3605213" cy="2382838"/>
          </a:xfrm>
          <a:prstGeom prst="rect">
            <a:avLst/>
          </a:prstGeom>
        </p:spPr>
        <p:txBody>
          <a:bodyPr/>
          <a:lstStyle>
            <a:lvl1pPr algn="ctr">
              <a:defRPr sz="15000" b="1">
                <a:solidFill>
                  <a:schemeClr val="bg1"/>
                </a:solidFill>
              </a:defRPr>
            </a:lvl1pPr>
            <a:lvl2pPr>
              <a:defRPr sz="15000" b="1">
                <a:solidFill>
                  <a:schemeClr val="bg1"/>
                </a:solidFill>
              </a:defRPr>
            </a:lvl2pPr>
            <a:lvl3pPr>
              <a:defRPr sz="15000" b="1">
                <a:solidFill>
                  <a:schemeClr val="bg1"/>
                </a:solidFill>
              </a:defRPr>
            </a:lvl3pPr>
            <a:lvl4pPr>
              <a:defRPr sz="15000" b="1">
                <a:solidFill>
                  <a:schemeClr val="bg1"/>
                </a:solidFill>
              </a:defRPr>
            </a:lvl4pPr>
            <a:lvl5pPr>
              <a:defRPr sz="15000" b="1">
                <a:solidFill>
                  <a:schemeClr val="bg1"/>
                </a:solidFill>
              </a:defRPr>
            </a:lvl5pPr>
          </a:lstStyle>
          <a:p>
            <a:pPr lvl="0"/>
            <a:r>
              <a:rPr lang="fr-FR"/>
              <a:t>00</a:t>
            </a:r>
          </a:p>
        </p:txBody>
      </p:sp>
    </p:spTree>
    <p:extLst>
      <p:ext uri="{BB962C8B-B14F-4D97-AF65-F5344CB8AC3E}">
        <p14:creationId xmlns:p14="http://schemas.microsoft.com/office/powerpoint/2010/main" val="12339910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lide partie 1 / bleu clair">
    <p:bg>
      <p:bgPr>
        <a:solidFill>
          <a:schemeClr val="tx2"/>
        </a:solidFill>
        <a:effectLst/>
      </p:bgPr>
    </p:bg>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26FF90C8-8DB3-22DE-0C46-4F3CB70040BD}"/>
              </a:ext>
            </a:extLst>
          </p:cNvPr>
          <p:cNvSpPr>
            <a:spLocks noGrp="1"/>
          </p:cNvSpPr>
          <p:nvPr>
            <p:ph type="sldNum" sz="quarter" idx="11"/>
          </p:nvPr>
        </p:nvSpPr>
        <p:spPr>
          <a:xfrm>
            <a:off x="191344" y="6542161"/>
            <a:ext cx="263460" cy="123111"/>
          </a:xfrm>
        </p:spPr>
        <p:txBody>
          <a:bodyPr/>
          <a:lstStyle>
            <a:lvl1pPr>
              <a:defRPr>
                <a:solidFill>
                  <a:schemeClr val="bg1"/>
                </a:solidFill>
              </a:defRPr>
            </a:lvl1pPr>
          </a:lstStyle>
          <a:p>
            <a:fld id="{72F7D735-2684-4015-BC38-8C62B24B466E}" type="slidenum">
              <a:rPr lang="fr-FR" smtClean="0"/>
              <a:pPr/>
              <a:t>‹N°›</a:t>
            </a:fld>
            <a:endParaRPr lang="fr-FR"/>
          </a:p>
        </p:txBody>
      </p:sp>
      <p:sp>
        <p:nvSpPr>
          <p:cNvPr id="5" name="Ellipse 4">
            <a:extLst>
              <a:ext uri="{FF2B5EF4-FFF2-40B4-BE49-F238E27FC236}">
                <a16:creationId xmlns:a16="http://schemas.microsoft.com/office/drawing/2014/main" id="{9AAA5A32-18C1-0FD5-77B1-17BA1A7CCBDB}"/>
              </a:ext>
            </a:extLst>
          </p:cNvPr>
          <p:cNvSpPr/>
          <p:nvPr userDrawn="1"/>
        </p:nvSpPr>
        <p:spPr>
          <a:xfrm>
            <a:off x="2207877" y="-2119087"/>
            <a:ext cx="7776246" cy="777624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a:t> </a:t>
            </a:r>
          </a:p>
        </p:txBody>
      </p:sp>
      <p:pic>
        <p:nvPicPr>
          <p:cNvPr id="7" name="Graphique 6">
            <a:extLst>
              <a:ext uri="{FF2B5EF4-FFF2-40B4-BE49-F238E27FC236}">
                <a16:creationId xmlns:a16="http://schemas.microsoft.com/office/drawing/2014/main" id="{39F64C1C-D5B7-D706-E453-5DFDCD5BDF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268711" y="3429000"/>
            <a:ext cx="1500382" cy="843365"/>
          </a:xfrm>
          <a:prstGeom prst="rect">
            <a:avLst/>
          </a:prstGeom>
          <a:effectLst>
            <a:outerShdw blurRad="381000" dist="203200" dir="2700000" algn="tl" rotWithShape="0">
              <a:prstClr val="black">
                <a:alpha val="40000"/>
              </a:prstClr>
            </a:outerShdw>
          </a:effectLst>
        </p:spPr>
      </p:pic>
      <p:pic>
        <p:nvPicPr>
          <p:cNvPr id="8" name="Graphique 7">
            <a:extLst>
              <a:ext uri="{FF2B5EF4-FFF2-40B4-BE49-F238E27FC236}">
                <a16:creationId xmlns:a16="http://schemas.microsoft.com/office/drawing/2014/main" id="{0B6174C9-60E0-C41D-028B-E880BA96C3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25147" y="1009897"/>
            <a:ext cx="2298503" cy="1291989"/>
          </a:xfrm>
          <a:prstGeom prst="rect">
            <a:avLst/>
          </a:prstGeom>
          <a:effectLst>
            <a:outerShdw blurRad="381000" dist="203200" dir="2700000" algn="tl" rotWithShape="0">
              <a:prstClr val="black">
                <a:alpha val="40000"/>
              </a:prstClr>
            </a:outerShdw>
          </a:effectLst>
        </p:spPr>
      </p:pic>
      <p:pic>
        <p:nvPicPr>
          <p:cNvPr id="10" name="Graphique 9">
            <a:extLst>
              <a:ext uri="{FF2B5EF4-FFF2-40B4-BE49-F238E27FC236}">
                <a16:creationId xmlns:a16="http://schemas.microsoft.com/office/drawing/2014/main" id="{07D5C9BA-0D0A-A9FC-E41D-048F847CFF6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619736" y="1724773"/>
            <a:ext cx="628650" cy="638175"/>
          </a:xfrm>
          <a:prstGeom prst="rect">
            <a:avLst/>
          </a:prstGeom>
        </p:spPr>
      </p:pic>
      <p:pic>
        <p:nvPicPr>
          <p:cNvPr id="11" name="Graphique 10">
            <a:extLst>
              <a:ext uri="{FF2B5EF4-FFF2-40B4-BE49-F238E27FC236}">
                <a16:creationId xmlns:a16="http://schemas.microsoft.com/office/drawing/2014/main" id="{C480D702-5197-B5E7-40BB-7D2729CA2DD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202190" y="1511140"/>
            <a:ext cx="447675" cy="447675"/>
          </a:xfrm>
          <a:prstGeom prst="rect">
            <a:avLst/>
          </a:prstGeom>
        </p:spPr>
      </p:pic>
      <p:pic>
        <p:nvPicPr>
          <p:cNvPr id="19" name="Image 18" descr="Une image contenant dessin&#10;&#10;Description générée automatiquement">
            <a:extLst>
              <a:ext uri="{FF2B5EF4-FFF2-40B4-BE49-F238E27FC236}">
                <a16:creationId xmlns:a16="http://schemas.microsoft.com/office/drawing/2014/main" id="{DF16BC53-B0F9-FA11-D397-C3BC63EB16F4}"/>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sp>
        <p:nvSpPr>
          <p:cNvPr id="20" name="Espace réservé pour une image  37">
            <a:extLst>
              <a:ext uri="{FF2B5EF4-FFF2-40B4-BE49-F238E27FC236}">
                <a16:creationId xmlns:a16="http://schemas.microsoft.com/office/drawing/2014/main" id="{61E5AB9C-43E0-DCBD-76EF-6C6F29000595}"/>
              </a:ext>
            </a:extLst>
          </p:cNvPr>
          <p:cNvSpPr>
            <a:spLocks noGrp="1"/>
          </p:cNvSpPr>
          <p:nvPr>
            <p:ph type="pic" sz="quarter" idx="12"/>
          </p:nvPr>
        </p:nvSpPr>
        <p:spPr>
          <a:xfrm>
            <a:off x="3525559" y="3155949"/>
            <a:ext cx="873449" cy="873449"/>
          </a:xfrm>
          <a:prstGeom prst="ellipse">
            <a:avLst/>
          </a:prstGeom>
          <a:solidFill>
            <a:schemeClr val="bg1"/>
          </a:solidFill>
        </p:spPr>
        <p:txBody>
          <a:bodyPr anchor="ctr" anchorCtr="0"/>
          <a:lstStyle>
            <a:lvl1pPr algn="ctr">
              <a:defRPr sz="1400" b="0">
                <a:solidFill>
                  <a:sysClr val="windowText" lastClr="000000"/>
                </a:solidFill>
              </a:defRPr>
            </a:lvl1pPr>
          </a:lstStyle>
          <a:p>
            <a:endParaRPr lang="fr-FR"/>
          </a:p>
        </p:txBody>
      </p:sp>
      <p:sp>
        <p:nvSpPr>
          <p:cNvPr id="21" name="Espace réservé pour une image  37">
            <a:extLst>
              <a:ext uri="{FF2B5EF4-FFF2-40B4-BE49-F238E27FC236}">
                <a16:creationId xmlns:a16="http://schemas.microsoft.com/office/drawing/2014/main" id="{036520EA-66D7-0CD6-F7E3-06AA650EB026}"/>
              </a:ext>
            </a:extLst>
          </p:cNvPr>
          <p:cNvSpPr>
            <a:spLocks noGrp="1"/>
          </p:cNvSpPr>
          <p:nvPr>
            <p:ph type="pic" sz="quarter" idx="13"/>
          </p:nvPr>
        </p:nvSpPr>
        <p:spPr>
          <a:xfrm>
            <a:off x="6270394" y="3155949"/>
            <a:ext cx="873449" cy="873449"/>
          </a:xfrm>
          <a:prstGeom prst="ellipse">
            <a:avLst/>
          </a:prstGeom>
          <a:solidFill>
            <a:schemeClr val="bg1"/>
          </a:solidFill>
        </p:spPr>
        <p:txBody>
          <a:bodyPr anchor="ctr" anchorCtr="0"/>
          <a:lstStyle>
            <a:lvl1pPr algn="ctr">
              <a:defRPr sz="1400" b="0">
                <a:solidFill>
                  <a:sysClr val="windowText" lastClr="000000"/>
                </a:solidFill>
              </a:defRPr>
            </a:lvl1pPr>
          </a:lstStyle>
          <a:p>
            <a:endParaRPr lang="fr-FR"/>
          </a:p>
        </p:txBody>
      </p:sp>
      <p:sp>
        <p:nvSpPr>
          <p:cNvPr id="25" name="Espace réservé du texte 24">
            <a:extLst>
              <a:ext uri="{FF2B5EF4-FFF2-40B4-BE49-F238E27FC236}">
                <a16:creationId xmlns:a16="http://schemas.microsoft.com/office/drawing/2014/main" id="{31A8F57E-0ECD-8516-D4CC-C11A315B9ED9}"/>
              </a:ext>
            </a:extLst>
          </p:cNvPr>
          <p:cNvSpPr>
            <a:spLocks noGrp="1"/>
          </p:cNvSpPr>
          <p:nvPr>
            <p:ph type="body" sz="quarter" idx="14" hasCustomPrompt="1"/>
          </p:nvPr>
        </p:nvSpPr>
        <p:spPr>
          <a:xfrm>
            <a:off x="3545742" y="556638"/>
            <a:ext cx="4962525" cy="1943100"/>
          </a:xfrm>
          <a:prstGeom prst="rect">
            <a:avLst/>
          </a:prstGeom>
        </p:spPr>
        <p:txBody>
          <a:bodyPr/>
          <a:lstStyle>
            <a:lvl1pPr algn="ctr">
              <a:defRPr sz="4000" b="1">
                <a:solidFill>
                  <a:schemeClr val="bg1"/>
                </a:solidFill>
              </a:defRPr>
            </a:lvl1pPr>
            <a:lvl2pPr algn="ctr">
              <a:defRPr sz="4000" b="1">
                <a:solidFill>
                  <a:schemeClr val="bg1"/>
                </a:solidFill>
              </a:defRPr>
            </a:lvl2pPr>
            <a:lvl3pPr algn="ctr">
              <a:defRPr sz="4000" b="1">
                <a:solidFill>
                  <a:schemeClr val="bg1"/>
                </a:solidFill>
              </a:defRPr>
            </a:lvl3pPr>
            <a:lvl4pPr algn="ctr">
              <a:defRPr sz="4000" b="1">
                <a:solidFill>
                  <a:schemeClr val="bg1"/>
                </a:solidFill>
              </a:defRPr>
            </a:lvl4pPr>
            <a:lvl5pPr algn="ctr">
              <a:defRPr sz="4000" b="1">
                <a:solidFill>
                  <a:schemeClr val="bg1"/>
                </a:solidFill>
              </a:defRPr>
            </a:lvl5pPr>
          </a:lstStyle>
          <a:p>
            <a:pPr algn="ctr">
              <a:buClr>
                <a:schemeClr val="tx2"/>
              </a:buClr>
            </a:pPr>
            <a:r>
              <a:rPr lang="fr-FR" sz="4000" b="1">
                <a:solidFill>
                  <a:schemeClr val="bg1"/>
                </a:solidFill>
              </a:rPr>
              <a:t>Titre partie</a:t>
            </a:r>
          </a:p>
        </p:txBody>
      </p:sp>
      <p:sp>
        <p:nvSpPr>
          <p:cNvPr id="26" name="Espace réservé du texte 40">
            <a:extLst>
              <a:ext uri="{FF2B5EF4-FFF2-40B4-BE49-F238E27FC236}">
                <a16:creationId xmlns:a16="http://schemas.microsoft.com/office/drawing/2014/main" id="{CCACAB39-8C28-9149-FC96-B0F9DEFD266E}"/>
              </a:ext>
            </a:extLst>
          </p:cNvPr>
          <p:cNvSpPr>
            <a:spLocks noGrp="1"/>
          </p:cNvSpPr>
          <p:nvPr>
            <p:ph type="body" sz="quarter" idx="15" hasCustomPrompt="1"/>
          </p:nvPr>
        </p:nvSpPr>
        <p:spPr>
          <a:xfrm>
            <a:off x="4577440" y="3189660"/>
            <a:ext cx="1421096" cy="584775"/>
          </a:xfrm>
          <a:prstGeom prst="rect">
            <a:avLst/>
          </a:prstGeom>
        </p:spPr>
        <p:txBody>
          <a:bodyPr/>
          <a:lstStyle>
            <a:lvl1pPr algn="l">
              <a:defRPr sz="14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Nom</a:t>
            </a:r>
          </a:p>
          <a:p>
            <a:pPr lvl="0"/>
            <a:r>
              <a:rPr lang="fr-FR"/>
              <a:t>Prénom</a:t>
            </a:r>
          </a:p>
        </p:txBody>
      </p:sp>
      <p:sp>
        <p:nvSpPr>
          <p:cNvPr id="27" name="Espace réservé du texte 42">
            <a:extLst>
              <a:ext uri="{FF2B5EF4-FFF2-40B4-BE49-F238E27FC236}">
                <a16:creationId xmlns:a16="http://schemas.microsoft.com/office/drawing/2014/main" id="{4C3C8D13-9D46-8B70-B9E3-27F676040D99}"/>
              </a:ext>
            </a:extLst>
          </p:cNvPr>
          <p:cNvSpPr>
            <a:spLocks noGrp="1"/>
          </p:cNvSpPr>
          <p:nvPr>
            <p:ph type="body" sz="quarter" idx="16" hasCustomPrompt="1"/>
          </p:nvPr>
        </p:nvSpPr>
        <p:spPr>
          <a:xfrm>
            <a:off x="4577610" y="3759916"/>
            <a:ext cx="1465263" cy="278697"/>
          </a:xfrm>
          <a:prstGeom prst="rect">
            <a:avLst/>
          </a:prstGeom>
        </p:spPr>
        <p:txBody>
          <a:bodyPr/>
          <a:lstStyle>
            <a:lvl1pPr algn="l">
              <a:defRPr sz="1400" b="0">
                <a:solidFill>
                  <a:schemeClr val="accent1"/>
                </a:solidFill>
              </a:defRPr>
            </a:lvl1pPr>
          </a:lstStyle>
          <a:p>
            <a:pPr lvl="0"/>
            <a:r>
              <a:rPr lang="fr-FR"/>
              <a:t>Poste</a:t>
            </a:r>
          </a:p>
        </p:txBody>
      </p:sp>
      <p:sp>
        <p:nvSpPr>
          <p:cNvPr id="28" name="Espace réservé du texte 40">
            <a:extLst>
              <a:ext uri="{FF2B5EF4-FFF2-40B4-BE49-F238E27FC236}">
                <a16:creationId xmlns:a16="http://schemas.microsoft.com/office/drawing/2014/main" id="{35185C6F-94D6-2A4B-7521-11D3BE2CC0EF}"/>
              </a:ext>
            </a:extLst>
          </p:cNvPr>
          <p:cNvSpPr>
            <a:spLocks noGrp="1"/>
          </p:cNvSpPr>
          <p:nvPr>
            <p:ph type="body" sz="quarter" idx="17" hasCustomPrompt="1"/>
          </p:nvPr>
        </p:nvSpPr>
        <p:spPr>
          <a:xfrm>
            <a:off x="7302321" y="3175869"/>
            <a:ext cx="1421096" cy="584775"/>
          </a:xfrm>
          <a:prstGeom prst="rect">
            <a:avLst/>
          </a:prstGeom>
        </p:spPr>
        <p:txBody>
          <a:bodyPr/>
          <a:lstStyle>
            <a:lvl1pPr algn="l">
              <a:defRPr sz="14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Nom</a:t>
            </a:r>
          </a:p>
          <a:p>
            <a:pPr lvl="0"/>
            <a:r>
              <a:rPr lang="fr-FR"/>
              <a:t>Prénom</a:t>
            </a:r>
          </a:p>
        </p:txBody>
      </p:sp>
      <p:sp>
        <p:nvSpPr>
          <p:cNvPr id="29" name="Espace réservé du texte 42">
            <a:extLst>
              <a:ext uri="{FF2B5EF4-FFF2-40B4-BE49-F238E27FC236}">
                <a16:creationId xmlns:a16="http://schemas.microsoft.com/office/drawing/2014/main" id="{CF501A18-D4ED-16BD-8CA6-37747D571BF1}"/>
              </a:ext>
            </a:extLst>
          </p:cNvPr>
          <p:cNvSpPr>
            <a:spLocks noGrp="1"/>
          </p:cNvSpPr>
          <p:nvPr>
            <p:ph type="body" sz="quarter" idx="18" hasCustomPrompt="1"/>
          </p:nvPr>
        </p:nvSpPr>
        <p:spPr>
          <a:xfrm>
            <a:off x="7302491" y="3746125"/>
            <a:ext cx="1465263" cy="278697"/>
          </a:xfrm>
          <a:prstGeom prst="rect">
            <a:avLst/>
          </a:prstGeom>
        </p:spPr>
        <p:txBody>
          <a:bodyPr/>
          <a:lstStyle>
            <a:lvl1pPr algn="l">
              <a:defRPr sz="1400" b="0">
                <a:solidFill>
                  <a:schemeClr val="accent1"/>
                </a:solidFill>
              </a:defRPr>
            </a:lvl1pPr>
          </a:lstStyle>
          <a:p>
            <a:pPr lvl="0"/>
            <a:r>
              <a:rPr lang="fr-FR"/>
              <a:t>Poste</a:t>
            </a:r>
          </a:p>
        </p:txBody>
      </p:sp>
      <p:sp>
        <p:nvSpPr>
          <p:cNvPr id="31" name="Espace réservé du texte 30">
            <a:extLst>
              <a:ext uri="{FF2B5EF4-FFF2-40B4-BE49-F238E27FC236}">
                <a16:creationId xmlns:a16="http://schemas.microsoft.com/office/drawing/2014/main" id="{00BC83D2-87AA-CCA5-66FB-2C830873E8BD}"/>
              </a:ext>
            </a:extLst>
          </p:cNvPr>
          <p:cNvSpPr>
            <a:spLocks noGrp="1"/>
          </p:cNvSpPr>
          <p:nvPr>
            <p:ph type="body" sz="quarter" idx="19" hasCustomPrompt="1"/>
          </p:nvPr>
        </p:nvSpPr>
        <p:spPr>
          <a:xfrm>
            <a:off x="4293393" y="4302598"/>
            <a:ext cx="3605213" cy="2382838"/>
          </a:xfrm>
          <a:prstGeom prst="rect">
            <a:avLst/>
          </a:prstGeom>
        </p:spPr>
        <p:txBody>
          <a:bodyPr/>
          <a:lstStyle>
            <a:lvl1pPr algn="ctr">
              <a:defRPr sz="15000" b="1">
                <a:solidFill>
                  <a:schemeClr val="bg1"/>
                </a:solidFill>
              </a:defRPr>
            </a:lvl1pPr>
            <a:lvl2pPr>
              <a:defRPr sz="15000" b="1">
                <a:solidFill>
                  <a:schemeClr val="bg1"/>
                </a:solidFill>
              </a:defRPr>
            </a:lvl2pPr>
            <a:lvl3pPr>
              <a:defRPr sz="15000" b="1">
                <a:solidFill>
                  <a:schemeClr val="bg1"/>
                </a:solidFill>
              </a:defRPr>
            </a:lvl3pPr>
            <a:lvl4pPr>
              <a:defRPr sz="15000" b="1">
                <a:solidFill>
                  <a:schemeClr val="bg1"/>
                </a:solidFill>
              </a:defRPr>
            </a:lvl4pPr>
            <a:lvl5pPr>
              <a:defRPr sz="15000" b="1">
                <a:solidFill>
                  <a:schemeClr val="bg1"/>
                </a:solidFill>
              </a:defRPr>
            </a:lvl5pPr>
          </a:lstStyle>
          <a:p>
            <a:pPr lvl="0"/>
            <a:r>
              <a:rPr lang="fr-FR"/>
              <a:t>00</a:t>
            </a:r>
          </a:p>
        </p:txBody>
      </p:sp>
      <p:pic>
        <p:nvPicPr>
          <p:cNvPr id="3" name="Graphique 2">
            <a:extLst>
              <a:ext uri="{FF2B5EF4-FFF2-40B4-BE49-F238E27FC236}">
                <a16:creationId xmlns:a16="http://schemas.microsoft.com/office/drawing/2014/main" id="{B33C632B-10F8-FACE-B222-4CF8C58191E9}"/>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812049" y="2348880"/>
            <a:ext cx="2174029" cy="5743204"/>
          </a:xfrm>
          <a:prstGeom prst="rect">
            <a:avLst/>
          </a:prstGeom>
        </p:spPr>
      </p:pic>
    </p:spTree>
    <p:extLst>
      <p:ext uri="{BB962C8B-B14F-4D97-AF65-F5344CB8AC3E}">
        <p14:creationId xmlns:p14="http://schemas.microsoft.com/office/powerpoint/2010/main" val="194125806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lide partie 2 / bleu foncé">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613C01D-08ED-9E09-67F5-4BF95A434AB0}"/>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sp>
        <p:nvSpPr>
          <p:cNvPr id="5" name="Ellipse 4">
            <a:extLst>
              <a:ext uri="{FF2B5EF4-FFF2-40B4-BE49-F238E27FC236}">
                <a16:creationId xmlns:a16="http://schemas.microsoft.com/office/drawing/2014/main" id="{125F4AB7-56ED-6140-69C6-B8795E71797F}"/>
              </a:ext>
            </a:extLst>
          </p:cNvPr>
          <p:cNvSpPr/>
          <p:nvPr userDrawn="1"/>
        </p:nvSpPr>
        <p:spPr>
          <a:xfrm>
            <a:off x="1787371" y="-2539593"/>
            <a:ext cx="8617258" cy="8617258"/>
          </a:xfrm>
          <a:prstGeom prst="ellipse">
            <a:avLst/>
          </a:prstGeom>
          <a:noFill/>
          <a:ln w="12700">
            <a:solidFill>
              <a:schemeClr val="bg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a:t> </a:t>
            </a:r>
          </a:p>
        </p:txBody>
      </p:sp>
      <p:pic>
        <p:nvPicPr>
          <p:cNvPr id="6" name="Graphique 5">
            <a:extLst>
              <a:ext uri="{FF2B5EF4-FFF2-40B4-BE49-F238E27FC236}">
                <a16:creationId xmlns:a16="http://schemas.microsoft.com/office/drawing/2014/main" id="{255A0EA0-B970-D988-2255-5937B495DBE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8972" y="-3480381"/>
            <a:ext cx="10498834" cy="10498834"/>
          </a:xfrm>
          <a:prstGeom prst="rect">
            <a:avLst/>
          </a:prstGeom>
        </p:spPr>
      </p:pic>
      <p:sp>
        <p:nvSpPr>
          <p:cNvPr id="7" name="Ellipse 6">
            <a:extLst>
              <a:ext uri="{FF2B5EF4-FFF2-40B4-BE49-F238E27FC236}">
                <a16:creationId xmlns:a16="http://schemas.microsoft.com/office/drawing/2014/main" id="{5CAE4138-C225-3ECF-C348-BE8890700E1F}"/>
              </a:ext>
            </a:extLst>
          </p:cNvPr>
          <p:cNvSpPr/>
          <p:nvPr userDrawn="1"/>
        </p:nvSpPr>
        <p:spPr>
          <a:xfrm>
            <a:off x="2207877" y="-2119087"/>
            <a:ext cx="7776246" cy="7776246"/>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a:t> </a:t>
            </a:r>
          </a:p>
        </p:txBody>
      </p:sp>
      <p:pic>
        <p:nvPicPr>
          <p:cNvPr id="8" name="Graphique 7">
            <a:extLst>
              <a:ext uri="{FF2B5EF4-FFF2-40B4-BE49-F238E27FC236}">
                <a16:creationId xmlns:a16="http://schemas.microsoft.com/office/drawing/2014/main" id="{E45ACB22-E0A3-EE77-2E7A-A017C7BFEAD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304629" y="3068960"/>
            <a:ext cx="1500382" cy="843365"/>
          </a:xfrm>
          <a:prstGeom prst="rect">
            <a:avLst/>
          </a:prstGeom>
          <a:effectLst>
            <a:outerShdw blurRad="381000" dist="203200" dir="2700000" algn="tl" rotWithShape="0">
              <a:prstClr val="black">
                <a:alpha val="40000"/>
              </a:prstClr>
            </a:outerShdw>
          </a:effectLst>
        </p:spPr>
      </p:pic>
      <p:pic>
        <p:nvPicPr>
          <p:cNvPr id="9" name="Graphique 8">
            <a:extLst>
              <a:ext uri="{FF2B5EF4-FFF2-40B4-BE49-F238E27FC236}">
                <a16:creationId xmlns:a16="http://schemas.microsoft.com/office/drawing/2014/main" id="{A75CB6D4-E1D7-CF8F-CC41-5FAB3D5934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36773" y="692696"/>
            <a:ext cx="2298503" cy="1291989"/>
          </a:xfrm>
          <a:prstGeom prst="rect">
            <a:avLst/>
          </a:prstGeom>
          <a:effectLst>
            <a:outerShdw blurRad="381000" dist="203200" dir="2700000" algn="tl" rotWithShape="0">
              <a:prstClr val="black">
                <a:alpha val="40000"/>
              </a:prstClr>
            </a:outerShdw>
          </a:effectLst>
        </p:spPr>
      </p:pic>
      <p:pic>
        <p:nvPicPr>
          <p:cNvPr id="11" name="Graphique 10">
            <a:extLst>
              <a:ext uri="{FF2B5EF4-FFF2-40B4-BE49-F238E27FC236}">
                <a16:creationId xmlns:a16="http://schemas.microsoft.com/office/drawing/2014/main" id="{96547AA7-4F71-3FA8-42C6-1A823661C2A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646147" y="3867796"/>
            <a:ext cx="2526025" cy="3402169"/>
          </a:xfrm>
          <a:prstGeom prst="rect">
            <a:avLst/>
          </a:prstGeom>
        </p:spPr>
      </p:pic>
      <p:pic>
        <p:nvPicPr>
          <p:cNvPr id="19" name="Image 18" descr="Une image contenant dessin&#10;&#10;Description générée automatiquement">
            <a:extLst>
              <a:ext uri="{FF2B5EF4-FFF2-40B4-BE49-F238E27FC236}">
                <a16:creationId xmlns:a16="http://schemas.microsoft.com/office/drawing/2014/main" id="{DF5EAA51-EA4F-6A69-17B9-4775209FACB5}"/>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sp>
        <p:nvSpPr>
          <p:cNvPr id="36" name="Espace réservé pour une image  37">
            <a:extLst>
              <a:ext uri="{FF2B5EF4-FFF2-40B4-BE49-F238E27FC236}">
                <a16:creationId xmlns:a16="http://schemas.microsoft.com/office/drawing/2014/main" id="{49D15FEB-7BBC-B959-7886-0B5145A130DD}"/>
              </a:ext>
            </a:extLst>
          </p:cNvPr>
          <p:cNvSpPr>
            <a:spLocks noGrp="1"/>
          </p:cNvSpPr>
          <p:nvPr>
            <p:ph type="pic" sz="quarter" idx="12"/>
          </p:nvPr>
        </p:nvSpPr>
        <p:spPr>
          <a:xfrm>
            <a:off x="3525559" y="3155949"/>
            <a:ext cx="873449" cy="873449"/>
          </a:xfrm>
          <a:prstGeom prst="ellipse">
            <a:avLst/>
          </a:prstGeom>
          <a:solidFill>
            <a:schemeClr val="bg1"/>
          </a:solidFill>
        </p:spPr>
        <p:txBody>
          <a:bodyPr anchor="ctr" anchorCtr="0"/>
          <a:lstStyle>
            <a:lvl1pPr algn="ctr">
              <a:defRPr sz="1400" b="0">
                <a:solidFill>
                  <a:sysClr val="windowText" lastClr="000000"/>
                </a:solidFill>
              </a:defRPr>
            </a:lvl1pPr>
          </a:lstStyle>
          <a:p>
            <a:endParaRPr lang="fr-FR"/>
          </a:p>
        </p:txBody>
      </p:sp>
      <p:sp>
        <p:nvSpPr>
          <p:cNvPr id="37" name="Espace réservé pour une image  37">
            <a:extLst>
              <a:ext uri="{FF2B5EF4-FFF2-40B4-BE49-F238E27FC236}">
                <a16:creationId xmlns:a16="http://schemas.microsoft.com/office/drawing/2014/main" id="{43D36CE2-B0B0-6702-7899-BEB391C0DD2F}"/>
              </a:ext>
            </a:extLst>
          </p:cNvPr>
          <p:cNvSpPr>
            <a:spLocks noGrp="1"/>
          </p:cNvSpPr>
          <p:nvPr>
            <p:ph type="pic" sz="quarter" idx="13"/>
          </p:nvPr>
        </p:nvSpPr>
        <p:spPr>
          <a:xfrm>
            <a:off x="6270394" y="3155949"/>
            <a:ext cx="873449" cy="873449"/>
          </a:xfrm>
          <a:prstGeom prst="ellipse">
            <a:avLst/>
          </a:prstGeom>
          <a:solidFill>
            <a:schemeClr val="bg1"/>
          </a:solidFill>
        </p:spPr>
        <p:txBody>
          <a:bodyPr anchor="ctr" anchorCtr="0"/>
          <a:lstStyle>
            <a:lvl1pPr algn="ctr">
              <a:defRPr sz="1400" b="0">
                <a:solidFill>
                  <a:sysClr val="windowText" lastClr="000000"/>
                </a:solidFill>
              </a:defRPr>
            </a:lvl1pPr>
          </a:lstStyle>
          <a:p>
            <a:endParaRPr lang="fr-FR"/>
          </a:p>
        </p:txBody>
      </p:sp>
      <p:sp>
        <p:nvSpPr>
          <p:cNvPr id="38" name="Espace réservé du texte 24">
            <a:extLst>
              <a:ext uri="{FF2B5EF4-FFF2-40B4-BE49-F238E27FC236}">
                <a16:creationId xmlns:a16="http://schemas.microsoft.com/office/drawing/2014/main" id="{446DE313-DD8D-24F4-D4A3-A3A5A85528E4}"/>
              </a:ext>
            </a:extLst>
          </p:cNvPr>
          <p:cNvSpPr>
            <a:spLocks noGrp="1"/>
          </p:cNvSpPr>
          <p:nvPr>
            <p:ph type="body" sz="quarter" idx="14" hasCustomPrompt="1"/>
          </p:nvPr>
        </p:nvSpPr>
        <p:spPr>
          <a:xfrm>
            <a:off x="3545742" y="556638"/>
            <a:ext cx="4962525" cy="1943100"/>
          </a:xfrm>
          <a:prstGeom prst="rect">
            <a:avLst/>
          </a:prstGeom>
        </p:spPr>
        <p:txBody>
          <a:bodyPr/>
          <a:lstStyle>
            <a:lvl1pPr algn="ctr">
              <a:defRPr sz="4000" b="1">
                <a:solidFill>
                  <a:schemeClr val="bg1"/>
                </a:solidFill>
              </a:defRPr>
            </a:lvl1pPr>
            <a:lvl2pPr algn="ctr">
              <a:defRPr sz="4000" b="1">
                <a:solidFill>
                  <a:schemeClr val="bg1"/>
                </a:solidFill>
              </a:defRPr>
            </a:lvl2pPr>
            <a:lvl3pPr algn="ctr">
              <a:defRPr sz="4000" b="1">
                <a:solidFill>
                  <a:schemeClr val="bg1"/>
                </a:solidFill>
              </a:defRPr>
            </a:lvl3pPr>
            <a:lvl4pPr algn="ctr">
              <a:defRPr sz="4000" b="1">
                <a:solidFill>
                  <a:schemeClr val="bg1"/>
                </a:solidFill>
              </a:defRPr>
            </a:lvl4pPr>
            <a:lvl5pPr algn="ctr">
              <a:defRPr sz="4000" b="1">
                <a:solidFill>
                  <a:schemeClr val="bg1"/>
                </a:solidFill>
              </a:defRPr>
            </a:lvl5pPr>
          </a:lstStyle>
          <a:p>
            <a:pPr algn="ctr">
              <a:buClr>
                <a:schemeClr val="tx2"/>
              </a:buClr>
            </a:pPr>
            <a:r>
              <a:rPr lang="fr-FR" sz="4000" b="1">
                <a:solidFill>
                  <a:schemeClr val="bg1"/>
                </a:solidFill>
              </a:rPr>
              <a:t>Titre partie</a:t>
            </a:r>
          </a:p>
        </p:txBody>
      </p:sp>
      <p:sp>
        <p:nvSpPr>
          <p:cNvPr id="39" name="Espace réservé du texte 40">
            <a:extLst>
              <a:ext uri="{FF2B5EF4-FFF2-40B4-BE49-F238E27FC236}">
                <a16:creationId xmlns:a16="http://schemas.microsoft.com/office/drawing/2014/main" id="{0ACE8D36-3D99-1F39-6C21-563779BB6C9F}"/>
              </a:ext>
            </a:extLst>
          </p:cNvPr>
          <p:cNvSpPr>
            <a:spLocks noGrp="1"/>
          </p:cNvSpPr>
          <p:nvPr>
            <p:ph type="body" sz="quarter" idx="15" hasCustomPrompt="1"/>
          </p:nvPr>
        </p:nvSpPr>
        <p:spPr>
          <a:xfrm>
            <a:off x="4577440" y="3189660"/>
            <a:ext cx="1421096" cy="584775"/>
          </a:xfrm>
          <a:prstGeom prst="rect">
            <a:avLst/>
          </a:prstGeom>
        </p:spPr>
        <p:txBody>
          <a:bodyPr/>
          <a:lstStyle>
            <a:lvl1pPr algn="l">
              <a:defRPr sz="14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Nom</a:t>
            </a:r>
          </a:p>
          <a:p>
            <a:pPr lvl="0"/>
            <a:r>
              <a:rPr lang="fr-FR"/>
              <a:t>Prénom</a:t>
            </a:r>
          </a:p>
        </p:txBody>
      </p:sp>
      <p:sp>
        <p:nvSpPr>
          <p:cNvPr id="40" name="Espace réservé du texte 42">
            <a:extLst>
              <a:ext uri="{FF2B5EF4-FFF2-40B4-BE49-F238E27FC236}">
                <a16:creationId xmlns:a16="http://schemas.microsoft.com/office/drawing/2014/main" id="{71875DE7-5FDB-E34E-A4C0-9220AF7B92F6}"/>
              </a:ext>
            </a:extLst>
          </p:cNvPr>
          <p:cNvSpPr>
            <a:spLocks noGrp="1"/>
          </p:cNvSpPr>
          <p:nvPr>
            <p:ph type="body" sz="quarter" idx="16" hasCustomPrompt="1"/>
          </p:nvPr>
        </p:nvSpPr>
        <p:spPr>
          <a:xfrm>
            <a:off x="4577610" y="3759916"/>
            <a:ext cx="1465263" cy="278697"/>
          </a:xfrm>
          <a:prstGeom prst="rect">
            <a:avLst/>
          </a:prstGeom>
        </p:spPr>
        <p:txBody>
          <a:bodyPr/>
          <a:lstStyle>
            <a:lvl1pPr algn="l">
              <a:defRPr sz="1400" b="0">
                <a:solidFill>
                  <a:schemeClr val="accent1"/>
                </a:solidFill>
              </a:defRPr>
            </a:lvl1pPr>
          </a:lstStyle>
          <a:p>
            <a:pPr lvl="0"/>
            <a:r>
              <a:rPr lang="fr-FR"/>
              <a:t>Poste</a:t>
            </a:r>
          </a:p>
        </p:txBody>
      </p:sp>
      <p:sp>
        <p:nvSpPr>
          <p:cNvPr id="41" name="Espace réservé du texte 40">
            <a:extLst>
              <a:ext uri="{FF2B5EF4-FFF2-40B4-BE49-F238E27FC236}">
                <a16:creationId xmlns:a16="http://schemas.microsoft.com/office/drawing/2014/main" id="{D6CCC215-A627-1577-E3B4-AEFACBA2D083}"/>
              </a:ext>
            </a:extLst>
          </p:cNvPr>
          <p:cNvSpPr>
            <a:spLocks noGrp="1"/>
          </p:cNvSpPr>
          <p:nvPr>
            <p:ph type="body" sz="quarter" idx="17" hasCustomPrompt="1"/>
          </p:nvPr>
        </p:nvSpPr>
        <p:spPr>
          <a:xfrm>
            <a:off x="7302321" y="3175869"/>
            <a:ext cx="1421096" cy="584775"/>
          </a:xfrm>
          <a:prstGeom prst="rect">
            <a:avLst/>
          </a:prstGeom>
        </p:spPr>
        <p:txBody>
          <a:bodyPr/>
          <a:lstStyle>
            <a:lvl1pPr algn="l">
              <a:defRPr sz="14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Nom</a:t>
            </a:r>
          </a:p>
          <a:p>
            <a:pPr lvl="0"/>
            <a:r>
              <a:rPr lang="fr-FR"/>
              <a:t>Prénom</a:t>
            </a:r>
          </a:p>
        </p:txBody>
      </p:sp>
      <p:sp>
        <p:nvSpPr>
          <p:cNvPr id="42" name="Espace réservé du texte 42">
            <a:extLst>
              <a:ext uri="{FF2B5EF4-FFF2-40B4-BE49-F238E27FC236}">
                <a16:creationId xmlns:a16="http://schemas.microsoft.com/office/drawing/2014/main" id="{79235CEA-ED0B-5EE5-274A-3133C0505B88}"/>
              </a:ext>
            </a:extLst>
          </p:cNvPr>
          <p:cNvSpPr>
            <a:spLocks noGrp="1"/>
          </p:cNvSpPr>
          <p:nvPr>
            <p:ph type="body" sz="quarter" idx="18" hasCustomPrompt="1"/>
          </p:nvPr>
        </p:nvSpPr>
        <p:spPr>
          <a:xfrm>
            <a:off x="7302491" y="3746125"/>
            <a:ext cx="1465263" cy="278697"/>
          </a:xfrm>
          <a:prstGeom prst="rect">
            <a:avLst/>
          </a:prstGeom>
        </p:spPr>
        <p:txBody>
          <a:bodyPr/>
          <a:lstStyle>
            <a:lvl1pPr algn="l">
              <a:defRPr sz="1400" b="0">
                <a:solidFill>
                  <a:schemeClr val="accent1"/>
                </a:solidFill>
              </a:defRPr>
            </a:lvl1pPr>
          </a:lstStyle>
          <a:p>
            <a:pPr lvl="0"/>
            <a:r>
              <a:rPr lang="fr-FR"/>
              <a:t>Poste</a:t>
            </a:r>
          </a:p>
        </p:txBody>
      </p:sp>
      <p:sp>
        <p:nvSpPr>
          <p:cNvPr id="43" name="Espace réservé du texte 30">
            <a:extLst>
              <a:ext uri="{FF2B5EF4-FFF2-40B4-BE49-F238E27FC236}">
                <a16:creationId xmlns:a16="http://schemas.microsoft.com/office/drawing/2014/main" id="{15FA3C5B-5623-CF50-D305-AADC7DCD9B21}"/>
              </a:ext>
            </a:extLst>
          </p:cNvPr>
          <p:cNvSpPr>
            <a:spLocks noGrp="1"/>
          </p:cNvSpPr>
          <p:nvPr>
            <p:ph type="body" sz="quarter" idx="19" hasCustomPrompt="1"/>
          </p:nvPr>
        </p:nvSpPr>
        <p:spPr>
          <a:xfrm>
            <a:off x="4293393" y="4302598"/>
            <a:ext cx="3605213" cy="2382838"/>
          </a:xfrm>
          <a:prstGeom prst="rect">
            <a:avLst/>
          </a:prstGeom>
        </p:spPr>
        <p:txBody>
          <a:bodyPr/>
          <a:lstStyle>
            <a:lvl1pPr algn="ctr">
              <a:defRPr sz="15000" b="1">
                <a:solidFill>
                  <a:schemeClr val="bg1"/>
                </a:solidFill>
              </a:defRPr>
            </a:lvl1pPr>
            <a:lvl2pPr>
              <a:defRPr sz="15000" b="1">
                <a:solidFill>
                  <a:schemeClr val="bg1"/>
                </a:solidFill>
              </a:defRPr>
            </a:lvl2pPr>
            <a:lvl3pPr>
              <a:defRPr sz="15000" b="1">
                <a:solidFill>
                  <a:schemeClr val="bg1"/>
                </a:solidFill>
              </a:defRPr>
            </a:lvl3pPr>
            <a:lvl4pPr>
              <a:defRPr sz="15000" b="1">
                <a:solidFill>
                  <a:schemeClr val="bg1"/>
                </a:solidFill>
              </a:defRPr>
            </a:lvl4pPr>
            <a:lvl5pPr>
              <a:defRPr sz="15000" b="1">
                <a:solidFill>
                  <a:schemeClr val="bg1"/>
                </a:solidFill>
              </a:defRPr>
            </a:lvl5pPr>
          </a:lstStyle>
          <a:p>
            <a:pPr lvl="0"/>
            <a:r>
              <a:rPr lang="fr-FR"/>
              <a:t>00</a:t>
            </a:r>
          </a:p>
        </p:txBody>
      </p:sp>
    </p:spTree>
    <p:extLst>
      <p:ext uri="{BB962C8B-B14F-4D97-AF65-F5344CB8AC3E}">
        <p14:creationId xmlns:p14="http://schemas.microsoft.com/office/powerpoint/2010/main" val="246172199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lide partie 2 / bleu clair">
    <p:bg>
      <p:bgPr>
        <a:solidFill>
          <a:schemeClr val="tx2"/>
        </a:solidFill>
        <a:effectLst/>
      </p:bgPr>
    </p:bg>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613C01D-08ED-9E09-67F5-4BF95A434AB0}"/>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sp>
        <p:nvSpPr>
          <p:cNvPr id="5" name="Ellipse 4">
            <a:extLst>
              <a:ext uri="{FF2B5EF4-FFF2-40B4-BE49-F238E27FC236}">
                <a16:creationId xmlns:a16="http://schemas.microsoft.com/office/drawing/2014/main" id="{125F4AB7-56ED-6140-69C6-B8795E71797F}"/>
              </a:ext>
            </a:extLst>
          </p:cNvPr>
          <p:cNvSpPr/>
          <p:nvPr userDrawn="1"/>
        </p:nvSpPr>
        <p:spPr>
          <a:xfrm>
            <a:off x="1787371" y="-2539593"/>
            <a:ext cx="8617258" cy="8617258"/>
          </a:xfrm>
          <a:prstGeom prst="ellipse">
            <a:avLst/>
          </a:prstGeom>
          <a:noFill/>
          <a:ln w="12700">
            <a:solidFill>
              <a:schemeClr val="bg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a:t> </a:t>
            </a:r>
          </a:p>
        </p:txBody>
      </p:sp>
      <p:pic>
        <p:nvPicPr>
          <p:cNvPr id="6" name="Graphique 5">
            <a:extLst>
              <a:ext uri="{FF2B5EF4-FFF2-40B4-BE49-F238E27FC236}">
                <a16:creationId xmlns:a16="http://schemas.microsoft.com/office/drawing/2014/main" id="{255A0EA0-B970-D988-2255-5937B495DBE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8972" y="-3480381"/>
            <a:ext cx="10498834" cy="10498834"/>
          </a:xfrm>
          <a:prstGeom prst="rect">
            <a:avLst/>
          </a:prstGeom>
        </p:spPr>
      </p:pic>
      <p:sp>
        <p:nvSpPr>
          <p:cNvPr id="7" name="Ellipse 6">
            <a:extLst>
              <a:ext uri="{FF2B5EF4-FFF2-40B4-BE49-F238E27FC236}">
                <a16:creationId xmlns:a16="http://schemas.microsoft.com/office/drawing/2014/main" id="{5CAE4138-C225-3ECF-C348-BE8890700E1F}"/>
              </a:ext>
            </a:extLst>
          </p:cNvPr>
          <p:cNvSpPr/>
          <p:nvPr userDrawn="1"/>
        </p:nvSpPr>
        <p:spPr>
          <a:xfrm>
            <a:off x="2207877" y="-2119087"/>
            <a:ext cx="7776246" cy="777624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a:t> </a:t>
            </a:r>
          </a:p>
        </p:txBody>
      </p:sp>
      <p:pic>
        <p:nvPicPr>
          <p:cNvPr id="8" name="Graphique 7">
            <a:extLst>
              <a:ext uri="{FF2B5EF4-FFF2-40B4-BE49-F238E27FC236}">
                <a16:creationId xmlns:a16="http://schemas.microsoft.com/office/drawing/2014/main" id="{E45ACB22-E0A3-EE77-2E7A-A017C7BFEAD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304629" y="3068960"/>
            <a:ext cx="1500382" cy="843365"/>
          </a:xfrm>
          <a:prstGeom prst="rect">
            <a:avLst/>
          </a:prstGeom>
          <a:effectLst>
            <a:outerShdw blurRad="381000" dist="203200" dir="2700000" algn="tl" rotWithShape="0">
              <a:prstClr val="black">
                <a:alpha val="40000"/>
              </a:prstClr>
            </a:outerShdw>
          </a:effectLst>
        </p:spPr>
      </p:pic>
      <p:pic>
        <p:nvPicPr>
          <p:cNvPr id="9" name="Graphique 8">
            <a:extLst>
              <a:ext uri="{FF2B5EF4-FFF2-40B4-BE49-F238E27FC236}">
                <a16:creationId xmlns:a16="http://schemas.microsoft.com/office/drawing/2014/main" id="{A75CB6D4-E1D7-CF8F-CC41-5FAB3D5934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36773" y="692696"/>
            <a:ext cx="2298503" cy="1291989"/>
          </a:xfrm>
          <a:prstGeom prst="rect">
            <a:avLst/>
          </a:prstGeom>
          <a:effectLst>
            <a:outerShdw blurRad="381000" dist="203200" dir="2700000" algn="tl" rotWithShape="0">
              <a:prstClr val="black">
                <a:alpha val="40000"/>
              </a:prstClr>
            </a:outerShdw>
          </a:effectLst>
        </p:spPr>
      </p:pic>
      <p:pic>
        <p:nvPicPr>
          <p:cNvPr id="19" name="Image 18" descr="Une image contenant dessin&#10;&#10;Description générée automatiquement">
            <a:extLst>
              <a:ext uri="{FF2B5EF4-FFF2-40B4-BE49-F238E27FC236}">
                <a16:creationId xmlns:a16="http://schemas.microsoft.com/office/drawing/2014/main" id="{DF5EAA51-EA4F-6A69-17B9-4775209FACB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sp>
        <p:nvSpPr>
          <p:cNvPr id="36" name="Espace réservé pour une image  37">
            <a:extLst>
              <a:ext uri="{FF2B5EF4-FFF2-40B4-BE49-F238E27FC236}">
                <a16:creationId xmlns:a16="http://schemas.microsoft.com/office/drawing/2014/main" id="{49D15FEB-7BBC-B959-7886-0B5145A130DD}"/>
              </a:ext>
            </a:extLst>
          </p:cNvPr>
          <p:cNvSpPr>
            <a:spLocks noGrp="1"/>
          </p:cNvSpPr>
          <p:nvPr>
            <p:ph type="pic" sz="quarter" idx="12"/>
          </p:nvPr>
        </p:nvSpPr>
        <p:spPr>
          <a:xfrm>
            <a:off x="3525559" y="3155949"/>
            <a:ext cx="873449" cy="873449"/>
          </a:xfrm>
          <a:prstGeom prst="ellipse">
            <a:avLst/>
          </a:prstGeom>
          <a:solidFill>
            <a:schemeClr val="bg1"/>
          </a:solidFill>
        </p:spPr>
        <p:txBody>
          <a:bodyPr anchor="ctr" anchorCtr="0"/>
          <a:lstStyle>
            <a:lvl1pPr algn="ctr">
              <a:defRPr sz="1400" b="0">
                <a:solidFill>
                  <a:sysClr val="windowText" lastClr="000000"/>
                </a:solidFill>
              </a:defRPr>
            </a:lvl1pPr>
          </a:lstStyle>
          <a:p>
            <a:endParaRPr lang="fr-FR"/>
          </a:p>
        </p:txBody>
      </p:sp>
      <p:sp>
        <p:nvSpPr>
          <p:cNvPr id="37" name="Espace réservé pour une image  37">
            <a:extLst>
              <a:ext uri="{FF2B5EF4-FFF2-40B4-BE49-F238E27FC236}">
                <a16:creationId xmlns:a16="http://schemas.microsoft.com/office/drawing/2014/main" id="{43D36CE2-B0B0-6702-7899-BEB391C0DD2F}"/>
              </a:ext>
            </a:extLst>
          </p:cNvPr>
          <p:cNvSpPr>
            <a:spLocks noGrp="1"/>
          </p:cNvSpPr>
          <p:nvPr>
            <p:ph type="pic" sz="quarter" idx="13"/>
          </p:nvPr>
        </p:nvSpPr>
        <p:spPr>
          <a:xfrm>
            <a:off x="6270394" y="3155949"/>
            <a:ext cx="873449" cy="873449"/>
          </a:xfrm>
          <a:prstGeom prst="ellipse">
            <a:avLst/>
          </a:prstGeom>
          <a:solidFill>
            <a:schemeClr val="bg1"/>
          </a:solidFill>
        </p:spPr>
        <p:txBody>
          <a:bodyPr anchor="ctr" anchorCtr="0"/>
          <a:lstStyle>
            <a:lvl1pPr algn="ctr">
              <a:defRPr sz="1400" b="0">
                <a:solidFill>
                  <a:sysClr val="windowText" lastClr="000000"/>
                </a:solidFill>
              </a:defRPr>
            </a:lvl1pPr>
          </a:lstStyle>
          <a:p>
            <a:endParaRPr lang="fr-FR"/>
          </a:p>
        </p:txBody>
      </p:sp>
      <p:sp>
        <p:nvSpPr>
          <p:cNvPr id="38" name="Espace réservé du texte 24">
            <a:extLst>
              <a:ext uri="{FF2B5EF4-FFF2-40B4-BE49-F238E27FC236}">
                <a16:creationId xmlns:a16="http://schemas.microsoft.com/office/drawing/2014/main" id="{446DE313-DD8D-24F4-D4A3-A3A5A85528E4}"/>
              </a:ext>
            </a:extLst>
          </p:cNvPr>
          <p:cNvSpPr>
            <a:spLocks noGrp="1"/>
          </p:cNvSpPr>
          <p:nvPr>
            <p:ph type="body" sz="quarter" idx="14" hasCustomPrompt="1"/>
          </p:nvPr>
        </p:nvSpPr>
        <p:spPr>
          <a:xfrm>
            <a:off x="3545742" y="556638"/>
            <a:ext cx="4962525" cy="1943100"/>
          </a:xfrm>
          <a:prstGeom prst="rect">
            <a:avLst/>
          </a:prstGeom>
        </p:spPr>
        <p:txBody>
          <a:bodyPr/>
          <a:lstStyle>
            <a:lvl1pPr algn="ctr">
              <a:defRPr sz="4000" b="1">
                <a:solidFill>
                  <a:schemeClr val="bg1"/>
                </a:solidFill>
              </a:defRPr>
            </a:lvl1pPr>
            <a:lvl2pPr algn="ctr">
              <a:defRPr sz="4000" b="1">
                <a:solidFill>
                  <a:schemeClr val="bg1"/>
                </a:solidFill>
              </a:defRPr>
            </a:lvl2pPr>
            <a:lvl3pPr algn="ctr">
              <a:defRPr sz="4000" b="1">
                <a:solidFill>
                  <a:schemeClr val="bg1"/>
                </a:solidFill>
              </a:defRPr>
            </a:lvl3pPr>
            <a:lvl4pPr algn="ctr">
              <a:defRPr sz="4000" b="1">
                <a:solidFill>
                  <a:schemeClr val="bg1"/>
                </a:solidFill>
              </a:defRPr>
            </a:lvl4pPr>
            <a:lvl5pPr algn="ctr">
              <a:defRPr sz="4000" b="1">
                <a:solidFill>
                  <a:schemeClr val="bg1"/>
                </a:solidFill>
              </a:defRPr>
            </a:lvl5pPr>
          </a:lstStyle>
          <a:p>
            <a:pPr algn="ctr">
              <a:buClr>
                <a:schemeClr val="tx2"/>
              </a:buClr>
            </a:pPr>
            <a:r>
              <a:rPr lang="fr-FR" sz="4000" b="1">
                <a:solidFill>
                  <a:schemeClr val="bg1"/>
                </a:solidFill>
              </a:rPr>
              <a:t>Titre partie</a:t>
            </a:r>
          </a:p>
        </p:txBody>
      </p:sp>
      <p:sp>
        <p:nvSpPr>
          <p:cNvPr id="39" name="Espace réservé du texte 40">
            <a:extLst>
              <a:ext uri="{FF2B5EF4-FFF2-40B4-BE49-F238E27FC236}">
                <a16:creationId xmlns:a16="http://schemas.microsoft.com/office/drawing/2014/main" id="{0ACE8D36-3D99-1F39-6C21-563779BB6C9F}"/>
              </a:ext>
            </a:extLst>
          </p:cNvPr>
          <p:cNvSpPr>
            <a:spLocks noGrp="1"/>
          </p:cNvSpPr>
          <p:nvPr>
            <p:ph type="body" sz="quarter" idx="15" hasCustomPrompt="1"/>
          </p:nvPr>
        </p:nvSpPr>
        <p:spPr>
          <a:xfrm>
            <a:off x="4577440" y="3189660"/>
            <a:ext cx="1421096" cy="584775"/>
          </a:xfrm>
          <a:prstGeom prst="rect">
            <a:avLst/>
          </a:prstGeom>
        </p:spPr>
        <p:txBody>
          <a:bodyPr/>
          <a:lstStyle>
            <a:lvl1pPr algn="l">
              <a:defRPr sz="14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Nom</a:t>
            </a:r>
          </a:p>
          <a:p>
            <a:pPr lvl="0"/>
            <a:r>
              <a:rPr lang="fr-FR"/>
              <a:t>Prénom</a:t>
            </a:r>
          </a:p>
        </p:txBody>
      </p:sp>
      <p:sp>
        <p:nvSpPr>
          <p:cNvPr id="40" name="Espace réservé du texte 42">
            <a:extLst>
              <a:ext uri="{FF2B5EF4-FFF2-40B4-BE49-F238E27FC236}">
                <a16:creationId xmlns:a16="http://schemas.microsoft.com/office/drawing/2014/main" id="{71875DE7-5FDB-E34E-A4C0-9220AF7B92F6}"/>
              </a:ext>
            </a:extLst>
          </p:cNvPr>
          <p:cNvSpPr>
            <a:spLocks noGrp="1"/>
          </p:cNvSpPr>
          <p:nvPr>
            <p:ph type="body" sz="quarter" idx="16" hasCustomPrompt="1"/>
          </p:nvPr>
        </p:nvSpPr>
        <p:spPr>
          <a:xfrm>
            <a:off x="4577610" y="3759916"/>
            <a:ext cx="1465263" cy="278697"/>
          </a:xfrm>
          <a:prstGeom prst="rect">
            <a:avLst/>
          </a:prstGeom>
        </p:spPr>
        <p:txBody>
          <a:bodyPr/>
          <a:lstStyle>
            <a:lvl1pPr algn="l">
              <a:defRPr sz="1400" b="0">
                <a:solidFill>
                  <a:schemeClr val="accent1"/>
                </a:solidFill>
              </a:defRPr>
            </a:lvl1pPr>
          </a:lstStyle>
          <a:p>
            <a:pPr lvl="0"/>
            <a:r>
              <a:rPr lang="fr-FR"/>
              <a:t>Poste</a:t>
            </a:r>
          </a:p>
        </p:txBody>
      </p:sp>
      <p:sp>
        <p:nvSpPr>
          <p:cNvPr id="41" name="Espace réservé du texte 40">
            <a:extLst>
              <a:ext uri="{FF2B5EF4-FFF2-40B4-BE49-F238E27FC236}">
                <a16:creationId xmlns:a16="http://schemas.microsoft.com/office/drawing/2014/main" id="{D6CCC215-A627-1577-E3B4-AEFACBA2D083}"/>
              </a:ext>
            </a:extLst>
          </p:cNvPr>
          <p:cNvSpPr>
            <a:spLocks noGrp="1"/>
          </p:cNvSpPr>
          <p:nvPr>
            <p:ph type="body" sz="quarter" idx="17" hasCustomPrompt="1"/>
          </p:nvPr>
        </p:nvSpPr>
        <p:spPr>
          <a:xfrm>
            <a:off x="7302321" y="3175869"/>
            <a:ext cx="1421096" cy="584775"/>
          </a:xfrm>
          <a:prstGeom prst="rect">
            <a:avLst/>
          </a:prstGeom>
        </p:spPr>
        <p:txBody>
          <a:bodyPr/>
          <a:lstStyle>
            <a:lvl1pPr algn="l">
              <a:defRPr sz="14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Nom</a:t>
            </a:r>
          </a:p>
          <a:p>
            <a:pPr lvl="0"/>
            <a:r>
              <a:rPr lang="fr-FR"/>
              <a:t>Prénom</a:t>
            </a:r>
          </a:p>
        </p:txBody>
      </p:sp>
      <p:sp>
        <p:nvSpPr>
          <p:cNvPr id="42" name="Espace réservé du texte 42">
            <a:extLst>
              <a:ext uri="{FF2B5EF4-FFF2-40B4-BE49-F238E27FC236}">
                <a16:creationId xmlns:a16="http://schemas.microsoft.com/office/drawing/2014/main" id="{79235CEA-ED0B-5EE5-274A-3133C0505B88}"/>
              </a:ext>
            </a:extLst>
          </p:cNvPr>
          <p:cNvSpPr>
            <a:spLocks noGrp="1"/>
          </p:cNvSpPr>
          <p:nvPr>
            <p:ph type="body" sz="quarter" idx="18" hasCustomPrompt="1"/>
          </p:nvPr>
        </p:nvSpPr>
        <p:spPr>
          <a:xfrm>
            <a:off x="7302491" y="3746125"/>
            <a:ext cx="1465263" cy="278697"/>
          </a:xfrm>
          <a:prstGeom prst="rect">
            <a:avLst/>
          </a:prstGeom>
        </p:spPr>
        <p:txBody>
          <a:bodyPr/>
          <a:lstStyle>
            <a:lvl1pPr algn="l">
              <a:defRPr sz="1400" b="0">
                <a:solidFill>
                  <a:schemeClr val="accent1"/>
                </a:solidFill>
              </a:defRPr>
            </a:lvl1pPr>
          </a:lstStyle>
          <a:p>
            <a:pPr lvl="0"/>
            <a:r>
              <a:rPr lang="fr-FR"/>
              <a:t>Poste</a:t>
            </a:r>
          </a:p>
        </p:txBody>
      </p:sp>
      <p:sp>
        <p:nvSpPr>
          <p:cNvPr id="43" name="Espace réservé du texte 30">
            <a:extLst>
              <a:ext uri="{FF2B5EF4-FFF2-40B4-BE49-F238E27FC236}">
                <a16:creationId xmlns:a16="http://schemas.microsoft.com/office/drawing/2014/main" id="{15FA3C5B-5623-CF50-D305-AADC7DCD9B21}"/>
              </a:ext>
            </a:extLst>
          </p:cNvPr>
          <p:cNvSpPr>
            <a:spLocks noGrp="1"/>
          </p:cNvSpPr>
          <p:nvPr>
            <p:ph type="body" sz="quarter" idx="19" hasCustomPrompt="1"/>
          </p:nvPr>
        </p:nvSpPr>
        <p:spPr>
          <a:xfrm>
            <a:off x="4293393" y="4302598"/>
            <a:ext cx="3605213" cy="2382838"/>
          </a:xfrm>
          <a:prstGeom prst="rect">
            <a:avLst/>
          </a:prstGeom>
        </p:spPr>
        <p:txBody>
          <a:bodyPr/>
          <a:lstStyle>
            <a:lvl1pPr algn="ctr">
              <a:defRPr sz="15000" b="1">
                <a:solidFill>
                  <a:schemeClr val="bg1"/>
                </a:solidFill>
              </a:defRPr>
            </a:lvl1pPr>
            <a:lvl2pPr>
              <a:defRPr sz="15000" b="1">
                <a:solidFill>
                  <a:schemeClr val="bg1"/>
                </a:solidFill>
              </a:defRPr>
            </a:lvl2pPr>
            <a:lvl3pPr>
              <a:defRPr sz="15000" b="1">
                <a:solidFill>
                  <a:schemeClr val="bg1"/>
                </a:solidFill>
              </a:defRPr>
            </a:lvl3pPr>
            <a:lvl4pPr>
              <a:defRPr sz="15000" b="1">
                <a:solidFill>
                  <a:schemeClr val="bg1"/>
                </a:solidFill>
              </a:defRPr>
            </a:lvl4pPr>
            <a:lvl5pPr>
              <a:defRPr sz="15000" b="1">
                <a:solidFill>
                  <a:schemeClr val="bg1"/>
                </a:solidFill>
              </a:defRPr>
            </a:lvl5pPr>
          </a:lstStyle>
          <a:p>
            <a:pPr lvl="0"/>
            <a:r>
              <a:rPr lang="fr-FR"/>
              <a:t>00</a:t>
            </a:r>
          </a:p>
        </p:txBody>
      </p:sp>
      <p:pic>
        <p:nvPicPr>
          <p:cNvPr id="2" name="Graphique 1">
            <a:extLst>
              <a:ext uri="{FF2B5EF4-FFF2-40B4-BE49-F238E27FC236}">
                <a16:creationId xmlns:a16="http://schemas.microsoft.com/office/drawing/2014/main" id="{0305C5D0-D5D3-9C27-B97B-45E98F02914A}"/>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611848" y="3826537"/>
            <a:ext cx="2526025" cy="3402169"/>
          </a:xfrm>
          <a:prstGeom prst="rect">
            <a:avLst/>
          </a:prstGeom>
        </p:spPr>
      </p:pic>
    </p:spTree>
    <p:extLst>
      <p:ext uri="{BB962C8B-B14F-4D97-AF65-F5344CB8AC3E}">
        <p14:creationId xmlns:p14="http://schemas.microsoft.com/office/powerpoint/2010/main" val="74510733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lide partie 3 / bleu foncé">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968AB2F-B5AD-DA48-29AD-E9F4B16D4BA7}"/>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pic>
        <p:nvPicPr>
          <p:cNvPr id="5" name="Image 4" descr="Une image contenant dessin&#10;&#10;Description générée automatiquement">
            <a:extLst>
              <a:ext uri="{FF2B5EF4-FFF2-40B4-BE49-F238E27FC236}">
                <a16:creationId xmlns:a16="http://schemas.microsoft.com/office/drawing/2014/main" id="{4499073F-F260-1F66-068C-06C2131C6D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pic>
        <p:nvPicPr>
          <p:cNvPr id="6" name="Graphique 5">
            <a:extLst>
              <a:ext uri="{FF2B5EF4-FFF2-40B4-BE49-F238E27FC236}">
                <a16:creationId xmlns:a16="http://schemas.microsoft.com/office/drawing/2014/main" id="{CCCAEFDF-EB1E-E850-80C5-14745A6D5EA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64249" y="5688614"/>
            <a:ext cx="3013425" cy="901452"/>
          </a:xfrm>
          <a:prstGeom prst="rect">
            <a:avLst/>
          </a:prstGeom>
        </p:spPr>
      </p:pic>
      <p:pic>
        <p:nvPicPr>
          <p:cNvPr id="7" name="Graphique 6">
            <a:extLst>
              <a:ext uri="{FF2B5EF4-FFF2-40B4-BE49-F238E27FC236}">
                <a16:creationId xmlns:a16="http://schemas.microsoft.com/office/drawing/2014/main" id="{93D7F44A-07C8-AC7B-90C1-41E51996697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723530" y="6395822"/>
            <a:ext cx="3064421" cy="113218"/>
          </a:xfrm>
          <a:prstGeom prst="rect">
            <a:avLst/>
          </a:prstGeom>
        </p:spPr>
      </p:pic>
      <p:sp>
        <p:nvSpPr>
          <p:cNvPr id="9" name="Ellipse 8">
            <a:extLst>
              <a:ext uri="{FF2B5EF4-FFF2-40B4-BE49-F238E27FC236}">
                <a16:creationId xmlns:a16="http://schemas.microsoft.com/office/drawing/2014/main" id="{1468B912-C8AF-F591-C36E-6BCBFDBA6426}"/>
              </a:ext>
            </a:extLst>
          </p:cNvPr>
          <p:cNvSpPr/>
          <p:nvPr userDrawn="1"/>
        </p:nvSpPr>
        <p:spPr>
          <a:xfrm>
            <a:off x="2207877" y="-2119087"/>
            <a:ext cx="7776246" cy="7776246"/>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a:t> </a:t>
            </a:r>
          </a:p>
        </p:txBody>
      </p:sp>
      <p:pic>
        <p:nvPicPr>
          <p:cNvPr id="10" name="Graphique 9">
            <a:extLst>
              <a:ext uri="{FF2B5EF4-FFF2-40B4-BE49-F238E27FC236}">
                <a16:creationId xmlns:a16="http://schemas.microsoft.com/office/drawing/2014/main" id="{370D396D-3617-D950-4FE5-F0B8E7FFE504}"/>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922921" y="728587"/>
            <a:ext cx="2298503" cy="1291989"/>
          </a:xfrm>
          <a:prstGeom prst="rect">
            <a:avLst/>
          </a:prstGeom>
          <a:effectLst>
            <a:outerShdw blurRad="381000" dist="203200" dir="2700000" algn="tl" rotWithShape="0">
              <a:prstClr val="black">
                <a:alpha val="40000"/>
              </a:prstClr>
            </a:outerShdw>
          </a:effectLst>
        </p:spPr>
      </p:pic>
      <p:pic>
        <p:nvPicPr>
          <p:cNvPr id="11" name="Graphique 10">
            <a:extLst>
              <a:ext uri="{FF2B5EF4-FFF2-40B4-BE49-F238E27FC236}">
                <a16:creationId xmlns:a16="http://schemas.microsoft.com/office/drawing/2014/main" id="{C42D0E46-FD03-C4E0-619E-55FA1C2034D8}"/>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258616" y="5154272"/>
            <a:ext cx="3821160" cy="2324359"/>
          </a:xfrm>
          <a:prstGeom prst="rect">
            <a:avLst/>
          </a:prstGeom>
        </p:spPr>
      </p:pic>
      <p:pic>
        <p:nvPicPr>
          <p:cNvPr id="12" name="Graphique 11">
            <a:extLst>
              <a:ext uri="{FF2B5EF4-FFF2-40B4-BE49-F238E27FC236}">
                <a16:creationId xmlns:a16="http://schemas.microsoft.com/office/drawing/2014/main" id="{A65E5278-AE9F-3518-6159-FEE93FD4747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800922" y="5507807"/>
            <a:ext cx="3064421" cy="113218"/>
          </a:xfrm>
          <a:prstGeom prst="rect">
            <a:avLst/>
          </a:prstGeom>
        </p:spPr>
      </p:pic>
      <p:pic>
        <p:nvPicPr>
          <p:cNvPr id="13" name="Graphique 12">
            <a:extLst>
              <a:ext uri="{FF2B5EF4-FFF2-40B4-BE49-F238E27FC236}">
                <a16:creationId xmlns:a16="http://schemas.microsoft.com/office/drawing/2014/main" id="{01E38CB7-A8A3-E19C-E58C-A3031C641FFE}"/>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7599264" y="5949097"/>
            <a:ext cx="3064421" cy="113218"/>
          </a:xfrm>
          <a:prstGeom prst="rect">
            <a:avLst/>
          </a:prstGeom>
        </p:spPr>
      </p:pic>
      <p:pic>
        <p:nvPicPr>
          <p:cNvPr id="14" name="Graphique 13">
            <a:extLst>
              <a:ext uri="{FF2B5EF4-FFF2-40B4-BE49-F238E27FC236}">
                <a16:creationId xmlns:a16="http://schemas.microsoft.com/office/drawing/2014/main" id="{0578D889-7BFF-99BF-31E3-64BF73A1EBC8}"/>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584550" y="1304354"/>
            <a:ext cx="1500382" cy="843365"/>
          </a:xfrm>
          <a:prstGeom prst="rect">
            <a:avLst/>
          </a:prstGeom>
          <a:effectLst>
            <a:outerShdw blurRad="381000" dist="203200" dir="2700000" algn="tl" rotWithShape="0">
              <a:prstClr val="black">
                <a:alpha val="40000"/>
              </a:prstClr>
            </a:outerShdw>
          </a:effectLst>
        </p:spPr>
      </p:pic>
      <p:pic>
        <p:nvPicPr>
          <p:cNvPr id="16" name="Graphique 15">
            <a:extLst>
              <a:ext uri="{FF2B5EF4-FFF2-40B4-BE49-F238E27FC236}">
                <a16:creationId xmlns:a16="http://schemas.microsoft.com/office/drawing/2014/main" id="{72D5FFD0-868F-D39C-AB45-432D927C773C}"/>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7496025" y="5674075"/>
            <a:ext cx="2664297" cy="1620655"/>
          </a:xfrm>
          <a:prstGeom prst="rect">
            <a:avLst/>
          </a:prstGeom>
        </p:spPr>
      </p:pic>
      <p:sp>
        <p:nvSpPr>
          <p:cNvPr id="24" name="Espace réservé pour une image  37">
            <a:extLst>
              <a:ext uri="{FF2B5EF4-FFF2-40B4-BE49-F238E27FC236}">
                <a16:creationId xmlns:a16="http://schemas.microsoft.com/office/drawing/2014/main" id="{E1095061-1837-C063-F35E-B7E5E3E409BF}"/>
              </a:ext>
            </a:extLst>
          </p:cNvPr>
          <p:cNvSpPr>
            <a:spLocks noGrp="1"/>
          </p:cNvSpPr>
          <p:nvPr>
            <p:ph type="pic" sz="quarter" idx="12"/>
          </p:nvPr>
        </p:nvSpPr>
        <p:spPr>
          <a:xfrm>
            <a:off x="3525559" y="3155949"/>
            <a:ext cx="873449" cy="873449"/>
          </a:xfrm>
          <a:prstGeom prst="ellipse">
            <a:avLst/>
          </a:prstGeom>
          <a:solidFill>
            <a:schemeClr val="bg1"/>
          </a:solidFill>
        </p:spPr>
        <p:txBody>
          <a:bodyPr anchor="ctr" anchorCtr="0"/>
          <a:lstStyle>
            <a:lvl1pPr algn="ctr">
              <a:defRPr sz="1400" b="0">
                <a:solidFill>
                  <a:sysClr val="windowText" lastClr="000000"/>
                </a:solidFill>
              </a:defRPr>
            </a:lvl1pPr>
          </a:lstStyle>
          <a:p>
            <a:endParaRPr lang="fr-FR"/>
          </a:p>
        </p:txBody>
      </p:sp>
      <p:sp>
        <p:nvSpPr>
          <p:cNvPr id="25" name="Espace réservé pour une image  37">
            <a:extLst>
              <a:ext uri="{FF2B5EF4-FFF2-40B4-BE49-F238E27FC236}">
                <a16:creationId xmlns:a16="http://schemas.microsoft.com/office/drawing/2014/main" id="{1AFE2313-97BE-4C32-6A12-CA99DDE35FB2}"/>
              </a:ext>
            </a:extLst>
          </p:cNvPr>
          <p:cNvSpPr>
            <a:spLocks noGrp="1"/>
          </p:cNvSpPr>
          <p:nvPr>
            <p:ph type="pic" sz="quarter" idx="13"/>
          </p:nvPr>
        </p:nvSpPr>
        <p:spPr>
          <a:xfrm>
            <a:off x="6270394" y="3155949"/>
            <a:ext cx="873449" cy="873449"/>
          </a:xfrm>
          <a:prstGeom prst="ellipse">
            <a:avLst/>
          </a:prstGeom>
          <a:solidFill>
            <a:schemeClr val="bg1"/>
          </a:solidFill>
        </p:spPr>
        <p:txBody>
          <a:bodyPr anchor="ctr" anchorCtr="0"/>
          <a:lstStyle>
            <a:lvl1pPr algn="ctr">
              <a:defRPr sz="1400" b="0">
                <a:solidFill>
                  <a:sysClr val="windowText" lastClr="000000"/>
                </a:solidFill>
              </a:defRPr>
            </a:lvl1pPr>
          </a:lstStyle>
          <a:p>
            <a:endParaRPr lang="fr-FR"/>
          </a:p>
        </p:txBody>
      </p:sp>
      <p:sp>
        <p:nvSpPr>
          <p:cNvPr id="26" name="Espace réservé du texte 24">
            <a:extLst>
              <a:ext uri="{FF2B5EF4-FFF2-40B4-BE49-F238E27FC236}">
                <a16:creationId xmlns:a16="http://schemas.microsoft.com/office/drawing/2014/main" id="{5E87BD78-844B-5022-D1EE-FF0D21C1EFE5}"/>
              </a:ext>
            </a:extLst>
          </p:cNvPr>
          <p:cNvSpPr>
            <a:spLocks noGrp="1"/>
          </p:cNvSpPr>
          <p:nvPr>
            <p:ph type="body" sz="quarter" idx="14" hasCustomPrompt="1"/>
          </p:nvPr>
        </p:nvSpPr>
        <p:spPr>
          <a:xfrm>
            <a:off x="3545742" y="556638"/>
            <a:ext cx="4962525" cy="1943100"/>
          </a:xfrm>
          <a:prstGeom prst="rect">
            <a:avLst/>
          </a:prstGeom>
        </p:spPr>
        <p:txBody>
          <a:bodyPr/>
          <a:lstStyle>
            <a:lvl1pPr algn="ctr">
              <a:defRPr sz="4000" b="1">
                <a:solidFill>
                  <a:schemeClr val="bg1"/>
                </a:solidFill>
              </a:defRPr>
            </a:lvl1pPr>
            <a:lvl2pPr algn="ctr">
              <a:defRPr sz="4000" b="1">
                <a:solidFill>
                  <a:schemeClr val="bg1"/>
                </a:solidFill>
              </a:defRPr>
            </a:lvl2pPr>
            <a:lvl3pPr algn="ctr">
              <a:defRPr sz="4000" b="1">
                <a:solidFill>
                  <a:schemeClr val="bg1"/>
                </a:solidFill>
              </a:defRPr>
            </a:lvl3pPr>
            <a:lvl4pPr algn="ctr">
              <a:defRPr sz="4000" b="1">
                <a:solidFill>
                  <a:schemeClr val="bg1"/>
                </a:solidFill>
              </a:defRPr>
            </a:lvl4pPr>
            <a:lvl5pPr algn="ctr">
              <a:defRPr sz="4000" b="1">
                <a:solidFill>
                  <a:schemeClr val="bg1"/>
                </a:solidFill>
              </a:defRPr>
            </a:lvl5pPr>
          </a:lstStyle>
          <a:p>
            <a:pPr algn="ctr">
              <a:buClr>
                <a:schemeClr val="tx2"/>
              </a:buClr>
            </a:pPr>
            <a:r>
              <a:rPr lang="fr-FR" sz="4000" b="1">
                <a:solidFill>
                  <a:schemeClr val="bg1"/>
                </a:solidFill>
              </a:rPr>
              <a:t>Titre partie</a:t>
            </a:r>
          </a:p>
        </p:txBody>
      </p:sp>
      <p:sp>
        <p:nvSpPr>
          <p:cNvPr id="27" name="Espace réservé du texte 40">
            <a:extLst>
              <a:ext uri="{FF2B5EF4-FFF2-40B4-BE49-F238E27FC236}">
                <a16:creationId xmlns:a16="http://schemas.microsoft.com/office/drawing/2014/main" id="{A2D8A8D5-97B8-9565-9EC5-10986C66D5BE}"/>
              </a:ext>
            </a:extLst>
          </p:cNvPr>
          <p:cNvSpPr>
            <a:spLocks noGrp="1"/>
          </p:cNvSpPr>
          <p:nvPr>
            <p:ph type="body" sz="quarter" idx="15" hasCustomPrompt="1"/>
          </p:nvPr>
        </p:nvSpPr>
        <p:spPr>
          <a:xfrm>
            <a:off x="4577440" y="3189660"/>
            <a:ext cx="1421096" cy="584775"/>
          </a:xfrm>
          <a:prstGeom prst="rect">
            <a:avLst/>
          </a:prstGeom>
        </p:spPr>
        <p:txBody>
          <a:bodyPr/>
          <a:lstStyle>
            <a:lvl1pPr algn="l">
              <a:defRPr sz="14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Nom</a:t>
            </a:r>
          </a:p>
          <a:p>
            <a:pPr lvl="0"/>
            <a:r>
              <a:rPr lang="fr-FR"/>
              <a:t>Prénom</a:t>
            </a:r>
          </a:p>
        </p:txBody>
      </p:sp>
      <p:sp>
        <p:nvSpPr>
          <p:cNvPr id="28" name="Espace réservé du texte 42">
            <a:extLst>
              <a:ext uri="{FF2B5EF4-FFF2-40B4-BE49-F238E27FC236}">
                <a16:creationId xmlns:a16="http://schemas.microsoft.com/office/drawing/2014/main" id="{4755E123-7433-A283-60AC-1D188239847E}"/>
              </a:ext>
            </a:extLst>
          </p:cNvPr>
          <p:cNvSpPr>
            <a:spLocks noGrp="1"/>
          </p:cNvSpPr>
          <p:nvPr>
            <p:ph type="body" sz="quarter" idx="16" hasCustomPrompt="1"/>
          </p:nvPr>
        </p:nvSpPr>
        <p:spPr>
          <a:xfrm>
            <a:off x="4577610" y="3759916"/>
            <a:ext cx="1465263" cy="278697"/>
          </a:xfrm>
          <a:prstGeom prst="rect">
            <a:avLst/>
          </a:prstGeom>
        </p:spPr>
        <p:txBody>
          <a:bodyPr/>
          <a:lstStyle>
            <a:lvl1pPr algn="l">
              <a:defRPr sz="1400" b="0">
                <a:solidFill>
                  <a:schemeClr val="accent1"/>
                </a:solidFill>
              </a:defRPr>
            </a:lvl1pPr>
          </a:lstStyle>
          <a:p>
            <a:pPr lvl="0"/>
            <a:r>
              <a:rPr lang="fr-FR"/>
              <a:t>Poste</a:t>
            </a:r>
          </a:p>
        </p:txBody>
      </p:sp>
      <p:sp>
        <p:nvSpPr>
          <p:cNvPr id="29" name="Espace réservé du texte 40">
            <a:extLst>
              <a:ext uri="{FF2B5EF4-FFF2-40B4-BE49-F238E27FC236}">
                <a16:creationId xmlns:a16="http://schemas.microsoft.com/office/drawing/2014/main" id="{BB9F6258-A250-94E1-A37B-31B9E9421657}"/>
              </a:ext>
            </a:extLst>
          </p:cNvPr>
          <p:cNvSpPr>
            <a:spLocks noGrp="1"/>
          </p:cNvSpPr>
          <p:nvPr>
            <p:ph type="body" sz="quarter" idx="17" hasCustomPrompt="1"/>
          </p:nvPr>
        </p:nvSpPr>
        <p:spPr>
          <a:xfrm>
            <a:off x="7302321" y="3175869"/>
            <a:ext cx="1421096" cy="584775"/>
          </a:xfrm>
          <a:prstGeom prst="rect">
            <a:avLst/>
          </a:prstGeom>
        </p:spPr>
        <p:txBody>
          <a:bodyPr/>
          <a:lstStyle>
            <a:lvl1pPr algn="l">
              <a:defRPr sz="14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Nom</a:t>
            </a:r>
          </a:p>
          <a:p>
            <a:pPr lvl="0"/>
            <a:r>
              <a:rPr lang="fr-FR"/>
              <a:t>Prénom</a:t>
            </a:r>
          </a:p>
        </p:txBody>
      </p:sp>
      <p:sp>
        <p:nvSpPr>
          <p:cNvPr id="30" name="Espace réservé du texte 42">
            <a:extLst>
              <a:ext uri="{FF2B5EF4-FFF2-40B4-BE49-F238E27FC236}">
                <a16:creationId xmlns:a16="http://schemas.microsoft.com/office/drawing/2014/main" id="{EFAE36B9-008C-6449-2D9A-F2C5B7B98A15}"/>
              </a:ext>
            </a:extLst>
          </p:cNvPr>
          <p:cNvSpPr>
            <a:spLocks noGrp="1"/>
          </p:cNvSpPr>
          <p:nvPr>
            <p:ph type="body" sz="quarter" idx="18" hasCustomPrompt="1"/>
          </p:nvPr>
        </p:nvSpPr>
        <p:spPr>
          <a:xfrm>
            <a:off x="7302491" y="3746125"/>
            <a:ext cx="1465263" cy="278697"/>
          </a:xfrm>
          <a:prstGeom prst="rect">
            <a:avLst/>
          </a:prstGeom>
        </p:spPr>
        <p:txBody>
          <a:bodyPr/>
          <a:lstStyle>
            <a:lvl1pPr algn="l">
              <a:defRPr sz="1400" b="0">
                <a:solidFill>
                  <a:schemeClr val="accent1"/>
                </a:solidFill>
              </a:defRPr>
            </a:lvl1pPr>
          </a:lstStyle>
          <a:p>
            <a:pPr lvl="0"/>
            <a:r>
              <a:rPr lang="fr-FR"/>
              <a:t>Poste</a:t>
            </a:r>
          </a:p>
        </p:txBody>
      </p:sp>
      <p:sp>
        <p:nvSpPr>
          <p:cNvPr id="31" name="Espace réservé du texte 30">
            <a:extLst>
              <a:ext uri="{FF2B5EF4-FFF2-40B4-BE49-F238E27FC236}">
                <a16:creationId xmlns:a16="http://schemas.microsoft.com/office/drawing/2014/main" id="{88222B47-6F94-66F3-C1CE-A9F8DC072360}"/>
              </a:ext>
            </a:extLst>
          </p:cNvPr>
          <p:cNvSpPr>
            <a:spLocks noGrp="1"/>
          </p:cNvSpPr>
          <p:nvPr>
            <p:ph type="body" sz="quarter" idx="19" hasCustomPrompt="1"/>
          </p:nvPr>
        </p:nvSpPr>
        <p:spPr>
          <a:xfrm>
            <a:off x="4293393" y="4302598"/>
            <a:ext cx="3605213" cy="2382838"/>
          </a:xfrm>
          <a:prstGeom prst="rect">
            <a:avLst/>
          </a:prstGeom>
        </p:spPr>
        <p:txBody>
          <a:bodyPr/>
          <a:lstStyle>
            <a:lvl1pPr algn="ctr">
              <a:defRPr sz="15000" b="1">
                <a:solidFill>
                  <a:schemeClr val="bg1"/>
                </a:solidFill>
              </a:defRPr>
            </a:lvl1pPr>
            <a:lvl2pPr>
              <a:defRPr sz="15000" b="1">
                <a:solidFill>
                  <a:schemeClr val="bg1"/>
                </a:solidFill>
              </a:defRPr>
            </a:lvl2pPr>
            <a:lvl3pPr>
              <a:defRPr sz="15000" b="1">
                <a:solidFill>
                  <a:schemeClr val="bg1"/>
                </a:solidFill>
              </a:defRPr>
            </a:lvl3pPr>
            <a:lvl4pPr>
              <a:defRPr sz="15000" b="1">
                <a:solidFill>
                  <a:schemeClr val="bg1"/>
                </a:solidFill>
              </a:defRPr>
            </a:lvl4pPr>
            <a:lvl5pPr>
              <a:defRPr sz="15000" b="1">
                <a:solidFill>
                  <a:schemeClr val="bg1"/>
                </a:solidFill>
              </a:defRPr>
            </a:lvl5pPr>
          </a:lstStyle>
          <a:p>
            <a:pPr lvl="0"/>
            <a:r>
              <a:rPr lang="fr-FR"/>
              <a:t>00</a:t>
            </a:r>
          </a:p>
        </p:txBody>
      </p:sp>
      <p:pic>
        <p:nvPicPr>
          <p:cNvPr id="8" name="Graphique 7">
            <a:extLst>
              <a:ext uri="{FF2B5EF4-FFF2-40B4-BE49-F238E27FC236}">
                <a16:creationId xmlns:a16="http://schemas.microsoft.com/office/drawing/2014/main" id="{EA460CC5-CFFE-05F3-661E-BBC2C265DB1F}"/>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flipH="1">
            <a:off x="9098178" y="2041015"/>
            <a:ext cx="2298503" cy="1291989"/>
          </a:xfrm>
          <a:prstGeom prst="rect">
            <a:avLst/>
          </a:prstGeom>
          <a:effectLst>
            <a:outerShdw blurRad="381000" dist="203200" dir="2700000" algn="tl" rotWithShape="0">
              <a:prstClr val="black">
                <a:alpha val="40000"/>
              </a:prstClr>
            </a:outerShdw>
          </a:effectLst>
        </p:spPr>
      </p:pic>
    </p:spTree>
    <p:extLst>
      <p:ext uri="{BB962C8B-B14F-4D97-AF65-F5344CB8AC3E}">
        <p14:creationId xmlns:p14="http://schemas.microsoft.com/office/powerpoint/2010/main" val="328541726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lide partie 3 / bleu clair">
    <p:bg>
      <p:bgPr>
        <a:solidFill>
          <a:schemeClr val="tx2"/>
        </a:solidFill>
        <a:effectLst/>
      </p:bgPr>
    </p:bg>
    <p:spTree>
      <p:nvGrpSpPr>
        <p:cNvPr id="1" name=""/>
        <p:cNvGrpSpPr/>
        <p:nvPr/>
      </p:nvGrpSpPr>
      <p:grpSpPr>
        <a:xfrm>
          <a:off x="0" y="0"/>
          <a:ext cx="0" cy="0"/>
          <a:chOff x="0" y="0"/>
          <a:chExt cx="0" cy="0"/>
        </a:xfrm>
      </p:grpSpPr>
      <p:pic>
        <p:nvPicPr>
          <p:cNvPr id="2" name="Graphique 1">
            <a:extLst>
              <a:ext uri="{FF2B5EF4-FFF2-40B4-BE49-F238E27FC236}">
                <a16:creationId xmlns:a16="http://schemas.microsoft.com/office/drawing/2014/main" id="{5659C799-54C5-564A-C58A-387EEA44D3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64249" y="5688614"/>
            <a:ext cx="3013425" cy="901452"/>
          </a:xfrm>
          <a:prstGeom prst="rect">
            <a:avLst/>
          </a:prstGeom>
        </p:spPr>
      </p:pic>
      <p:pic>
        <p:nvPicPr>
          <p:cNvPr id="3" name="Graphique 2">
            <a:extLst>
              <a:ext uri="{FF2B5EF4-FFF2-40B4-BE49-F238E27FC236}">
                <a16:creationId xmlns:a16="http://schemas.microsoft.com/office/drawing/2014/main" id="{953E45D8-A001-372B-12C5-B8E7A6461EC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23530" y="6395822"/>
            <a:ext cx="3064421" cy="113218"/>
          </a:xfrm>
          <a:prstGeom prst="rect">
            <a:avLst/>
          </a:prstGeom>
        </p:spPr>
      </p:pic>
      <p:pic>
        <p:nvPicPr>
          <p:cNvPr id="15" name="Graphique 14">
            <a:extLst>
              <a:ext uri="{FF2B5EF4-FFF2-40B4-BE49-F238E27FC236}">
                <a16:creationId xmlns:a16="http://schemas.microsoft.com/office/drawing/2014/main" id="{19575C39-BAD8-704C-0B96-90787D7DF66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599264" y="5949097"/>
            <a:ext cx="3064421" cy="113218"/>
          </a:xfrm>
          <a:prstGeom prst="rect">
            <a:avLst/>
          </a:prstGeom>
        </p:spPr>
      </p:pic>
      <p:pic>
        <p:nvPicPr>
          <p:cNvPr id="17" name="Graphique 16">
            <a:extLst>
              <a:ext uri="{FF2B5EF4-FFF2-40B4-BE49-F238E27FC236}">
                <a16:creationId xmlns:a16="http://schemas.microsoft.com/office/drawing/2014/main" id="{4E0773BA-30EB-9666-5248-6896FE88F321}"/>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56584" y="4916677"/>
            <a:ext cx="3766770" cy="2291275"/>
          </a:xfrm>
          <a:prstGeom prst="rect">
            <a:avLst/>
          </a:prstGeom>
        </p:spPr>
      </p:pic>
      <p:pic>
        <p:nvPicPr>
          <p:cNvPr id="18" name="Graphique 17">
            <a:extLst>
              <a:ext uri="{FF2B5EF4-FFF2-40B4-BE49-F238E27FC236}">
                <a16:creationId xmlns:a16="http://schemas.microsoft.com/office/drawing/2014/main" id="{1ED0F71E-B947-6955-7338-07DB060B763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599264" y="5688614"/>
            <a:ext cx="2624361" cy="1596363"/>
          </a:xfrm>
          <a:prstGeom prst="rect">
            <a:avLst/>
          </a:prstGeom>
        </p:spPr>
      </p:pic>
      <p:pic>
        <p:nvPicPr>
          <p:cNvPr id="19" name="Graphique 18">
            <a:extLst>
              <a:ext uri="{FF2B5EF4-FFF2-40B4-BE49-F238E27FC236}">
                <a16:creationId xmlns:a16="http://schemas.microsoft.com/office/drawing/2014/main" id="{6D2E464B-1303-8DC1-B58F-6765E1A60B5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0922" y="5507807"/>
            <a:ext cx="3064421" cy="113218"/>
          </a:xfrm>
          <a:prstGeom prst="rect">
            <a:avLst/>
          </a:prstGeom>
        </p:spPr>
      </p:pic>
      <p:pic>
        <p:nvPicPr>
          <p:cNvPr id="5" name="Image 4" descr="Une image contenant dessin&#10;&#10;Description générée automatiquement">
            <a:extLst>
              <a:ext uri="{FF2B5EF4-FFF2-40B4-BE49-F238E27FC236}">
                <a16:creationId xmlns:a16="http://schemas.microsoft.com/office/drawing/2014/main" id="{4499073F-F260-1F66-068C-06C2131C6DD0}"/>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sp>
        <p:nvSpPr>
          <p:cNvPr id="9" name="Ellipse 8">
            <a:extLst>
              <a:ext uri="{FF2B5EF4-FFF2-40B4-BE49-F238E27FC236}">
                <a16:creationId xmlns:a16="http://schemas.microsoft.com/office/drawing/2014/main" id="{1468B912-C8AF-F591-C36E-6BCBFDBA6426}"/>
              </a:ext>
            </a:extLst>
          </p:cNvPr>
          <p:cNvSpPr/>
          <p:nvPr userDrawn="1"/>
        </p:nvSpPr>
        <p:spPr>
          <a:xfrm>
            <a:off x="2207877" y="-2119087"/>
            <a:ext cx="7776246" cy="777624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a:t> </a:t>
            </a:r>
          </a:p>
        </p:txBody>
      </p:sp>
      <p:pic>
        <p:nvPicPr>
          <p:cNvPr id="10" name="Graphique 9">
            <a:extLst>
              <a:ext uri="{FF2B5EF4-FFF2-40B4-BE49-F238E27FC236}">
                <a16:creationId xmlns:a16="http://schemas.microsoft.com/office/drawing/2014/main" id="{370D396D-3617-D950-4FE5-F0B8E7FFE504}"/>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922921" y="728587"/>
            <a:ext cx="2298503" cy="1291989"/>
          </a:xfrm>
          <a:prstGeom prst="rect">
            <a:avLst/>
          </a:prstGeom>
          <a:effectLst>
            <a:outerShdw blurRad="381000" dist="203200" dir="2700000" algn="tl" rotWithShape="0">
              <a:prstClr val="black">
                <a:alpha val="40000"/>
              </a:prstClr>
            </a:outerShdw>
          </a:effectLst>
        </p:spPr>
      </p:pic>
      <p:pic>
        <p:nvPicPr>
          <p:cNvPr id="14" name="Graphique 13">
            <a:extLst>
              <a:ext uri="{FF2B5EF4-FFF2-40B4-BE49-F238E27FC236}">
                <a16:creationId xmlns:a16="http://schemas.microsoft.com/office/drawing/2014/main" id="{0578D889-7BFF-99BF-31E3-64BF73A1EBC8}"/>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584550" y="1304354"/>
            <a:ext cx="1500382" cy="843365"/>
          </a:xfrm>
          <a:prstGeom prst="rect">
            <a:avLst/>
          </a:prstGeom>
          <a:effectLst>
            <a:outerShdw blurRad="381000" dist="203200" dir="2700000" algn="tl" rotWithShape="0">
              <a:prstClr val="black">
                <a:alpha val="40000"/>
              </a:prstClr>
            </a:outerShdw>
          </a:effectLst>
        </p:spPr>
      </p:pic>
      <p:sp>
        <p:nvSpPr>
          <p:cNvPr id="24" name="Espace réservé pour une image  37">
            <a:extLst>
              <a:ext uri="{FF2B5EF4-FFF2-40B4-BE49-F238E27FC236}">
                <a16:creationId xmlns:a16="http://schemas.microsoft.com/office/drawing/2014/main" id="{E1095061-1837-C063-F35E-B7E5E3E409BF}"/>
              </a:ext>
            </a:extLst>
          </p:cNvPr>
          <p:cNvSpPr>
            <a:spLocks noGrp="1"/>
          </p:cNvSpPr>
          <p:nvPr>
            <p:ph type="pic" sz="quarter" idx="12"/>
          </p:nvPr>
        </p:nvSpPr>
        <p:spPr>
          <a:xfrm>
            <a:off x="3525559" y="3155949"/>
            <a:ext cx="873449" cy="873449"/>
          </a:xfrm>
          <a:prstGeom prst="ellipse">
            <a:avLst/>
          </a:prstGeom>
          <a:solidFill>
            <a:schemeClr val="bg1"/>
          </a:solidFill>
        </p:spPr>
        <p:txBody>
          <a:bodyPr anchor="ctr" anchorCtr="0"/>
          <a:lstStyle>
            <a:lvl1pPr algn="ctr">
              <a:defRPr sz="1400" b="0">
                <a:solidFill>
                  <a:sysClr val="windowText" lastClr="000000"/>
                </a:solidFill>
              </a:defRPr>
            </a:lvl1pPr>
          </a:lstStyle>
          <a:p>
            <a:endParaRPr lang="fr-FR"/>
          </a:p>
        </p:txBody>
      </p:sp>
      <p:sp>
        <p:nvSpPr>
          <p:cNvPr id="25" name="Espace réservé pour une image  37">
            <a:extLst>
              <a:ext uri="{FF2B5EF4-FFF2-40B4-BE49-F238E27FC236}">
                <a16:creationId xmlns:a16="http://schemas.microsoft.com/office/drawing/2014/main" id="{1AFE2313-97BE-4C32-6A12-CA99DDE35FB2}"/>
              </a:ext>
            </a:extLst>
          </p:cNvPr>
          <p:cNvSpPr>
            <a:spLocks noGrp="1"/>
          </p:cNvSpPr>
          <p:nvPr>
            <p:ph type="pic" sz="quarter" idx="13"/>
          </p:nvPr>
        </p:nvSpPr>
        <p:spPr>
          <a:xfrm>
            <a:off x="6270394" y="3155949"/>
            <a:ext cx="873449" cy="873449"/>
          </a:xfrm>
          <a:prstGeom prst="ellipse">
            <a:avLst/>
          </a:prstGeom>
          <a:solidFill>
            <a:schemeClr val="bg1"/>
          </a:solidFill>
        </p:spPr>
        <p:txBody>
          <a:bodyPr anchor="ctr" anchorCtr="0"/>
          <a:lstStyle>
            <a:lvl1pPr algn="ctr">
              <a:defRPr sz="1400" b="0">
                <a:solidFill>
                  <a:sysClr val="windowText" lastClr="000000"/>
                </a:solidFill>
              </a:defRPr>
            </a:lvl1pPr>
          </a:lstStyle>
          <a:p>
            <a:endParaRPr lang="fr-FR"/>
          </a:p>
        </p:txBody>
      </p:sp>
      <p:sp>
        <p:nvSpPr>
          <p:cNvPr id="26" name="Espace réservé du texte 24">
            <a:extLst>
              <a:ext uri="{FF2B5EF4-FFF2-40B4-BE49-F238E27FC236}">
                <a16:creationId xmlns:a16="http://schemas.microsoft.com/office/drawing/2014/main" id="{5E87BD78-844B-5022-D1EE-FF0D21C1EFE5}"/>
              </a:ext>
            </a:extLst>
          </p:cNvPr>
          <p:cNvSpPr>
            <a:spLocks noGrp="1"/>
          </p:cNvSpPr>
          <p:nvPr>
            <p:ph type="body" sz="quarter" idx="14" hasCustomPrompt="1"/>
          </p:nvPr>
        </p:nvSpPr>
        <p:spPr>
          <a:xfrm>
            <a:off x="3545742" y="556638"/>
            <a:ext cx="4962525" cy="1943100"/>
          </a:xfrm>
          <a:prstGeom prst="rect">
            <a:avLst/>
          </a:prstGeom>
        </p:spPr>
        <p:txBody>
          <a:bodyPr/>
          <a:lstStyle>
            <a:lvl1pPr algn="ctr">
              <a:defRPr sz="4000" b="1">
                <a:solidFill>
                  <a:schemeClr val="bg1"/>
                </a:solidFill>
              </a:defRPr>
            </a:lvl1pPr>
            <a:lvl2pPr algn="ctr">
              <a:defRPr sz="4000" b="1">
                <a:solidFill>
                  <a:schemeClr val="bg1"/>
                </a:solidFill>
              </a:defRPr>
            </a:lvl2pPr>
            <a:lvl3pPr algn="ctr">
              <a:defRPr sz="4000" b="1">
                <a:solidFill>
                  <a:schemeClr val="bg1"/>
                </a:solidFill>
              </a:defRPr>
            </a:lvl3pPr>
            <a:lvl4pPr algn="ctr">
              <a:defRPr sz="4000" b="1">
                <a:solidFill>
                  <a:schemeClr val="bg1"/>
                </a:solidFill>
              </a:defRPr>
            </a:lvl4pPr>
            <a:lvl5pPr algn="ctr">
              <a:defRPr sz="4000" b="1">
                <a:solidFill>
                  <a:schemeClr val="bg1"/>
                </a:solidFill>
              </a:defRPr>
            </a:lvl5pPr>
          </a:lstStyle>
          <a:p>
            <a:pPr algn="ctr">
              <a:buClr>
                <a:schemeClr val="tx2"/>
              </a:buClr>
            </a:pPr>
            <a:r>
              <a:rPr lang="fr-FR" sz="4000" b="1">
                <a:solidFill>
                  <a:schemeClr val="bg1"/>
                </a:solidFill>
              </a:rPr>
              <a:t>Titre partie</a:t>
            </a:r>
          </a:p>
        </p:txBody>
      </p:sp>
      <p:sp>
        <p:nvSpPr>
          <p:cNvPr id="27" name="Espace réservé du texte 40">
            <a:extLst>
              <a:ext uri="{FF2B5EF4-FFF2-40B4-BE49-F238E27FC236}">
                <a16:creationId xmlns:a16="http://schemas.microsoft.com/office/drawing/2014/main" id="{A2D8A8D5-97B8-9565-9EC5-10986C66D5BE}"/>
              </a:ext>
            </a:extLst>
          </p:cNvPr>
          <p:cNvSpPr>
            <a:spLocks noGrp="1"/>
          </p:cNvSpPr>
          <p:nvPr>
            <p:ph type="body" sz="quarter" idx="15" hasCustomPrompt="1"/>
          </p:nvPr>
        </p:nvSpPr>
        <p:spPr>
          <a:xfrm>
            <a:off x="4577440" y="3189660"/>
            <a:ext cx="1421096" cy="584775"/>
          </a:xfrm>
          <a:prstGeom prst="rect">
            <a:avLst/>
          </a:prstGeom>
        </p:spPr>
        <p:txBody>
          <a:bodyPr/>
          <a:lstStyle>
            <a:lvl1pPr algn="l">
              <a:defRPr sz="14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Nom</a:t>
            </a:r>
          </a:p>
          <a:p>
            <a:pPr lvl="0"/>
            <a:r>
              <a:rPr lang="fr-FR"/>
              <a:t>Prénom</a:t>
            </a:r>
          </a:p>
        </p:txBody>
      </p:sp>
      <p:sp>
        <p:nvSpPr>
          <p:cNvPr id="28" name="Espace réservé du texte 42">
            <a:extLst>
              <a:ext uri="{FF2B5EF4-FFF2-40B4-BE49-F238E27FC236}">
                <a16:creationId xmlns:a16="http://schemas.microsoft.com/office/drawing/2014/main" id="{4755E123-7433-A283-60AC-1D188239847E}"/>
              </a:ext>
            </a:extLst>
          </p:cNvPr>
          <p:cNvSpPr>
            <a:spLocks noGrp="1"/>
          </p:cNvSpPr>
          <p:nvPr>
            <p:ph type="body" sz="quarter" idx="16" hasCustomPrompt="1"/>
          </p:nvPr>
        </p:nvSpPr>
        <p:spPr>
          <a:xfrm>
            <a:off x="4577610" y="3759916"/>
            <a:ext cx="1465263" cy="278697"/>
          </a:xfrm>
          <a:prstGeom prst="rect">
            <a:avLst/>
          </a:prstGeom>
        </p:spPr>
        <p:txBody>
          <a:bodyPr/>
          <a:lstStyle>
            <a:lvl1pPr algn="l">
              <a:defRPr sz="1400" b="0">
                <a:solidFill>
                  <a:schemeClr val="accent1"/>
                </a:solidFill>
              </a:defRPr>
            </a:lvl1pPr>
          </a:lstStyle>
          <a:p>
            <a:pPr lvl="0"/>
            <a:r>
              <a:rPr lang="fr-FR"/>
              <a:t>Poste</a:t>
            </a:r>
          </a:p>
        </p:txBody>
      </p:sp>
      <p:sp>
        <p:nvSpPr>
          <p:cNvPr id="29" name="Espace réservé du texte 40">
            <a:extLst>
              <a:ext uri="{FF2B5EF4-FFF2-40B4-BE49-F238E27FC236}">
                <a16:creationId xmlns:a16="http://schemas.microsoft.com/office/drawing/2014/main" id="{BB9F6258-A250-94E1-A37B-31B9E9421657}"/>
              </a:ext>
            </a:extLst>
          </p:cNvPr>
          <p:cNvSpPr>
            <a:spLocks noGrp="1"/>
          </p:cNvSpPr>
          <p:nvPr>
            <p:ph type="body" sz="quarter" idx="17" hasCustomPrompt="1"/>
          </p:nvPr>
        </p:nvSpPr>
        <p:spPr>
          <a:xfrm>
            <a:off x="7302321" y="3175869"/>
            <a:ext cx="1421096" cy="584775"/>
          </a:xfrm>
          <a:prstGeom prst="rect">
            <a:avLst/>
          </a:prstGeom>
        </p:spPr>
        <p:txBody>
          <a:bodyPr/>
          <a:lstStyle>
            <a:lvl1pPr algn="l">
              <a:defRPr sz="14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Nom</a:t>
            </a:r>
          </a:p>
          <a:p>
            <a:pPr lvl="0"/>
            <a:r>
              <a:rPr lang="fr-FR"/>
              <a:t>Prénom</a:t>
            </a:r>
          </a:p>
        </p:txBody>
      </p:sp>
      <p:sp>
        <p:nvSpPr>
          <p:cNvPr id="30" name="Espace réservé du texte 42">
            <a:extLst>
              <a:ext uri="{FF2B5EF4-FFF2-40B4-BE49-F238E27FC236}">
                <a16:creationId xmlns:a16="http://schemas.microsoft.com/office/drawing/2014/main" id="{EFAE36B9-008C-6449-2D9A-F2C5B7B98A15}"/>
              </a:ext>
            </a:extLst>
          </p:cNvPr>
          <p:cNvSpPr>
            <a:spLocks noGrp="1"/>
          </p:cNvSpPr>
          <p:nvPr>
            <p:ph type="body" sz="quarter" idx="18" hasCustomPrompt="1"/>
          </p:nvPr>
        </p:nvSpPr>
        <p:spPr>
          <a:xfrm>
            <a:off x="7302491" y="3746125"/>
            <a:ext cx="1465263" cy="278697"/>
          </a:xfrm>
          <a:prstGeom prst="rect">
            <a:avLst/>
          </a:prstGeom>
        </p:spPr>
        <p:txBody>
          <a:bodyPr/>
          <a:lstStyle>
            <a:lvl1pPr algn="l">
              <a:defRPr sz="1400" b="0">
                <a:solidFill>
                  <a:schemeClr val="accent1"/>
                </a:solidFill>
              </a:defRPr>
            </a:lvl1pPr>
          </a:lstStyle>
          <a:p>
            <a:pPr lvl="0"/>
            <a:r>
              <a:rPr lang="fr-FR"/>
              <a:t>Poste</a:t>
            </a:r>
          </a:p>
        </p:txBody>
      </p:sp>
      <p:sp>
        <p:nvSpPr>
          <p:cNvPr id="31" name="Espace réservé du texte 30">
            <a:extLst>
              <a:ext uri="{FF2B5EF4-FFF2-40B4-BE49-F238E27FC236}">
                <a16:creationId xmlns:a16="http://schemas.microsoft.com/office/drawing/2014/main" id="{88222B47-6F94-66F3-C1CE-A9F8DC072360}"/>
              </a:ext>
            </a:extLst>
          </p:cNvPr>
          <p:cNvSpPr>
            <a:spLocks noGrp="1"/>
          </p:cNvSpPr>
          <p:nvPr>
            <p:ph type="body" sz="quarter" idx="19" hasCustomPrompt="1"/>
          </p:nvPr>
        </p:nvSpPr>
        <p:spPr>
          <a:xfrm>
            <a:off x="4293393" y="4302598"/>
            <a:ext cx="3605213" cy="2382838"/>
          </a:xfrm>
          <a:prstGeom prst="rect">
            <a:avLst/>
          </a:prstGeom>
        </p:spPr>
        <p:txBody>
          <a:bodyPr/>
          <a:lstStyle>
            <a:lvl1pPr algn="ctr">
              <a:defRPr sz="15000" b="1">
                <a:solidFill>
                  <a:schemeClr val="bg1"/>
                </a:solidFill>
              </a:defRPr>
            </a:lvl1pPr>
            <a:lvl2pPr>
              <a:defRPr sz="15000" b="1">
                <a:solidFill>
                  <a:schemeClr val="bg1"/>
                </a:solidFill>
              </a:defRPr>
            </a:lvl2pPr>
            <a:lvl3pPr>
              <a:defRPr sz="15000" b="1">
                <a:solidFill>
                  <a:schemeClr val="bg1"/>
                </a:solidFill>
              </a:defRPr>
            </a:lvl3pPr>
            <a:lvl4pPr>
              <a:defRPr sz="15000" b="1">
                <a:solidFill>
                  <a:schemeClr val="bg1"/>
                </a:solidFill>
              </a:defRPr>
            </a:lvl4pPr>
            <a:lvl5pPr>
              <a:defRPr sz="15000" b="1">
                <a:solidFill>
                  <a:schemeClr val="bg1"/>
                </a:solidFill>
              </a:defRPr>
            </a:lvl5pPr>
          </a:lstStyle>
          <a:p>
            <a:pPr lvl="0"/>
            <a:r>
              <a:rPr lang="fr-FR"/>
              <a:t>00</a:t>
            </a:r>
          </a:p>
        </p:txBody>
      </p:sp>
      <p:pic>
        <p:nvPicPr>
          <p:cNvPr id="8" name="Graphique 7">
            <a:extLst>
              <a:ext uri="{FF2B5EF4-FFF2-40B4-BE49-F238E27FC236}">
                <a16:creationId xmlns:a16="http://schemas.microsoft.com/office/drawing/2014/main" id="{EA460CC5-CFFE-05F3-661E-BBC2C265DB1F}"/>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flipH="1">
            <a:off x="9098178" y="2041015"/>
            <a:ext cx="2298503" cy="1291989"/>
          </a:xfrm>
          <a:prstGeom prst="rect">
            <a:avLst/>
          </a:prstGeom>
          <a:effectLst>
            <a:outerShdw blurRad="381000" dist="203200" dir="2700000" algn="tl" rotWithShape="0">
              <a:prstClr val="black">
                <a:alpha val="40000"/>
              </a:prstClr>
            </a:outerShdw>
          </a:effectLst>
        </p:spPr>
      </p:pic>
      <p:sp>
        <p:nvSpPr>
          <p:cNvPr id="20" name="Espace réservé du numéro de diapositive 3">
            <a:extLst>
              <a:ext uri="{FF2B5EF4-FFF2-40B4-BE49-F238E27FC236}">
                <a16:creationId xmlns:a16="http://schemas.microsoft.com/office/drawing/2014/main" id="{9FBD5A31-93EF-F05A-3B4F-FF5CF261223C}"/>
              </a:ext>
            </a:extLst>
          </p:cNvPr>
          <p:cNvSpPr>
            <a:spLocks noGrp="1"/>
          </p:cNvSpPr>
          <p:nvPr>
            <p:ph type="sldNum" sz="quarter" idx="11"/>
          </p:nvPr>
        </p:nvSpPr>
        <p:spPr>
          <a:xfrm>
            <a:off x="191344" y="6562325"/>
            <a:ext cx="263460" cy="123111"/>
          </a:xfrm>
        </p:spPr>
        <p:txBody>
          <a:bodyPr/>
          <a:lstStyle>
            <a:lvl1pPr>
              <a:defRPr>
                <a:solidFill>
                  <a:schemeClr val="bg1"/>
                </a:solidFill>
              </a:defRPr>
            </a:lvl1pPr>
          </a:lstStyle>
          <a:p>
            <a:fld id="{72F7D735-2684-4015-BC38-8C62B24B466E}" type="slidenum">
              <a:rPr lang="fr-FR" smtClean="0"/>
              <a:pPr/>
              <a:t>‹N°›</a:t>
            </a:fld>
            <a:endParaRPr lang="fr-FR"/>
          </a:p>
        </p:txBody>
      </p:sp>
    </p:spTree>
    <p:extLst>
      <p:ext uri="{BB962C8B-B14F-4D97-AF65-F5344CB8AC3E}">
        <p14:creationId xmlns:p14="http://schemas.microsoft.com/office/powerpoint/2010/main" val="209931323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ous chapitre">
    <p:bg>
      <p:bgPr>
        <a:solidFill>
          <a:schemeClr val="tx2"/>
        </a:solidFill>
        <a:effectLst/>
      </p:bgPr>
    </p:bg>
    <p:spTree>
      <p:nvGrpSpPr>
        <p:cNvPr id="1" name=""/>
        <p:cNvGrpSpPr/>
        <p:nvPr/>
      </p:nvGrpSpPr>
      <p:grpSpPr>
        <a:xfrm>
          <a:off x="0" y="0"/>
          <a:ext cx="0" cy="0"/>
          <a:chOff x="0" y="0"/>
          <a:chExt cx="0" cy="0"/>
        </a:xfrm>
      </p:grpSpPr>
      <p:sp>
        <p:nvSpPr>
          <p:cNvPr id="9" name="Ellipse 8">
            <a:extLst>
              <a:ext uri="{FF2B5EF4-FFF2-40B4-BE49-F238E27FC236}">
                <a16:creationId xmlns:a16="http://schemas.microsoft.com/office/drawing/2014/main" id="{EAF08ABC-06D7-816F-2110-BFF319B4D696}"/>
              </a:ext>
            </a:extLst>
          </p:cNvPr>
          <p:cNvSpPr/>
          <p:nvPr userDrawn="1"/>
        </p:nvSpPr>
        <p:spPr>
          <a:xfrm>
            <a:off x="-168696" y="-171400"/>
            <a:ext cx="3240360" cy="324036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a:t> </a:t>
            </a:r>
          </a:p>
        </p:txBody>
      </p:sp>
      <p:sp>
        <p:nvSpPr>
          <p:cNvPr id="4" name="Espace réservé du numéro de diapositive 3">
            <a:extLst>
              <a:ext uri="{FF2B5EF4-FFF2-40B4-BE49-F238E27FC236}">
                <a16:creationId xmlns:a16="http://schemas.microsoft.com/office/drawing/2014/main" id="{8A926A7F-2766-6232-5C25-4143266F3B67}"/>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pic>
        <p:nvPicPr>
          <p:cNvPr id="10" name="Image 9" descr="Une image contenant dessin&#10;&#10;Description générée automatiquement">
            <a:extLst>
              <a:ext uri="{FF2B5EF4-FFF2-40B4-BE49-F238E27FC236}">
                <a16:creationId xmlns:a16="http://schemas.microsoft.com/office/drawing/2014/main" id="{B411C485-6F78-F721-1317-7C887E9448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sp>
        <p:nvSpPr>
          <p:cNvPr id="14" name="Espace réservé du texte 13">
            <a:extLst>
              <a:ext uri="{FF2B5EF4-FFF2-40B4-BE49-F238E27FC236}">
                <a16:creationId xmlns:a16="http://schemas.microsoft.com/office/drawing/2014/main" id="{2CB3D4C1-2C28-79BF-F874-98B1714C41A9}"/>
              </a:ext>
            </a:extLst>
          </p:cNvPr>
          <p:cNvSpPr>
            <a:spLocks noGrp="1"/>
          </p:cNvSpPr>
          <p:nvPr>
            <p:ph type="body" sz="quarter" idx="12" hasCustomPrompt="1"/>
          </p:nvPr>
        </p:nvSpPr>
        <p:spPr>
          <a:xfrm>
            <a:off x="1019770" y="620688"/>
            <a:ext cx="863426" cy="801355"/>
          </a:xfrm>
          <a:prstGeom prst="rect">
            <a:avLst/>
          </a:prstGeom>
        </p:spPr>
        <p:txBody>
          <a:bodyPr/>
          <a:lstStyle>
            <a:lvl1pPr algn="ctr">
              <a:defRPr sz="4000" b="1">
                <a:solidFill>
                  <a:schemeClr val="bg1"/>
                </a:solidFill>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fr-FR"/>
              <a:t>00</a:t>
            </a:r>
          </a:p>
        </p:txBody>
      </p:sp>
      <p:sp>
        <p:nvSpPr>
          <p:cNvPr id="16" name="Espace réservé du texte 15">
            <a:extLst>
              <a:ext uri="{FF2B5EF4-FFF2-40B4-BE49-F238E27FC236}">
                <a16:creationId xmlns:a16="http://schemas.microsoft.com/office/drawing/2014/main" id="{61E8E157-C844-7F87-80A9-047962309DA5}"/>
              </a:ext>
            </a:extLst>
          </p:cNvPr>
          <p:cNvSpPr>
            <a:spLocks noGrp="1"/>
          </p:cNvSpPr>
          <p:nvPr>
            <p:ph type="body" sz="quarter" idx="13" hasCustomPrompt="1"/>
          </p:nvPr>
        </p:nvSpPr>
        <p:spPr>
          <a:xfrm>
            <a:off x="400467" y="1556072"/>
            <a:ext cx="2102031" cy="936824"/>
          </a:xfrm>
          <a:prstGeom prst="rect">
            <a:avLst/>
          </a:prstGeom>
        </p:spPr>
        <p:txBody>
          <a:bodyPr/>
          <a:lstStyle>
            <a:lvl1pPr algn="ctr">
              <a:defRPr sz="1600" b="0">
                <a:solidFill>
                  <a:schemeClr val="bg1"/>
                </a:solidFill>
              </a:defRPr>
            </a:lvl1pPr>
            <a:lvl2pPr algn="ctr">
              <a:defRPr sz="1600" b="0">
                <a:solidFill>
                  <a:schemeClr val="bg1"/>
                </a:solidFill>
              </a:defRPr>
            </a:lvl2pPr>
            <a:lvl3pPr algn="ctr">
              <a:defRPr sz="1600" b="0">
                <a:solidFill>
                  <a:schemeClr val="bg1"/>
                </a:solidFill>
              </a:defRPr>
            </a:lvl3pPr>
            <a:lvl4pPr algn="ctr">
              <a:defRPr sz="1600" b="0">
                <a:solidFill>
                  <a:schemeClr val="bg1"/>
                </a:solidFill>
              </a:defRPr>
            </a:lvl4pPr>
            <a:lvl5pPr algn="ctr">
              <a:defRPr sz="1600" b="0">
                <a:solidFill>
                  <a:schemeClr val="bg1"/>
                </a:solidFill>
              </a:defRPr>
            </a:lvl5pPr>
          </a:lstStyle>
          <a:p>
            <a:pPr lvl="0"/>
            <a:r>
              <a:rPr lang="fr-FR"/>
              <a:t>Titre partie</a:t>
            </a:r>
          </a:p>
        </p:txBody>
      </p:sp>
      <p:sp>
        <p:nvSpPr>
          <p:cNvPr id="18" name="Espace réservé du texte 17">
            <a:extLst>
              <a:ext uri="{FF2B5EF4-FFF2-40B4-BE49-F238E27FC236}">
                <a16:creationId xmlns:a16="http://schemas.microsoft.com/office/drawing/2014/main" id="{D943EEE4-A446-B1E4-D998-935676B0E242}"/>
              </a:ext>
            </a:extLst>
          </p:cNvPr>
          <p:cNvSpPr>
            <a:spLocks noGrp="1"/>
          </p:cNvSpPr>
          <p:nvPr>
            <p:ph type="body" sz="quarter" idx="14" hasCustomPrompt="1"/>
          </p:nvPr>
        </p:nvSpPr>
        <p:spPr>
          <a:xfrm>
            <a:off x="3742219" y="1089025"/>
            <a:ext cx="7034301" cy="4679950"/>
          </a:xfrm>
          <a:prstGeom prst="rect">
            <a:avLst/>
          </a:prstGeom>
        </p:spPr>
        <p:txBody>
          <a:bodyPr anchor="ctr" anchorCtr="0"/>
          <a:lstStyle>
            <a:lvl1pPr>
              <a:defRPr sz="2400" b="0">
                <a:solidFill>
                  <a:schemeClr val="bg1"/>
                </a:solidFill>
              </a:defRPr>
            </a:lvl1pPr>
            <a:lvl2pPr>
              <a:defRPr sz="2400" b="0">
                <a:solidFill>
                  <a:schemeClr val="bg1"/>
                </a:solidFill>
              </a:defRPr>
            </a:lvl2pPr>
            <a:lvl3pPr>
              <a:defRPr sz="2400" b="0">
                <a:solidFill>
                  <a:schemeClr val="bg1"/>
                </a:solidFill>
              </a:defRPr>
            </a:lvl3pPr>
            <a:lvl4pPr>
              <a:defRPr sz="2400" b="0">
                <a:solidFill>
                  <a:schemeClr val="bg1"/>
                </a:solidFill>
              </a:defRPr>
            </a:lvl4pPr>
            <a:lvl5pPr>
              <a:defRPr sz="2400" b="0">
                <a:solidFill>
                  <a:schemeClr val="bg1"/>
                </a:solidFill>
              </a:defRPr>
            </a:lvl5pPr>
          </a:lstStyle>
          <a:p>
            <a:pPr lvl="0"/>
            <a:r>
              <a:rPr lang="fr-FR"/>
              <a:t>- Titre sous-chapitre</a:t>
            </a:r>
          </a:p>
          <a:p>
            <a:pPr lvl="0"/>
            <a:endParaRPr lang="fr-FR"/>
          </a:p>
        </p:txBody>
      </p:sp>
    </p:spTree>
    <p:extLst>
      <p:ext uri="{BB962C8B-B14F-4D97-AF65-F5344CB8AC3E}">
        <p14:creationId xmlns:p14="http://schemas.microsoft.com/office/powerpoint/2010/main" val="317762803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historique/chronologie">
    <p:bg>
      <p:bgPr>
        <a:solidFill>
          <a:schemeClr val="bg1">
            <a:lumMod val="95000"/>
          </a:schemeClr>
        </a:solidFill>
        <a:effectLst/>
      </p:bgPr>
    </p:bg>
    <p:spTree>
      <p:nvGrpSpPr>
        <p:cNvPr id="1" name=""/>
        <p:cNvGrpSpPr/>
        <p:nvPr/>
      </p:nvGrpSpPr>
      <p:grpSpPr>
        <a:xfrm>
          <a:off x="0" y="0"/>
          <a:ext cx="0" cy="0"/>
          <a:chOff x="0" y="0"/>
          <a:chExt cx="0" cy="0"/>
        </a:xfrm>
      </p:grpSpPr>
      <p:pic>
        <p:nvPicPr>
          <p:cNvPr id="45" name="Graphique 44">
            <a:extLst>
              <a:ext uri="{FF2B5EF4-FFF2-40B4-BE49-F238E27FC236}">
                <a16:creationId xmlns:a16="http://schemas.microsoft.com/office/drawing/2014/main" id="{DDEA4B5D-29D2-B9C7-0F47-8C8BED0B14D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1968896" y="1069986"/>
            <a:ext cx="14710190" cy="8268601"/>
          </a:xfrm>
          <a:prstGeom prst="rect">
            <a:avLst/>
          </a:prstGeom>
        </p:spPr>
      </p:pic>
      <p:sp>
        <p:nvSpPr>
          <p:cNvPr id="3" name="Espace réservé du pied de page 2">
            <a:extLst>
              <a:ext uri="{FF2B5EF4-FFF2-40B4-BE49-F238E27FC236}">
                <a16:creationId xmlns:a16="http://schemas.microsoft.com/office/drawing/2014/main" id="{50D8E286-8C85-5BF4-687F-74FBAB35A1D9}"/>
              </a:ext>
            </a:extLst>
          </p:cNvPr>
          <p:cNvSpPr>
            <a:spLocks noGrp="1"/>
          </p:cNvSpPr>
          <p:nvPr>
            <p:ph type="ftr" sz="quarter" idx="10"/>
          </p:nvPr>
        </p:nvSpPr>
        <p:spPr/>
        <p:txBody>
          <a:body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52B833D0-C4E6-EB49-8963-C36B294D9887}"/>
              </a:ext>
            </a:extLst>
          </p:cNvPr>
          <p:cNvSpPr>
            <a:spLocks noGrp="1"/>
          </p:cNvSpPr>
          <p:nvPr>
            <p:ph type="sldNum" sz="quarter" idx="11"/>
          </p:nvPr>
        </p:nvSpPr>
        <p:spPr/>
        <p:txBody>
          <a:bodyPr/>
          <a:lstStyle/>
          <a:p>
            <a:fld id="{72F7D735-2684-4015-BC38-8C62B24B466E}" type="slidenum">
              <a:rPr lang="fr-FR" smtClean="0"/>
              <a:pPr/>
              <a:t>‹N°›</a:t>
            </a:fld>
            <a:endParaRPr lang="fr-FR"/>
          </a:p>
        </p:txBody>
      </p:sp>
      <p:cxnSp>
        <p:nvCxnSpPr>
          <p:cNvPr id="8" name="Connecteur droit 7">
            <a:extLst>
              <a:ext uri="{FF2B5EF4-FFF2-40B4-BE49-F238E27FC236}">
                <a16:creationId xmlns:a16="http://schemas.microsoft.com/office/drawing/2014/main" id="{653AC89A-EAA8-D87C-CB3C-F658F8967E72}"/>
              </a:ext>
            </a:extLst>
          </p:cNvPr>
          <p:cNvCxnSpPr>
            <a:cxnSpLocks/>
          </p:cNvCxnSpPr>
          <p:nvPr userDrawn="1"/>
        </p:nvCxnSpPr>
        <p:spPr>
          <a:xfrm flipV="1">
            <a:off x="6096000" y="476672"/>
            <a:ext cx="0" cy="6624736"/>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ZoneTexte 23">
            <a:extLst>
              <a:ext uri="{FF2B5EF4-FFF2-40B4-BE49-F238E27FC236}">
                <a16:creationId xmlns:a16="http://schemas.microsoft.com/office/drawing/2014/main" id="{2DED017E-7B20-AFD3-9E65-DCE57A2DF3D4}"/>
              </a:ext>
            </a:extLst>
          </p:cNvPr>
          <p:cNvSpPr txBox="1"/>
          <p:nvPr userDrawn="1"/>
        </p:nvSpPr>
        <p:spPr>
          <a:xfrm>
            <a:off x="4925107" y="3455336"/>
            <a:ext cx="504056" cy="215444"/>
          </a:xfrm>
          <a:prstGeom prst="rect">
            <a:avLst/>
          </a:prstGeom>
          <a:noFill/>
        </p:spPr>
        <p:txBody>
          <a:bodyPr wrap="square" lIns="36000" tIns="0" rIns="36000" bIns="0" rtlCol="0">
            <a:spAutoFit/>
          </a:bodyPr>
          <a:lstStyle/>
          <a:p>
            <a:pPr algn="ctr">
              <a:buClr>
                <a:schemeClr val="tx2"/>
              </a:buClr>
            </a:pPr>
            <a:r>
              <a:rPr lang="fr-FR" sz="1400" b="1">
                <a:solidFill>
                  <a:schemeClr val="bg1"/>
                </a:solidFill>
              </a:rPr>
              <a:t>201</a:t>
            </a:r>
          </a:p>
        </p:txBody>
      </p:sp>
      <p:pic>
        <p:nvPicPr>
          <p:cNvPr id="34" name="Graphique 33">
            <a:extLst>
              <a:ext uri="{FF2B5EF4-FFF2-40B4-BE49-F238E27FC236}">
                <a16:creationId xmlns:a16="http://schemas.microsoft.com/office/drawing/2014/main" id="{2823F605-2226-948A-0DFC-D04127758AF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149626" y="5436114"/>
            <a:ext cx="2353080" cy="2142356"/>
          </a:xfrm>
          <a:prstGeom prst="rect">
            <a:avLst/>
          </a:prstGeom>
        </p:spPr>
      </p:pic>
      <p:sp>
        <p:nvSpPr>
          <p:cNvPr id="35" name="Triangle isocèle 34">
            <a:extLst>
              <a:ext uri="{FF2B5EF4-FFF2-40B4-BE49-F238E27FC236}">
                <a16:creationId xmlns:a16="http://schemas.microsoft.com/office/drawing/2014/main" id="{25112632-0095-9C34-41A6-AD0DA53268FA}"/>
              </a:ext>
            </a:extLst>
          </p:cNvPr>
          <p:cNvSpPr/>
          <p:nvPr userDrawn="1"/>
        </p:nvSpPr>
        <p:spPr>
          <a:xfrm>
            <a:off x="5879976" y="247682"/>
            <a:ext cx="432048" cy="228989"/>
          </a:xfrm>
          <a:prstGeom prst="triangle">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36" name="Image 35">
            <a:extLst>
              <a:ext uri="{FF2B5EF4-FFF2-40B4-BE49-F238E27FC236}">
                <a16:creationId xmlns:a16="http://schemas.microsoft.com/office/drawing/2014/main" id="{892A9097-AD9C-28E2-CB96-946A39A4C3DC}"/>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923074" y="6167566"/>
            <a:ext cx="1221598" cy="789826"/>
          </a:xfrm>
          <a:prstGeom prst="rect">
            <a:avLst/>
          </a:prstGeom>
        </p:spPr>
      </p:pic>
      <p:sp>
        <p:nvSpPr>
          <p:cNvPr id="44" name="Espace réservé du texte 43">
            <a:extLst>
              <a:ext uri="{FF2B5EF4-FFF2-40B4-BE49-F238E27FC236}">
                <a16:creationId xmlns:a16="http://schemas.microsoft.com/office/drawing/2014/main" id="{5123234B-3F36-FEA1-86D7-1F5B1E8E09AC}"/>
              </a:ext>
            </a:extLst>
          </p:cNvPr>
          <p:cNvSpPr>
            <a:spLocks noGrp="1"/>
          </p:cNvSpPr>
          <p:nvPr>
            <p:ph type="body" sz="quarter" idx="12" hasCustomPrompt="1"/>
          </p:nvPr>
        </p:nvSpPr>
        <p:spPr>
          <a:xfrm>
            <a:off x="362690" y="404665"/>
            <a:ext cx="4562417" cy="975320"/>
          </a:xfrm>
          <a:prstGeom prst="rect">
            <a:avLst/>
          </a:prstGeom>
        </p:spPr>
        <p:txBody>
          <a:bodyPr/>
          <a:lstStyle>
            <a:lvl1pPr>
              <a:defRPr sz="3000" b="1">
                <a:solidFill>
                  <a:schemeClr val="tx2"/>
                </a:solidFill>
              </a:defRPr>
            </a:lvl1pPr>
            <a:lvl2pPr>
              <a:defRPr sz="2800" b="1">
                <a:solidFill>
                  <a:schemeClr val="tx2"/>
                </a:solidFill>
              </a:defRPr>
            </a:lvl2pPr>
            <a:lvl3pPr>
              <a:defRPr sz="2800" b="1">
                <a:solidFill>
                  <a:schemeClr val="tx2"/>
                </a:solidFill>
              </a:defRPr>
            </a:lvl3pPr>
            <a:lvl4pPr>
              <a:defRPr sz="2800" b="1">
                <a:solidFill>
                  <a:schemeClr val="tx2"/>
                </a:solidFill>
              </a:defRPr>
            </a:lvl4pPr>
            <a:lvl5pPr>
              <a:defRPr sz="2800" b="1">
                <a:solidFill>
                  <a:schemeClr val="tx2"/>
                </a:solidFill>
              </a:defRPr>
            </a:lvl5pPr>
          </a:lstStyle>
          <a:p>
            <a:pPr lvl="0"/>
            <a:r>
              <a:rPr lang="fr-FR"/>
              <a:t>Titre slide chronologie/historique</a:t>
            </a:r>
          </a:p>
        </p:txBody>
      </p:sp>
      <p:sp>
        <p:nvSpPr>
          <p:cNvPr id="21" name="ZoneTexte 20">
            <a:extLst>
              <a:ext uri="{FF2B5EF4-FFF2-40B4-BE49-F238E27FC236}">
                <a16:creationId xmlns:a16="http://schemas.microsoft.com/office/drawing/2014/main" id="{8F70DBFD-1BF6-789F-AB76-19E39E9F735C}"/>
              </a:ext>
            </a:extLst>
          </p:cNvPr>
          <p:cNvSpPr txBox="1"/>
          <p:nvPr userDrawn="1"/>
        </p:nvSpPr>
        <p:spPr>
          <a:xfrm>
            <a:off x="4925107" y="5075287"/>
            <a:ext cx="504056" cy="215444"/>
          </a:xfrm>
          <a:prstGeom prst="rect">
            <a:avLst/>
          </a:prstGeom>
          <a:noFill/>
        </p:spPr>
        <p:txBody>
          <a:bodyPr wrap="square" lIns="36000" tIns="0" rIns="36000" bIns="0" rtlCol="0">
            <a:spAutoFit/>
          </a:bodyPr>
          <a:lstStyle/>
          <a:p>
            <a:pPr algn="ctr">
              <a:buClr>
                <a:schemeClr val="tx2"/>
              </a:buClr>
            </a:pPr>
            <a:r>
              <a:rPr lang="fr-FR" sz="1400" b="1">
                <a:solidFill>
                  <a:schemeClr val="bg1"/>
                </a:solidFill>
              </a:rPr>
              <a:t>2016</a:t>
            </a:r>
          </a:p>
        </p:txBody>
      </p:sp>
      <p:sp>
        <p:nvSpPr>
          <p:cNvPr id="25" name="Espace réservé du texte 24">
            <a:extLst>
              <a:ext uri="{FF2B5EF4-FFF2-40B4-BE49-F238E27FC236}">
                <a16:creationId xmlns:a16="http://schemas.microsoft.com/office/drawing/2014/main" id="{E6EE4B3E-51AD-D546-BC30-6D8248998ED4}"/>
              </a:ext>
            </a:extLst>
          </p:cNvPr>
          <p:cNvSpPr>
            <a:spLocks noGrp="1"/>
          </p:cNvSpPr>
          <p:nvPr>
            <p:ph type="body" sz="quarter" idx="13" hasCustomPrompt="1"/>
          </p:nvPr>
        </p:nvSpPr>
        <p:spPr>
          <a:xfrm>
            <a:off x="4856589" y="1843272"/>
            <a:ext cx="641092" cy="655969"/>
          </a:xfrm>
          <a:prstGeom prst="ellipse">
            <a:avLst/>
          </a:prstGeom>
          <a:solidFill>
            <a:schemeClr val="tx2"/>
          </a:solidFill>
        </p:spPr>
        <p:txBody>
          <a:bodyPr lIns="0" tIns="0" rIns="0" bIns="0" anchor="ctr" anchorCtr="0"/>
          <a:lstStyle>
            <a:lvl1pPr algn="ctr">
              <a:defRPr sz="1400" b="1">
                <a:solidFill>
                  <a:schemeClr val="bg1"/>
                </a:solidFill>
              </a:defRPr>
            </a:lvl1pPr>
            <a:lvl2pPr>
              <a:defRPr sz="1400" b="1">
                <a:solidFill>
                  <a:schemeClr val="bg1"/>
                </a:solidFill>
              </a:defRPr>
            </a:lvl2pPr>
            <a:lvl3pPr>
              <a:defRPr sz="1400" b="1">
                <a:solidFill>
                  <a:schemeClr val="bg1"/>
                </a:solidFill>
              </a:defRPr>
            </a:lvl3pPr>
            <a:lvl4pPr>
              <a:defRPr sz="1400" b="1">
                <a:solidFill>
                  <a:schemeClr val="bg1"/>
                </a:solidFill>
              </a:defRPr>
            </a:lvl4pPr>
            <a:lvl5pPr>
              <a:defRPr sz="1400" b="1">
                <a:solidFill>
                  <a:schemeClr val="bg1"/>
                </a:solidFill>
              </a:defRPr>
            </a:lvl5pPr>
          </a:lstStyle>
          <a:p>
            <a:pPr lvl="0"/>
            <a:r>
              <a:rPr lang="fr-FR"/>
              <a:t>2022</a:t>
            </a:r>
          </a:p>
        </p:txBody>
      </p:sp>
      <p:sp>
        <p:nvSpPr>
          <p:cNvPr id="26" name="Espace réservé du texte 24">
            <a:extLst>
              <a:ext uri="{FF2B5EF4-FFF2-40B4-BE49-F238E27FC236}">
                <a16:creationId xmlns:a16="http://schemas.microsoft.com/office/drawing/2014/main" id="{F6FA5462-CF1A-4285-96D5-D7E103254693}"/>
              </a:ext>
            </a:extLst>
          </p:cNvPr>
          <p:cNvSpPr>
            <a:spLocks noGrp="1"/>
          </p:cNvSpPr>
          <p:nvPr>
            <p:ph type="body" sz="quarter" idx="14" hasCustomPrompt="1"/>
          </p:nvPr>
        </p:nvSpPr>
        <p:spPr>
          <a:xfrm>
            <a:off x="4856589" y="3295784"/>
            <a:ext cx="641092" cy="655969"/>
          </a:xfrm>
          <a:prstGeom prst="ellipse">
            <a:avLst/>
          </a:prstGeom>
          <a:solidFill>
            <a:schemeClr val="tx2"/>
          </a:solidFill>
        </p:spPr>
        <p:txBody>
          <a:bodyPr lIns="0" tIns="0" rIns="0" bIns="0" anchor="ctr" anchorCtr="0"/>
          <a:lstStyle>
            <a:lvl1pPr algn="ctr">
              <a:defRPr sz="1400" b="1">
                <a:solidFill>
                  <a:schemeClr val="bg1"/>
                </a:solidFill>
              </a:defRPr>
            </a:lvl1pPr>
            <a:lvl2pPr>
              <a:defRPr sz="1400" b="1">
                <a:solidFill>
                  <a:schemeClr val="bg1"/>
                </a:solidFill>
              </a:defRPr>
            </a:lvl2pPr>
            <a:lvl3pPr>
              <a:defRPr sz="1400" b="1">
                <a:solidFill>
                  <a:schemeClr val="bg1"/>
                </a:solidFill>
              </a:defRPr>
            </a:lvl3pPr>
            <a:lvl4pPr>
              <a:defRPr sz="1400" b="1">
                <a:solidFill>
                  <a:schemeClr val="bg1"/>
                </a:solidFill>
              </a:defRPr>
            </a:lvl4pPr>
            <a:lvl5pPr>
              <a:defRPr sz="1400" b="1">
                <a:solidFill>
                  <a:schemeClr val="bg1"/>
                </a:solidFill>
              </a:defRPr>
            </a:lvl5pPr>
          </a:lstStyle>
          <a:p>
            <a:pPr lvl="0"/>
            <a:r>
              <a:rPr lang="fr-FR"/>
              <a:t>2019</a:t>
            </a:r>
          </a:p>
        </p:txBody>
      </p:sp>
      <p:sp>
        <p:nvSpPr>
          <p:cNvPr id="27" name="Espace réservé du texte 24">
            <a:extLst>
              <a:ext uri="{FF2B5EF4-FFF2-40B4-BE49-F238E27FC236}">
                <a16:creationId xmlns:a16="http://schemas.microsoft.com/office/drawing/2014/main" id="{2910153A-90D6-EB1F-D07F-577716F6FFEF}"/>
              </a:ext>
            </a:extLst>
          </p:cNvPr>
          <p:cNvSpPr>
            <a:spLocks noGrp="1"/>
          </p:cNvSpPr>
          <p:nvPr>
            <p:ph type="body" sz="quarter" idx="15" hasCustomPrompt="1"/>
          </p:nvPr>
        </p:nvSpPr>
        <p:spPr>
          <a:xfrm>
            <a:off x="4852986" y="4876303"/>
            <a:ext cx="641092" cy="655969"/>
          </a:xfrm>
          <a:prstGeom prst="ellipse">
            <a:avLst/>
          </a:prstGeom>
          <a:solidFill>
            <a:schemeClr val="tx2"/>
          </a:solidFill>
        </p:spPr>
        <p:txBody>
          <a:bodyPr lIns="0" tIns="0" rIns="0" bIns="0" anchor="ctr" anchorCtr="0"/>
          <a:lstStyle>
            <a:lvl1pPr algn="ctr">
              <a:defRPr sz="1400" b="1">
                <a:solidFill>
                  <a:schemeClr val="bg1"/>
                </a:solidFill>
              </a:defRPr>
            </a:lvl1pPr>
            <a:lvl2pPr>
              <a:defRPr sz="1400" b="1">
                <a:solidFill>
                  <a:schemeClr val="bg1"/>
                </a:solidFill>
              </a:defRPr>
            </a:lvl2pPr>
            <a:lvl3pPr>
              <a:defRPr sz="1400" b="1">
                <a:solidFill>
                  <a:schemeClr val="bg1"/>
                </a:solidFill>
              </a:defRPr>
            </a:lvl3pPr>
            <a:lvl4pPr>
              <a:defRPr sz="1400" b="1">
                <a:solidFill>
                  <a:schemeClr val="bg1"/>
                </a:solidFill>
              </a:defRPr>
            </a:lvl4pPr>
            <a:lvl5pPr>
              <a:defRPr sz="1400" b="1">
                <a:solidFill>
                  <a:schemeClr val="bg1"/>
                </a:solidFill>
              </a:defRPr>
            </a:lvl5pPr>
          </a:lstStyle>
          <a:p>
            <a:pPr lvl="0"/>
            <a:r>
              <a:rPr lang="fr-FR"/>
              <a:t>2016</a:t>
            </a:r>
          </a:p>
        </p:txBody>
      </p:sp>
      <p:sp>
        <p:nvSpPr>
          <p:cNvPr id="28" name="Espace réservé du texte 24">
            <a:extLst>
              <a:ext uri="{FF2B5EF4-FFF2-40B4-BE49-F238E27FC236}">
                <a16:creationId xmlns:a16="http://schemas.microsoft.com/office/drawing/2014/main" id="{A325627D-90EB-98A3-FB19-3D785DBDBA56}"/>
              </a:ext>
            </a:extLst>
          </p:cNvPr>
          <p:cNvSpPr>
            <a:spLocks noGrp="1"/>
          </p:cNvSpPr>
          <p:nvPr>
            <p:ph type="body" sz="quarter" idx="16" hasCustomPrompt="1"/>
          </p:nvPr>
        </p:nvSpPr>
        <p:spPr>
          <a:xfrm>
            <a:off x="6732519" y="845072"/>
            <a:ext cx="641092" cy="655969"/>
          </a:xfrm>
          <a:prstGeom prst="ellipse">
            <a:avLst/>
          </a:prstGeom>
          <a:solidFill>
            <a:schemeClr val="tx2"/>
          </a:solidFill>
        </p:spPr>
        <p:txBody>
          <a:bodyPr lIns="0" tIns="0" rIns="0" bIns="0" anchor="ctr" anchorCtr="0"/>
          <a:lstStyle>
            <a:lvl1pPr algn="ctr">
              <a:defRPr sz="1400" b="1">
                <a:solidFill>
                  <a:schemeClr val="bg1"/>
                </a:solidFill>
              </a:defRPr>
            </a:lvl1pPr>
            <a:lvl2pPr>
              <a:defRPr sz="1400" b="1">
                <a:solidFill>
                  <a:schemeClr val="bg1"/>
                </a:solidFill>
              </a:defRPr>
            </a:lvl2pPr>
            <a:lvl3pPr>
              <a:defRPr sz="1400" b="1">
                <a:solidFill>
                  <a:schemeClr val="bg1"/>
                </a:solidFill>
              </a:defRPr>
            </a:lvl3pPr>
            <a:lvl4pPr>
              <a:defRPr sz="1400" b="1">
                <a:solidFill>
                  <a:schemeClr val="bg1"/>
                </a:solidFill>
              </a:defRPr>
            </a:lvl4pPr>
            <a:lvl5pPr>
              <a:defRPr sz="1400" b="1">
                <a:solidFill>
                  <a:schemeClr val="bg1"/>
                </a:solidFill>
              </a:defRPr>
            </a:lvl5pPr>
          </a:lstStyle>
          <a:p>
            <a:pPr lvl="0"/>
            <a:r>
              <a:rPr lang="fr-FR"/>
              <a:t>2023</a:t>
            </a:r>
          </a:p>
        </p:txBody>
      </p:sp>
      <p:sp>
        <p:nvSpPr>
          <p:cNvPr id="29" name="Espace réservé du texte 24">
            <a:extLst>
              <a:ext uri="{FF2B5EF4-FFF2-40B4-BE49-F238E27FC236}">
                <a16:creationId xmlns:a16="http://schemas.microsoft.com/office/drawing/2014/main" id="{C395E444-5F97-FA71-B7DC-F788DC894F5F}"/>
              </a:ext>
            </a:extLst>
          </p:cNvPr>
          <p:cNvSpPr>
            <a:spLocks noGrp="1"/>
          </p:cNvSpPr>
          <p:nvPr>
            <p:ph type="body" sz="quarter" idx="17" hasCustomPrompt="1"/>
          </p:nvPr>
        </p:nvSpPr>
        <p:spPr>
          <a:xfrm>
            <a:off x="6753592" y="2555978"/>
            <a:ext cx="641092" cy="655969"/>
          </a:xfrm>
          <a:prstGeom prst="ellipse">
            <a:avLst/>
          </a:prstGeom>
          <a:solidFill>
            <a:schemeClr val="tx2"/>
          </a:solidFill>
        </p:spPr>
        <p:txBody>
          <a:bodyPr lIns="0" tIns="0" rIns="0" bIns="0" anchor="ctr" anchorCtr="0"/>
          <a:lstStyle>
            <a:lvl1pPr algn="ctr">
              <a:defRPr sz="1400" b="1">
                <a:solidFill>
                  <a:schemeClr val="bg1"/>
                </a:solidFill>
              </a:defRPr>
            </a:lvl1pPr>
            <a:lvl2pPr>
              <a:defRPr sz="1400" b="1">
                <a:solidFill>
                  <a:schemeClr val="bg1"/>
                </a:solidFill>
              </a:defRPr>
            </a:lvl2pPr>
            <a:lvl3pPr>
              <a:defRPr sz="1400" b="1">
                <a:solidFill>
                  <a:schemeClr val="bg1"/>
                </a:solidFill>
              </a:defRPr>
            </a:lvl3pPr>
            <a:lvl4pPr>
              <a:defRPr sz="1400" b="1">
                <a:solidFill>
                  <a:schemeClr val="bg1"/>
                </a:solidFill>
              </a:defRPr>
            </a:lvl4pPr>
            <a:lvl5pPr>
              <a:defRPr sz="1400" b="1">
                <a:solidFill>
                  <a:schemeClr val="bg1"/>
                </a:solidFill>
              </a:defRPr>
            </a:lvl5pPr>
          </a:lstStyle>
          <a:p>
            <a:pPr lvl="0"/>
            <a:r>
              <a:rPr lang="fr-FR"/>
              <a:t>2021</a:t>
            </a:r>
          </a:p>
        </p:txBody>
      </p:sp>
      <p:sp>
        <p:nvSpPr>
          <p:cNvPr id="30" name="Espace réservé du texte 24">
            <a:extLst>
              <a:ext uri="{FF2B5EF4-FFF2-40B4-BE49-F238E27FC236}">
                <a16:creationId xmlns:a16="http://schemas.microsoft.com/office/drawing/2014/main" id="{8ED67213-6DD5-95A0-FDA7-5D1E16F51E21}"/>
              </a:ext>
            </a:extLst>
          </p:cNvPr>
          <p:cNvSpPr>
            <a:spLocks noGrp="1"/>
          </p:cNvSpPr>
          <p:nvPr>
            <p:ph type="body" sz="quarter" idx="18" hasCustomPrompt="1"/>
          </p:nvPr>
        </p:nvSpPr>
        <p:spPr>
          <a:xfrm>
            <a:off x="6753592" y="4144783"/>
            <a:ext cx="641092" cy="655969"/>
          </a:xfrm>
          <a:prstGeom prst="ellipse">
            <a:avLst/>
          </a:prstGeom>
          <a:solidFill>
            <a:schemeClr val="tx2"/>
          </a:solidFill>
        </p:spPr>
        <p:txBody>
          <a:bodyPr lIns="0" tIns="0" rIns="0" bIns="0" anchor="ctr" anchorCtr="0"/>
          <a:lstStyle>
            <a:lvl1pPr algn="ctr">
              <a:defRPr sz="1400" b="1">
                <a:solidFill>
                  <a:schemeClr val="bg1"/>
                </a:solidFill>
              </a:defRPr>
            </a:lvl1pPr>
            <a:lvl2pPr>
              <a:defRPr sz="1400" b="1">
                <a:solidFill>
                  <a:schemeClr val="bg1"/>
                </a:solidFill>
              </a:defRPr>
            </a:lvl2pPr>
            <a:lvl3pPr>
              <a:defRPr sz="1400" b="1">
                <a:solidFill>
                  <a:schemeClr val="bg1"/>
                </a:solidFill>
              </a:defRPr>
            </a:lvl3pPr>
            <a:lvl4pPr>
              <a:defRPr sz="1400" b="1">
                <a:solidFill>
                  <a:schemeClr val="bg1"/>
                </a:solidFill>
              </a:defRPr>
            </a:lvl4pPr>
            <a:lvl5pPr>
              <a:defRPr sz="1400" b="1">
                <a:solidFill>
                  <a:schemeClr val="bg1"/>
                </a:solidFill>
              </a:defRPr>
            </a:lvl5pPr>
          </a:lstStyle>
          <a:p>
            <a:pPr lvl="0"/>
            <a:r>
              <a:rPr lang="fr-FR"/>
              <a:t>2018</a:t>
            </a:r>
          </a:p>
        </p:txBody>
      </p:sp>
      <p:sp>
        <p:nvSpPr>
          <p:cNvPr id="32" name="Espace réservé du texte 31">
            <a:extLst>
              <a:ext uri="{FF2B5EF4-FFF2-40B4-BE49-F238E27FC236}">
                <a16:creationId xmlns:a16="http://schemas.microsoft.com/office/drawing/2014/main" id="{DF518847-CF16-6B4D-BC5B-B0C9B3C8C7A8}"/>
              </a:ext>
            </a:extLst>
          </p:cNvPr>
          <p:cNvSpPr>
            <a:spLocks noGrp="1"/>
          </p:cNvSpPr>
          <p:nvPr>
            <p:ph type="body" sz="quarter" idx="19" hasCustomPrompt="1"/>
          </p:nvPr>
        </p:nvSpPr>
        <p:spPr>
          <a:xfrm>
            <a:off x="671954" y="1805052"/>
            <a:ext cx="3888432" cy="234751"/>
          </a:xfrm>
          <a:prstGeom prst="rect">
            <a:avLst/>
          </a:prstGeom>
        </p:spPr>
        <p:txBody>
          <a:bodyPr/>
          <a:lstStyle>
            <a:lvl1pPr algn="r">
              <a:defRPr sz="1000" b="1">
                <a:solidFill>
                  <a:schemeClr val="tx1"/>
                </a:solidFill>
              </a:defRPr>
            </a:lvl1pPr>
            <a:lvl2pPr algn="r">
              <a:defRPr sz="1000" b="1">
                <a:solidFill>
                  <a:schemeClr val="tx1"/>
                </a:solidFill>
              </a:defRPr>
            </a:lvl2pPr>
            <a:lvl3pPr algn="r">
              <a:defRPr sz="1000" b="1">
                <a:solidFill>
                  <a:schemeClr val="tx1"/>
                </a:solidFill>
              </a:defRPr>
            </a:lvl3pPr>
            <a:lvl4pPr algn="r">
              <a:defRPr sz="1000" b="1">
                <a:solidFill>
                  <a:schemeClr val="tx1"/>
                </a:solidFill>
              </a:defRPr>
            </a:lvl4pPr>
            <a:lvl5pPr algn="r">
              <a:defRPr sz="1000" b="1">
                <a:solidFill>
                  <a:schemeClr val="tx1"/>
                </a:solidFill>
              </a:defRPr>
            </a:lvl5pPr>
          </a:lstStyle>
          <a:p>
            <a:pPr lvl="0"/>
            <a:r>
              <a:rPr lang="fr-FR"/>
              <a:t>Titre</a:t>
            </a:r>
          </a:p>
        </p:txBody>
      </p:sp>
      <p:sp>
        <p:nvSpPr>
          <p:cNvPr id="37" name="Espace réservé du texte 31">
            <a:extLst>
              <a:ext uri="{FF2B5EF4-FFF2-40B4-BE49-F238E27FC236}">
                <a16:creationId xmlns:a16="http://schemas.microsoft.com/office/drawing/2014/main" id="{CD543AE6-4B03-3606-300B-B04FD0166007}"/>
              </a:ext>
            </a:extLst>
          </p:cNvPr>
          <p:cNvSpPr>
            <a:spLocks noGrp="1"/>
          </p:cNvSpPr>
          <p:nvPr>
            <p:ph type="body" sz="quarter" idx="20" hasCustomPrompt="1"/>
          </p:nvPr>
        </p:nvSpPr>
        <p:spPr>
          <a:xfrm>
            <a:off x="671954" y="2101375"/>
            <a:ext cx="3888432" cy="885141"/>
          </a:xfrm>
          <a:prstGeom prst="rect">
            <a:avLst/>
          </a:prstGeom>
        </p:spPr>
        <p:txBody>
          <a:bodyPr/>
          <a:lstStyle>
            <a:lvl1pPr algn="r">
              <a:defRPr sz="1000" b="0">
                <a:solidFill>
                  <a:schemeClr val="tx1"/>
                </a:solidFill>
              </a:defRPr>
            </a:lvl1pPr>
            <a:lvl2pPr algn="r">
              <a:defRPr sz="1000" b="1">
                <a:solidFill>
                  <a:schemeClr val="tx1"/>
                </a:solidFill>
              </a:defRPr>
            </a:lvl2pPr>
            <a:lvl3pPr algn="r">
              <a:defRPr sz="1000" b="1">
                <a:solidFill>
                  <a:schemeClr val="tx1"/>
                </a:solidFill>
              </a:defRPr>
            </a:lvl3pPr>
            <a:lvl4pPr algn="r">
              <a:defRPr sz="1000" b="1">
                <a:solidFill>
                  <a:schemeClr val="tx1"/>
                </a:solidFill>
              </a:defRPr>
            </a:lvl4pPr>
            <a:lvl5pPr algn="r">
              <a:defRPr sz="1000" b="1">
                <a:solidFill>
                  <a:schemeClr val="tx1"/>
                </a:solidFill>
              </a:defRPr>
            </a:lvl5pPr>
          </a:lstStyle>
          <a:p>
            <a:pPr lvl="0"/>
            <a:r>
              <a:rPr lang="fr-FR"/>
              <a:t>Texte descriptif</a:t>
            </a:r>
          </a:p>
        </p:txBody>
      </p:sp>
      <p:sp>
        <p:nvSpPr>
          <p:cNvPr id="42" name="Espace réservé du texte 31">
            <a:extLst>
              <a:ext uri="{FF2B5EF4-FFF2-40B4-BE49-F238E27FC236}">
                <a16:creationId xmlns:a16="http://schemas.microsoft.com/office/drawing/2014/main" id="{A6443461-553D-209D-D11B-0D44300D7367}"/>
              </a:ext>
            </a:extLst>
          </p:cNvPr>
          <p:cNvSpPr>
            <a:spLocks noGrp="1"/>
          </p:cNvSpPr>
          <p:nvPr>
            <p:ph type="body" sz="quarter" idx="21" hasCustomPrompt="1"/>
          </p:nvPr>
        </p:nvSpPr>
        <p:spPr>
          <a:xfrm>
            <a:off x="671954" y="3295386"/>
            <a:ext cx="3888432" cy="234751"/>
          </a:xfrm>
          <a:prstGeom prst="rect">
            <a:avLst/>
          </a:prstGeom>
        </p:spPr>
        <p:txBody>
          <a:bodyPr/>
          <a:lstStyle>
            <a:lvl1pPr algn="r">
              <a:defRPr sz="1000" b="1">
                <a:solidFill>
                  <a:schemeClr val="tx1"/>
                </a:solidFill>
              </a:defRPr>
            </a:lvl1pPr>
            <a:lvl2pPr algn="r">
              <a:defRPr sz="1000" b="1">
                <a:solidFill>
                  <a:schemeClr val="tx1"/>
                </a:solidFill>
              </a:defRPr>
            </a:lvl2pPr>
            <a:lvl3pPr algn="r">
              <a:defRPr sz="1000" b="1">
                <a:solidFill>
                  <a:schemeClr val="tx1"/>
                </a:solidFill>
              </a:defRPr>
            </a:lvl3pPr>
            <a:lvl4pPr algn="r">
              <a:defRPr sz="1000" b="1">
                <a:solidFill>
                  <a:schemeClr val="tx1"/>
                </a:solidFill>
              </a:defRPr>
            </a:lvl4pPr>
            <a:lvl5pPr algn="r">
              <a:defRPr sz="1000" b="1">
                <a:solidFill>
                  <a:schemeClr val="tx1"/>
                </a:solidFill>
              </a:defRPr>
            </a:lvl5pPr>
          </a:lstStyle>
          <a:p>
            <a:pPr lvl="0"/>
            <a:r>
              <a:rPr lang="fr-FR"/>
              <a:t>Titre</a:t>
            </a:r>
          </a:p>
        </p:txBody>
      </p:sp>
      <p:sp>
        <p:nvSpPr>
          <p:cNvPr id="43" name="Espace réservé du texte 31">
            <a:extLst>
              <a:ext uri="{FF2B5EF4-FFF2-40B4-BE49-F238E27FC236}">
                <a16:creationId xmlns:a16="http://schemas.microsoft.com/office/drawing/2014/main" id="{38CB922C-79B9-CB04-A117-DA03A8ED8C48}"/>
              </a:ext>
            </a:extLst>
          </p:cNvPr>
          <p:cNvSpPr>
            <a:spLocks noGrp="1"/>
          </p:cNvSpPr>
          <p:nvPr>
            <p:ph type="body" sz="quarter" idx="22" hasCustomPrompt="1"/>
          </p:nvPr>
        </p:nvSpPr>
        <p:spPr>
          <a:xfrm>
            <a:off x="671954" y="3591709"/>
            <a:ext cx="3888432" cy="885141"/>
          </a:xfrm>
          <a:prstGeom prst="rect">
            <a:avLst/>
          </a:prstGeom>
        </p:spPr>
        <p:txBody>
          <a:bodyPr/>
          <a:lstStyle>
            <a:lvl1pPr algn="r">
              <a:defRPr sz="1000" b="0">
                <a:solidFill>
                  <a:schemeClr val="tx1"/>
                </a:solidFill>
              </a:defRPr>
            </a:lvl1pPr>
            <a:lvl2pPr algn="r">
              <a:defRPr sz="1000" b="1">
                <a:solidFill>
                  <a:schemeClr val="tx1"/>
                </a:solidFill>
              </a:defRPr>
            </a:lvl2pPr>
            <a:lvl3pPr algn="r">
              <a:defRPr sz="1000" b="1">
                <a:solidFill>
                  <a:schemeClr val="tx1"/>
                </a:solidFill>
              </a:defRPr>
            </a:lvl3pPr>
            <a:lvl4pPr algn="r">
              <a:defRPr sz="1000" b="1">
                <a:solidFill>
                  <a:schemeClr val="tx1"/>
                </a:solidFill>
              </a:defRPr>
            </a:lvl4pPr>
            <a:lvl5pPr algn="r">
              <a:defRPr sz="1000" b="1">
                <a:solidFill>
                  <a:schemeClr val="tx1"/>
                </a:solidFill>
              </a:defRPr>
            </a:lvl5pPr>
          </a:lstStyle>
          <a:p>
            <a:pPr lvl="0"/>
            <a:r>
              <a:rPr lang="fr-FR"/>
              <a:t>Texte descriptif</a:t>
            </a:r>
          </a:p>
        </p:txBody>
      </p:sp>
      <p:sp>
        <p:nvSpPr>
          <p:cNvPr id="46" name="Espace réservé du texte 31">
            <a:extLst>
              <a:ext uri="{FF2B5EF4-FFF2-40B4-BE49-F238E27FC236}">
                <a16:creationId xmlns:a16="http://schemas.microsoft.com/office/drawing/2014/main" id="{82D8DE1E-E3B2-A961-DE4A-E2E76804615D}"/>
              </a:ext>
            </a:extLst>
          </p:cNvPr>
          <p:cNvSpPr>
            <a:spLocks noGrp="1"/>
          </p:cNvSpPr>
          <p:nvPr>
            <p:ph type="body" sz="quarter" idx="23" hasCustomPrompt="1"/>
          </p:nvPr>
        </p:nvSpPr>
        <p:spPr>
          <a:xfrm>
            <a:off x="671954" y="4831357"/>
            <a:ext cx="3888432" cy="234751"/>
          </a:xfrm>
          <a:prstGeom prst="rect">
            <a:avLst/>
          </a:prstGeom>
        </p:spPr>
        <p:txBody>
          <a:bodyPr/>
          <a:lstStyle>
            <a:lvl1pPr algn="r">
              <a:defRPr sz="1000" b="1">
                <a:solidFill>
                  <a:schemeClr val="tx1"/>
                </a:solidFill>
              </a:defRPr>
            </a:lvl1pPr>
            <a:lvl2pPr algn="r">
              <a:defRPr sz="1000" b="1">
                <a:solidFill>
                  <a:schemeClr val="tx1"/>
                </a:solidFill>
              </a:defRPr>
            </a:lvl2pPr>
            <a:lvl3pPr algn="r">
              <a:defRPr sz="1000" b="1">
                <a:solidFill>
                  <a:schemeClr val="tx1"/>
                </a:solidFill>
              </a:defRPr>
            </a:lvl3pPr>
            <a:lvl4pPr algn="r">
              <a:defRPr sz="1000" b="1">
                <a:solidFill>
                  <a:schemeClr val="tx1"/>
                </a:solidFill>
              </a:defRPr>
            </a:lvl4pPr>
            <a:lvl5pPr algn="r">
              <a:defRPr sz="1000" b="1">
                <a:solidFill>
                  <a:schemeClr val="tx1"/>
                </a:solidFill>
              </a:defRPr>
            </a:lvl5pPr>
          </a:lstStyle>
          <a:p>
            <a:pPr lvl="0"/>
            <a:r>
              <a:rPr lang="fr-FR"/>
              <a:t>Titre</a:t>
            </a:r>
          </a:p>
        </p:txBody>
      </p:sp>
      <p:sp>
        <p:nvSpPr>
          <p:cNvPr id="47" name="Espace réservé du texte 31">
            <a:extLst>
              <a:ext uri="{FF2B5EF4-FFF2-40B4-BE49-F238E27FC236}">
                <a16:creationId xmlns:a16="http://schemas.microsoft.com/office/drawing/2014/main" id="{5769528B-3F61-D1BF-8344-7444D31EDACC}"/>
              </a:ext>
            </a:extLst>
          </p:cNvPr>
          <p:cNvSpPr>
            <a:spLocks noGrp="1"/>
          </p:cNvSpPr>
          <p:nvPr>
            <p:ph type="body" sz="quarter" idx="24" hasCustomPrompt="1"/>
          </p:nvPr>
        </p:nvSpPr>
        <p:spPr>
          <a:xfrm>
            <a:off x="671954" y="5127680"/>
            <a:ext cx="3888432" cy="885141"/>
          </a:xfrm>
          <a:prstGeom prst="rect">
            <a:avLst/>
          </a:prstGeom>
        </p:spPr>
        <p:txBody>
          <a:bodyPr/>
          <a:lstStyle>
            <a:lvl1pPr algn="r">
              <a:defRPr sz="1000" b="0">
                <a:solidFill>
                  <a:schemeClr val="tx1"/>
                </a:solidFill>
              </a:defRPr>
            </a:lvl1pPr>
            <a:lvl2pPr algn="r">
              <a:defRPr sz="1000" b="1">
                <a:solidFill>
                  <a:schemeClr val="tx1"/>
                </a:solidFill>
              </a:defRPr>
            </a:lvl2pPr>
            <a:lvl3pPr algn="r">
              <a:defRPr sz="1000" b="1">
                <a:solidFill>
                  <a:schemeClr val="tx1"/>
                </a:solidFill>
              </a:defRPr>
            </a:lvl3pPr>
            <a:lvl4pPr algn="r">
              <a:defRPr sz="1000" b="1">
                <a:solidFill>
                  <a:schemeClr val="tx1"/>
                </a:solidFill>
              </a:defRPr>
            </a:lvl4pPr>
            <a:lvl5pPr algn="r">
              <a:defRPr sz="1000" b="1">
                <a:solidFill>
                  <a:schemeClr val="tx1"/>
                </a:solidFill>
              </a:defRPr>
            </a:lvl5pPr>
          </a:lstStyle>
          <a:p>
            <a:pPr lvl="0"/>
            <a:r>
              <a:rPr lang="fr-FR"/>
              <a:t>Texte descriptif</a:t>
            </a:r>
          </a:p>
        </p:txBody>
      </p:sp>
      <p:sp>
        <p:nvSpPr>
          <p:cNvPr id="48" name="Espace réservé du texte 31">
            <a:extLst>
              <a:ext uri="{FF2B5EF4-FFF2-40B4-BE49-F238E27FC236}">
                <a16:creationId xmlns:a16="http://schemas.microsoft.com/office/drawing/2014/main" id="{BBFB64BE-7AF1-78DC-5555-52230E6F0784}"/>
              </a:ext>
            </a:extLst>
          </p:cNvPr>
          <p:cNvSpPr>
            <a:spLocks noGrp="1"/>
          </p:cNvSpPr>
          <p:nvPr>
            <p:ph type="body" sz="quarter" idx="25" hasCustomPrompt="1"/>
          </p:nvPr>
        </p:nvSpPr>
        <p:spPr>
          <a:xfrm>
            <a:off x="7685208" y="845072"/>
            <a:ext cx="3888432" cy="234751"/>
          </a:xfrm>
          <a:prstGeom prst="rect">
            <a:avLst/>
          </a:prstGeom>
        </p:spPr>
        <p:txBody>
          <a:bodyPr/>
          <a:lstStyle>
            <a:lvl1pPr algn="l">
              <a:defRPr sz="1000" b="1">
                <a:solidFill>
                  <a:schemeClr val="tx1"/>
                </a:solidFill>
              </a:defRPr>
            </a:lvl1pPr>
            <a:lvl2pPr algn="r">
              <a:defRPr sz="1000" b="1">
                <a:solidFill>
                  <a:schemeClr val="tx1"/>
                </a:solidFill>
              </a:defRPr>
            </a:lvl2pPr>
            <a:lvl3pPr algn="r">
              <a:defRPr sz="1000" b="1">
                <a:solidFill>
                  <a:schemeClr val="tx1"/>
                </a:solidFill>
              </a:defRPr>
            </a:lvl3pPr>
            <a:lvl4pPr algn="r">
              <a:defRPr sz="1000" b="1">
                <a:solidFill>
                  <a:schemeClr val="tx1"/>
                </a:solidFill>
              </a:defRPr>
            </a:lvl4pPr>
            <a:lvl5pPr algn="r">
              <a:defRPr sz="1000" b="1">
                <a:solidFill>
                  <a:schemeClr val="tx1"/>
                </a:solidFill>
              </a:defRPr>
            </a:lvl5pPr>
          </a:lstStyle>
          <a:p>
            <a:pPr lvl="0"/>
            <a:r>
              <a:rPr lang="fr-FR"/>
              <a:t>Titre</a:t>
            </a:r>
          </a:p>
        </p:txBody>
      </p:sp>
      <p:sp>
        <p:nvSpPr>
          <p:cNvPr id="49" name="Espace réservé du texte 31">
            <a:extLst>
              <a:ext uri="{FF2B5EF4-FFF2-40B4-BE49-F238E27FC236}">
                <a16:creationId xmlns:a16="http://schemas.microsoft.com/office/drawing/2014/main" id="{AA0A0A45-CE97-F8D2-BD1C-4175F8DF004E}"/>
              </a:ext>
            </a:extLst>
          </p:cNvPr>
          <p:cNvSpPr>
            <a:spLocks noGrp="1"/>
          </p:cNvSpPr>
          <p:nvPr>
            <p:ph type="body" sz="quarter" idx="26" hasCustomPrompt="1"/>
          </p:nvPr>
        </p:nvSpPr>
        <p:spPr>
          <a:xfrm>
            <a:off x="7685208" y="1141395"/>
            <a:ext cx="3888432" cy="885141"/>
          </a:xfrm>
          <a:prstGeom prst="rect">
            <a:avLst/>
          </a:prstGeom>
        </p:spPr>
        <p:txBody>
          <a:bodyPr/>
          <a:lstStyle>
            <a:lvl1pPr algn="l">
              <a:defRPr sz="1000" b="0">
                <a:solidFill>
                  <a:schemeClr val="tx1"/>
                </a:solidFill>
              </a:defRPr>
            </a:lvl1pPr>
            <a:lvl2pPr algn="r">
              <a:defRPr sz="1000" b="1">
                <a:solidFill>
                  <a:schemeClr val="tx1"/>
                </a:solidFill>
              </a:defRPr>
            </a:lvl2pPr>
            <a:lvl3pPr algn="r">
              <a:defRPr sz="1000" b="1">
                <a:solidFill>
                  <a:schemeClr val="tx1"/>
                </a:solidFill>
              </a:defRPr>
            </a:lvl3pPr>
            <a:lvl4pPr algn="r">
              <a:defRPr sz="1000" b="1">
                <a:solidFill>
                  <a:schemeClr val="tx1"/>
                </a:solidFill>
              </a:defRPr>
            </a:lvl4pPr>
            <a:lvl5pPr algn="r">
              <a:defRPr sz="1000" b="1">
                <a:solidFill>
                  <a:schemeClr val="tx1"/>
                </a:solidFill>
              </a:defRPr>
            </a:lvl5pPr>
          </a:lstStyle>
          <a:p>
            <a:pPr lvl="0"/>
            <a:r>
              <a:rPr lang="fr-FR"/>
              <a:t>Texte descriptif</a:t>
            </a:r>
          </a:p>
        </p:txBody>
      </p:sp>
      <p:sp>
        <p:nvSpPr>
          <p:cNvPr id="51" name="Espace réservé du texte 31">
            <a:extLst>
              <a:ext uri="{FF2B5EF4-FFF2-40B4-BE49-F238E27FC236}">
                <a16:creationId xmlns:a16="http://schemas.microsoft.com/office/drawing/2014/main" id="{201C6D72-A7D1-89E3-331A-FE9F66A6B4DC}"/>
              </a:ext>
            </a:extLst>
          </p:cNvPr>
          <p:cNvSpPr>
            <a:spLocks noGrp="1"/>
          </p:cNvSpPr>
          <p:nvPr>
            <p:ph type="body" sz="quarter" idx="27" hasCustomPrompt="1"/>
          </p:nvPr>
        </p:nvSpPr>
        <p:spPr>
          <a:xfrm>
            <a:off x="7704224" y="2551835"/>
            <a:ext cx="3888432" cy="234751"/>
          </a:xfrm>
          <a:prstGeom prst="rect">
            <a:avLst/>
          </a:prstGeom>
        </p:spPr>
        <p:txBody>
          <a:bodyPr/>
          <a:lstStyle>
            <a:lvl1pPr algn="l">
              <a:defRPr sz="1000" b="1">
                <a:solidFill>
                  <a:schemeClr val="tx1"/>
                </a:solidFill>
              </a:defRPr>
            </a:lvl1pPr>
            <a:lvl2pPr algn="r">
              <a:defRPr sz="1000" b="1">
                <a:solidFill>
                  <a:schemeClr val="tx1"/>
                </a:solidFill>
              </a:defRPr>
            </a:lvl2pPr>
            <a:lvl3pPr algn="r">
              <a:defRPr sz="1000" b="1">
                <a:solidFill>
                  <a:schemeClr val="tx1"/>
                </a:solidFill>
              </a:defRPr>
            </a:lvl3pPr>
            <a:lvl4pPr algn="r">
              <a:defRPr sz="1000" b="1">
                <a:solidFill>
                  <a:schemeClr val="tx1"/>
                </a:solidFill>
              </a:defRPr>
            </a:lvl4pPr>
            <a:lvl5pPr algn="r">
              <a:defRPr sz="1000" b="1">
                <a:solidFill>
                  <a:schemeClr val="tx1"/>
                </a:solidFill>
              </a:defRPr>
            </a:lvl5pPr>
          </a:lstStyle>
          <a:p>
            <a:pPr lvl="0"/>
            <a:r>
              <a:rPr lang="fr-FR"/>
              <a:t>Titre</a:t>
            </a:r>
          </a:p>
        </p:txBody>
      </p:sp>
      <p:sp>
        <p:nvSpPr>
          <p:cNvPr id="52" name="Espace réservé du texte 31">
            <a:extLst>
              <a:ext uri="{FF2B5EF4-FFF2-40B4-BE49-F238E27FC236}">
                <a16:creationId xmlns:a16="http://schemas.microsoft.com/office/drawing/2014/main" id="{910225B6-B32B-C4E6-E543-768741EEA4AE}"/>
              </a:ext>
            </a:extLst>
          </p:cNvPr>
          <p:cNvSpPr>
            <a:spLocks noGrp="1"/>
          </p:cNvSpPr>
          <p:nvPr>
            <p:ph type="body" sz="quarter" idx="28" hasCustomPrompt="1"/>
          </p:nvPr>
        </p:nvSpPr>
        <p:spPr>
          <a:xfrm>
            <a:off x="7704224" y="2848158"/>
            <a:ext cx="3888432" cy="885141"/>
          </a:xfrm>
          <a:prstGeom prst="rect">
            <a:avLst/>
          </a:prstGeom>
        </p:spPr>
        <p:txBody>
          <a:bodyPr/>
          <a:lstStyle>
            <a:lvl1pPr algn="l">
              <a:defRPr sz="1000" b="0">
                <a:solidFill>
                  <a:schemeClr val="tx1"/>
                </a:solidFill>
              </a:defRPr>
            </a:lvl1pPr>
            <a:lvl2pPr algn="r">
              <a:defRPr sz="1000" b="1">
                <a:solidFill>
                  <a:schemeClr val="tx1"/>
                </a:solidFill>
              </a:defRPr>
            </a:lvl2pPr>
            <a:lvl3pPr algn="r">
              <a:defRPr sz="1000" b="1">
                <a:solidFill>
                  <a:schemeClr val="tx1"/>
                </a:solidFill>
              </a:defRPr>
            </a:lvl3pPr>
            <a:lvl4pPr algn="r">
              <a:defRPr sz="1000" b="1">
                <a:solidFill>
                  <a:schemeClr val="tx1"/>
                </a:solidFill>
              </a:defRPr>
            </a:lvl4pPr>
            <a:lvl5pPr algn="r">
              <a:defRPr sz="1000" b="1">
                <a:solidFill>
                  <a:schemeClr val="tx1"/>
                </a:solidFill>
              </a:defRPr>
            </a:lvl5pPr>
          </a:lstStyle>
          <a:p>
            <a:pPr lvl="0"/>
            <a:r>
              <a:rPr lang="fr-FR"/>
              <a:t>Texte descriptif</a:t>
            </a:r>
          </a:p>
        </p:txBody>
      </p:sp>
      <p:sp>
        <p:nvSpPr>
          <p:cNvPr id="53" name="Espace réservé du texte 31">
            <a:extLst>
              <a:ext uri="{FF2B5EF4-FFF2-40B4-BE49-F238E27FC236}">
                <a16:creationId xmlns:a16="http://schemas.microsoft.com/office/drawing/2014/main" id="{97C483A8-0983-C282-C4CF-787996684AE9}"/>
              </a:ext>
            </a:extLst>
          </p:cNvPr>
          <p:cNvSpPr>
            <a:spLocks noGrp="1"/>
          </p:cNvSpPr>
          <p:nvPr>
            <p:ph type="body" sz="quarter" idx="29" hasCustomPrompt="1"/>
          </p:nvPr>
        </p:nvSpPr>
        <p:spPr>
          <a:xfrm>
            <a:off x="7718572" y="4193078"/>
            <a:ext cx="3888432" cy="234751"/>
          </a:xfrm>
          <a:prstGeom prst="rect">
            <a:avLst/>
          </a:prstGeom>
        </p:spPr>
        <p:txBody>
          <a:bodyPr/>
          <a:lstStyle>
            <a:lvl1pPr algn="l">
              <a:defRPr sz="1000" b="1">
                <a:solidFill>
                  <a:schemeClr val="tx1"/>
                </a:solidFill>
              </a:defRPr>
            </a:lvl1pPr>
            <a:lvl2pPr algn="r">
              <a:defRPr sz="1000" b="1">
                <a:solidFill>
                  <a:schemeClr val="tx1"/>
                </a:solidFill>
              </a:defRPr>
            </a:lvl2pPr>
            <a:lvl3pPr algn="r">
              <a:defRPr sz="1000" b="1">
                <a:solidFill>
                  <a:schemeClr val="tx1"/>
                </a:solidFill>
              </a:defRPr>
            </a:lvl3pPr>
            <a:lvl4pPr algn="r">
              <a:defRPr sz="1000" b="1">
                <a:solidFill>
                  <a:schemeClr val="tx1"/>
                </a:solidFill>
              </a:defRPr>
            </a:lvl4pPr>
            <a:lvl5pPr algn="r">
              <a:defRPr sz="1000" b="1">
                <a:solidFill>
                  <a:schemeClr val="tx1"/>
                </a:solidFill>
              </a:defRPr>
            </a:lvl5pPr>
          </a:lstStyle>
          <a:p>
            <a:pPr lvl="0"/>
            <a:r>
              <a:rPr lang="fr-FR"/>
              <a:t>Titre</a:t>
            </a:r>
          </a:p>
        </p:txBody>
      </p:sp>
      <p:sp>
        <p:nvSpPr>
          <p:cNvPr id="54" name="Espace réservé du texte 31">
            <a:extLst>
              <a:ext uri="{FF2B5EF4-FFF2-40B4-BE49-F238E27FC236}">
                <a16:creationId xmlns:a16="http://schemas.microsoft.com/office/drawing/2014/main" id="{F27E0CD8-9386-F10B-1545-34F7992C5A3D}"/>
              </a:ext>
            </a:extLst>
          </p:cNvPr>
          <p:cNvSpPr>
            <a:spLocks noGrp="1"/>
          </p:cNvSpPr>
          <p:nvPr>
            <p:ph type="body" sz="quarter" idx="30" hasCustomPrompt="1"/>
          </p:nvPr>
        </p:nvSpPr>
        <p:spPr>
          <a:xfrm>
            <a:off x="7718572" y="4489401"/>
            <a:ext cx="3888432" cy="885141"/>
          </a:xfrm>
          <a:prstGeom prst="rect">
            <a:avLst/>
          </a:prstGeom>
        </p:spPr>
        <p:txBody>
          <a:bodyPr/>
          <a:lstStyle>
            <a:lvl1pPr algn="l">
              <a:defRPr sz="1000" b="0">
                <a:solidFill>
                  <a:schemeClr val="tx1"/>
                </a:solidFill>
              </a:defRPr>
            </a:lvl1pPr>
            <a:lvl2pPr algn="r">
              <a:defRPr sz="1000" b="1">
                <a:solidFill>
                  <a:schemeClr val="tx1"/>
                </a:solidFill>
              </a:defRPr>
            </a:lvl2pPr>
            <a:lvl3pPr algn="r">
              <a:defRPr sz="1000" b="1">
                <a:solidFill>
                  <a:schemeClr val="tx1"/>
                </a:solidFill>
              </a:defRPr>
            </a:lvl3pPr>
            <a:lvl4pPr algn="r">
              <a:defRPr sz="1000" b="1">
                <a:solidFill>
                  <a:schemeClr val="tx1"/>
                </a:solidFill>
              </a:defRPr>
            </a:lvl4pPr>
            <a:lvl5pPr algn="r">
              <a:defRPr sz="1000" b="1">
                <a:solidFill>
                  <a:schemeClr val="tx1"/>
                </a:solidFill>
              </a:defRPr>
            </a:lvl5pPr>
          </a:lstStyle>
          <a:p>
            <a:pPr lvl="0"/>
            <a:r>
              <a:rPr lang="fr-FR"/>
              <a:t>Texte descriptif</a:t>
            </a:r>
          </a:p>
        </p:txBody>
      </p:sp>
    </p:spTree>
    <p:extLst>
      <p:ext uri="{BB962C8B-B14F-4D97-AF65-F5344CB8AC3E}">
        <p14:creationId xmlns:p14="http://schemas.microsoft.com/office/powerpoint/2010/main" val="248919578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Roadmap /  blanc">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B34413F8-B5AC-50EC-96D4-8E13AFDAD17D}"/>
              </a:ext>
            </a:extLst>
          </p:cNvPr>
          <p:cNvSpPr>
            <a:spLocks noGrp="1"/>
          </p:cNvSpPr>
          <p:nvPr>
            <p:ph type="ftr" sz="quarter" idx="10"/>
          </p:nvPr>
        </p:nvSpPr>
        <p:spPr/>
        <p:txBody>
          <a:body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9FF4ACBC-9A80-4D01-85F1-781F46FDFA6A}"/>
              </a:ext>
            </a:extLst>
          </p:cNvPr>
          <p:cNvSpPr>
            <a:spLocks noGrp="1"/>
          </p:cNvSpPr>
          <p:nvPr>
            <p:ph type="sldNum" sz="quarter" idx="11"/>
          </p:nvPr>
        </p:nvSpPr>
        <p:spPr/>
        <p:txBody>
          <a:bodyPr/>
          <a:lstStyle/>
          <a:p>
            <a:fld id="{72F7D735-2684-4015-BC38-8C62B24B466E}" type="slidenum">
              <a:rPr lang="fr-FR" smtClean="0"/>
              <a:pPr/>
              <a:t>‹N°›</a:t>
            </a:fld>
            <a:endParaRPr lang="fr-FR"/>
          </a:p>
        </p:txBody>
      </p:sp>
      <p:pic>
        <p:nvPicPr>
          <p:cNvPr id="5" name="Graphique 4">
            <a:extLst>
              <a:ext uri="{FF2B5EF4-FFF2-40B4-BE49-F238E27FC236}">
                <a16:creationId xmlns:a16="http://schemas.microsoft.com/office/drawing/2014/main" id="{109A9C69-EDCD-7D4B-A2F8-BCE263378FB8}"/>
              </a:ext>
            </a:extLst>
          </p:cNvPr>
          <p:cNvPicPr/>
          <p:nvPr userDrawn="1"/>
        </p:nvPicPr>
        <p:blipFill>
          <a:blip r:embed="rId2">
            <a:extLst>
              <a:ext uri="{96DAC541-7B7A-43D3-8B79-37D633B846F1}">
                <asvg:svgBlip xmlns:asvg="http://schemas.microsoft.com/office/drawing/2016/SVG/main" r:embed="rId3"/>
              </a:ext>
            </a:extLst>
          </a:blip>
          <a:stretch>
            <a:fillRect/>
          </a:stretch>
        </p:blipFill>
        <p:spPr>
          <a:xfrm>
            <a:off x="479376" y="776906"/>
            <a:ext cx="11391900" cy="6067425"/>
          </a:xfrm>
          <a:prstGeom prst="rect">
            <a:avLst/>
          </a:prstGeom>
        </p:spPr>
      </p:pic>
      <p:sp>
        <p:nvSpPr>
          <p:cNvPr id="21" name="Triangle isocèle 20">
            <a:extLst>
              <a:ext uri="{FF2B5EF4-FFF2-40B4-BE49-F238E27FC236}">
                <a16:creationId xmlns:a16="http://schemas.microsoft.com/office/drawing/2014/main" id="{6A0DD17E-455A-6E42-9897-537B9FCFC1D8}"/>
              </a:ext>
            </a:extLst>
          </p:cNvPr>
          <p:cNvSpPr/>
          <p:nvPr/>
        </p:nvSpPr>
        <p:spPr>
          <a:xfrm flipH="1">
            <a:off x="9514510" y="5181763"/>
            <a:ext cx="144016" cy="102602"/>
          </a:xfrm>
          <a:prstGeom prst="triangl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5" name="Triangle isocèle 34">
            <a:extLst>
              <a:ext uri="{FF2B5EF4-FFF2-40B4-BE49-F238E27FC236}">
                <a16:creationId xmlns:a16="http://schemas.microsoft.com/office/drawing/2014/main" id="{AC6CCA89-3CF8-09C5-5B8F-F649CFD54456}"/>
              </a:ext>
            </a:extLst>
          </p:cNvPr>
          <p:cNvSpPr/>
          <p:nvPr userDrawn="1"/>
        </p:nvSpPr>
        <p:spPr>
          <a:xfrm rot="5400000">
            <a:off x="11565459" y="741786"/>
            <a:ext cx="522450" cy="372136"/>
          </a:xfrm>
          <a:prstGeom prst="triangle">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47" name="Image 46">
            <a:extLst>
              <a:ext uri="{FF2B5EF4-FFF2-40B4-BE49-F238E27FC236}">
                <a16:creationId xmlns:a16="http://schemas.microsoft.com/office/drawing/2014/main" id="{21C09AFA-DCF9-DFF8-400B-E784FD3C61A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923074" y="6167566"/>
            <a:ext cx="1221598" cy="789826"/>
          </a:xfrm>
          <a:prstGeom prst="rect">
            <a:avLst/>
          </a:prstGeom>
        </p:spPr>
      </p:pic>
      <p:sp>
        <p:nvSpPr>
          <p:cNvPr id="48" name="Espace réservé du texte 43">
            <a:extLst>
              <a:ext uri="{FF2B5EF4-FFF2-40B4-BE49-F238E27FC236}">
                <a16:creationId xmlns:a16="http://schemas.microsoft.com/office/drawing/2014/main" id="{D5E92762-8708-A443-56C4-86A7405B6197}"/>
              </a:ext>
            </a:extLst>
          </p:cNvPr>
          <p:cNvSpPr>
            <a:spLocks noGrp="1"/>
          </p:cNvSpPr>
          <p:nvPr>
            <p:ph type="body" sz="quarter" idx="12" hasCustomPrompt="1"/>
          </p:nvPr>
        </p:nvSpPr>
        <p:spPr>
          <a:xfrm>
            <a:off x="362691" y="404664"/>
            <a:ext cx="2780982" cy="1800225"/>
          </a:xfrm>
          <a:prstGeom prst="rect">
            <a:avLst/>
          </a:prstGeom>
        </p:spPr>
        <p:txBody>
          <a:bodyPr/>
          <a:lstStyle>
            <a:lvl1pPr>
              <a:defRPr sz="3000" b="1">
                <a:solidFill>
                  <a:schemeClr val="tx2"/>
                </a:solidFill>
              </a:defRPr>
            </a:lvl1pPr>
            <a:lvl2pPr>
              <a:defRPr sz="2800" b="1">
                <a:solidFill>
                  <a:schemeClr val="tx2"/>
                </a:solidFill>
              </a:defRPr>
            </a:lvl2pPr>
            <a:lvl3pPr>
              <a:defRPr sz="2800" b="1">
                <a:solidFill>
                  <a:schemeClr val="tx2"/>
                </a:solidFill>
              </a:defRPr>
            </a:lvl3pPr>
            <a:lvl4pPr>
              <a:defRPr sz="2800" b="1">
                <a:solidFill>
                  <a:schemeClr val="tx2"/>
                </a:solidFill>
              </a:defRPr>
            </a:lvl4pPr>
            <a:lvl5pPr>
              <a:defRPr sz="2800" b="1">
                <a:solidFill>
                  <a:schemeClr val="tx2"/>
                </a:solidFill>
              </a:defRPr>
            </a:lvl5pPr>
          </a:lstStyle>
          <a:p>
            <a:pPr lvl="0"/>
            <a:r>
              <a:rPr lang="fr-FR"/>
              <a:t>Titre slide</a:t>
            </a:r>
          </a:p>
          <a:p>
            <a:pPr lvl="0"/>
            <a:r>
              <a:rPr lang="fr-FR"/>
              <a:t>(roadmap)</a:t>
            </a:r>
          </a:p>
        </p:txBody>
      </p:sp>
    </p:spTree>
    <p:extLst>
      <p:ext uri="{BB962C8B-B14F-4D97-AF65-F5344CB8AC3E}">
        <p14:creationId xmlns:p14="http://schemas.microsoft.com/office/powerpoint/2010/main" val="5778496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0_Fond blanc libre">
    <p:bg>
      <p:bgPr>
        <a:solidFill>
          <a:schemeClr val="tx2"/>
        </a:solid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17210910-A7C2-3CB8-4B8C-9050BDE73A42}"/>
              </a:ext>
            </a:extLst>
          </p:cNvPr>
          <p:cNvPicPr>
            <a:picLocks noChangeAspect="1"/>
          </p:cNvPicPr>
          <p:nvPr userDrawn="1"/>
        </p:nvPicPr>
        <p:blipFill>
          <a:blip r:embed="rId2"/>
          <a:srcRect/>
          <a:stretch/>
        </p:blipFill>
        <p:spPr>
          <a:xfrm>
            <a:off x="9264352" y="5780178"/>
            <a:ext cx="1683296" cy="1083980"/>
          </a:xfrm>
          <a:prstGeom prst="rect">
            <a:avLst/>
          </a:prstGeom>
        </p:spPr>
      </p:pic>
      <p:sp>
        <p:nvSpPr>
          <p:cNvPr id="2" name="Título 1">
            <a:extLst>
              <a:ext uri="{FF2B5EF4-FFF2-40B4-BE49-F238E27FC236}">
                <a16:creationId xmlns:a16="http://schemas.microsoft.com/office/drawing/2014/main" id="{17BB90FD-3015-FFF0-1E9C-C365299C852C}"/>
              </a:ext>
            </a:extLst>
          </p:cNvPr>
          <p:cNvSpPr>
            <a:spLocks noGrp="1"/>
          </p:cNvSpPr>
          <p:nvPr>
            <p:ph type="title" hasCustomPrompt="1"/>
          </p:nvPr>
        </p:nvSpPr>
        <p:spPr>
          <a:xfrm>
            <a:off x="1559496" y="2060848"/>
            <a:ext cx="5688632" cy="1325563"/>
          </a:xfrm>
          <a:prstGeom prst="rect">
            <a:avLst/>
          </a:prstGeom>
        </p:spPr>
        <p:txBody>
          <a:bodyPr lIns="0" rIns="0" anchor="b"/>
          <a:lstStyle>
            <a:lvl1pPr>
              <a:lnSpc>
                <a:spcPct val="80000"/>
              </a:lnSpc>
              <a:defRPr sz="7200">
                <a:solidFill>
                  <a:schemeClr val="bg1"/>
                </a:solidFill>
              </a:defRPr>
            </a:lvl1pPr>
          </a:lstStyle>
          <a:p>
            <a:r>
              <a:rPr lang="es-ES" err="1"/>
              <a:t>Title</a:t>
            </a:r>
            <a:r>
              <a:rPr lang="es-ES"/>
              <a:t> </a:t>
            </a:r>
            <a:r>
              <a:rPr lang="es-ES" err="1"/>
              <a:t>of</a:t>
            </a:r>
            <a:r>
              <a:rPr lang="es-ES"/>
              <a:t> </a:t>
            </a:r>
            <a:r>
              <a:rPr lang="es-ES" err="1"/>
              <a:t>the</a:t>
            </a:r>
            <a:br>
              <a:rPr lang="es-ES"/>
            </a:br>
            <a:r>
              <a:rPr lang="es-ES" err="1"/>
              <a:t>presentation</a:t>
            </a:r>
            <a:endParaRPr lang="es-ES"/>
          </a:p>
        </p:txBody>
      </p:sp>
      <p:sp>
        <p:nvSpPr>
          <p:cNvPr id="14" name="Espace réservé du texte 40">
            <a:extLst>
              <a:ext uri="{FF2B5EF4-FFF2-40B4-BE49-F238E27FC236}">
                <a16:creationId xmlns:a16="http://schemas.microsoft.com/office/drawing/2014/main" id="{DF45DAD1-20A2-CA49-3D63-02694482F571}"/>
              </a:ext>
            </a:extLst>
          </p:cNvPr>
          <p:cNvSpPr>
            <a:spLocks noGrp="1"/>
          </p:cNvSpPr>
          <p:nvPr>
            <p:ph type="body" sz="quarter" idx="15" hasCustomPrompt="1"/>
          </p:nvPr>
        </p:nvSpPr>
        <p:spPr>
          <a:xfrm>
            <a:off x="1580516" y="3717032"/>
            <a:ext cx="5739620" cy="584775"/>
          </a:xfrm>
          <a:prstGeom prst="rect">
            <a:avLst/>
          </a:prstGeom>
        </p:spPr>
        <p:txBody>
          <a:bodyPr lIns="0" rIns="0"/>
          <a:lstStyle>
            <a:lvl1pPr algn="l">
              <a:defRPr sz="28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Lorem ipsum </a:t>
            </a:r>
            <a:r>
              <a:rPr lang="fr-FR" err="1"/>
              <a:t>dolor</a:t>
            </a:r>
            <a:r>
              <a:rPr lang="fr-FR"/>
              <a:t> </a:t>
            </a:r>
            <a:r>
              <a:rPr lang="fr-FR" err="1"/>
              <a:t>sit</a:t>
            </a:r>
            <a:r>
              <a:rPr lang="fr-FR"/>
              <a:t> </a:t>
            </a:r>
            <a:r>
              <a:rPr lang="fr-FR" err="1"/>
              <a:t>amet</a:t>
            </a:r>
            <a:r>
              <a:rPr lang="fr-FR"/>
              <a:t>, </a:t>
            </a:r>
            <a:r>
              <a:rPr lang="fr-FR" err="1"/>
              <a:t>consectetur</a:t>
            </a:r>
            <a:r>
              <a:rPr lang="fr-FR"/>
              <a:t> </a:t>
            </a:r>
            <a:r>
              <a:rPr lang="fr-FR" err="1"/>
              <a:t>adipiscing</a:t>
            </a:r>
            <a:r>
              <a:rPr lang="fr-FR"/>
              <a:t> </a:t>
            </a:r>
            <a:r>
              <a:rPr lang="fr-FR" err="1"/>
              <a:t>elit</a:t>
            </a:r>
            <a:r>
              <a:rPr lang="fr-FR"/>
              <a:t>. Nam </a:t>
            </a:r>
            <a:r>
              <a:rPr lang="fr-FR" err="1"/>
              <a:t>eget</a:t>
            </a:r>
            <a:r>
              <a:rPr lang="fr-FR"/>
              <a:t> </a:t>
            </a:r>
            <a:r>
              <a:rPr lang="fr-FR" err="1"/>
              <a:t>lectus</a:t>
            </a:r>
            <a:r>
              <a:rPr lang="fr-FR"/>
              <a:t> </a:t>
            </a:r>
            <a:r>
              <a:rPr lang="fr-FR" err="1"/>
              <a:t>arcu</a:t>
            </a:r>
            <a:r>
              <a:rPr lang="fr-FR"/>
              <a:t>.</a:t>
            </a:r>
          </a:p>
        </p:txBody>
      </p:sp>
    </p:spTree>
    <p:extLst>
      <p:ext uri="{BB962C8B-B14F-4D97-AF65-F5344CB8AC3E}">
        <p14:creationId xmlns:p14="http://schemas.microsoft.com/office/powerpoint/2010/main" val="686051602"/>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Roadmap / bleu foncé">
    <p:bg>
      <p:bgPr>
        <a:solidFill>
          <a:schemeClr val="tx1"/>
        </a:solidFill>
        <a:effectLst/>
      </p:bgPr>
    </p:bg>
    <p:spTree>
      <p:nvGrpSpPr>
        <p:cNvPr id="1" name=""/>
        <p:cNvGrpSpPr/>
        <p:nvPr/>
      </p:nvGrpSpPr>
      <p:grpSpPr>
        <a:xfrm>
          <a:off x="0" y="0"/>
          <a:ext cx="0" cy="0"/>
          <a:chOff x="0" y="0"/>
          <a:chExt cx="0" cy="0"/>
        </a:xfrm>
      </p:grpSpPr>
      <p:pic>
        <p:nvPicPr>
          <p:cNvPr id="2" name="Graphique 1">
            <a:extLst>
              <a:ext uri="{FF2B5EF4-FFF2-40B4-BE49-F238E27FC236}">
                <a16:creationId xmlns:a16="http://schemas.microsoft.com/office/drawing/2014/main" id="{93CF4B37-95EC-F41E-7342-06913508C97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2054" y="817959"/>
            <a:ext cx="11391900" cy="6067425"/>
          </a:xfrm>
          <a:prstGeom prst="rect">
            <a:avLst/>
          </a:prstGeom>
        </p:spPr>
      </p:pic>
      <p:sp>
        <p:nvSpPr>
          <p:cNvPr id="3" name="Espace réservé du pied de page 2">
            <a:extLst>
              <a:ext uri="{FF2B5EF4-FFF2-40B4-BE49-F238E27FC236}">
                <a16:creationId xmlns:a16="http://schemas.microsoft.com/office/drawing/2014/main" id="{B34413F8-B5AC-50EC-96D4-8E13AFDAD17D}"/>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9FF4ACBC-9A80-4D01-85F1-781F46FDFA6A}"/>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sp>
        <p:nvSpPr>
          <p:cNvPr id="35" name="Triangle isocèle 34">
            <a:extLst>
              <a:ext uri="{FF2B5EF4-FFF2-40B4-BE49-F238E27FC236}">
                <a16:creationId xmlns:a16="http://schemas.microsoft.com/office/drawing/2014/main" id="{AC6CCA89-3CF8-09C5-5B8F-F649CFD54456}"/>
              </a:ext>
            </a:extLst>
          </p:cNvPr>
          <p:cNvSpPr/>
          <p:nvPr userDrawn="1"/>
        </p:nvSpPr>
        <p:spPr>
          <a:xfrm rot="5400000">
            <a:off x="11565459" y="741786"/>
            <a:ext cx="522450" cy="372136"/>
          </a:xfrm>
          <a:prstGeom prst="triangl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8" name="Espace réservé du texte 43">
            <a:extLst>
              <a:ext uri="{FF2B5EF4-FFF2-40B4-BE49-F238E27FC236}">
                <a16:creationId xmlns:a16="http://schemas.microsoft.com/office/drawing/2014/main" id="{D5E92762-8708-A443-56C4-86A7405B6197}"/>
              </a:ext>
            </a:extLst>
          </p:cNvPr>
          <p:cNvSpPr>
            <a:spLocks noGrp="1"/>
          </p:cNvSpPr>
          <p:nvPr>
            <p:ph type="body" sz="quarter" idx="12" hasCustomPrompt="1"/>
          </p:nvPr>
        </p:nvSpPr>
        <p:spPr>
          <a:xfrm>
            <a:off x="362691" y="404664"/>
            <a:ext cx="2780982" cy="1800225"/>
          </a:xfrm>
          <a:prstGeom prst="rect">
            <a:avLst/>
          </a:prstGeom>
        </p:spPr>
        <p:txBody>
          <a:bodyPr/>
          <a:lstStyle>
            <a:lvl1pPr>
              <a:defRPr sz="3000" b="1">
                <a:solidFill>
                  <a:schemeClr val="bg1"/>
                </a:solidFill>
              </a:defRPr>
            </a:lvl1pPr>
            <a:lvl2pPr>
              <a:defRPr sz="2800" b="1">
                <a:solidFill>
                  <a:schemeClr val="tx2"/>
                </a:solidFill>
              </a:defRPr>
            </a:lvl2pPr>
            <a:lvl3pPr>
              <a:defRPr sz="2800" b="1">
                <a:solidFill>
                  <a:schemeClr val="tx2"/>
                </a:solidFill>
              </a:defRPr>
            </a:lvl3pPr>
            <a:lvl4pPr>
              <a:defRPr sz="2800" b="1">
                <a:solidFill>
                  <a:schemeClr val="tx2"/>
                </a:solidFill>
              </a:defRPr>
            </a:lvl4pPr>
            <a:lvl5pPr>
              <a:defRPr sz="2800" b="1">
                <a:solidFill>
                  <a:schemeClr val="tx2"/>
                </a:solidFill>
              </a:defRPr>
            </a:lvl5pPr>
          </a:lstStyle>
          <a:p>
            <a:pPr lvl="0"/>
            <a:r>
              <a:rPr lang="fr-FR"/>
              <a:t>Titre slide (roadmap)</a:t>
            </a:r>
          </a:p>
        </p:txBody>
      </p:sp>
      <p:pic>
        <p:nvPicPr>
          <p:cNvPr id="6" name="Image 5" descr="Une image contenant dessin&#10;&#10;Description générée automatiquement">
            <a:extLst>
              <a:ext uri="{FF2B5EF4-FFF2-40B4-BE49-F238E27FC236}">
                <a16:creationId xmlns:a16="http://schemas.microsoft.com/office/drawing/2014/main" id="{80B7B140-BBF3-67F1-DB12-29165DD5DB1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sp>
        <p:nvSpPr>
          <p:cNvPr id="7" name="Espace réservé du texte 6">
            <a:extLst>
              <a:ext uri="{FF2B5EF4-FFF2-40B4-BE49-F238E27FC236}">
                <a16:creationId xmlns:a16="http://schemas.microsoft.com/office/drawing/2014/main" id="{0B262015-84A2-68D2-CC38-D6904A546099}"/>
              </a:ext>
            </a:extLst>
          </p:cNvPr>
          <p:cNvSpPr>
            <a:spLocks noGrp="1"/>
          </p:cNvSpPr>
          <p:nvPr>
            <p:ph type="body" sz="quarter" idx="13" hasCustomPrompt="1"/>
          </p:nvPr>
        </p:nvSpPr>
        <p:spPr>
          <a:xfrm>
            <a:off x="1343472" y="2876027"/>
            <a:ext cx="2881313" cy="1655762"/>
          </a:xfrm>
          <a:prstGeom prst="roundRect">
            <a:avLst>
              <a:gd name="adj" fmla="val 2600"/>
            </a:avLst>
          </a:prstGeom>
          <a:solidFill>
            <a:schemeClr val="tx2"/>
          </a:solidFill>
        </p:spPr>
        <p:txBody>
          <a:bodyPr/>
          <a:lstStyle>
            <a:lvl1pPr algn="ctr">
              <a:defRPr sz="1100" b="0">
                <a:solidFill>
                  <a:schemeClr val="bg1"/>
                </a:solidFill>
              </a:defRPr>
            </a:lvl1pPr>
            <a:lvl2pPr algn="ctr">
              <a:defRPr sz="1100" b="0">
                <a:solidFill>
                  <a:schemeClr val="bg1"/>
                </a:solidFill>
              </a:defRPr>
            </a:lvl2pPr>
            <a:lvl3pPr algn="ctr">
              <a:defRPr sz="1100" b="0">
                <a:solidFill>
                  <a:schemeClr val="bg1"/>
                </a:solidFill>
              </a:defRPr>
            </a:lvl3pPr>
            <a:lvl4pPr algn="ctr">
              <a:defRPr sz="1100" b="0">
                <a:solidFill>
                  <a:schemeClr val="bg1"/>
                </a:solidFill>
              </a:defRPr>
            </a:lvl4pPr>
            <a:lvl5pPr algn="ctr">
              <a:defRPr sz="1100" b="0">
                <a:solidFill>
                  <a:schemeClr val="bg1"/>
                </a:solidFill>
              </a:defRPr>
            </a:lvl5pPr>
          </a:lstStyle>
          <a:p>
            <a:pPr lvl="0"/>
            <a:r>
              <a:rPr lang="fr-FR"/>
              <a:t>Description texte</a:t>
            </a:r>
          </a:p>
        </p:txBody>
      </p:sp>
    </p:spTree>
    <p:extLst>
      <p:ext uri="{BB962C8B-B14F-4D97-AF65-F5344CB8AC3E}">
        <p14:creationId xmlns:p14="http://schemas.microsoft.com/office/powerpoint/2010/main" val="95479899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meline / bleu foncé">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7C02C78F-948A-498A-BED6-3A0453F60C4F}"/>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623C3635-8D42-3E7F-C0C6-58EF2B91DFE8}"/>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cxnSp>
        <p:nvCxnSpPr>
          <p:cNvPr id="8" name="Connecteur droit 7">
            <a:extLst>
              <a:ext uri="{FF2B5EF4-FFF2-40B4-BE49-F238E27FC236}">
                <a16:creationId xmlns:a16="http://schemas.microsoft.com/office/drawing/2014/main" id="{D9796404-C73D-FC4A-EBAF-01E0AEB7CFEA}"/>
              </a:ext>
            </a:extLst>
          </p:cNvPr>
          <p:cNvCxnSpPr>
            <a:cxnSpLocks/>
          </p:cNvCxnSpPr>
          <p:nvPr userDrawn="1"/>
        </p:nvCxnSpPr>
        <p:spPr>
          <a:xfrm>
            <a:off x="0" y="2924944"/>
            <a:ext cx="12192000" cy="0"/>
          </a:xfrm>
          <a:prstGeom prst="line">
            <a:avLst/>
          </a:prstGeom>
          <a:ln w="1016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Image 8" descr="Une image contenant art&#10;&#10;Description générée automatiquement avec une confiance faible">
            <a:extLst>
              <a:ext uri="{FF2B5EF4-FFF2-40B4-BE49-F238E27FC236}">
                <a16:creationId xmlns:a16="http://schemas.microsoft.com/office/drawing/2014/main" id="{E3628956-5A28-585F-7F9F-F4CBE626392D}"/>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8831845" y="-122068"/>
            <a:ext cx="2789424" cy="2958701"/>
          </a:xfrm>
          <a:prstGeom prst="rect">
            <a:avLst/>
          </a:prstGeom>
        </p:spPr>
      </p:pic>
      <p:pic>
        <p:nvPicPr>
          <p:cNvPr id="10" name="Image 9" descr="Une image contenant art&#10;&#10;Description générée automatiquement avec une confiance faible">
            <a:extLst>
              <a:ext uri="{FF2B5EF4-FFF2-40B4-BE49-F238E27FC236}">
                <a16:creationId xmlns:a16="http://schemas.microsoft.com/office/drawing/2014/main" id="{9D190BD8-B349-B13D-7119-782DF5FD19E9}"/>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3726142" y="-1003251"/>
            <a:ext cx="2143359" cy="4948343"/>
          </a:xfrm>
          <a:prstGeom prst="rect">
            <a:avLst/>
          </a:prstGeom>
        </p:spPr>
      </p:pic>
      <p:pic>
        <p:nvPicPr>
          <p:cNvPr id="12" name="Image 11" descr="Une image contenant croquis, noir, noir et blanc, art&#10;&#10;Description générée automatiquement">
            <a:extLst>
              <a:ext uri="{FF2B5EF4-FFF2-40B4-BE49-F238E27FC236}">
                <a16:creationId xmlns:a16="http://schemas.microsoft.com/office/drawing/2014/main" id="{0C1BFACD-EB63-E53E-657A-AA8E40BA6F99}"/>
              </a:ext>
            </a:extLst>
          </p:cNvPr>
          <p:cNvPicPr>
            <a:picLocks noChangeAspect="1"/>
          </p:cNvPicPr>
          <p:nvPr userDrawn="1"/>
        </p:nvPicPr>
        <p:blipFill rotWithShape="1">
          <a:blip r:embed="rId4" cstate="email">
            <a:extLst>
              <a:ext uri="{28A0092B-C50C-407E-A947-70E740481C1C}">
                <a14:useLocalDpi xmlns:a14="http://schemas.microsoft.com/office/drawing/2010/main" val="0"/>
              </a:ext>
            </a:extLst>
          </a:blip>
          <a:srcRect/>
          <a:stretch/>
        </p:blipFill>
        <p:spPr>
          <a:xfrm>
            <a:off x="-411758" y="1093002"/>
            <a:ext cx="3171368" cy="1644103"/>
          </a:xfrm>
          <a:prstGeom prst="rect">
            <a:avLst/>
          </a:prstGeom>
        </p:spPr>
      </p:pic>
      <p:sp>
        <p:nvSpPr>
          <p:cNvPr id="14" name="ZoneTexte 13">
            <a:extLst>
              <a:ext uri="{FF2B5EF4-FFF2-40B4-BE49-F238E27FC236}">
                <a16:creationId xmlns:a16="http://schemas.microsoft.com/office/drawing/2014/main" id="{70C963D3-CEAC-C27F-0D2F-C6E9C6C78884}"/>
              </a:ext>
            </a:extLst>
          </p:cNvPr>
          <p:cNvSpPr txBox="1"/>
          <p:nvPr userDrawn="1"/>
        </p:nvSpPr>
        <p:spPr>
          <a:xfrm>
            <a:off x="454804" y="357742"/>
            <a:ext cx="6048672" cy="553998"/>
          </a:xfrm>
          <a:prstGeom prst="rect">
            <a:avLst/>
          </a:prstGeom>
          <a:noFill/>
        </p:spPr>
        <p:txBody>
          <a:bodyPr wrap="square" lIns="36000" tIns="0" rIns="36000" bIns="0" rtlCol="0">
            <a:spAutoFit/>
          </a:bodyPr>
          <a:lstStyle/>
          <a:p>
            <a:pPr>
              <a:buClr>
                <a:schemeClr val="tx2"/>
              </a:buClr>
            </a:pPr>
            <a:r>
              <a:rPr lang="fr-FR" sz="3600" b="1">
                <a:solidFill>
                  <a:schemeClr val="tx2"/>
                </a:solidFill>
              </a:rPr>
              <a:t>Titre slide (timeline)</a:t>
            </a:r>
            <a:endParaRPr lang="fr-FR" sz="3600" b="1">
              <a:solidFill>
                <a:schemeClr val="bg1"/>
              </a:solidFill>
            </a:endParaRPr>
          </a:p>
        </p:txBody>
      </p:sp>
      <p:sp>
        <p:nvSpPr>
          <p:cNvPr id="37" name="Espace réservé du texte 35">
            <a:extLst>
              <a:ext uri="{FF2B5EF4-FFF2-40B4-BE49-F238E27FC236}">
                <a16:creationId xmlns:a16="http://schemas.microsoft.com/office/drawing/2014/main" id="{F47F5661-F20A-AAA6-3BA3-642F61B8DE70}"/>
              </a:ext>
            </a:extLst>
          </p:cNvPr>
          <p:cNvSpPr>
            <a:spLocks noGrp="1"/>
          </p:cNvSpPr>
          <p:nvPr>
            <p:ph type="body" sz="quarter" idx="12" hasCustomPrompt="1"/>
          </p:nvPr>
        </p:nvSpPr>
        <p:spPr>
          <a:xfrm>
            <a:off x="983270" y="2237340"/>
            <a:ext cx="1392730" cy="1375208"/>
          </a:xfrm>
          <a:prstGeom prst="ellipse">
            <a:avLst/>
          </a:prstGeom>
          <a:solidFill>
            <a:schemeClr val="tx2"/>
          </a:solidFill>
        </p:spPr>
        <p:txBody>
          <a:bodyPr anchor="ctr" anchorCtr="0"/>
          <a:lstStyle>
            <a:lvl1pPr algn="ctr">
              <a:defRPr sz="2400" b="1">
                <a:solidFill>
                  <a:schemeClr val="bg1"/>
                </a:solidFill>
              </a:defRPr>
            </a:lvl1pPr>
            <a:lvl2pPr>
              <a:defRPr sz="2400" b="1">
                <a:solidFill>
                  <a:schemeClr val="bg1"/>
                </a:solidFill>
              </a:defRPr>
            </a:lvl2pPr>
            <a:lvl3pPr>
              <a:defRPr sz="2400" b="1">
                <a:solidFill>
                  <a:schemeClr val="bg1"/>
                </a:solidFill>
              </a:defRPr>
            </a:lvl3pPr>
            <a:lvl4pPr>
              <a:defRPr sz="2400" b="1">
                <a:solidFill>
                  <a:schemeClr val="bg1"/>
                </a:solidFill>
              </a:defRPr>
            </a:lvl4pPr>
            <a:lvl5pPr>
              <a:defRPr sz="2400" b="1">
                <a:solidFill>
                  <a:schemeClr val="bg1"/>
                </a:solidFill>
              </a:defRPr>
            </a:lvl5pPr>
          </a:lstStyle>
          <a:p>
            <a:pPr lvl="0"/>
            <a:r>
              <a:rPr lang="fr-FR"/>
              <a:t>2019</a:t>
            </a:r>
          </a:p>
        </p:txBody>
      </p:sp>
      <p:sp>
        <p:nvSpPr>
          <p:cNvPr id="38" name="Espace réservé du texte 35">
            <a:extLst>
              <a:ext uri="{FF2B5EF4-FFF2-40B4-BE49-F238E27FC236}">
                <a16:creationId xmlns:a16="http://schemas.microsoft.com/office/drawing/2014/main" id="{42D34A7E-E28A-E1FA-860D-0652849BF4A2}"/>
              </a:ext>
            </a:extLst>
          </p:cNvPr>
          <p:cNvSpPr>
            <a:spLocks noGrp="1"/>
          </p:cNvSpPr>
          <p:nvPr>
            <p:ph type="body" sz="quarter" idx="13" hasCustomPrompt="1"/>
          </p:nvPr>
        </p:nvSpPr>
        <p:spPr>
          <a:xfrm>
            <a:off x="3248132" y="2218856"/>
            <a:ext cx="1392730" cy="1375208"/>
          </a:xfrm>
          <a:prstGeom prst="ellipse">
            <a:avLst/>
          </a:prstGeom>
          <a:solidFill>
            <a:schemeClr val="tx2"/>
          </a:solidFill>
        </p:spPr>
        <p:txBody>
          <a:bodyPr anchor="ctr" anchorCtr="0"/>
          <a:lstStyle>
            <a:lvl1pPr algn="ctr">
              <a:defRPr sz="2400" b="1">
                <a:solidFill>
                  <a:schemeClr val="bg1"/>
                </a:solidFill>
              </a:defRPr>
            </a:lvl1pPr>
            <a:lvl2pPr>
              <a:defRPr sz="2400" b="1">
                <a:solidFill>
                  <a:schemeClr val="bg1"/>
                </a:solidFill>
              </a:defRPr>
            </a:lvl2pPr>
            <a:lvl3pPr>
              <a:defRPr sz="2400" b="1">
                <a:solidFill>
                  <a:schemeClr val="bg1"/>
                </a:solidFill>
              </a:defRPr>
            </a:lvl3pPr>
            <a:lvl4pPr>
              <a:defRPr sz="2400" b="1">
                <a:solidFill>
                  <a:schemeClr val="bg1"/>
                </a:solidFill>
              </a:defRPr>
            </a:lvl4pPr>
            <a:lvl5pPr>
              <a:defRPr sz="2400" b="1">
                <a:solidFill>
                  <a:schemeClr val="bg1"/>
                </a:solidFill>
              </a:defRPr>
            </a:lvl5pPr>
          </a:lstStyle>
          <a:p>
            <a:pPr lvl="0"/>
            <a:r>
              <a:rPr lang="fr-FR"/>
              <a:t>2020</a:t>
            </a:r>
          </a:p>
        </p:txBody>
      </p:sp>
      <p:sp>
        <p:nvSpPr>
          <p:cNvPr id="39" name="Espace réservé du texte 35">
            <a:extLst>
              <a:ext uri="{FF2B5EF4-FFF2-40B4-BE49-F238E27FC236}">
                <a16:creationId xmlns:a16="http://schemas.microsoft.com/office/drawing/2014/main" id="{F3F8D9FB-E7C6-99D2-9864-732EF2FBA0F9}"/>
              </a:ext>
            </a:extLst>
          </p:cNvPr>
          <p:cNvSpPr>
            <a:spLocks noGrp="1"/>
          </p:cNvSpPr>
          <p:nvPr>
            <p:ph type="body" sz="quarter" idx="14" hasCustomPrompt="1"/>
          </p:nvPr>
        </p:nvSpPr>
        <p:spPr>
          <a:xfrm>
            <a:off x="5338344" y="2237340"/>
            <a:ext cx="1392730" cy="1375208"/>
          </a:xfrm>
          <a:prstGeom prst="ellipse">
            <a:avLst/>
          </a:prstGeom>
          <a:solidFill>
            <a:schemeClr val="tx2"/>
          </a:solidFill>
        </p:spPr>
        <p:txBody>
          <a:bodyPr anchor="ctr" anchorCtr="0"/>
          <a:lstStyle>
            <a:lvl1pPr algn="ctr">
              <a:defRPr sz="2400" b="1">
                <a:solidFill>
                  <a:schemeClr val="bg1"/>
                </a:solidFill>
              </a:defRPr>
            </a:lvl1pPr>
            <a:lvl2pPr>
              <a:defRPr sz="2400" b="1">
                <a:solidFill>
                  <a:schemeClr val="bg1"/>
                </a:solidFill>
              </a:defRPr>
            </a:lvl2pPr>
            <a:lvl3pPr>
              <a:defRPr sz="2400" b="1">
                <a:solidFill>
                  <a:schemeClr val="bg1"/>
                </a:solidFill>
              </a:defRPr>
            </a:lvl3pPr>
            <a:lvl4pPr>
              <a:defRPr sz="2400" b="1">
                <a:solidFill>
                  <a:schemeClr val="bg1"/>
                </a:solidFill>
              </a:defRPr>
            </a:lvl4pPr>
            <a:lvl5pPr>
              <a:defRPr sz="2400" b="1">
                <a:solidFill>
                  <a:schemeClr val="bg1"/>
                </a:solidFill>
              </a:defRPr>
            </a:lvl5pPr>
          </a:lstStyle>
          <a:p>
            <a:pPr lvl="0"/>
            <a:r>
              <a:rPr lang="fr-FR"/>
              <a:t>2021</a:t>
            </a:r>
          </a:p>
        </p:txBody>
      </p:sp>
      <p:sp>
        <p:nvSpPr>
          <p:cNvPr id="40" name="Espace réservé du texte 35">
            <a:extLst>
              <a:ext uri="{FF2B5EF4-FFF2-40B4-BE49-F238E27FC236}">
                <a16:creationId xmlns:a16="http://schemas.microsoft.com/office/drawing/2014/main" id="{34767C94-BBA0-5BBF-6742-B69F861BBB30}"/>
              </a:ext>
            </a:extLst>
          </p:cNvPr>
          <p:cNvSpPr>
            <a:spLocks noGrp="1"/>
          </p:cNvSpPr>
          <p:nvPr>
            <p:ph type="body" sz="quarter" idx="15" hasCustomPrompt="1"/>
          </p:nvPr>
        </p:nvSpPr>
        <p:spPr>
          <a:xfrm>
            <a:off x="7603206" y="2218856"/>
            <a:ext cx="1392730" cy="1375208"/>
          </a:xfrm>
          <a:prstGeom prst="ellipse">
            <a:avLst/>
          </a:prstGeom>
          <a:solidFill>
            <a:schemeClr val="tx2"/>
          </a:solidFill>
        </p:spPr>
        <p:txBody>
          <a:bodyPr anchor="ctr" anchorCtr="0"/>
          <a:lstStyle>
            <a:lvl1pPr algn="ctr">
              <a:defRPr sz="2400" b="1">
                <a:solidFill>
                  <a:schemeClr val="bg1"/>
                </a:solidFill>
              </a:defRPr>
            </a:lvl1pPr>
            <a:lvl2pPr>
              <a:defRPr sz="2400" b="1">
                <a:solidFill>
                  <a:schemeClr val="bg1"/>
                </a:solidFill>
              </a:defRPr>
            </a:lvl2pPr>
            <a:lvl3pPr>
              <a:defRPr sz="2400" b="1">
                <a:solidFill>
                  <a:schemeClr val="bg1"/>
                </a:solidFill>
              </a:defRPr>
            </a:lvl3pPr>
            <a:lvl4pPr>
              <a:defRPr sz="2400" b="1">
                <a:solidFill>
                  <a:schemeClr val="bg1"/>
                </a:solidFill>
              </a:defRPr>
            </a:lvl4pPr>
            <a:lvl5pPr>
              <a:defRPr sz="2400" b="1">
                <a:solidFill>
                  <a:schemeClr val="bg1"/>
                </a:solidFill>
              </a:defRPr>
            </a:lvl5pPr>
          </a:lstStyle>
          <a:p>
            <a:pPr lvl="0"/>
            <a:r>
              <a:rPr lang="fr-FR"/>
              <a:t>2022</a:t>
            </a:r>
          </a:p>
        </p:txBody>
      </p:sp>
      <p:sp>
        <p:nvSpPr>
          <p:cNvPr id="41" name="Espace réservé du texte 35">
            <a:extLst>
              <a:ext uri="{FF2B5EF4-FFF2-40B4-BE49-F238E27FC236}">
                <a16:creationId xmlns:a16="http://schemas.microsoft.com/office/drawing/2014/main" id="{6C120551-DF11-7A80-B41C-7A6F3832D970}"/>
              </a:ext>
            </a:extLst>
          </p:cNvPr>
          <p:cNvSpPr>
            <a:spLocks noGrp="1"/>
          </p:cNvSpPr>
          <p:nvPr>
            <p:ph type="body" sz="quarter" idx="16" hasCustomPrompt="1"/>
          </p:nvPr>
        </p:nvSpPr>
        <p:spPr>
          <a:xfrm>
            <a:off x="9726316" y="2193185"/>
            <a:ext cx="1392730" cy="1375208"/>
          </a:xfrm>
          <a:prstGeom prst="ellipse">
            <a:avLst/>
          </a:prstGeom>
          <a:solidFill>
            <a:schemeClr val="tx2"/>
          </a:solidFill>
        </p:spPr>
        <p:txBody>
          <a:bodyPr anchor="ctr" anchorCtr="0"/>
          <a:lstStyle>
            <a:lvl1pPr algn="ctr">
              <a:defRPr sz="2400" b="1">
                <a:solidFill>
                  <a:schemeClr val="bg1"/>
                </a:solidFill>
              </a:defRPr>
            </a:lvl1pPr>
            <a:lvl2pPr>
              <a:defRPr sz="2400" b="1">
                <a:solidFill>
                  <a:schemeClr val="bg1"/>
                </a:solidFill>
              </a:defRPr>
            </a:lvl2pPr>
            <a:lvl3pPr>
              <a:defRPr sz="2400" b="1">
                <a:solidFill>
                  <a:schemeClr val="bg1"/>
                </a:solidFill>
              </a:defRPr>
            </a:lvl3pPr>
            <a:lvl4pPr>
              <a:defRPr sz="2400" b="1">
                <a:solidFill>
                  <a:schemeClr val="bg1"/>
                </a:solidFill>
              </a:defRPr>
            </a:lvl4pPr>
            <a:lvl5pPr>
              <a:defRPr sz="2400" b="1">
                <a:solidFill>
                  <a:schemeClr val="bg1"/>
                </a:solidFill>
              </a:defRPr>
            </a:lvl5pPr>
          </a:lstStyle>
          <a:p>
            <a:pPr lvl="0"/>
            <a:r>
              <a:rPr lang="fr-FR"/>
              <a:t>2023</a:t>
            </a:r>
          </a:p>
        </p:txBody>
      </p:sp>
      <p:sp>
        <p:nvSpPr>
          <p:cNvPr id="43" name="Espace réservé du texte 42">
            <a:extLst>
              <a:ext uri="{FF2B5EF4-FFF2-40B4-BE49-F238E27FC236}">
                <a16:creationId xmlns:a16="http://schemas.microsoft.com/office/drawing/2014/main" id="{EE55BF8B-1D9D-C510-09C1-930F75EFF50D}"/>
              </a:ext>
            </a:extLst>
          </p:cNvPr>
          <p:cNvSpPr>
            <a:spLocks noGrp="1"/>
          </p:cNvSpPr>
          <p:nvPr>
            <p:ph type="body" sz="quarter" idx="17" hasCustomPrompt="1"/>
          </p:nvPr>
        </p:nvSpPr>
        <p:spPr>
          <a:xfrm>
            <a:off x="592446" y="4044251"/>
            <a:ext cx="2174378" cy="548769"/>
          </a:xfrm>
          <a:prstGeom prst="rect">
            <a:avLst/>
          </a:prstGeom>
        </p:spPr>
        <p:txBody>
          <a:bodyPr/>
          <a:lstStyle>
            <a:lvl1pPr algn="ctr">
              <a:defRPr sz="1400" b="1">
                <a:solidFill>
                  <a:schemeClr val="accent1"/>
                </a:solidFill>
              </a:defRPr>
            </a:lvl1pPr>
            <a:lvl2pPr algn="ctr">
              <a:defRPr sz="1400" b="1">
                <a:solidFill>
                  <a:schemeClr val="accent1"/>
                </a:solidFill>
              </a:defRPr>
            </a:lvl2pPr>
            <a:lvl3pPr algn="ctr">
              <a:defRPr sz="1400" b="1">
                <a:solidFill>
                  <a:schemeClr val="accent1"/>
                </a:solidFill>
              </a:defRPr>
            </a:lvl3pPr>
            <a:lvl4pPr algn="ctr">
              <a:defRPr sz="1400" b="1">
                <a:solidFill>
                  <a:schemeClr val="accent1"/>
                </a:solidFill>
              </a:defRPr>
            </a:lvl4pPr>
            <a:lvl5pPr algn="ctr">
              <a:defRPr sz="1400" b="1">
                <a:solidFill>
                  <a:schemeClr val="accent1"/>
                </a:solidFill>
              </a:defRPr>
            </a:lvl5pPr>
          </a:lstStyle>
          <a:p>
            <a:pPr lvl="0"/>
            <a:r>
              <a:rPr lang="fr-FR"/>
              <a:t>Titre</a:t>
            </a:r>
          </a:p>
          <a:p>
            <a:pPr lvl="0"/>
            <a:endParaRPr lang="fr-FR"/>
          </a:p>
        </p:txBody>
      </p:sp>
      <p:sp>
        <p:nvSpPr>
          <p:cNvPr id="45" name="Espace réservé du texte 44">
            <a:extLst>
              <a:ext uri="{FF2B5EF4-FFF2-40B4-BE49-F238E27FC236}">
                <a16:creationId xmlns:a16="http://schemas.microsoft.com/office/drawing/2014/main" id="{8ACB6D7D-9086-E198-50FB-02E784F84563}"/>
              </a:ext>
            </a:extLst>
          </p:cNvPr>
          <p:cNvSpPr>
            <a:spLocks noGrp="1"/>
          </p:cNvSpPr>
          <p:nvPr>
            <p:ph type="body" sz="quarter" idx="18" hasCustomPrompt="1"/>
          </p:nvPr>
        </p:nvSpPr>
        <p:spPr>
          <a:xfrm>
            <a:off x="795414" y="4700105"/>
            <a:ext cx="1768443" cy="1523154"/>
          </a:xfrm>
          <a:prstGeom prst="rect">
            <a:avLst/>
          </a:prstGeom>
        </p:spPr>
        <p:txBody>
          <a:bodyPr/>
          <a:lstStyle>
            <a:lvl1pPr algn="ctr">
              <a:defRPr sz="1100" b="0">
                <a:solidFill>
                  <a:schemeClr val="bg1"/>
                </a:solidFill>
              </a:defRPr>
            </a:lvl1pPr>
            <a:lvl2pPr algn="ctr">
              <a:defRPr sz="1100" b="0">
                <a:solidFill>
                  <a:schemeClr val="bg1"/>
                </a:solidFill>
              </a:defRPr>
            </a:lvl2pPr>
            <a:lvl3pPr algn="ctr">
              <a:defRPr sz="1100" b="0">
                <a:solidFill>
                  <a:schemeClr val="bg1"/>
                </a:solidFill>
              </a:defRPr>
            </a:lvl3pPr>
            <a:lvl4pPr algn="ctr">
              <a:defRPr sz="1100" b="0">
                <a:solidFill>
                  <a:schemeClr val="bg1"/>
                </a:solidFill>
              </a:defRPr>
            </a:lvl4pPr>
            <a:lvl5pPr algn="ctr">
              <a:defRPr sz="1100" b="0">
                <a:solidFill>
                  <a:schemeClr val="bg1"/>
                </a:solidFill>
              </a:defRPr>
            </a:lvl5pPr>
          </a:lstStyle>
          <a:p>
            <a:pPr lvl="0"/>
            <a:r>
              <a:rPr lang="fr-FR"/>
              <a:t>Description détaillée</a:t>
            </a:r>
          </a:p>
        </p:txBody>
      </p:sp>
      <p:sp>
        <p:nvSpPr>
          <p:cNvPr id="46" name="Espace réservé du texte 42">
            <a:extLst>
              <a:ext uri="{FF2B5EF4-FFF2-40B4-BE49-F238E27FC236}">
                <a16:creationId xmlns:a16="http://schemas.microsoft.com/office/drawing/2014/main" id="{8F17E7B5-6632-4B7B-16B9-139977FBEC9C}"/>
              </a:ext>
            </a:extLst>
          </p:cNvPr>
          <p:cNvSpPr>
            <a:spLocks noGrp="1"/>
          </p:cNvSpPr>
          <p:nvPr>
            <p:ph type="body" sz="quarter" idx="19" hasCustomPrompt="1"/>
          </p:nvPr>
        </p:nvSpPr>
        <p:spPr>
          <a:xfrm>
            <a:off x="2796688" y="4044034"/>
            <a:ext cx="2174378" cy="548769"/>
          </a:xfrm>
          <a:prstGeom prst="rect">
            <a:avLst/>
          </a:prstGeom>
        </p:spPr>
        <p:txBody>
          <a:bodyPr/>
          <a:lstStyle>
            <a:lvl1pPr algn="ctr">
              <a:defRPr sz="1400" b="1">
                <a:solidFill>
                  <a:schemeClr val="accent1"/>
                </a:solidFill>
              </a:defRPr>
            </a:lvl1pPr>
            <a:lvl2pPr algn="ctr">
              <a:defRPr sz="1400" b="1">
                <a:solidFill>
                  <a:schemeClr val="accent1"/>
                </a:solidFill>
              </a:defRPr>
            </a:lvl2pPr>
            <a:lvl3pPr algn="ctr">
              <a:defRPr sz="1400" b="1">
                <a:solidFill>
                  <a:schemeClr val="accent1"/>
                </a:solidFill>
              </a:defRPr>
            </a:lvl3pPr>
            <a:lvl4pPr algn="ctr">
              <a:defRPr sz="1400" b="1">
                <a:solidFill>
                  <a:schemeClr val="accent1"/>
                </a:solidFill>
              </a:defRPr>
            </a:lvl4pPr>
            <a:lvl5pPr algn="ctr">
              <a:defRPr sz="1400" b="1">
                <a:solidFill>
                  <a:schemeClr val="accent1"/>
                </a:solidFill>
              </a:defRPr>
            </a:lvl5pPr>
          </a:lstStyle>
          <a:p>
            <a:pPr lvl="0"/>
            <a:r>
              <a:rPr lang="fr-FR"/>
              <a:t>Titre</a:t>
            </a:r>
          </a:p>
          <a:p>
            <a:pPr lvl="0"/>
            <a:endParaRPr lang="fr-FR"/>
          </a:p>
        </p:txBody>
      </p:sp>
      <p:sp>
        <p:nvSpPr>
          <p:cNvPr id="47" name="Espace réservé du texte 44">
            <a:extLst>
              <a:ext uri="{FF2B5EF4-FFF2-40B4-BE49-F238E27FC236}">
                <a16:creationId xmlns:a16="http://schemas.microsoft.com/office/drawing/2014/main" id="{808B8CDF-32EA-34E3-16E1-12A8C5D792C6}"/>
              </a:ext>
            </a:extLst>
          </p:cNvPr>
          <p:cNvSpPr>
            <a:spLocks noGrp="1"/>
          </p:cNvSpPr>
          <p:nvPr>
            <p:ph type="body" sz="quarter" idx="20" hasCustomPrompt="1"/>
          </p:nvPr>
        </p:nvSpPr>
        <p:spPr>
          <a:xfrm>
            <a:off x="2999656" y="4699888"/>
            <a:ext cx="1768443" cy="1523154"/>
          </a:xfrm>
          <a:prstGeom prst="rect">
            <a:avLst/>
          </a:prstGeom>
        </p:spPr>
        <p:txBody>
          <a:bodyPr/>
          <a:lstStyle>
            <a:lvl1pPr algn="ctr">
              <a:defRPr sz="1100" b="0">
                <a:solidFill>
                  <a:schemeClr val="bg1"/>
                </a:solidFill>
              </a:defRPr>
            </a:lvl1pPr>
            <a:lvl2pPr algn="ctr">
              <a:defRPr sz="1100" b="0">
                <a:solidFill>
                  <a:schemeClr val="bg1"/>
                </a:solidFill>
              </a:defRPr>
            </a:lvl2pPr>
            <a:lvl3pPr algn="ctr">
              <a:defRPr sz="1100" b="0">
                <a:solidFill>
                  <a:schemeClr val="bg1"/>
                </a:solidFill>
              </a:defRPr>
            </a:lvl3pPr>
            <a:lvl4pPr algn="ctr">
              <a:defRPr sz="1100" b="0">
                <a:solidFill>
                  <a:schemeClr val="bg1"/>
                </a:solidFill>
              </a:defRPr>
            </a:lvl4pPr>
            <a:lvl5pPr algn="ctr">
              <a:defRPr sz="1100" b="0">
                <a:solidFill>
                  <a:schemeClr val="bg1"/>
                </a:solidFill>
              </a:defRPr>
            </a:lvl5pPr>
          </a:lstStyle>
          <a:p>
            <a:pPr lvl="0"/>
            <a:r>
              <a:rPr lang="fr-FR"/>
              <a:t>Description détaillée</a:t>
            </a:r>
          </a:p>
        </p:txBody>
      </p:sp>
      <p:sp>
        <p:nvSpPr>
          <p:cNvPr id="48" name="Espace réservé du texte 42">
            <a:extLst>
              <a:ext uri="{FF2B5EF4-FFF2-40B4-BE49-F238E27FC236}">
                <a16:creationId xmlns:a16="http://schemas.microsoft.com/office/drawing/2014/main" id="{C741C630-261E-B65B-7DF3-02873D63B542}"/>
              </a:ext>
            </a:extLst>
          </p:cNvPr>
          <p:cNvSpPr>
            <a:spLocks noGrp="1"/>
          </p:cNvSpPr>
          <p:nvPr>
            <p:ph type="body" sz="quarter" idx="21" hasCustomPrompt="1"/>
          </p:nvPr>
        </p:nvSpPr>
        <p:spPr>
          <a:xfrm>
            <a:off x="4971066" y="4052354"/>
            <a:ext cx="2174378" cy="548769"/>
          </a:xfrm>
          <a:prstGeom prst="rect">
            <a:avLst/>
          </a:prstGeom>
        </p:spPr>
        <p:txBody>
          <a:bodyPr/>
          <a:lstStyle>
            <a:lvl1pPr algn="ctr">
              <a:defRPr sz="1400" b="1">
                <a:solidFill>
                  <a:schemeClr val="accent1"/>
                </a:solidFill>
              </a:defRPr>
            </a:lvl1pPr>
            <a:lvl2pPr algn="ctr">
              <a:defRPr sz="1400" b="1">
                <a:solidFill>
                  <a:schemeClr val="accent1"/>
                </a:solidFill>
              </a:defRPr>
            </a:lvl2pPr>
            <a:lvl3pPr algn="ctr">
              <a:defRPr sz="1400" b="1">
                <a:solidFill>
                  <a:schemeClr val="accent1"/>
                </a:solidFill>
              </a:defRPr>
            </a:lvl3pPr>
            <a:lvl4pPr algn="ctr">
              <a:defRPr sz="1400" b="1">
                <a:solidFill>
                  <a:schemeClr val="accent1"/>
                </a:solidFill>
              </a:defRPr>
            </a:lvl4pPr>
            <a:lvl5pPr algn="ctr">
              <a:defRPr sz="1400" b="1">
                <a:solidFill>
                  <a:schemeClr val="accent1"/>
                </a:solidFill>
              </a:defRPr>
            </a:lvl5pPr>
          </a:lstStyle>
          <a:p>
            <a:pPr lvl="0"/>
            <a:r>
              <a:rPr lang="fr-FR"/>
              <a:t>Titre</a:t>
            </a:r>
          </a:p>
          <a:p>
            <a:pPr lvl="0"/>
            <a:endParaRPr lang="fr-FR"/>
          </a:p>
        </p:txBody>
      </p:sp>
      <p:sp>
        <p:nvSpPr>
          <p:cNvPr id="49" name="Espace réservé du texte 44">
            <a:extLst>
              <a:ext uri="{FF2B5EF4-FFF2-40B4-BE49-F238E27FC236}">
                <a16:creationId xmlns:a16="http://schemas.microsoft.com/office/drawing/2014/main" id="{495CDFAC-F8D1-79B3-6FEA-6D25300D6375}"/>
              </a:ext>
            </a:extLst>
          </p:cNvPr>
          <p:cNvSpPr>
            <a:spLocks noGrp="1"/>
          </p:cNvSpPr>
          <p:nvPr>
            <p:ph type="body" sz="quarter" idx="22" hasCustomPrompt="1"/>
          </p:nvPr>
        </p:nvSpPr>
        <p:spPr>
          <a:xfrm>
            <a:off x="5174034" y="4708208"/>
            <a:ext cx="1768443" cy="1523154"/>
          </a:xfrm>
          <a:prstGeom prst="rect">
            <a:avLst/>
          </a:prstGeom>
        </p:spPr>
        <p:txBody>
          <a:bodyPr/>
          <a:lstStyle>
            <a:lvl1pPr algn="ctr">
              <a:defRPr sz="1100" b="0">
                <a:solidFill>
                  <a:schemeClr val="bg1"/>
                </a:solidFill>
              </a:defRPr>
            </a:lvl1pPr>
            <a:lvl2pPr algn="ctr">
              <a:defRPr sz="1100" b="0">
                <a:solidFill>
                  <a:schemeClr val="bg1"/>
                </a:solidFill>
              </a:defRPr>
            </a:lvl2pPr>
            <a:lvl3pPr algn="ctr">
              <a:defRPr sz="1100" b="0">
                <a:solidFill>
                  <a:schemeClr val="bg1"/>
                </a:solidFill>
              </a:defRPr>
            </a:lvl3pPr>
            <a:lvl4pPr algn="ctr">
              <a:defRPr sz="1100" b="0">
                <a:solidFill>
                  <a:schemeClr val="bg1"/>
                </a:solidFill>
              </a:defRPr>
            </a:lvl4pPr>
            <a:lvl5pPr algn="ctr">
              <a:defRPr sz="1100" b="0">
                <a:solidFill>
                  <a:schemeClr val="bg1"/>
                </a:solidFill>
              </a:defRPr>
            </a:lvl5pPr>
          </a:lstStyle>
          <a:p>
            <a:pPr lvl="0"/>
            <a:r>
              <a:rPr lang="fr-FR"/>
              <a:t>Description détaillée</a:t>
            </a:r>
          </a:p>
        </p:txBody>
      </p:sp>
      <p:sp>
        <p:nvSpPr>
          <p:cNvPr id="50" name="Espace réservé du texte 42">
            <a:extLst>
              <a:ext uri="{FF2B5EF4-FFF2-40B4-BE49-F238E27FC236}">
                <a16:creationId xmlns:a16="http://schemas.microsoft.com/office/drawing/2014/main" id="{5B7E4228-8DCF-4657-FF5E-2BB4F9433954}"/>
              </a:ext>
            </a:extLst>
          </p:cNvPr>
          <p:cNvSpPr>
            <a:spLocks noGrp="1"/>
          </p:cNvSpPr>
          <p:nvPr>
            <p:ph type="body" sz="quarter" idx="23" hasCustomPrompt="1"/>
          </p:nvPr>
        </p:nvSpPr>
        <p:spPr>
          <a:xfrm>
            <a:off x="7220936" y="4044034"/>
            <a:ext cx="2174378" cy="548769"/>
          </a:xfrm>
          <a:prstGeom prst="rect">
            <a:avLst/>
          </a:prstGeom>
        </p:spPr>
        <p:txBody>
          <a:bodyPr/>
          <a:lstStyle>
            <a:lvl1pPr algn="ctr">
              <a:defRPr sz="1400" b="1">
                <a:solidFill>
                  <a:schemeClr val="accent1"/>
                </a:solidFill>
              </a:defRPr>
            </a:lvl1pPr>
            <a:lvl2pPr algn="ctr">
              <a:defRPr sz="1400" b="1">
                <a:solidFill>
                  <a:schemeClr val="accent1"/>
                </a:solidFill>
              </a:defRPr>
            </a:lvl2pPr>
            <a:lvl3pPr algn="ctr">
              <a:defRPr sz="1400" b="1">
                <a:solidFill>
                  <a:schemeClr val="accent1"/>
                </a:solidFill>
              </a:defRPr>
            </a:lvl3pPr>
            <a:lvl4pPr algn="ctr">
              <a:defRPr sz="1400" b="1">
                <a:solidFill>
                  <a:schemeClr val="accent1"/>
                </a:solidFill>
              </a:defRPr>
            </a:lvl4pPr>
            <a:lvl5pPr algn="ctr">
              <a:defRPr sz="1400" b="1">
                <a:solidFill>
                  <a:schemeClr val="accent1"/>
                </a:solidFill>
              </a:defRPr>
            </a:lvl5pPr>
          </a:lstStyle>
          <a:p>
            <a:pPr lvl="0"/>
            <a:r>
              <a:rPr lang="fr-FR"/>
              <a:t>Titre</a:t>
            </a:r>
          </a:p>
          <a:p>
            <a:pPr lvl="0"/>
            <a:endParaRPr lang="fr-FR"/>
          </a:p>
        </p:txBody>
      </p:sp>
      <p:sp>
        <p:nvSpPr>
          <p:cNvPr id="51" name="Espace réservé du texte 44">
            <a:extLst>
              <a:ext uri="{FF2B5EF4-FFF2-40B4-BE49-F238E27FC236}">
                <a16:creationId xmlns:a16="http://schemas.microsoft.com/office/drawing/2014/main" id="{BF089A1A-5205-011F-C52F-DF7323DF62E7}"/>
              </a:ext>
            </a:extLst>
          </p:cNvPr>
          <p:cNvSpPr>
            <a:spLocks noGrp="1"/>
          </p:cNvSpPr>
          <p:nvPr>
            <p:ph type="body" sz="quarter" idx="24" hasCustomPrompt="1"/>
          </p:nvPr>
        </p:nvSpPr>
        <p:spPr>
          <a:xfrm>
            <a:off x="7423904" y="4699888"/>
            <a:ext cx="1768443" cy="1523154"/>
          </a:xfrm>
          <a:prstGeom prst="rect">
            <a:avLst/>
          </a:prstGeom>
        </p:spPr>
        <p:txBody>
          <a:bodyPr/>
          <a:lstStyle>
            <a:lvl1pPr algn="ctr">
              <a:defRPr sz="1100" b="0">
                <a:solidFill>
                  <a:schemeClr val="bg1"/>
                </a:solidFill>
              </a:defRPr>
            </a:lvl1pPr>
            <a:lvl2pPr algn="ctr">
              <a:defRPr sz="1100" b="0">
                <a:solidFill>
                  <a:schemeClr val="bg1"/>
                </a:solidFill>
              </a:defRPr>
            </a:lvl2pPr>
            <a:lvl3pPr algn="ctr">
              <a:defRPr sz="1100" b="0">
                <a:solidFill>
                  <a:schemeClr val="bg1"/>
                </a:solidFill>
              </a:defRPr>
            </a:lvl3pPr>
            <a:lvl4pPr algn="ctr">
              <a:defRPr sz="1100" b="0">
                <a:solidFill>
                  <a:schemeClr val="bg1"/>
                </a:solidFill>
              </a:defRPr>
            </a:lvl4pPr>
            <a:lvl5pPr algn="ctr">
              <a:defRPr sz="1100" b="0">
                <a:solidFill>
                  <a:schemeClr val="bg1"/>
                </a:solidFill>
              </a:defRPr>
            </a:lvl5pPr>
          </a:lstStyle>
          <a:p>
            <a:pPr lvl="0"/>
            <a:r>
              <a:rPr lang="fr-FR"/>
              <a:t>Description détaillée</a:t>
            </a:r>
          </a:p>
        </p:txBody>
      </p:sp>
      <p:sp>
        <p:nvSpPr>
          <p:cNvPr id="52" name="Espace réservé du texte 42">
            <a:extLst>
              <a:ext uri="{FF2B5EF4-FFF2-40B4-BE49-F238E27FC236}">
                <a16:creationId xmlns:a16="http://schemas.microsoft.com/office/drawing/2014/main" id="{B992974C-4438-BA7C-BFF4-5B1A9C8C92E9}"/>
              </a:ext>
            </a:extLst>
          </p:cNvPr>
          <p:cNvSpPr>
            <a:spLocks noGrp="1"/>
          </p:cNvSpPr>
          <p:nvPr>
            <p:ph type="body" sz="quarter" idx="25" hasCustomPrompt="1"/>
          </p:nvPr>
        </p:nvSpPr>
        <p:spPr>
          <a:xfrm>
            <a:off x="9344747" y="4052354"/>
            <a:ext cx="2174378" cy="548769"/>
          </a:xfrm>
          <a:prstGeom prst="rect">
            <a:avLst/>
          </a:prstGeom>
        </p:spPr>
        <p:txBody>
          <a:bodyPr/>
          <a:lstStyle>
            <a:lvl1pPr algn="ctr">
              <a:defRPr sz="1400" b="1">
                <a:solidFill>
                  <a:schemeClr val="accent1"/>
                </a:solidFill>
              </a:defRPr>
            </a:lvl1pPr>
            <a:lvl2pPr algn="ctr">
              <a:defRPr sz="1400" b="1">
                <a:solidFill>
                  <a:schemeClr val="accent1"/>
                </a:solidFill>
              </a:defRPr>
            </a:lvl2pPr>
            <a:lvl3pPr algn="ctr">
              <a:defRPr sz="1400" b="1">
                <a:solidFill>
                  <a:schemeClr val="accent1"/>
                </a:solidFill>
              </a:defRPr>
            </a:lvl3pPr>
            <a:lvl4pPr algn="ctr">
              <a:defRPr sz="1400" b="1">
                <a:solidFill>
                  <a:schemeClr val="accent1"/>
                </a:solidFill>
              </a:defRPr>
            </a:lvl4pPr>
            <a:lvl5pPr algn="ctr">
              <a:defRPr sz="1400" b="1">
                <a:solidFill>
                  <a:schemeClr val="accent1"/>
                </a:solidFill>
              </a:defRPr>
            </a:lvl5pPr>
          </a:lstStyle>
          <a:p>
            <a:pPr lvl="0"/>
            <a:r>
              <a:rPr lang="fr-FR"/>
              <a:t>Titre</a:t>
            </a:r>
          </a:p>
          <a:p>
            <a:pPr lvl="0"/>
            <a:endParaRPr lang="fr-FR"/>
          </a:p>
        </p:txBody>
      </p:sp>
      <p:sp>
        <p:nvSpPr>
          <p:cNvPr id="53" name="Espace réservé du texte 44">
            <a:extLst>
              <a:ext uri="{FF2B5EF4-FFF2-40B4-BE49-F238E27FC236}">
                <a16:creationId xmlns:a16="http://schemas.microsoft.com/office/drawing/2014/main" id="{69EE442D-D856-041A-921C-3CA1C26760B0}"/>
              </a:ext>
            </a:extLst>
          </p:cNvPr>
          <p:cNvSpPr>
            <a:spLocks noGrp="1"/>
          </p:cNvSpPr>
          <p:nvPr>
            <p:ph type="body" sz="quarter" idx="26" hasCustomPrompt="1"/>
          </p:nvPr>
        </p:nvSpPr>
        <p:spPr>
          <a:xfrm>
            <a:off x="9547715" y="4708208"/>
            <a:ext cx="1768443" cy="1523154"/>
          </a:xfrm>
          <a:prstGeom prst="rect">
            <a:avLst/>
          </a:prstGeom>
        </p:spPr>
        <p:txBody>
          <a:bodyPr/>
          <a:lstStyle>
            <a:lvl1pPr algn="ctr">
              <a:defRPr sz="1100" b="0">
                <a:solidFill>
                  <a:schemeClr val="bg1"/>
                </a:solidFill>
              </a:defRPr>
            </a:lvl1pPr>
            <a:lvl2pPr algn="ctr">
              <a:defRPr sz="1100" b="0">
                <a:solidFill>
                  <a:schemeClr val="bg1"/>
                </a:solidFill>
              </a:defRPr>
            </a:lvl2pPr>
            <a:lvl3pPr algn="ctr">
              <a:defRPr sz="1100" b="0">
                <a:solidFill>
                  <a:schemeClr val="bg1"/>
                </a:solidFill>
              </a:defRPr>
            </a:lvl3pPr>
            <a:lvl4pPr algn="ctr">
              <a:defRPr sz="1100" b="0">
                <a:solidFill>
                  <a:schemeClr val="bg1"/>
                </a:solidFill>
              </a:defRPr>
            </a:lvl4pPr>
            <a:lvl5pPr algn="ctr">
              <a:defRPr sz="1100" b="0">
                <a:solidFill>
                  <a:schemeClr val="bg1"/>
                </a:solidFill>
              </a:defRPr>
            </a:lvl5pPr>
          </a:lstStyle>
          <a:p>
            <a:pPr lvl="0"/>
            <a:r>
              <a:rPr lang="fr-FR"/>
              <a:t>Description détaillée</a:t>
            </a:r>
          </a:p>
        </p:txBody>
      </p:sp>
      <p:pic>
        <p:nvPicPr>
          <p:cNvPr id="54" name="Image 53" descr="Une image contenant dessin&#10;&#10;Description générée automatiquement">
            <a:extLst>
              <a:ext uri="{FF2B5EF4-FFF2-40B4-BE49-F238E27FC236}">
                <a16:creationId xmlns:a16="http://schemas.microsoft.com/office/drawing/2014/main" id="{65D8E5D1-76B9-2033-7B85-136804CACDD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spTree>
    <p:extLst>
      <p:ext uri="{BB962C8B-B14F-4D97-AF65-F5344CB8AC3E}">
        <p14:creationId xmlns:p14="http://schemas.microsoft.com/office/powerpoint/2010/main" val="193372551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meline / bleu clair">
    <p:bg>
      <p:bgPr>
        <a:solidFill>
          <a:schemeClr val="tx2"/>
        </a:solidFill>
        <a:effectLst/>
      </p:bgPr>
    </p:bg>
    <p:spTree>
      <p:nvGrpSpPr>
        <p:cNvPr id="1" name=""/>
        <p:cNvGrpSpPr/>
        <p:nvPr/>
      </p:nvGrpSpPr>
      <p:grpSpPr>
        <a:xfrm>
          <a:off x="0" y="0"/>
          <a:ext cx="0" cy="0"/>
          <a:chOff x="0" y="0"/>
          <a:chExt cx="0" cy="0"/>
        </a:xfrm>
      </p:grpSpPr>
      <p:pic>
        <p:nvPicPr>
          <p:cNvPr id="36" name="Graphique 35">
            <a:extLst>
              <a:ext uri="{FF2B5EF4-FFF2-40B4-BE49-F238E27FC236}">
                <a16:creationId xmlns:a16="http://schemas.microsoft.com/office/drawing/2014/main" id="{F8B35F00-80BA-CF35-BE4C-F284C9C3FB1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656" y="4077072"/>
            <a:ext cx="2466975" cy="2790825"/>
          </a:xfrm>
          <a:prstGeom prst="rect">
            <a:avLst/>
          </a:prstGeom>
        </p:spPr>
      </p:pic>
      <p:sp>
        <p:nvSpPr>
          <p:cNvPr id="3" name="Espace réservé du pied de page 2">
            <a:extLst>
              <a:ext uri="{FF2B5EF4-FFF2-40B4-BE49-F238E27FC236}">
                <a16:creationId xmlns:a16="http://schemas.microsoft.com/office/drawing/2014/main" id="{061A2F2D-BF1B-11F1-242E-F0FE3889B1F7}"/>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3F033CA2-6FC2-D358-8BD9-A69C8BDDF21D}"/>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cxnSp>
        <p:nvCxnSpPr>
          <p:cNvPr id="5" name="Connecteur droit 4">
            <a:extLst>
              <a:ext uri="{FF2B5EF4-FFF2-40B4-BE49-F238E27FC236}">
                <a16:creationId xmlns:a16="http://schemas.microsoft.com/office/drawing/2014/main" id="{87B69E59-593F-A7EC-2348-2D944C4F2377}"/>
              </a:ext>
            </a:extLst>
          </p:cNvPr>
          <p:cNvCxnSpPr>
            <a:cxnSpLocks/>
          </p:cNvCxnSpPr>
          <p:nvPr userDrawn="1"/>
        </p:nvCxnSpPr>
        <p:spPr>
          <a:xfrm>
            <a:off x="0" y="3614200"/>
            <a:ext cx="11640616" cy="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38" name="Graphique 37">
            <a:extLst>
              <a:ext uri="{FF2B5EF4-FFF2-40B4-BE49-F238E27FC236}">
                <a16:creationId xmlns:a16="http://schemas.microsoft.com/office/drawing/2014/main" id="{FA9ACA68-E2E3-1A72-D17D-E547C4D4E98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168696" y="417818"/>
            <a:ext cx="1270894" cy="714370"/>
          </a:xfrm>
          <a:prstGeom prst="rect">
            <a:avLst/>
          </a:prstGeom>
          <a:effectLst>
            <a:outerShdw blurRad="266700" dist="165100" dir="2700000" algn="tl" rotWithShape="0">
              <a:prstClr val="black">
                <a:alpha val="41000"/>
              </a:prstClr>
            </a:outerShdw>
          </a:effectLst>
        </p:spPr>
      </p:pic>
      <p:pic>
        <p:nvPicPr>
          <p:cNvPr id="39" name="Graphique 38">
            <a:extLst>
              <a:ext uri="{FF2B5EF4-FFF2-40B4-BE49-F238E27FC236}">
                <a16:creationId xmlns:a16="http://schemas.microsoft.com/office/drawing/2014/main" id="{C5FEED92-75F8-F9E9-1303-A48C8782F3A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60496" y="473216"/>
            <a:ext cx="1788643" cy="1005397"/>
          </a:xfrm>
          <a:prstGeom prst="rect">
            <a:avLst/>
          </a:prstGeom>
          <a:effectLst>
            <a:outerShdw blurRad="266700" dist="165100" dir="2700000" algn="tl" rotWithShape="0">
              <a:prstClr val="black">
                <a:alpha val="41000"/>
              </a:prstClr>
            </a:outerShdw>
          </a:effectLst>
        </p:spPr>
      </p:pic>
      <p:pic>
        <p:nvPicPr>
          <p:cNvPr id="40" name="Graphique 39">
            <a:extLst>
              <a:ext uri="{FF2B5EF4-FFF2-40B4-BE49-F238E27FC236}">
                <a16:creationId xmlns:a16="http://schemas.microsoft.com/office/drawing/2014/main" id="{420CC2CA-7C49-9C48-8732-E0B61C27F46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077249" y="1077627"/>
            <a:ext cx="1138193" cy="427871"/>
          </a:xfrm>
          <a:prstGeom prst="rect">
            <a:avLst/>
          </a:prstGeom>
        </p:spPr>
      </p:pic>
      <p:pic>
        <p:nvPicPr>
          <p:cNvPr id="41" name="Graphique 40">
            <a:extLst>
              <a:ext uri="{FF2B5EF4-FFF2-40B4-BE49-F238E27FC236}">
                <a16:creationId xmlns:a16="http://schemas.microsoft.com/office/drawing/2014/main" id="{15B667D7-4869-4D44-9ADB-1A758D128E78}"/>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362159" y="837183"/>
            <a:ext cx="1328351" cy="492442"/>
          </a:xfrm>
          <a:prstGeom prst="rect">
            <a:avLst/>
          </a:prstGeom>
        </p:spPr>
      </p:pic>
      <p:pic>
        <p:nvPicPr>
          <p:cNvPr id="42" name="Graphique 41">
            <a:extLst>
              <a:ext uri="{FF2B5EF4-FFF2-40B4-BE49-F238E27FC236}">
                <a16:creationId xmlns:a16="http://schemas.microsoft.com/office/drawing/2014/main" id="{083B434A-012B-2950-3E09-61F40FB6281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9458742" y="5186492"/>
            <a:ext cx="2606797" cy="966383"/>
          </a:xfrm>
          <a:prstGeom prst="rect">
            <a:avLst/>
          </a:prstGeom>
        </p:spPr>
      </p:pic>
      <p:sp>
        <p:nvSpPr>
          <p:cNvPr id="43" name="Triangle isocèle 42">
            <a:extLst>
              <a:ext uri="{FF2B5EF4-FFF2-40B4-BE49-F238E27FC236}">
                <a16:creationId xmlns:a16="http://schemas.microsoft.com/office/drawing/2014/main" id="{E0AD059D-ED5E-2AA9-BB14-C3C9C333B439}"/>
              </a:ext>
            </a:extLst>
          </p:cNvPr>
          <p:cNvSpPr/>
          <p:nvPr userDrawn="1"/>
        </p:nvSpPr>
        <p:spPr>
          <a:xfrm rot="5400000">
            <a:off x="11620751" y="3504522"/>
            <a:ext cx="288032" cy="248303"/>
          </a:xfrm>
          <a:prstGeom prst="triangl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44" name="Image 43" descr="Une image contenant dessin&#10;&#10;Description générée automatiquement">
            <a:extLst>
              <a:ext uri="{FF2B5EF4-FFF2-40B4-BE49-F238E27FC236}">
                <a16:creationId xmlns:a16="http://schemas.microsoft.com/office/drawing/2014/main" id="{47B0DB41-C995-B5CB-7222-1D1246F2E453}"/>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sp>
        <p:nvSpPr>
          <p:cNvPr id="45" name="Espace réservé du texte 35">
            <a:extLst>
              <a:ext uri="{FF2B5EF4-FFF2-40B4-BE49-F238E27FC236}">
                <a16:creationId xmlns:a16="http://schemas.microsoft.com/office/drawing/2014/main" id="{C556BDA3-E1F1-3A5D-DF2B-22237721C4DB}"/>
              </a:ext>
            </a:extLst>
          </p:cNvPr>
          <p:cNvSpPr>
            <a:spLocks noGrp="1"/>
          </p:cNvSpPr>
          <p:nvPr>
            <p:ph type="body" sz="quarter" idx="12" hasCustomPrompt="1"/>
          </p:nvPr>
        </p:nvSpPr>
        <p:spPr>
          <a:xfrm>
            <a:off x="854980" y="1656927"/>
            <a:ext cx="865930" cy="855036"/>
          </a:xfrm>
          <a:prstGeom prst="ellipse">
            <a:avLst/>
          </a:prstGeom>
          <a:solidFill>
            <a:schemeClr val="tx1"/>
          </a:solidFill>
        </p:spPr>
        <p:txBody>
          <a:bodyPr anchor="ctr" anchorCtr="0"/>
          <a:lstStyle>
            <a:lvl1pPr algn="ctr">
              <a:defRPr sz="1400" b="1">
                <a:solidFill>
                  <a:schemeClr val="bg1"/>
                </a:solidFill>
              </a:defRPr>
            </a:lvl1pPr>
            <a:lvl2pPr>
              <a:defRPr sz="2400" b="1">
                <a:solidFill>
                  <a:schemeClr val="bg1"/>
                </a:solidFill>
              </a:defRPr>
            </a:lvl2pPr>
            <a:lvl3pPr>
              <a:defRPr sz="2400" b="1">
                <a:solidFill>
                  <a:schemeClr val="bg1"/>
                </a:solidFill>
              </a:defRPr>
            </a:lvl3pPr>
            <a:lvl4pPr>
              <a:defRPr sz="2400" b="1">
                <a:solidFill>
                  <a:schemeClr val="bg1"/>
                </a:solidFill>
              </a:defRPr>
            </a:lvl4pPr>
            <a:lvl5pPr>
              <a:defRPr sz="2400" b="1">
                <a:solidFill>
                  <a:schemeClr val="bg1"/>
                </a:solidFill>
              </a:defRPr>
            </a:lvl5pPr>
          </a:lstStyle>
          <a:p>
            <a:pPr lvl="0"/>
            <a:r>
              <a:rPr lang="fr-FR"/>
              <a:t>2019</a:t>
            </a:r>
          </a:p>
        </p:txBody>
      </p:sp>
      <p:sp>
        <p:nvSpPr>
          <p:cNvPr id="46" name="Espace réservé du texte 35">
            <a:extLst>
              <a:ext uri="{FF2B5EF4-FFF2-40B4-BE49-F238E27FC236}">
                <a16:creationId xmlns:a16="http://schemas.microsoft.com/office/drawing/2014/main" id="{C2D2EFFB-86E5-87CD-91CE-3F3A84F4D1ED}"/>
              </a:ext>
            </a:extLst>
          </p:cNvPr>
          <p:cNvSpPr>
            <a:spLocks noGrp="1"/>
          </p:cNvSpPr>
          <p:nvPr>
            <p:ph type="body" sz="quarter" idx="13" hasCustomPrompt="1"/>
          </p:nvPr>
        </p:nvSpPr>
        <p:spPr>
          <a:xfrm>
            <a:off x="4578929" y="1695917"/>
            <a:ext cx="865930" cy="855036"/>
          </a:xfrm>
          <a:prstGeom prst="ellipse">
            <a:avLst/>
          </a:prstGeom>
          <a:solidFill>
            <a:schemeClr val="tx1"/>
          </a:solidFill>
        </p:spPr>
        <p:txBody>
          <a:bodyPr anchor="ctr" anchorCtr="0"/>
          <a:lstStyle>
            <a:lvl1pPr algn="ctr">
              <a:defRPr sz="1400" b="1">
                <a:solidFill>
                  <a:schemeClr val="bg1"/>
                </a:solidFill>
              </a:defRPr>
            </a:lvl1pPr>
            <a:lvl2pPr>
              <a:defRPr sz="2400" b="1">
                <a:solidFill>
                  <a:schemeClr val="bg1"/>
                </a:solidFill>
              </a:defRPr>
            </a:lvl2pPr>
            <a:lvl3pPr>
              <a:defRPr sz="2400" b="1">
                <a:solidFill>
                  <a:schemeClr val="bg1"/>
                </a:solidFill>
              </a:defRPr>
            </a:lvl3pPr>
            <a:lvl4pPr>
              <a:defRPr sz="2400" b="1">
                <a:solidFill>
                  <a:schemeClr val="bg1"/>
                </a:solidFill>
              </a:defRPr>
            </a:lvl4pPr>
            <a:lvl5pPr>
              <a:defRPr sz="2400" b="1">
                <a:solidFill>
                  <a:schemeClr val="bg1"/>
                </a:solidFill>
              </a:defRPr>
            </a:lvl5pPr>
          </a:lstStyle>
          <a:p>
            <a:pPr lvl="0"/>
            <a:r>
              <a:rPr lang="fr-FR"/>
              <a:t>2021</a:t>
            </a:r>
          </a:p>
        </p:txBody>
      </p:sp>
      <p:sp>
        <p:nvSpPr>
          <p:cNvPr id="47" name="Espace réservé du texte 35">
            <a:extLst>
              <a:ext uri="{FF2B5EF4-FFF2-40B4-BE49-F238E27FC236}">
                <a16:creationId xmlns:a16="http://schemas.microsoft.com/office/drawing/2014/main" id="{F2B0AA1D-C602-577C-ECB0-7384E521F075}"/>
              </a:ext>
            </a:extLst>
          </p:cNvPr>
          <p:cNvSpPr>
            <a:spLocks noGrp="1"/>
          </p:cNvSpPr>
          <p:nvPr>
            <p:ph type="body" sz="quarter" idx="14" hasCustomPrompt="1"/>
          </p:nvPr>
        </p:nvSpPr>
        <p:spPr>
          <a:xfrm>
            <a:off x="8216032" y="1695917"/>
            <a:ext cx="865930" cy="855036"/>
          </a:xfrm>
          <a:prstGeom prst="ellipse">
            <a:avLst/>
          </a:prstGeom>
          <a:solidFill>
            <a:schemeClr val="tx1"/>
          </a:solidFill>
        </p:spPr>
        <p:txBody>
          <a:bodyPr anchor="ctr" anchorCtr="0"/>
          <a:lstStyle>
            <a:lvl1pPr algn="ctr">
              <a:defRPr sz="1400" b="1">
                <a:solidFill>
                  <a:schemeClr val="bg1"/>
                </a:solidFill>
              </a:defRPr>
            </a:lvl1pPr>
            <a:lvl2pPr>
              <a:defRPr sz="2400" b="1">
                <a:solidFill>
                  <a:schemeClr val="bg1"/>
                </a:solidFill>
              </a:defRPr>
            </a:lvl2pPr>
            <a:lvl3pPr>
              <a:defRPr sz="2400" b="1">
                <a:solidFill>
                  <a:schemeClr val="bg1"/>
                </a:solidFill>
              </a:defRPr>
            </a:lvl3pPr>
            <a:lvl4pPr>
              <a:defRPr sz="2400" b="1">
                <a:solidFill>
                  <a:schemeClr val="bg1"/>
                </a:solidFill>
              </a:defRPr>
            </a:lvl4pPr>
            <a:lvl5pPr>
              <a:defRPr sz="2400" b="1">
                <a:solidFill>
                  <a:schemeClr val="bg1"/>
                </a:solidFill>
              </a:defRPr>
            </a:lvl5pPr>
          </a:lstStyle>
          <a:p>
            <a:pPr lvl="0"/>
            <a:r>
              <a:rPr lang="fr-FR"/>
              <a:t>2023</a:t>
            </a:r>
          </a:p>
        </p:txBody>
      </p:sp>
      <p:sp>
        <p:nvSpPr>
          <p:cNvPr id="48" name="Espace réservé du texte 35">
            <a:extLst>
              <a:ext uri="{FF2B5EF4-FFF2-40B4-BE49-F238E27FC236}">
                <a16:creationId xmlns:a16="http://schemas.microsoft.com/office/drawing/2014/main" id="{3B403BB9-D012-74E4-947F-B874EDFF38A8}"/>
              </a:ext>
            </a:extLst>
          </p:cNvPr>
          <p:cNvSpPr>
            <a:spLocks noGrp="1"/>
          </p:cNvSpPr>
          <p:nvPr>
            <p:ph type="body" sz="quarter" idx="15" hasCustomPrompt="1"/>
          </p:nvPr>
        </p:nvSpPr>
        <p:spPr>
          <a:xfrm>
            <a:off x="2494683" y="4808102"/>
            <a:ext cx="865930" cy="855036"/>
          </a:xfrm>
          <a:prstGeom prst="ellipse">
            <a:avLst/>
          </a:prstGeom>
          <a:solidFill>
            <a:schemeClr val="tx1"/>
          </a:solidFill>
        </p:spPr>
        <p:txBody>
          <a:bodyPr anchor="ctr" anchorCtr="0"/>
          <a:lstStyle>
            <a:lvl1pPr algn="ctr">
              <a:defRPr sz="1400" b="1">
                <a:solidFill>
                  <a:schemeClr val="bg1"/>
                </a:solidFill>
              </a:defRPr>
            </a:lvl1pPr>
            <a:lvl2pPr>
              <a:defRPr sz="2400" b="1">
                <a:solidFill>
                  <a:schemeClr val="bg1"/>
                </a:solidFill>
              </a:defRPr>
            </a:lvl2pPr>
            <a:lvl3pPr>
              <a:defRPr sz="2400" b="1">
                <a:solidFill>
                  <a:schemeClr val="bg1"/>
                </a:solidFill>
              </a:defRPr>
            </a:lvl3pPr>
            <a:lvl4pPr>
              <a:defRPr sz="2400" b="1">
                <a:solidFill>
                  <a:schemeClr val="bg1"/>
                </a:solidFill>
              </a:defRPr>
            </a:lvl4pPr>
            <a:lvl5pPr>
              <a:defRPr sz="2400" b="1">
                <a:solidFill>
                  <a:schemeClr val="bg1"/>
                </a:solidFill>
              </a:defRPr>
            </a:lvl5pPr>
          </a:lstStyle>
          <a:p>
            <a:pPr lvl="0"/>
            <a:r>
              <a:rPr lang="fr-FR"/>
              <a:t>2020</a:t>
            </a:r>
          </a:p>
        </p:txBody>
      </p:sp>
      <p:sp>
        <p:nvSpPr>
          <p:cNvPr id="49" name="Espace réservé du texte 35">
            <a:extLst>
              <a:ext uri="{FF2B5EF4-FFF2-40B4-BE49-F238E27FC236}">
                <a16:creationId xmlns:a16="http://schemas.microsoft.com/office/drawing/2014/main" id="{9D3AF255-7D17-D942-8BB9-408B02D84384}"/>
              </a:ext>
            </a:extLst>
          </p:cNvPr>
          <p:cNvSpPr>
            <a:spLocks noGrp="1"/>
          </p:cNvSpPr>
          <p:nvPr>
            <p:ph type="body" sz="quarter" idx="16" hasCustomPrompt="1"/>
          </p:nvPr>
        </p:nvSpPr>
        <p:spPr>
          <a:xfrm>
            <a:off x="6220745" y="4826916"/>
            <a:ext cx="865930" cy="855036"/>
          </a:xfrm>
          <a:prstGeom prst="ellipse">
            <a:avLst/>
          </a:prstGeom>
          <a:solidFill>
            <a:schemeClr val="tx1"/>
          </a:solidFill>
        </p:spPr>
        <p:txBody>
          <a:bodyPr anchor="ctr" anchorCtr="0"/>
          <a:lstStyle>
            <a:lvl1pPr algn="ctr">
              <a:defRPr sz="1400" b="1">
                <a:solidFill>
                  <a:schemeClr val="bg1"/>
                </a:solidFill>
              </a:defRPr>
            </a:lvl1pPr>
            <a:lvl2pPr>
              <a:defRPr sz="2400" b="1">
                <a:solidFill>
                  <a:schemeClr val="bg1"/>
                </a:solidFill>
              </a:defRPr>
            </a:lvl2pPr>
            <a:lvl3pPr>
              <a:defRPr sz="2400" b="1">
                <a:solidFill>
                  <a:schemeClr val="bg1"/>
                </a:solidFill>
              </a:defRPr>
            </a:lvl3pPr>
            <a:lvl4pPr>
              <a:defRPr sz="2400" b="1">
                <a:solidFill>
                  <a:schemeClr val="bg1"/>
                </a:solidFill>
              </a:defRPr>
            </a:lvl4pPr>
            <a:lvl5pPr>
              <a:defRPr sz="2400" b="1">
                <a:solidFill>
                  <a:schemeClr val="bg1"/>
                </a:solidFill>
              </a:defRPr>
            </a:lvl5pPr>
          </a:lstStyle>
          <a:p>
            <a:pPr lvl="0"/>
            <a:r>
              <a:rPr lang="fr-FR"/>
              <a:t>2022</a:t>
            </a:r>
          </a:p>
        </p:txBody>
      </p:sp>
      <p:sp>
        <p:nvSpPr>
          <p:cNvPr id="50" name="Espace réservé du texte 42">
            <a:extLst>
              <a:ext uri="{FF2B5EF4-FFF2-40B4-BE49-F238E27FC236}">
                <a16:creationId xmlns:a16="http://schemas.microsoft.com/office/drawing/2014/main" id="{AF66D780-786F-A2DC-7C3A-F737B83F6900}"/>
              </a:ext>
            </a:extLst>
          </p:cNvPr>
          <p:cNvSpPr>
            <a:spLocks noGrp="1"/>
          </p:cNvSpPr>
          <p:nvPr>
            <p:ph type="body" sz="quarter" idx="17" hasCustomPrompt="1"/>
          </p:nvPr>
        </p:nvSpPr>
        <p:spPr>
          <a:xfrm>
            <a:off x="1867237" y="1711610"/>
            <a:ext cx="2174378" cy="548769"/>
          </a:xfrm>
          <a:prstGeom prst="rect">
            <a:avLst/>
          </a:prstGeom>
        </p:spPr>
        <p:txBody>
          <a:bodyPr/>
          <a:lstStyle>
            <a:lvl1pPr algn="l">
              <a:defRPr sz="1400" b="1">
                <a:solidFill>
                  <a:schemeClr val="tx1"/>
                </a:solidFill>
              </a:defRPr>
            </a:lvl1pPr>
            <a:lvl2pPr algn="ctr">
              <a:defRPr sz="1400" b="1">
                <a:solidFill>
                  <a:schemeClr val="accent1"/>
                </a:solidFill>
              </a:defRPr>
            </a:lvl2pPr>
            <a:lvl3pPr algn="ctr">
              <a:defRPr sz="1400" b="1">
                <a:solidFill>
                  <a:schemeClr val="accent1"/>
                </a:solidFill>
              </a:defRPr>
            </a:lvl3pPr>
            <a:lvl4pPr algn="ctr">
              <a:defRPr sz="1400" b="1">
                <a:solidFill>
                  <a:schemeClr val="accent1"/>
                </a:solidFill>
              </a:defRPr>
            </a:lvl4pPr>
            <a:lvl5pPr algn="ctr">
              <a:defRPr sz="1400" b="1">
                <a:solidFill>
                  <a:schemeClr val="accent1"/>
                </a:solidFill>
              </a:defRPr>
            </a:lvl5pPr>
          </a:lstStyle>
          <a:p>
            <a:pPr lvl="0"/>
            <a:r>
              <a:rPr lang="fr-FR"/>
              <a:t>Titre</a:t>
            </a:r>
          </a:p>
          <a:p>
            <a:pPr lvl="0"/>
            <a:endParaRPr lang="fr-FR"/>
          </a:p>
        </p:txBody>
      </p:sp>
      <p:sp>
        <p:nvSpPr>
          <p:cNvPr id="51" name="Espace réservé du texte 44">
            <a:extLst>
              <a:ext uri="{FF2B5EF4-FFF2-40B4-BE49-F238E27FC236}">
                <a16:creationId xmlns:a16="http://schemas.microsoft.com/office/drawing/2014/main" id="{3B867EF6-C8AF-4082-DA93-97869A9B4C56}"/>
              </a:ext>
            </a:extLst>
          </p:cNvPr>
          <p:cNvSpPr>
            <a:spLocks noGrp="1"/>
          </p:cNvSpPr>
          <p:nvPr>
            <p:ph type="body" sz="quarter" idx="18" hasCustomPrompt="1"/>
          </p:nvPr>
        </p:nvSpPr>
        <p:spPr>
          <a:xfrm>
            <a:off x="1874961" y="2276872"/>
            <a:ext cx="2174378" cy="1105556"/>
          </a:xfrm>
          <a:prstGeom prst="rect">
            <a:avLst/>
          </a:prstGeom>
        </p:spPr>
        <p:txBody>
          <a:bodyPr/>
          <a:lstStyle>
            <a:lvl1pPr algn="l">
              <a:defRPr sz="1100" b="0">
                <a:solidFill>
                  <a:schemeClr val="bg1"/>
                </a:solidFill>
              </a:defRPr>
            </a:lvl1pPr>
            <a:lvl2pPr algn="ctr">
              <a:defRPr sz="1100" b="0">
                <a:solidFill>
                  <a:schemeClr val="bg1"/>
                </a:solidFill>
              </a:defRPr>
            </a:lvl2pPr>
            <a:lvl3pPr algn="ctr">
              <a:defRPr sz="1100" b="0">
                <a:solidFill>
                  <a:schemeClr val="bg1"/>
                </a:solidFill>
              </a:defRPr>
            </a:lvl3pPr>
            <a:lvl4pPr algn="ctr">
              <a:defRPr sz="1100" b="0">
                <a:solidFill>
                  <a:schemeClr val="bg1"/>
                </a:solidFill>
              </a:defRPr>
            </a:lvl4pPr>
            <a:lvl5pPr algn="ctr">
              <a:defRPr sz="1100" b="0">
                <a:solidFill>
                  <a:schemeClr val="bg1"/>
                </a:solidFill>
              </a:defRPr>
            </a:lvl5pPr>
          </a:lstStyle>
          <a:p>
            <a:pPr lvl="0"/>
            <a:r>
              <a:rPr lang="fr-FR"/>
              <a:t>Description détaillée</a:t>
            </a:r>
          </a:p>
        </p:txBody>
      </p:sp>
      <p:sp>
        <p:nvSpPr>
          <p:cNvPr id="52" name="Espace réservé du texte 42">
            <a:extLst>
              <a:ext uri="{FF2B5EF4-FFF2-40B4-BE49-F238E27FC236}">
                <a16:creationId xmlns:a16="http://schemas.microsoft.com/office/drawing/2014/main" id="{1E763C34-91C7-2687-2D57-F9C717B54845}"/>
              </a:ext>
            </a:extLst>
          </p:cNvPr>
          <p:cNvSpPr>
            <a:spLocks noGrp="1"/>
          </p:cNvSpPr>
          <p:nvPr>
            <p:ph type="body" sz="quarter" idx="19" hasCustomPrompt="1"/>
          </p:nvPr>
        </p:nvSpPr>
        <p:spPr>
          <a:xfrm>
            <a:off x="5577151" y="1711610"/>
            <a:ext cx="2174378" cy="548769"/>
          </a:xfrm>
          <a:prstGeom prst="rect">
            <a:avLst/>
          </a:prstGeom>
        </p:spPr>
        <p:txBody>
          <a:bodyPr/>
          <a:lstStyle>
            <a:lvl1pPr algn="l">
              <a:defRPr sz="1400" b="1">
                <a:solidFill>
                  <a:schemeClr val="tx1"/>
                </a:solidFill>
              </a:defRPr>
            </a:lvl1pPr>
            <a:lvl2pPr algn="ctr">
              <a:defRPr sz="1400" b="1">
                <a:solidFill>
                  <a:schemeClr val="accent1"/>
                </a:solidFill>
              </a:defRPr>
            </a:lvl2pPr>
            <a:lvl3pPr algn="ctr">
              <a:defRPr sz="1400" b="1">
                <a:solidFill>
                  <a:schemeClr val="accent1"/>
                </a:solidFill>
              </a:defRPr>
            </a:lvl3pPr>
            <a:lvl4pPr algn="ctr">
              <a:defRPr sz="1400" b="1">
                <a:solidFill>
                  <a:schemeClr val="accent1"/>
                </a:solidFill>
              </a:defRPr>
            </a:lvl4pPr>
            <a:lvl5pPr algn="ctr">
              <a:defRPr sz="1400" b="1">
                <a:solidFill>
                  <a:schemeClr val="accent1"/>
                </a:solidFill>
              </a:defRPr>
            </a:lvl5pPr>
          </a:lstStyle>
          <a:p>
            <a:pPr lvl="0"/>
            <a:r>
              <a:rPr lang="fr-FR"/>
              <a:t>Titre</a:t>
            </a:r>
          </a:p>
          <a:p>
            <a:pPr lvl="0"/>
            <a:endParaRPr lang="fr-FR"/>
          </a:p>
        </p:txBody>
      </p:sp>
      <p:sp>
        <p:nvSpPr>
          <p:cNvPr id="53" name="Espace réservé du texte 44">
            <a:extLst>
              <a:ext uri="{FF2B5EF4-FFF2-40B4-BE49-F238E27FC236}">
                <a16:creationId xmlns:a16="http://schemas.microsoft.com/office/drawing/2014/main" id="{D6DCF385-1EA5-1C6A-C501-4F9C07B1DD2C}"/>
              </a:ext>
            </a:extLst>
          </p:cNvPr>
          <p:cNvSpPr>
            <a:spLocks noGrp="1"/>
          </p:cNvSpPr>
          <p:nvPr>
            <p:ph type="body" sz="quarter" idx="20" hasCustomPrompt="1"/>
          </p:nvPr>
        </p:nvSpPr>
        <p:spPr>
          <a:xfrm>
            <a:off x="5584875" y="2276872"/>
            <a:ext cx="2174378" cy="1105556"/>
          </a:xfrm>
          <a:prstGeom prst="rect">
            <a:avLst/>
          </a:prstGeom>
        </p:spPr>
        <p:txBody>
          <a:bodyPr/>
          <a:lstStyle>
            <a:lvl1pPr algn="l">
              <a:defRPr sz="1100" b="0">
                <a:solidFill>
                  <a:schemeClr val="bg1"/>
                </a:solidFill>
              </a:defRPr>
            </a:lvl1pPr>
            <a:lvl2pPr algn="ctr">
              <a:defRPr sz="1100" b="0">
                <a:solidFill>
                  <a:schemeClr val="bg1"/>
                </a:solidFill>
              </a:defRPr>
            </a:lvl2pPr>
            <a:lvl3pPr algn="ctr">
              <a:defRPr sz="1100" b="0">
                <a:solidFill>
                  <a:schemeClr val="bg1"/>
                </a:solidFill>
              </a:defRPr>
            </a:lvl3pPr>
            <a:lvl4pPr algn="ctr">
              <a:defRPr sz="1100" b="0">
                <a:solidFill>
                  <a:schemeClr val="bg1"/>
                </a:solidFill>
              </a:defRPr>
            </a:lvl4pPr>
            <a:lvl5pPr algn="ctr">
              <a:defRPr sz="1100" b="0">
                <a:solidFill>
                  <a:schemeClr val="bg1"/>
                </a:solidFill>
              </a:defRPr>
            </a:lvl5pPr>
          </a:lstStyle>
          <a:p>
            <a:pPr lvl="0"/>
            <a:r>
              <a:rPr lang="fr-FR"/>
              <a:t>Description détaillée</a:t>
            </a:r>
          </a:p>
        </p:txBody>
      </p:sp>
      <p:sp>
        <p:nvSpPr>
          <p:cNvPr id="54" name="Espace réservé du texte 42">
            <a:extLst>
              <a:ext uri="{FF2B5EF4-FFF2-40B4-BE49-F238E27FC236}">
                <a16:creationId xmlns:a16="http://schemas.microsoft.com/office/drawing/2014/main" id="{76C7DFA3-080E-2DAF-3838-957B78228F0C}"/>
              </a:ext>
            </a:extLst>
          </p:cNvPr>
          <p:cNvSpPr>
            <a:spLocks noGrp="1"/>
          </p:cNvSpPr>
          <p:nvPr>
            <p:ph type="body" sz="quarter" idx="21" hasCustomPrompt="1"/>
          </p:nvPr>
        </p:nvSpPr>
        <p:spPr>
          <a:xfrm>
            <a:off x="9287065" y="1711610"/>
            <a:ext cx="2174378" cy="548769"/>
          </a:xfrm>
          <a:prstGeom prst="rect">
            <a:avLst/>
          </a:prstGeom>
        </p:spPr>
        <p:txBody>
          <a:bodyPr/>
          <a:lstStyle>
            <a:lvl1pPr algn="l">
              <a:defRPr sz="1400" b="1">
                <a:solidFill>
                  <a:schemeClr val="tx1"/>
                </a:solidFill>
              </a:defRPr>
            </a:lvl1pPr>
            <a:lvl2pPr algn="ctr">
              <a:defRPr sz="1400" b="1">
                <a:solidFill>
                  <a:schemeClr val="accent1"/>
                </a:solidFill>
              </a:defRPr>
            </a:lvl2pPr>
            <a:lvl3pPr algn="ctr">
              <a:defRPr sz="1400" b="1">
                <a:solidFill>
                  <a:schemeClr val="accent1"/>
                </a:solidFill>
              </a:defRPr>
            </a:lvl3pPr>
            <a:lvl4pPr algn="ctr">
              <a:defRPr sz="1400" b="1">
                <a:solidFill>
                  <a:schemeClr val="accent1"/>
                </a:solidFill>
              </a:defRPr>
            </a:lvl4pPr>
            <a:lvl5pPr algn="ctr">
              <a:defRPr sz="1400" b="1">
                <a:solidFill>
                  <a:schemeClr val="accent1"/>
                </a:solidFill>
              </a:defRPr>
            </a:lvl5pPr>
          </a:lstStyle>
          <a:p>
            <a:pPr lvl="0"/>
            <a:r>
              <a:rPr lang="fr-FR"/>
              <a:t>Titre</a:t>
            </a:r>
          </a:p>
          <a:p>
            <a:pPr lvl="0"/>
            <a:endParaRPr lang="fr-FR"/>
          </a:p>
        </p:txBody>
      </p:sp>
      <p:sp>
        <p:nvSpPr>
          <p:cNvPr id="55" name="Espace réservé du texte 44">
            <a:extLst>
              <a:ext uri="{FF2B5EF4-FFF2-40B4-BE49-F238E27FC236}">
                <a16:creationId xmlns:a16="http://schemas.microsoft.com/office/drawing/2014/main" id="{5216A901-785E-469F-B424-701BE8B41A44}"/>
              </a:ext>
            </a:extLst>
          </p:cNvPr>
          <p:cNvSpPr>
            <a:spLocks noGrp="1"/>
          </p:cNvSpPr>
          <p:nvPr>
            <p:ph type="body" sz="quarter" idx="22" hasCustomPrompt="1"/>
          </p:nvPr>
        </p:nvSpPr>
        <p:spPr>
          <a:xfrm>
            <a:off x="9294789" y="2276872"/>
            <a:ext cx="2174378" cy="1105556"/>
          </a:xfrm>
          <a:prstGeom prst="rect">
            <a:avLst/>
          </a:prstGeom>
        </p:spPr>
        <p:txBody>
          <a:bodyPr/>
          <a:lstStyle>
            <a:lvl1pPr algn="l">
              <a:defRPr sz="1100" b="0">
                <a:solidFill>
                  <a:schemeClr val="bg1"/>
                </a:solidFill>
              </a:defRPr>
            </a:lvl1pPr>
            <a:lvl2pPr algn="ctr">
              <a:defRPr sz="1100" b="0">
                <a:solidFill>
                  <a:schemeClr val="bg1"/>
                </a:solidFill>
              </a:defRPr>
            </a:lvl2pPr>
            <a:lvl3pPr algn="ctr">
              <a:defRPr sz="1100" b="0">
                <a:solidFill>
                  <a:schemeClr val="bg1"/>
                </a:solidFill>
              </a:defRPr>
            </a:lvl3pPr>
            <a:lvl4pPr algn="ctr">
              <a:defRPr sz="1100" b="0">
                <a:solidFill>
                  <a:schemeClr val="bg1"/>
                </a:solidFill>
              </a:defRPr>
            </a:lvl4pPr>
            <a:lvl5pPr algn="ctr">
              <a:defRPr sz="1100" b="0">
                <a:solidFill>
                  <a:schemeClr val="bg1"/>
                </a:solidFill>
              </a:defRPr>
            </a:lvl5pPr>
          </a:lstStyle>
          <a:p>
            <a:pPr lvl="0"/>
            <a:r>
              <a:rPr lang="fr-FR"/>
              <a:t>Description détaillée</a:t>
            </a:r>
          </a:p>
        </p:txBody>
      </p:sp>
      <p:sp>
        <p:nvSpPr>
          <p:cNvPr id="56" name="Espace réservé du texte 42">
            <a:extLst>
              <a:ext uri="{FF2B5EF4-FFF2-40B4-BE49-F238E27FC236}">
                <a16:creationId xmlns:a16="http://schemas.microsoft.com/office/drawing/2014/main" id="{CEA705ED-D12A-232A-C4D9-F21A51B12047}"/>
              </a:ext>
            </a:extLst>
          </p:cNvPr>
          <p:cNvSpPr>
            <a:spLocks noGrp="1"/>
          </p:cNvSpPr>
          <p:nvPr>
            <p:ph type="body" sz="quarter" idx="23" hasCustomPrompt="1"/>
          </p:nvPr>
        </p:nvSpPr>
        <p:spPr>
          <a:xfrm>
            <a:off x="3557024" y="3993467"/>
            <a:ext cx="2174378" cy="548769"/>
          </a:xfrm>
          <a:prstGeom prst="rect">
            <a:avLst/>
          </a:prstGeom>
        </p:spPr>
        <p:txBody>
          <a:bodyPr/>
          <a:lstStyle>
            <a:lvl1pPr algn="l">
              <a:defRPr sz="1400" b="1">
                <a:solidFill>
                  <a:schemeClr val="tx1"/>
                </a:solidFill>
              </a:defRPr>
            </a:lvl1pPr>
            <a:lvl2pPr algn="ctr">
              <a:defRPr sz="1400" b="1">
                <a:solidFill>
                  <a:schemeClr val="accent1"/>
                </a:solidFill>
              </a:defRPr>
            </a:lvl2pPr>
            <a:lvl3pPr algn="ctr">
              <a:defRPr sz="1400" b="1">
                <a:solidFill>
                  <a:schemeClr val="accent1"/>
                </a:solidFill>
              </a:defRPr>
            </a:lvl3pPr>
            <a:lvl4pPr algn="ctr">
              <a:defRPr sz="1400" b="1">
                <a:solidFill>
                  <a:schemeClr val="accent1"/>
                </a:solidFill>
              </a:defRPr>
            </a:lvl4pPr>
            <a:lvl5pPr algn="ctr">
              <a:defRPr sz="1400" b="1">
                <a:solidFill>
                  <a:schemeClr val="accent1"/>
                </a:solidFill>
              </a:defRPr>
            </a:lvl5pPr>
          </a:lstStyle>
          <a:p>
            <a:pPr lvl="0"/>
            <a:r>
              <a:rPr lang="fr-FR"/>
              <a:t>Titre</a:t>
            </a:r>
          </a:p>
          <a:p>
            <a:pPr lvl="0"/>
            <a:endParaRPr lang="fr-FR"/>
          </a:p>
        </p:txBody>
      </p:sp>
      <p:sp>
        <p:nvSpPr>
          <p:cNvPr id="57" name="Espace réservé du texte 44">
            <a:extLst>
              <a:ext uri="{FF2B5EF4-FFF2-40B4-BE49-F238E27FC236}">
                <a16:creationId xmlns:a16="http://schemas.microsoft.com/office/drawing/2014/main" id="{0815DC97-5E95-E796-155C-BDC42B0D73D6}"/>
              </a:ext>
            </a:extLst>
          </p:cNvPr>
          <p:cNvSpPr>
            <a:spLocks noGrp="1"/>
          </p:cNvSpPr>
          <p:nvPr>
            <p:ph type="body" sz="quarter" idx="24" hasCustomPrompt="1"/>
          </p:nvPr>
        </p:nvSpPr>
        <p:spPr>
          <a:xfrm>
            <a:off x="3564748" y="4558729"/>
            <a:ext cx="2174378" cy="1105556"/>
          </a:xfrm>
          <a:prstGeom prst="rect">
            <a:avLst/>
          </a:prstGeom>
        </p:spPr>
        <p:txBody>
          <a:bodyPr/>
          <a:lstStyle>
            <a:lvl1pPr algn="l">
              <a:defRPr sz="1100" b="0">
                <a:solidFill>
                  <a:schemeClr val="bg1"/>
                </a:solidFill>
              </a:defRPr>
            </a:lvl1pPr>
            <a:lvl2pPr algn="ctr">
              <a:defRPr sz="1100" b="0">
                <a:solidFill>
                  <a:schemeClr val="bg1"/>
                </a:solidFill>
              </a:defRPr>
            </a:lvl2pPr>
            <a:lvl3pPr algn="ctr">
              <a:defRPr sz="1100" b="0">
                <a:solidFill>
                  <a:schemeClr val="bg1"/>
                </a:solidFill>
              </a:defRPr>
            </a:lvl3pPr>
            <a:lvl4pPr algn="ctr">
              <a:defRPr sz="1100" b="0">
                <a:solidFill>
                  <a:schemeClr val="bg1"/>
                </a:solidFill>
              </a:defRPr>
            </a:lvl4pPr>
            <a:lvl5pPr algn="ctr">
              <a:defRPr sz="1100" b="0">
                <a:solidFill>
                  <a:schemeClr val="bg1"/>
                </a:solidFill>
              </a:defRPr>
            </a:lvl5pPr>
          </a:lstStyle>
          <a:p>
            <a:pPr lvl="0"/>
            <a:r>
              <a:rPr lang="fr-FR"/>
              <a:t>Description détaillée</a:t>
            </a:r>
          </a:p>
        </p:txBody>
      </p:sp>
      <p:sp>
        <p:nvSpPr>
          <p:cNvPr id="58" name="Espace réservé du texte 42">
            <a:extLst>
              <a:ext uri="{FF2B5EF4-FFF2-40B4-BE49-F238E27FC236}">
                <a16:creationId xmlns:a16="http://schemas.microsoft.com/office/drawing/2014/main" id="{1B08C7C1-2523-3B06-7BA6-ECB3BA3EDEBB}"/>
              </a:ext>
            </a:extLst>
          </p:cNvPr>
          <p:cNvSpPr>
            <a:spLocks noGrp="1"/>
          </p:cNvSpPr>
          <p:nvPr>
            <p:ph type="body" sz="quarter" idx="25" hasCustomPrompt="1"/>
          </p:nvPr>
        </p:nvSpPr>
        <p:spPr>
          <a:xfrm>
            <a:off x="7303290" y="3968104"/>
            <a:ext cx="2174378" cy="548769"/>
          </a:xfrm>
          <a:prstGeom prst="rect">
            <a:avLst/>
          </a:prstGeom>
        </p:spPr>
        <p:txBody>
          <a:bodyPr/>
          <a:lstStyle>
            <a:lvl1pPr algn="l">
              <a:defRPr sz="1400" b="1">
                <a:solidFill>
                  <a:schemeClr val="tx1"/>
                </a:solidFill>
              </a:defRPr>
            </a:lvl1pPr>
            <a:lvl2pPr algn="ctr">
              <a:defRPr sz="1400" b="1">
                <a:solidFill>
                  <a:schemeClr val="accent1"/>
                </a:solidFill>
              </a:defRPr>
            </a:lvl2pPr>
            <a:lvl3pPr algn="ctr">
              <a:defRPr sz="1400" b="1">
                <a:solidFill>
                  <a:schemeClr val="accent1"/>
                </a:solidFill>
              </a:defRPr>
            </a:lvl3pPr>
            <a:lvl4pPr algn="ctr">
              <a:defRPr sz="1400" b="1">
                <a:solidFill>
                  <a:schemeClr val="accent1"/>
                </a:solidFill>
              </a:defRPr>
            </a:lvl4pPr>
            <a:lvl5pPr algn="ctr">
              <a:defRPr sz="1400" b="1">
                <a:solidFill>
                  <a:schemeClr val="accent1"/>
                </a:solidFill>
              </a:defRPr>
            </a:lvl5pPr>
          </a:lstStyle>
          <a:p>
            <a:pPr lvl="0"/>
            <a:r>
              <a:rPr lang="fr-FR"/>
              <a:t>Titre</a:t>
            </a:r>
          </a:p>
          <a:p>
            <a:pPr lvl="0"/>
            <a:endParaRPr lang="fr-FR"/>
          </a:p>
        </p:txBody>
      </p:sp>
      <p:sp>
        <p:nvSpPr>
          <p:cNvPr id="59" name="Espace réservé du texte 44">
            <a:extLst>
              <a:ext uri="{FF2B5EF4-FFF2-40B4-BE49-F238E27FC236}">
                <a16:creationId xmlns:a16="http://schemas.microsoft.com/office/drawing/2014/main" id="{906539BF-A6C1-0B88-C2E5-AF0065F1CF82}"/>
              </a:ext>
            </a:extLst>
          </p:cNvPr>
          <p:cNvSpPr>
            <a:spLocks noGrp="1"/>
          </p:cNvSpPr>
          <p:nvPr>
            <p:ph type="body" sz="quarter" idx="26" hasCustomPrompt="1"/>
          </p:nvPr>
        </p:nvSpPr>
        <p:spPr>
          <a:xfrm>
            <a:off x="7311014" y="4533366"/>
            <a:ext cx="2174378" cy="1105556"/>
          </a:xfrm>
          <a:prstGeom prst="rect">
            <a:avLst/>
          </a:prstGeom>
        </p:spPr>
        <p:txBody>
          <a:bodyPr/>
          <a:lstStyle>
            <a:lvl1pPr algn="l">
              <a:defRPr sz="1100" b="0">
                <a:solidFill>
                  <a:schemeClr val="bg1"/>
                </a:solidFill>
              </a:defRPr>
            </a:lvl1pPr>
            <a:lvl2pPr algn="ctr">
              <a:defRPr sz="1100" b="0">
                <a:solidFill>
                  <a:schemeClr val="bg1"/>
                </a:solidFill>
              </a:defRPr>
            </a:lvl2pPr>
            <a:lvl3pPr algn="ctr">
              <a:defRPr sz="1100" b="0">
                <a:solidFill>
                  <a:schemeClr val="bg1"/>
                </a:solidFill>
              </a:defRPr>
            </a:lvl3pPr>
            <a:lvl4pPr algn="ctr">
              <a:defRPr sz="1100" b="0">
                <a:solidFill>
                  <a:schemeClr val="bg1"/>
                </a:solidFill>
              </a:defRPr>
            </a:lvl4pPr>
            <a:lvl5pPr algn="ctr">
              <a:defRPr sz="1100" b="0">
                <a:solidFill>
                  <a:schemeClr val="bg1"/>
                </a:solidFill>
              </a:defRPr>
            </a:lvl5pPr>
          </a:lstStyle>
          <a:p>
            <a:pPr lvl="0"/>
            <a:r>
              <a:rPr lang="fr-FR"/>
              <a:t>Description détaillée</a:t>
            </a:r>
          </a:p>
        </p:txBody>
      </p:sp>
      <p:sp>
        <p:nvSpPr>
          <p:cNvPr id="61" name="Espace réservé du texte 60">
            <a:extLst>
              <a:ext uri="{FF2B5EF4-FFF2-40B4-BE49-F238E27FC236}">
                <a16:creationId xmlns:a16="http://schemas.microsoft.com/office/drawing/2014/main" id="{E2CA7AFA-893D-875C-6FC5-5FB39AC1410D}"/>
              </a:ext>
            </a:extLst>
          </p:cNvPr>
          <p:cNvSpPr>
            <a:spLocks noGrp="1"/>
          </p:cNvSpPr>
          <p:nvPr>
            <p:ph type="body" sz="quarter" idx="27" hasCustomPrompt="1"/>
          </p:nvPr>
        </p:nvSpPr>
        <p:spPr>
          <a:xfrm>
            <a:off x="3047652" y="342575"/>
            <a:ext cx="6081713" cy="1120624"/>
          </a:xfrm>
          <a:prstGeom prst="rect">
            <a:avLst/>
          </a:prstGeom>
        </p:spPr>
        <p:txBody>
          <a:bodyPr/>
          <a:lstStyle>
            <a:lvl1pPr algn="ctr">
              <a:defRPr sz="3200" b="1">
                <a:solidFill>
                  <a:schemeClr val="bg1"/>
                </a:solidFill>
              </a:defRPr>
            </a:lvl1pPr>
            <a:lvl2pPr algn="ctr">
              <a:defRPr sz="3200" b="1">
                <a:solidFill>
                  <a:schemeClr val="bg1"/>
                </a:solidFill>
              </a:defRPr>
            </a:lvl2pPr>
            <a:lvl3pPr algn="ctr">
              <a:defRPr sz="3200" b="1">
                <a:solidFill>
                  <a:schemeClr val="bg1"/>
                </a:solidFill>
              </a:defRPr>
            </a:lvl3pPr>
            <a:lvl4pPr algn="ctr">
              <a:defRPr sz="3200" b="1">
                <a:solidFill>
                  <a:schemeClr val="bg1"/>
                </a:solidFill>
              </a:defRPr>
            </a:lvl4pPr>
            <a:lvl5pPr algn="ctr">
              <a:defRPr sz="3200" b="1">
                <a:solidFill>
                  <a:schemeClr val="bg1"/>
                </a:solidFill>
              </a:defRPr>
            </a:lvl5pPr>
          </a:lstStyle>
          <a:p>
            <a:pPr lvl="0"/>
            <a:r>
              <a:rPr lang="fr-FR"/>
              <a:t>Titre slide (timeline)</a:t>
            </a:r>
          </a:p>
          <a:p>
            <a:pPr lvl="0"/>
            <a:endParaRPr lang="fr-FR"/>
          </a:p>
        </p:txBody>
      </p:sp>
    </p:spTree>
    <p:extLst>
      <p:ext uri="{BB962C8B-B14F-4D97-AF65-F5344CB8AC3E}">
        <p14:creationId xmlns:p14="http://schemas.microsoft.com/office/powerpoint/2010/main" val="254630570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Etapes projet">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0B372BDB-ADF7-BAE8-E9ED-52020642FE84}"/>
              </a:ext>
            </a:extLst>
          </p:cNvPr>
          <p:cNvSpPr>
            <a:spLocks noGrp="1"/>
          </p:cNvSpPr>
          <p:nvPr>
            <p:ph type="ftr" sz="quarter" idx="10"/>
          </p:nvPr>
        </p:nvSpPr>
        <p:spPr/>
        <p:txBody>
          <a:body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8E0C3D4D-E52D-5E89-8FDB-729997BD86B4}"/>
              </a:ext>
            </a:extLst>
          </p:cNvPr>
          <p:cNvSpPr>
            <a:spLocks noGrp="1"/>
          </p:cNvSpPr>
          <p:nvPr>
            <p:ph type="sldNum" sz="quarter" idx="11"/>
          </p:nvPr>
        </p:nvSpPr>
        <p:spPr/>
        <p:txBody>
          <a:bodyPr/>
          <a:lstStyle/>
          <a:p>
            <a:fld id="{72F7D735-2684-4015-BC38-8C62B24B466E}" type="slidenum">
              <a:rPr lang="fr-FR" smtClean="0"/>
              <a:pPr/>
              <a:t>‹N°›</a:t>
            </a:fld>
            <a:endParaRPr lang="fr-FR"/>
          </a:p>
        </p:txBody>
      </p:sp>
      <p:sp>
        <p:nvSpPr>
          <p:cNvPr id="5" name="Graphique 26">
            <a:extLst>
              <a:ext uri="{FF2B5EF4-FFF2-40B4-BE49-F238E27FC236}">
                <a16:creationId xmlns:a16="http://schemas.microsoft.com/office/drawing/2014/main" id="{8A14C481-7B95-122E-A334-BF9500C52074}"/>
              </a:ext>
            </a:extLst>
          </p:cNvPr>
          <p:cNvSpPr/>
          <p:nvPr userDrawn="1"/>
        </p:nvSpPr>
        <p:spPr>
          <a:xfrm flipH="1">
            <a:off x="-444334" y="505164"/>
            <a:ext cx="2058531" cy="535633"/>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algn="ctr" rotWithShape="0">
              <a:prstClr val="black">
                <a:alpha val="15000"/>
              </a:prstClr>
            </a:outerShdw>
          </a:effectLst>
        </p:spPr>
        <p:txBody>
          <a:bodyPr rtlCol="0" anchor="ctr"/>
          <a:lstStyle/>
          <a:p>
            <a:endParaRPr lang="en-US"/>
          </a:p>
        </p:txBody>
      </p:sp>
      <p:pic>
        <p:nvPicPr>
          <p:cNvPr id="50" name="Graphique 49">
            <a:extLst>
              <a:ext uri="{FF2B5EF4-FFF2-40B4-BE49-F238E27FC236}">
                <a16:creationId xmlns:a16="http://schemas.microsoft.com/office/drawing/2014/main" id="{DE032936-90B8-9D81-9694-DF62BE7438E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75597" y="5786437"/>
            <a:ext cx="5686425" cy="2143125"/>
          </a:xfrm>
          <a:prstGeom prst="rect">
            <a:avLst/>
          </a:prstGeom>
        </p:spPr>
      </p:pic>
      <p:sp>
        <p:nvSpPr>
          <p:cNvPr id="51" name="Graphique 26">
            <a:extLst>
              <a:ext uri="{FF2B5EF4-FFF2-40B4-BE49-F238E27FC236}">
                <a16:creationId xmlns:a16="http://schemas.microsoft.com/office/drawing/2014/main" id="{7C1AF80A-38E4-4DA5-C0B8-5A0E3ABA075B}"/>
              </a:ext>
            </a:extLst>
          </p:cNvPr>
          <p:cNvSpPr/>
          <p:nvPr userDrawn="1"/>
        </p:nvSpPr>
        <p:spPr>
          <a:xfrm flipH="1">
            <a:off x="10797883" y="960303"/>
            <a:ext cx="2058531" cy="535633"/>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algn="ctr" rotWithShape="0">
              <a:prstClr val="black">
                <a:alpha val="15000"/>
              </a:prstClr>
            </a:outerShdw>
          </a:effectLst>
        </p:spPr>
        <p:txBody>
          <a:bodyPr rtlCol="0" anchor="ctr"/>
          <a:lstStyle/>
          <a:p>
            <a:endParaRPr lang="en-US"/>
          </a:p>
        </p:txBody>
      </p:sp>
      <p:sp>
        <p:nvSpPr>
          <p:cNvPr id="53" name="Espace réservé du texte 52">
            <a:extLst>
              <a:ext uri="{FF2B5EF4-FFF2-40B4-BE49-F238E27FC236}">
                <a16:creationId xmlns:a16="http://schemas.microsoft.com/office/drawing/2014/main" id="{20EBC979-1E67-EA65-374D-726DCDDA35A4}"/>
              </a:ext>
            </a:extLst>
          </p:cNvPr>
          <p:cNvSpPr>
            <a:spLocks noGrp="1"/>
          </p:cNvSpPr>
          <p:nvPr>
            <p:ph type="body" sz="quarter" idx="12" hasCustomPrompt="1"/>
          </p:nvPr>
        </p:nvSpPr>
        <p:spPr>
          <a:xfrm>
            <a:off x="885282" y="4188037"/>
            <a:ext cx="1743749" cy="1475290"/>
          </a:xfrm>
          <a:prstGeom prst="rect">
            <a:avLst/>
          </a:prstGeom>
        </p:spPr>
        <p:txBody>
          <a:bodyPr/>
          <a:lstStyle>
            <a:lvl1pPr algn="l">
              <a:defRPr sz="1050" b="0">
                <a:solidFill>
                  <a:schemeClr val="tx1"/>
                </a:solidFill>
              </a:defRPr>
            </a:lvl1pPr>
            <a:lvl2pPr algn="l">
              <a:defRPr sz="1050" b="0">
                <a:solidFill>
                  <a:schemeClr val="tx1"/>
                </a:solidFill>
              </a:defRPr>
            </a:lvl2pPr>
            <a:lvl3pPr algn="l">
              <a:defRPr sz="1050" b="0">
                <a:solidFill>
                  <a:schemeClr val="tx1"/>
                </a:solidFill>
              </a:defRPr>
            </a:lvl3pPr>
            <a:lvl4pPr algn="l">
              <a:defRPr sz="1050" b="0">
                <a:solidFill>
                  <a:schemeClr val="tx1"/>
                </a:solidFill>
              </a:defRPr>
            </a:lvl4pPr>
            <a:lvl5pPr algn="l">
              <a:defRPr sz="1050" b="0">
                <a:solidFill>
                  <a:schemeClr val="tx1"/>
                </a:solidFill>
              </a:defRPr>
            </a:lvl5pPr>
          </a:lstStyle>
          <a:p>
            <a:pPr marL="0" marR="0" lvl="0" indent="0" algn="l" defTabSz="914400" rtl="0" eaLnBrk="1" fontAlgn="auto" latinLnBrk="0" hangingPunct="1">
              <a:lnSpc>
                <a:spcPct val="110000"/>
              </a:lnSpc>
              <a:spcBef>
                <a:spcPts val="0"/>
              </a:spcBef>
              <a:spcAft>
                <a:spcPts val="0"/>
              </a:spcAft>
              <a:buClrTx/>
              <a:buSzTx/>
              <a:buFontTx/>
              <a:buNone/>
              <a:tabLst/>
              <a:defRPr/>
            </a:pPr>
            <a:r>
              <a:rPr lang="fr-FR"/>
              <a:t>Description détaillée</a:t>
            </a:r>
          </a:p>
        </p:txBody>
      </p:sp>
      <p:sp>
        <p:nvSpPr>
          <p:cNvPr id="54" name="Espace réservé du texte 52">
            <a:extLst>
              <a:ext uri="{FF2B5EF4-FFF2-40B4-BE49-F238E27FC236}">
                <a16:creationId xmlns:a16="http://schemas.microsoft.com/office/drawing/2014/main" id="{27325D34-D6DA-DA96-5A1D-7713AD757750}"/>
              </a:ext>
            </a:extLst>
          </p:cNvPr>
          <p:cNvSpPr>
            <a:spLocks noGrp="1"/>
          </p:cNvSpPr>
          <p:nvPr>
            <p:ph type="body" sz="quarter" idx="13" hasCustomPrompt="1"/>
          </p:nvPr>
        </p:nvSpPr>
        <p:spPr>
          <a:xfrm>
            <a:off x="3013248" y="4175589"/>
            <a:ext cx="1743749" cy="1475290"/>
          </a:xfrm>
          <a:prstGeom prst="rect">
            <a:avLst/>
          </a:prstGeom>
        </p:spPr>
        <p:txBody>
          <a:bodyPr/>
          <a:lstStyle>
            <a:lvl1pPr algn="l">
              <a:defRPr sz="1050" b="0">
                <a:solidFill>
                  <a:schemeClr val="tx1"/>
                </a:solidFill>
              </a:defRPr>
            </a:lvl1pPr>
            <a:lvl2pPr algn="l">
              <a:defRPr sz="1050" b="0">
                <a:solidFill>
                  <a:schemeClr val="tx1"/>
                </a:solidFill>
              </a:defRPr>
            </a:lvl2pPr>
            <a:lvl3pPr algn="l">
              <a:defRPr sz="1050" b="0">
                <a:solidFill>
                  <a:schemeClr val="tx1"/>
                </a:solidFill>
              </a:defRPr>
            </a:lvl3pPr>
            <a:lvl4pPr algn="l">
              <a:defRPr sz="1050" b="0">
                <a:solidFill>
                  <a:schemeClr val="tx1"/>
                </a:solidFill>
              </a:defRPr>
            </a:lvl4pPr>
            <a:lvl5pPr algn="l">
              <a:defRPr sz="1050" b="0">
                <a:solidFill>
                  <a:schemeClr val="tx1"/>
                </a:solidFill>
              </a:defRPr>
            </a:lvl5pPr>
          </a:lstStyle>
          <a:p>
            <a:pPr marL="0" marR="0" lvl="0" indent="0" algn="l" defTabSz="914400" rtl="0" eaLnBrk="1" fontAlgn="auto" latinLnBrk="0" hangingPunct="1">
              <a:lnSpc>
                <a:spcPct val="110000"/>
              </a:lnSpc>
              <a:spcBef>
                <a:spcPts val="0"/>
              </a:spcBef>
              <a:spcAft>
                <a:spcPts val="0"/>
              </a:spcAft>
              <a:buClrTx/>
              <a:buSzTx/>
              <a:buFontTx/>
              <a:buNone/>
              <a:tabLst/>
              <a:defRPr/>
            </a:pPr>
            <a:r>
              <a:rPr lang="fr-FR"/>
              <a:t>Description détaillée</a:t>
            </a:r>
          </a:p>
        </p:txBody>
      </p:sp>
      <p:sp>
        <p:nvSpPr>
          <p:cNvPr id="55" name="Espace réservé du texte 52">
            <a:extLst>
              <a:ext uri="{FF2B5EF4-FFF2-40B4-BE49-F238E27FC236}">
                <a16:creationId xmlns:a16="http://schemas.microsoft.com/office/drawing/2014/main" id="{7DA96A9E-D6F1-B5A5-B5A7-09C4D4E85F49}"/>
              </a:ext>
            </a:extLst>
          </p:cNvPr>
          <p:cNvSpPr>
            <a:spLocks noGrp="1"/>
          </p:cNvSpPr>
          <p:nvPr>
            <p:ph type="body" sz="quarter" idx="14" hasCustomPrompt="1"/>
          </p:nvPr>
        </p:nvSpPr>
        <p:spPr>
          <a:xfrm>
            <a:off x="5245495" y="4175589"/>
            <a:ext cx="1743749" cy="1475290"/>
          </a:xfrm>
          <a:prstGeom prst="rect">
            <a:avLst/>
          </a:prstGeom>
        </p:spPr>
        <p:txBody>
          <a:bodyPr/>
          <a:lstStyle>
            <a:lvl1pPr algn="l">
              <a:defRPr sz="1050" b="0">
                <a:solidFill>
                  <a:schemeClr val="tx1"/>
                </a:solidFill>
              </a:defRPr>
            </a:lvl1pPr>
            <a:lvl2pPr algn="l">
              <a:defRPr sz="1050" b="0">
                <a:solidFill>
                  <a:schemeClr val="tx1"/>
                </a:solidFill>
              </a:defRPr>
            </a:lvl2pPr>
            <a:lvl3pPr algn="l">
              <a:defRPr sz="1050" b="0">
                <a:solidFill>
                  <a:schemeClr val="tx1"/>
                </a:solidFill>
              </a:defRPr>
            </a:lvl3pPr>
            <a:lvl4pPr algn="l">
              <a:defRPr sz="1050" b="0">
                <a:solidFill>
                  <a:schemeClr val="tx1"/>
                </a:solidFill>
              </a:defRPr>
            </a:lvl4pPr>
            <a:lvl5pPr algn="l">
              <a:defRPr sz="1050" b="0">
                <a:solidFill>
                  <a:schemeClr val="tx1"/>
                </a:solidFill>
              </a:defRPr>
            </a:lvl5pPr>
          </a:lstStyle>
          <a:p>
            <a:pPr marL="0" marR="0" lvl="0" indent="0" algn="l" defTabSz="914400" rtl="0" eaLnBrk="1" fontAlgn="auto" latinLnBrk="0" hangingPunct="1">
              <a:lnSpc>
                <a:spcPct val="110000"/>
              </a:lnSpc>
              <a:spcBef>
                <a:spcPts val="0"/>
              </a:spcBef>
              <a:spcAft>
                <a:spcPts val="0"/>
              </a:spcAft>
              <a:buClrTx/>
              <a:buSzTx/>
              <a:buFontTx/>
              <a:buNone/>
              <a:tabLst/>
              <a:defRPr/>
            </a:pPr>
            <a:r>
              <a:rPr lang="fr-FR"/>
              <a:t>Description détaillée</a:t>
            </a:r>
          </a:p>
        </p:txBody>
      </p:sp>
      <p:sp>
        <p:nvSpPr>
          <p:cNvPr id="56" name="Espace réservé du texte 52">
            <a:extLst>
              <a:ext uri="{FF2B5EF4-FFF2-40B4-BE49-F238E27FC236}">
                <a16:creationId xmlns:a16="http://schemas.microsoft.com/office/drawing/2014/main" id="{06A6D30B-7E2A-5050-FB92-B8E0F5ACEDB8}"/>
              </a:ext>
            </a:extLst>
          </p:cNvPr>
          <p:cNvSpPr>
            <a:spLocks noGrp="1"/>
          </p:cNvSpPr>
          <p:nvPr>
            <p:ph type="body" sz="quarter" idx="15" hasCustomPrompt="1"/>
          </p:nvPr>
        </p:nvSpPr>
        <p:spPr>
          <a:xfrm>
            <a:off x="7403717" y="4171980"/>
            <a:ext cx="1743749" cy="1475290"/>
          </a:xfrm>
          <a:prstGeom prst="rect">
            <a:avLst/>
          </a:prstGeom>
        </p:spPr>
        <p:txBody>
          <a:bodyPr/>
          <a:lstStyle>
            <a:lvl1pPr algn="l">
              <a:defRPr sz="1050" b="0">
                <a:solidFill>
                  <a:schemeClr val="tx1"/>
                </a:solidFill>
              </a:defRPr>
            </a:lvl1pPr>
            <a:lvl2pPr algn="l">
              <a:defRPr sz="1050" b="0">
                <a:solidFill>
                  <a:schemeClr val="tx1"/>
                </a:solidFill>
              </a:defRPr>
            </a:lvl2pPr>
            <a:lvl3pPr algn="l">
              <a:defRPr sz="1050" b="0">
                <a:solidFill>
                  <a:schemeClr val="tx1"/>
                </a:solidFill>
              </a:defRPr>
            </a:lvl3pPr>
            <a:lvl4pPr algn="l">
              <a:defRPr sz="1050" b="0">
                <a:solidFill>
                  <a:schemeClr val="tx1"/>
                </a:solidFill>
              </a:defRPr>
            </a:lvl4pPr>
            <a:lvl5pPr algn="l">
              <a:defRPr sz="1050" b="0">
                <a:solidFill>
                  <a:schemeClr val="tx1"/>
                </a:solidFill>
              </a:defRPr>
            </a:lvl5pPr>
          </a:lstStyle>
          <a:p>
            <a:pPr marL="0" marR="0" lvl="0" indent="0" algn="l" defTabSz="914400" rtl="0" eaLnBrk="1" fontAlgn="auto" latinLnBrk="0" hangingPunct="1">
              <a:lnSpc>
                <a:spcPct val="110000"/>
              </a:lnSpc>
              <a:spcBef>
                <a:spcPts val="0"/>
              </a:spcBef>
              <a:spcAft>
                <a:spcPts val="0"/>
              </a:spcAft>
              <a:buClrTx/>
              <a:buSzTx/>
              <a:buFontTx/>
              <a:buNone/>
              <a:tabLst/>
              <a:defRPr/>
            </a:pPr>
            <a:r>
              <a:rPr lang="fr-FR"/>
              <a:t>Description détaillée</a:t>
            </a:r>
          </a:p>
        </p:txBody>
      </p:sp>
      <p:sp>
        <p:nvSpPr>
          <p:cNvPr id="57" name="Espace réservé du texte 52">
            <a:extLst>
              <a:ext uri="{FF2B5EF4-FFF2-40B4-BE49-F238E27FC236}">
                <a16:creationId xmlns:a16="http://schemas.microsoft.com/office/drawing/2014/main" id="{A1928EBB-BF61-B15E-2AD9-65402424B982}"/>
              </a:ext>
            </a:extLst>
          </p:cNvPr>
          <p:cNvSpPr>
            <a:spLocks noGrp="1"/>
          </p:cNvSpPr>
          <p:nvPr>
            <p:ph type="body" sz="quarter" idx="16" hasCustomPrompt="1"/>
          </p:nvPr>
        </p:nvSpPr>
        <p:spPr>
          <a:xfrm>
            <a:off x="9552384" y="4165660"/>
            <a:ext cx="1743749" cy="1475290"/>
          </a:xfrm>
          <a:prstGeom prst="rect">
            <a:avLst/>
          </a:prstGeom>
        </p:spPr>
        <p:txBody>
          <a:bodyPr/>
          <a:lstStyle>
            <a:lvl1pPr algn="l">
              <a:defRPr sz="1050" b="0">
                <a:solidFill>
                  <a:schemeClr val="tx1"/>
                </a:solidFill>
              </a:defRPr>
            </a:lvl1pPr>
            <a:lvl2pPr algn="l">
              <a:defRPr sz="1050" b="0">
                <a:solidFill>
                  <a:schemeClr val="tx1"/>
                </a:solidFill>
              </a:defRPr>
            </a:lvl2pPr>
            <a:lvl3pPr algn="l">
              <a:defRPr sz="1050" b="0">
                <a:solidFill>
                  <a:schemeClr val="tx1"/>
                </a:solidFill>
              </a:defRPr>
            </a:lvl3pPr>
            <a:lvl4pPr algn="l">
              <a:defRPr sz="1050" b="0">
                <a:solidFill>
                  <a:schemeClr val="tx1"/>
                </a:solidFill>
              </a:defRPr>
            </a:lvl4pPr>
            <a:lvl5pPr algn="l">
              <a:defRPr sz="1050" b="0">
                <a:solidFill>
                  <a:schemeClr val="tx1"/>
                </a:solidFill>
              </a:defRPr>
            </a:lvl5pPr>
          </a:lstStyle>
          <a:p>
            <a:pPr marL="0" marR="0" lvl="0" indent="0" algn="l" defTabSz="914400" rtl="0" eaLnBrk="1" fontAlgn="auto" latinLnBrk="0" hangingPunct="1">
              <a:lnSpc>
                <a:spcPct val="110000"/>
              </a:lnSpc>
              <a:spcBef>
                <a:spcPts val="0"/>
              </a:spcBef>
              <a:spcAft>
                <a:spcPts val="0"/>
              </a:spcAft>
              <a:buClrTx/>
              <a:buSzTx/>
              <a:buFontTx/>
              <a:buNone/>
              <a:tabLst/>
              <a:defRPr/>
            </a:pPr>
            <a:r>
              <a:rPr lang="fr-FR"/>
              <a:t>Description détaillée</a:t>
            </a:r>
          </a:p>
        </p:txBody>
      </p:sp>
      <p:sp>
        <p:nvSpPr>
          <p:cNvPr id="63" name="Espace réservé du texte 62">
            <a:extLst>
              <a:ext uri="{FF2B5EF4-FFF2-40B4-BE49-F238E27FC236}">
                <a16:creationId xmlns:a16="http://schemas.microsoft.com/office/drawing/2014/main" id="{C82DA7C0-F0B8-2E7B-7120-87369B55849E}"/>
              </a:ext>
            </a:extLst>
          </p:cNvPr>
          <p:cNvSpPr>
            <a:spLocks noGrp="1"/>
          </p:cNvSpPr>
          <p:nvPr>
            <p:ph type="body" sz="quarter" idx="17" hasCustomPrompt="1"/>
          </p:nvPr>
        </p:nvSpPr>
        <p:spPr>
          <a:xfrm>
            <a:off x="2020583" y="325740"/>
            <a:ext cx="8190218" cy="644089"/>
          </a:xfrm>
          <a:prstGeom prst="rect">
            <a:avLst/>
          </a:prstGeom>
        </p:spPr>
        <p:txBody>
          <a:bodyPr/>
          <a:lstStyle>
            <a:lvl1pPr algn="ctr">
              <a:defRPr sz="3200" b="1">
                <a:solidFill>
                  <a:schemeClr val="tx1"/>
                </a:solidFill>
              </a:defRPr>
            </a:lvl1pPr>
            <a:lvl2pPr algn="ctr">
              <a:defRPr sz="3200" b="1">
                <a:solidFill>
                  <a:schemeClr val="tx1"/>
                </a:solidFill>
              </a:defRPr>
            </a:lvl2pPr>
            <a:lvl3pPr algn="ctr">
              <a:defRPr sz="3200" b="1">
                <a:solidFill>
                  <a:schemeClr val="tx1"/>
                </a:solidFill>
              </a:defRPr>
            </a:lvl3pPr>
            <a:lvl4pPr algn="ctr">
              <a:defRPr sz="3200" b="1">
                <a:solidFill>
                  <a:schemeClr val="tx1"/>
                </a:solidFill>
              </a:defRPr>
            </a:lvl4pPr>
            <a:lvl5pPr algn="ctr">
              <a:defRPr sz="3200" b="1">
                <a:solidFill>
                  <a:schemeClr val="tx1"/>
                </a:solidFill>
              </a:defRPr>
            </a:lvl5pPr>
          </a:lstStyle>
          <a:p>
            <a:pPr lvl="0"/>
            <a:r>
              <a:rPr lang="fr-FR"/>
              <a:t>Titre slide (projet)</a:t>
            </a:r>
          </a:p>
        </p:txBody>
      </p:sp>
      <p:sp>
        <p:nvSpPr>
          <p:cNvPr id="65" name="Espace réservé du texte 64">
            <a:extLst>
              <a:ext uri="{FF2B5EF4-FFF2-40B4-BE49-F238E27FC236}">
                <a16:creationId xmlns:a16="http://schemas.microsoft.com/office/drawing/2014/main" id="{EFA0FC31-8A03-9548-2AC7-B36ED748D28A}"/>
              </a:ext>
            </a:extLst>
          </p:cNvPr>
          <p:cNvSpPr>
            <a:spLocks noGrp="1"/>
          </p:cNvSpPr>
          <p:nvPr>
            <p:ph type="body" sz="quarter" idx="18" hasCustomPrompt="1"/>
          </p:nvPr>
        </p:nvSpPr>
        <p:spPr>
          <a:xfrm>
            <a:off x="2390965" y="969829"/>
            <a:ext cx="7449452" cy="370939"/>
          </a:xfrm>
          <a:prstGeom prst="rect">
            <a:avLst/>
          </a:prstGeom>
        </p:spPr>
        <p:txBody>
          <a:bodyPr/>
          <a:lstStyle>
            <a:lvl1pPr algn="ctr">
              <a:defRPr sz="1400" b="0">
                <a:solidFill>
                  <a:schemeClr val="tx2"/>
                </a:solidFill>
              </a:defRPr>
            </a:lvl1pPr>
            <a:lvl2pPr algn="ctr">
              <a:defRPr b="0">
                <a:solidFill>
                  <a:schemeClr val="tx2"/>
                </a:solidFill>
              </a:defRPr>
            </a:lvl2pPr>
            <a:lvl3pPr algn="ctr">
              <a:defRPr b="0">
                <a:solidFill>
                  <a:schemeClr val="tx2"/>
                </a:solidFill>
              </a:defRPr>
            </a:lvl3pPr>
            <a:lvl4pPr algn="ctr">
              <a:defRPr b="0">
                <a:solidFill>
                  <a:schemeClr val="tx2"/>
                </a:solidFill>
              </a:defRPr>
            </a:lvl4pPr>
            <a:lvl5pPr algn="ctr">
              <a:defRPr b="0">
                <a:solidFill>
                  <a:schemeClr val="tx2"/>
                </a:solidFill>
              </a:defRPr>
            </a:lvl5pPr>
          </a:lstStyle>
          <a:p>
            <a:pPr lvl="0"/>
            <a:r>
              <a:rPr lang="fr-FR"/>
              <a:t>Sous-titre</a:t>
            </a:r>
          </a:p>
        </p:txBody>
      </p:sp>
      <p:pic>
        <p:nvPicPr>
          <p:cNvPr id="66" name="Image 65">
            <a:extLst>
              <a:ext uri="{FF2B5EF4-FFF2-40B4-BE49-F238E27FC236}">
                <a16:creationId xmlns:a16="http://schemas.microsoft.com/office/drawing/2014/main" id="{73092146-B29A-17F0-D6DE-4651D496BE5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923074" y="6167566"/>
            <a:ext cx="1221598" cy="789826"/>
          </a:xfrm>
          <a:prstGeom prst="rect">
            <a:avLst/>
          </a:prstGeom>
        </p:spPr>
      </p:pic>
    </p:spTree>
    <p:extLst>
      <p:ext uri="{BB962C8B-B14F-4D97-AF65-F5344CB8AC3E}">
        <p14:creationId xmlns:p14="http://schemas.microsoft.com/office/powerpoint/2010/main" val="157876167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Etapes/process">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3C7AFB7F-691D-28D7-71DC-5F8244EA9D65}"/>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AEBE6FB1-C998-DC4B-F815-068D39793ADA}"/>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pic>
        <p:nvPicPr>
          <p:cNvPr id="33" name="Image 32" descr="Une image contenant dessin&#10;&#10;Description générée automatiquement">
            <a:extLst>
              <a:ext uri="{FF2B5EF4-FFF2-40B4-BE49-F238E27FC236}">
                <a16:creationId xmlns:a16="http://schemas.microsoft.com/office/drawing/2014/main" id="{54ED97BA-DDD5-EA47-0A64-12A61DB5B6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sp>
        <p:nvSpPr>
          <p:cNvPr id="35" name="Espace réservé du texte 34">
            <a:extLst>
              <a:ext uri="{FF2B5EF4-FFF2-40B4-BE49-F238E27FC236}">
                <a16:creationId xmlns:a16="http://schemas.microsoft.com/office/drawing/2014/main" id="{14B0C98B-F60C-E3D3-8913-374AA5F2D7A5}"/>
              </a:ext>
            </a:extLst>
          </p:cNvPr>
          <p:cNvSpPr>
            <a:spLocks noGrp="1"/>
          </p:cNvSpPr>
          <p:nvPr>
            <p:ph type="body" sz="quarter" idx="12" hasCustomPrompt="1"/>
          </p:nvPr>
        </p:nvSpPr>
        <p:spPr>
          <a:xfrm>
            <a:off x="5951984" y="419123"/>
            <a:ext cx="5742484" cy="1010960"/>
          </a:xfrm>
          <a:prstGeom prst="rect">
            <a:avLst/>
          </a:prstGeom>
        </p:spPr>
        <p:txBody>
          <a:bodyPr/>
          <a:lstStyle>
            <a:lvl1pPr algn="r">
              <a:defRPr sz="3200" b="1">
                <a:solidFill>
                  <a:schemeClr val="accent1"/>
                </a:solidFill>
              </a:defRPr>
            </a:lvl1pPr>
            <a:lvl2pPr algn="r">
              <a:defRPr sz="3200" b="1">
                <a:solidFill>
                  <a:schemeClr val="accent1"/>
                </a:solidFill>
              </a:defRPr>
            </a:lvl2pPr>
            <a:lvl3pPr algn="r">
              <a:defRPr sz="3200" b="1">
                <a:solidFill>
                  <a:schemeClr val="accent1"/>
                </a:solidFill>
              </a:defRPr>
            </a:lvl3pPr>
            <a:lvl4pPr algn="r">
              <a:defRPr sz="3200" b="1">
                <a:solidFill>
                  <a:schemeClr val="accent1"/>
                </a:solidFill>
              </a:defRPr>
            </a:lvl4pPr>
            <a:lvl5pPr algn="r">
              <a:defRPr sz="3200" b="1">
                <a:solidFill>
                  <a:schemeClr val="accent1"/>
                </a:solidFill>
              </a:defRPr>
            </a:lvl5pPr>
          </a:lstStyle>
          <a:p>
            <a:pPr lvl="0"/>
            <a:r>
              <a:rPr lang="fr-FR"/>
              <a:t>Titre slide (Process/Etapes)</a:t>
            </a:r>
          </a:p>
        </p:txBody>
      </p:sp>
      <p:sp>
        <p:nvSpPr>
          <p:cNvPr id="37" name="Espace réservé du texte 36">
            <a:extLst>
              <a:ext uri="{FF2B5EF4-FFF2-40B4-BE49-F238E27FC236}">
                <a16:creationId xmlns:a16="http://schemas.microsoft.com/office/drawing/2014/main" id="{66FCD3AD-43BF-07B6-6890-1F22286623C4}"/>
              </a:ext>
            </a:extLst>
          </p:cNvPr>
          <p:cNvSpPr>
            <a:spLocks noGrp="1"/>
          </p:cNvSpPr>
          <p:nvPr>
            <p:ph type="body" sz="quarter" idx="13" hasCustomPrompt="1"/>
          </p:nvPr>
        </p:nvSpPr>
        <p:spPr>
          <a:xfrm>
            <a:off x="296770" y="3974173"/>
            <a:ext cx="1606043" cy="336897"/>
          </a:xfrm>
          <a:prstGeom prst="rect">
            <a:avLst/>
          </a:prstGeom>
        </p:spPr>
        <p:txBody>
          <a:bodyPr/>
          <a:lstStyle>
            <a:lvl1pPr>
              <a:defRPr sz="1400" b="1">
                <a:solidFill>
                  <a:schemeClr val="tx1"/>
                </a:solidFill>
              </a:defRPr>
            </a:lvl1pPr>
            <a:lvl2pPr>
              <a:defRPr sz="1400" b="1">
                <a:solidFill>
                  <a:schemeClr val="tx1"/>
                </a:solidFill>
              </a:defRPr>
            </a:lvl2pPr>
            <a:lvl3pPr>
              <a:defRPr sz="1400" b="1">
                <a:solidFill>
                  <a:schemeClr val="tx1"/>
                </a:solidFill>
              </a:defRPr>
            </a:lvl3pPr>
            <a:lvl4pPr>
              <a:defRPr sz="1400" b="1">
                <a:solidFill>
                  <a:schemeClr val="tx1"/>
                </a:solidFill>
              </a:defRPr>
            </a:lvl4pPr>
            <a:lvl5pPr>
              <a:defRPr sz="1400" b="1">
                <a:solidFill>
                  <a:schemeClr val="tx1"/>
                </a:solidFill>
              </a:defRPr>
            </a:lvl5pPr>
          </a:lstStyle>
          <a:p>
            <a:pPr lvl="0"/>
            <a:r>
              <a:rPr lang="fr-FR"/>
              <a:t>Étape 1</a:t>
            </a:r>
          </a:p>
        </p:txBody>
      </p:sp>
      <p:sp>
        <p:nvSpPr>
          <p:cNvPr id="41" name="Espace réservé du texte 40">
            <a:extLst>
              <a:ext uri="{FF2B5EF4-FFF2-40B4-BE49-F238E27FC236}">
                <a16:creationId xmlns:a16="http://schemas.microsoft.com/office/drawing/2014/main" id="{9D06E801-9AB5-D12D-03B5-923F04198F0A}"/>
              </a:ext>
            </a:extLst>
          </p:cNvPr>
          <p:cNvSpPr>
            <a:spLocks noGrp="1"/>
          </p:cNvSpPr>
          <p:nvPr>
            <p:ph type="body" sz="quarter" idx="14" hasCustomPrompt="1"/>
          </p:nvPr>
        </p:nvSpPr>
        <p:spPr>
          <a:xfrm>
            <a:off x="296770" y="4326513"/>
            <a:ext cx="2079921" cy="1118711"/>
          </a:xfrm>
          <a:prstGeom prst="rect">
            <a:avLst/>
          </a:prstGeom>
        </p:spPr>
        <p:txBody>
          <a:bodyPr/>
          <a:lstStyle>
            <a:lvl1pPr algn="l">
              <a:defRPr sz="1200" b="0">
                <a:solidFill>
                  <a:schemeClr val="tx1"/>
                </a:solidFill>
              </a:defRPr>
            </a:lvl1pPr>
            <a:lvl2pPr algn="l">
              <a:defRPr sz="1200" b="0">
                <a:solidFill>
                  <a:schemeClr val="tx1"/>
                </a:solidFill>
              </a:defRPr>
            </a:lvl2pPr>
            <a:lvl3pPr algn="l">
              <a:defRPr sz="1200" b="0">
                <a:solidFill>
                  <a:schemeClr val="tx1"/>
                </a:solidFill>
              </a:defRPr>
            </a:lvl3pPr>
            <a:lvl4pPr algn="l">
              <a:defRPr sz="1200" b="0">
                <a:solidFill>
                  <a:schemeClr val="tx1"/>
                </a:solidFill>
              </a:defRPr>
            </a:lvl4pPr>
            <a:lvl5pPr algn="l">
              <a:defRPr sz="1200" b="0">
                <a:solidFill>
                  <a:schemeClr val="tx1"/>
                </a:solidFill>
              </a:defRPr>
            </a:lvl5pPr>
          </a:lstStyle>
          <a:p>
            <a:pPr lvl="0"/>
            <a:r>
              <a:rPr lang="fr-FR"/>
              <a:t>Description détaillée</a:t>
            </a:r>
          </a:p>
        </p:txBody>
      </p:sp>
      <p:sp>
        <p:nvSpPr>
          <p:cNvPr id="42" name="Espace réservé du texte 36">
            <a:extLst>
              <a:ext uri="{FF2B5EF4-FFF2-40B4-BE49-F238E27FC236}">
                <a16:creationId xmlns:a16="http://schemas.microsoft.com/office/drawing/2014/main" id="{54B73724-D5F9-1679-A204-760E5805EE16}"/>
              </a:ext>
            </a:extLst>
          </p:cNvPr>
          <p:cNvSpPr>
            <a:spLocks noGrp="1"/>
          </p:cNvSpPr>
          <p:nvPr>
            <p:ph type="body" sz="quarter" idx="15" hasCustomPrompt="1"/>
          </p:nvPr>
        </p:nvSpPr>
        <p:spPr>
          <a:xfrm>
            <a:off x="3400149" y="3974173"/>
            <a:ext cx="1606043" cy="336897"/>
          </a:xfrm>
          <a:prstGeom prst="rect">
            <a:avLst/>
          </a:prstGeom>
        </p:spPr>
        <p:txBody>
          <a:bodyPr/>
          <a:lstStyle>
            <a:lvl1pPr>
              <a:defRPr sz="1400" b="1">
                <a:solidFill>
                  <a:schemeClr val="tx1"/>
                </a:solidFill>
              </a:defRPr>
            </a:lvl1pPr>
            <a:lvl2pPr>
              <a:defRPr sz="1400" b="1">
                <a:solidFill>
                  <a:schemeClr val="tx1"/>
                </a:solidFill>
              </a:defRPr>
            </a:lvl2pPr>
            <a:lvl3pPr>
              <a:defRPr sz="1400" b="1">
                <a:solidFill>
                  <a:schemeClr val="tx1"/>
                </a:solidFill>
              </a:defRPr>
            </a:lvl3pPr>
            <a:lvl4pPr>
              <a:defRPr sz="1400" b="1">
                <a:solidFill>
                  <a:schemeClr val="tx1"/>
                </a:solidFill>
              </a:defRPr>
            </a:lvl4pPr>
            <a:lvl5pPr>
              <a:defRPr sz="1400" b="1">
                <a:solidFill>
                  <a:schemeClr val="tx1"/>
                </a:solidFill>
              </a:defRPr>
            </a:lvl5pPr>
          </a:lstStyle>
          <a:p>
            <a:pPr lvl="0"/>
            <a:r>
              <a:rPr lang="fr-FR"/>
              <a:t>Étape 1</a:t>
            </a:r>
          </a:p>
        </p:txBody>
      </p:sp>
      <p:sp>
        <p:nvSpPr>
          <p:cNvPr id="43" name="Espace réservé du texte 40">
            <a:extLst>
              <a:ext uri="{FF2B5EF4-FFF2-40B4-BE49-F238E27FC236}">
                <a16:creationId xmlns:a16="http://schemas.microsoft.com/office/drawing/2014/main" id="{37308CD4-D881-C006-7103-53BFDCBC4EF4}"/>
              </a:ext>
            </a:extLst>
          </p:cNvPr>
          <p:cNvSpPr>
            <a:spLocks noGrp="1"/>
          </p:cNvSpPr>
          <p:nvPr>
            <p:ph type="body" sz="quarter" idx="16" hasCustomPrompt="1"/>
          </p:nvPr>
        </p:nvSpPr>
        <p:spPr>
          <a:xfrm>
            <a:off x="3400149" y="4326513"/>
            <a:ext cx="2079921" cy="1118711"/>
          </a:xfrm>
          <a:prstGeom prst="rect">
            <a:avLst/>
          </a:prstGeom>
        </p:spPr>
        <p:txBody>
          <a:bodyPr/>
          <a:lstStyle>
            <a:lvl1pPr algn="l">
              <a:defRPr sz="1200" b="0">
                <a:solidFill>
                  <a:schemeClr val="tx1"/>
                </a:solidFill>
              </a:defRPr>
            </a:lvl1pPr>
            <a:lvl2pPr algn="l">
              <a:defRPr sz="1200" b="0">
                <a:solidFill>
                  <a:schemeClr val="tx1"/>
                </a:solidFill>
              </a:defRPr>
            </a:lvl2pPr>
            <a:lvl3pPr algn="l">
              <a:defRPr sz="1200" b="0">
                <a:solidFill>
                  <a:schemeClr val="tx1"/>
                </a:solidFill>
              </a:defRPr>
            </a:lvl3pPr>
            <a:lvl4pPr algn="l">
              <a:defRPr sz="1200" b="0">
                <a:solidFill>
                  <a:schemeClr val="tx1"/>
                </a:solidFill>
              </a:defRPr>
            </a:lvl4pPr>
            <a:lvl5pPr algn="l">
              <a:defRPr sz="1200" b="0">
                <a:solidFill>
                  <a:schemeClr val="tx1"/>
                </a:solidFill>
              </a:defRPr>
            </a:lvl5pPr>
          </a:lstStyle>
          <a:p>
            <a:pPr lvl="0"/>
            <a:r>
              <a:rPr lang="fr-FR"/>
              <a:t>Description détaillée</a:t>
            </a:r>
          </a:p>
        </p:txBody>
      </p:sp>
      <p:sp>
        <p:nvSpPr>
          <p:cNvPr id="44" name="Espace réservé du texte 36">
            <a:extLst>
              <a:ext uri="{FF2B5EF4-FFF2-40B4-BE49-F238E27FC236}">
                <a16:creationId xmlns:a16="http://schemas.microsoft.com/office/drawing/2014/main" id="{4FEEEDA2-AA5A-331D-80EB-1A1572F77BAB}"/>
              </a:ext>
            </a:extLst>
          </p:cNvPr>
          <p:cNvSpPr>
            <a:spLocks noGrp="1"/>
          </p:cNvSpPr>
          <p:nvPr>
            <p:ph type="body" sz="quarter" idx="17" hasCustomPrompt="1"/>
          </p:nvPr>
        </p:nvSpPr>
        <p:spPr>
          <a:xfrm>
            <a:off x="6272472" y="3974173"/>
            <a:ext cx="1606043" cy="336897"/>
          </a:xfrm>
          <a:prstGeom prst="rect">
            <a:avLst/>
          </a:prstGeom>
        </p:spPr>
        <p:txBody>
          <a:bodyPr/>
          <a:lstStyle>
            <a:lvl1pPr>
              <a:defRPr sz="1400" b="1">
                <a:solidFill>
                  <a:schemeClr val="tx1"/>
                </a:solidFill>
              </a:defRPr>
            </a:lvl1pPr>
            <a:lvl2pPr>
              <a:defRPr sz="1400" b="1">
                <a:solidFill>
                  <a:schemeClr val="tx1"/>
                </a:solidFill>
              </a:defRPr>
            </a:lvl2pPr>
            <a:lvl3pPr>
              <a:defRPr sz="1400" b="1">
                <a:solidFill>
                  <a:schemeClr val="tx1"/>
                </a:solidFill>
              </a:defRPr>
            </a:lvl3pPr>
            <a:lvl4pPr>
              <a:defRPr sz="1400" b="1">
                <a:solidFill>
                  <a:schemeClr val="tx1"/>
                </a:solidFill>
              </a:defRPr>
            </a:lvl4pPr>
            <a:lvl5pPr>
              <a:defRPr sz="1400" b="1">
                <a:solidFill>
                  <a:schemeClr val="tx1"/>
                </a:solidFill>
              </a:defRPr>
            </a:lvl5pPr>
          </a:lstStyle>
          <a:p>
            <a:pPr lvl="0"/>
            <a:r>
              <a:rPr lang="fr-FR"/>
              <a:t>Étape 1</a:t>
            </a:r>
          </a:p>
        </p:txBody>
      </p:sp>
      <p:sp>
        <p:nvSpPr>
          <p:cNvPr id="45" name="Espace réservé du texte 40">
            <a:extLst>
              <a:ext uri="{FF2B5EF4-FFF2-40B4-BE49-F238E27FC236}">
                <a16:creationId xmlns:a16="http://schemas.microsoft.com/office/drawing/2014/main" id="{3C5CA48F-D2CC-16BB-7A6B-DFE59319A7BA}"/>
              </a:ext>
            </a:extLst>
          </p:cNvPr>
          <p:cNvSpPr>
            <a:spLocks noGrp="1"/>
          </p:cNvSpPr>
          <p:nvPr>
            <p:ph type="body" sz="quarter" idx="18" hasCustomPrompt="1"/>
          </p:nvPr>
        </p:nvSpPr>
        <p:spPr>
          <a:xfrm>
            <a:off x="6272472" y="4326513"/>
            <a:ext cx="2079921" cy="1118711"/>
          </a:xfrm>
          <a:prstGeom prst="rect">
            <a:avLst/>
          </a:prstGeom>
        </p:spPr>
        <p:txBody>
          <a:bodyPr/>
          <a:lstStyle>
            <a:lvl1pPr algn="l">
              <a:defRPr sz="1200" b="0">
                <a:solidFill>
                  <a:schemeClr val="tx1"/>
                </a:solidFill>
              </a:defRPr>
            </a:lvl1pPr>
            <a:lvl2pPr algn="l">
              <a:defRPr sz="1200" b="0">
                <a:solidFill>
                  <a:schemeClr val="tx1"/>
                </a:solidFill>
              </a:defRPr>
            </a:lvl2pPr>
            <a:lvl3pPr algn="l">
              <a:defRPr sz="1200" b="0">
                <a:solidFill>
                  <a:schemeClr val="tx1"/>
                </a:solidFill>
              </a:defRPr>
            </a:lvl3pPr>
            <a:lvl4pPr algn="l">
              <a:defRPr sz="1200" b="0">
                <a:solidFill>
                  <a:schemeClr val="tx1"/>
                </a:solidFill>
              </a:defRPr>
            </a:lvl4pPr>
            <a:lvl5pPr algn="l">
              <a:defRPr sz="1200" b="0">
                <a:solidFill>
                  <a:schemeClr val="tx1"/>
                </a:solidFill>
              </a:defRPr>
            </a:lvl5pPr>
          </a:lstStyle>
          <a:p>
            <a:pPr lvl="0"/>
            <a:r>
              <a:rPr lang="fr-FR"/>
              <a:t>Description détaillée</a:t>
            </a:r>
          </a:p>
        </p:txBody>
      </p:sp>
      <p:sp>
        <p:nvSpPr>
          <p:cNvPr id="46" name="Espace réservé du texte 36">
            <a:extLst>
              <a:ext uri="{FF2B5EF4-FFF2-40B4-BE49-F238E27FC236}">
                <a16:creationId xmlns:a16="http://schemas.microsoft.com/office/drawing/2014/main" id="{735F9576-5D4E-CF06-5688-E6D4DE78226F}"/>
              </a:ext>
            </a:extLst>
          </p:cNvPr>
          <p:cNvSpPr>
            <a:spLocks noGrp="1"/>
          </p:cNvSpPr>
          <p:nvPr>
            <p:ph type="body" sz="quarter" idx="19" hasCustomPrompt="1"/>
          </p:nvPr>
        </p:nvSpPr>
        <p:spPr>
          <a:xfrm>
            <a:off x="9185965" y="3974173"/>
            <a:ext cx="1606043" cy="336897"/>
          </a:xfrm>
          <a:prstGeom prst="rect">
            <a:avLst/>
          </a:prstGeom>
        </p:spPr>
        <p:txBody>
          <a:bodyPr/>
          <a:lstStyle>
            <a:lvl1pPr>
              <a:defRPr sz="1400" b="1">
                <a:solidFill>
                  <a:schemeClr val="tx1"/>
                </a:solidFill>
              </a:defRPr>
            </a:lvl1pPr>
            <a:lvl2pPr>
              <a:defRPr sz="1400" b="1">
                <a:solidFill>
                  <a:schemeClr val="tx1"/>
                </a:solidFill>
              </a:defRPr>
            </a:lvl2pPr>
            <a:lvl3pPr>
              <a:defRPr sz="1400" b="1">
                <a:solidFill>
                  <a:schemeClr val="tx1"/>
                </a:solidFill>
              </a:defRPr>
            </a:lvl3pPr>
            <a:lvl4pPr>
              <a:defRPr sz="1400" b="1">
                <a:solidFill>
                  <a:schemeClr val="tx1"/>
                </a:solidFill>
              </a:defRPr>
            </a:lvl4pPr>
            <a:lvl5pPr>
              <a:defRPr sz="1400" b="1">
                <a:solidFill>
                  <a:schemeClr val="tx1"/>
                </a:solidFill>
              </a:defRPr>
            </a:lvl5pPr>
          </a:lstStyle>
          <a:p>
            <a:pPr lvl="0"/>
            <a:r>
              <a:rPr lang="fr-FR"/>
              <a:t>Étape 1</a:t>
            </a:r>
          </a:p>
        </p:txBody>
      </p:sp>
      <p:sp>
        <p:nvSpPr>
          <p:cNvPr id="47" name="Espace réservé du texte 40">
            <a:extLst>
              <a:ext uri="{FF2B5EF4-FFF2-40B4-BE49-F238E27FC236}">
                <a16:creationId xmlns:a16="http://schemas.microsoft.com/office/drawing/2014/main" id="{6CF444C7-8634-09A2-F98C-6D5E0993E8CB}"/>
              </a:ext>
            </a:extLst>
          </p:cNvPr>
          <p:cNvSpPr>
            <a:spLocks noGrp="1"/>
          </p:cNvSpPr>
          <p:nvPr>
            <p:ph type="body" sz="quarter" idx="20" hasCustomPrompt="1"/>
          </p:nvPr>
        </p:nvSpPr>
        <p:spPr>
          <a:xfrm>
            <a:off x="9185965" y="4326513"/>
            <a:ext cx="2079921" cy="1118711"/>
          </a:xfrm>
          <a:prstGeom prst="rect">
            <a:avLst/>
          </a:prstGeom>
        </p:spPr>
        <p:txBody>
          <a:bodyPr/>
          <a:lstStyle>
            <a:lvl1pPr algn="l">
              <a:defRPr sz="1200" b="0">
                <a:solidFill>
                  <a:schemeClr val="tx1"/>
                </a:solidFill>
              </a:defRPr>
            </a:lvl1pPr>
            <a:lvl2pPr algn="l">
              <a:defRPr sz="1200" b="0">
                <a:solidFill>
                  <a:schemeClr val="tx1"/>
                </a:solidFill>
              </a:defRPr>
            </a:lvl2pPr>
            <a:lvl3pPr algn="l">
              <a:defRPr sz="1200" b="0">
                <a:solidFill>
                  <a:schemeClr val="tx1"/>
                </a:solidFill>
              </a:defRPr>
            </a:lvl3pPr>
            <a:lvl4pPr algn="l">
              <a:defRPr sz="1200" b="0">
                <a:solidFill>
                  <a:schemeClr val="tx1"/>
                </a:solidFill>
              </a:defRPr>
            </a:lvl4pPr>
            <a:lvl5pPr algn="l">
              <a:defRPr sz="1200" b="0">
                <a:solidFill>
                  <a:schemeClr val="tx1"/>
                </a:solidFill>
              </a:defRPr>
            </a:lvl5pPr>
          </a:lstStyle>
          <a:p>
            <a:pPr lvl="0"/>
            <a:r>
              <a:rPr lang="fr-FR"/>
              <a:t>Description détaillée</a:t>
            </a:r>
          </a:p>
        </p:txBody>
      </p:sp>
      <p:pic>
        <p:nvPicPr>
          <p:cNvPr id="48" name="Graphique 47">
            <a:extLst>
              <a:ext uri="{FF2B5EF4-FFF2-40B4-BE49-F238E27FC236}">
                <a16:creationId xmlns:a16="http://schemas.microsoft.com/office/drawing/2014/main" id="{FCFFCD9A-436B-3307-E4BB-36F1F009B6A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867200" y="790640"/>
            <a:ext cx="2028825" cy="2800350"/>
          </a:xfrm>
          <a:prstGeom prst="rect">
            <a:avLst/>
          </a:prstGeom>
        </p:spPr>
      </p:pic>
      <p:sp>
        <p:nvSpPr>
          <p:cNvPr id="49" name="Graphique 26">
            <a:extLst>
              <a:ext uri="{FF2B5EF4-FFF2-40B4-BE49-F238E27FC236}">
                <a16:creationId xmlns:a16="http://schemas.microsoft.com/office/drawing/2014/main" id="{52D3D924-C54A-F00E-8C1E-EB45FBBA5900}"/>
              </a:ext>
            </a:extLst>
          </p:cNvPr>
          <p:cNvSpPr/>
          <p:nvPr userDrawn="1"/>
        </p:nvSpPr>
        <p:spPr>
          <a:xfrm flipH="1">
            <a:off x="-444334" y="505164"/>
            <a:ext cx="2058531" cy="535633"/>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algn="ctr" rotWithShape="0">
              <a:prstClr val="black">
                <a:alpha val="15000"/>
              </a:prstClr>
            </a:outerShdw>
          </a:effectLst>
        </p:spPr>
        <p:txBody>
          <a:bodyPr rtlCol="0" anchor="ctr"/>
          <a:lstStyle/>
          <a:p>
            <a:endParaRPr lang="en-US"/>
          </a:p>
        </p:txBody>
      </p:sp>
      <p:sp>
        <p:nvSpPr>
          <p:cNvPr id="50" name="Graphique 26">
            <a:extLst>
              <a:ext uri="{FF2B5EF4-FFF2-40B4-BE49-F238E27FC236}">
                <a16:creationId xmlns:a16="http://schemas.microsoft.com/office/drawing/2014/main" id="{B40B6BED-A719-A1C7-70ED-7F3F8002A984}"/>
              </a:ext>
            </a:extLst>
          </p:cNvPr>
          <p:cNvSpPr/>
          <p:nvPr userDrawn="1"/>
        </p:nvSpPr>
        <p:spPr>
          <a:xfrm flipH="1">
            <a:off x="11162734" y="1447061"/>
            <a:ext cx="2058531" cy="535633"/>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algn="ctr" rotWithShape="0">
              <a:prstClr val="black">
                <a:alpha val="15000"/>
              </a:prstClr>
            </a:outerShdw>
          </a:effectLst>
        </p:spPr>
        <p:txBody>
          <a:bodyPr rtlCol="0" anchor="ctr"/>
          <a:lstStyle/>
          <a:p>
            <a:endParaRPr lang="en-US"/>
          </a:p>
        </p:txBody>
      </p:sp>
    </p:spTree>
    <p:extLst>
      <p:ext uri="{BB962C8B-B14F-4D97-AF65-F5344CB8AC3E}">
        <p14:creationId xmlns:p14="http://schemas.microsoft.com/office/powerpoint/2010/main" val="332576587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Points clés 1">
    <p:bg>
      <p:bgPr>
        <a:solidFill>
          <a:schemeClr val="tx2"/>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18A28D66-C336-B8C3-C5E0-819DD1CDD3EC}"/>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FB4D011D-C4E3-7404-E69B-7F1A7E7D68BC}"/>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sp>
        <p:nvSpPr>
          <p:cNvPr id="5" name="Graphique 26">
            <a:extLst>
              <a:ext uri="{FF2B5EF4-FFF2-40B4-BE49-F238E27FC236}">
                <a16:creationId xmlns:a16="http://schemas.microsoft.com/office/drawing/2014/main" id="{297CA6E4-8E63-93F9-9EDB-5E296129B885}"/>
              </a:ext>
            </a:extLst>
          </p:cNvPr>
          <p:cNvSpPr>
            <a:spLocks/>
          </p:cNvSpPr>
          <p:nvPr userDrawn="1"/>
        </p:nvSpPr>
        <p:spPr>
          <a:xfrm>
            <a:off x="6191886" y="1938254"/>
            <a:ext cx="1079208" cy="280812"/>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dist="203200" dir="2700000" algn="tl" rotWithShape="0">
              <a:prstClr val="black">
                <a:alpha val="40000"/>
              </a:prstClr>
            </a:outerShdw>
          </a:effectLst>
        </p:spPr>
        <p:txBody>
          <a:bodyPr rtlCol="0" anchor="ctr"/>
          <a:lstStyle/>
          <a:p>
            <a:endParaRPr lang="en-US"/>
          </a:p>
        </p:txBody>
      </p:sp>
      <p:sp>
        <p:nvSpPr>
          <p:cNvPr id="6" name="Graphique 26">
            <a:extLst>
              <a:ext uri="{FF2B5EF4-FFF2-40B4-BE49-F238E27FC236}">
                <a16:creationId xmlns:a16="http://schemas.microsoft.com/office/drawing/2014/main" id="{5C421667-C792-9BBD-AAC7-317F84BCEF35}"/>
              </a:ext>
            </a:extLst>
          </p:cNvPr>
          <p:cNvSpPr>
            <a:spLocks/>
          </p:cNvSpPr>
          <p:nvPr userDrawn="1"/>
        </p:nvSpPr>
        <p:spPr>
          <a:xfrm flipH="1">
            <a:off x="4096993" y="3629740"/>
            <a:ext cx="1647827" cy="428767"/>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dist="203200" dir="2700000" algn="tl" rotWithShape="0">
              <a:prstClr val="black">
                <a:alpha val="40000"/>
              </a:prstClr>
            </a:outerShdw>
          </a:effectLst>
        </p:spPr>
        <p:txBody>
          <a:bodyPr rtlCol="0" anchor="ctr"/>
          <a:lstStyle/>
          <a:p>
            <a:endParaRPr lang="en-US"/>
          </a:p>
        </p:txBody>
      </p:sp>
      <p:pic>
        <p:nvPicPr>
          <p:cNvPr id="7" name="Graphique 6">
            <a:extLst>
              <a:ext uri="{FF2B5EF4-FFF2-40B4-BE49-F238E27FC236}">
                <a16:creationId xmlns:a16="http://schemas.microsoft.com/office/drawing/2014/main" id="{93762DFC-77C6-AF53-E297-70E1498F40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24362" y="1968300"/>
            <a:ext cx="1943276" cy="4889700"/>
          </a:xfrm>
          <a:prstGeom prst="rect">
            <a:avLst/>
          </a:prstGeom>
          <a:effectLst>
            <a:outerShdw blurRad="457200" dist="279400" dir="2700000" algn="tl" rotWithShape="0">
              <a:prstClr val="black">
                <a:alpha val="40000"/>
              </a:prstClr>
            </a:outerShdw>
          </a:effectLst>
        </p:spPr>
      </p:pic>
      <p:pic>
        <p:nvPicPr>
          <p:cNvPr id="14" name="Graphique 13">
            <a:extLst>
              <a:ext uri="{FF2B5EF4-FFF2-40B4-BE49-F238E27FC236}">
                <a16:creationId xmlns:a16="http://schemas.microsoft.com/office/drawing/2014/main" id="{4E6E93B8-8AAF-EEE0-0344-C2188186828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191637" y="4470293"/>
            <a:ext cx="2000250" cy="2371725"/>
          </a:xfrm>
          <a:prstGeom prst="rect">
            <a:avLst/>
          </a:prstGeom>
        </p:spPr>
      </p:pic>
      <p:pic>
        <p:nvPicPr>
          <p:cNvPr id="15" name="Graphique 14">
            <a:extLst>
              <a:ext uri="{FF2B5EF4-FFF2-40B4-BE49-F238E27FC236}">
                <a16:creationId xmlns:a16="http://schemas.microsoft.com/office/drawing/2014/main" id="{5BDC5415-E20C-203F-6F13-052954F3042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447182" y="4695825"/>
            <a:ext cx="1647825" cy="2162175"/>
          </a:xfrm>
          <a:prstGeom prst="rect">
            <a:avLst/>
          </a:prstGeom>
        </p:spPr>
      </p:pic>
      <p:sp>
        <p:nvSpPr>
          <p:cNvPr id="32" name="Espace réservé du texte 31">
            <a:extLst>
              <a:ext uri="{FF2B5EF4-FFF2-40B4-BE49-F238E27FC236}">
                <a16:creationId xmlns:a16="http://schemas.microsoft.com/office/drawing/2014/main" id="{F0BFCEAB-C4E9-AA77-1591-2937A04C1A97}"/>
              </a:ext>
            </a:extLst>
          </p:cNvPr>
          <p:cNvSpPr>
            <a:spLocks noGrp="1"/>
          </p:cNvSpPr>
          <p:nvPr>
            <p:ph type="body" sz="quarter" idx="12" hasCustomPrompt="1"/>
          </p:nvPr>
        </p:nvSpPr>
        <p:spPr>
          <a:xfrm>
            <a:off x="1971227" y="823986"/>
            <a:ext cx="2125768" cy="442968"/>
          </a:xfrm>
          <a:prstGeom prst="rect">
            <a:avLst/>
          </a:prstGeom>
        </p:spPr>
        <p:txBody>
          <a:bodyPr/>
          <a:lstStyle>
            <a:lvl1pPr algn="l">
              <a:defRPr sz="1400" b="1">
                <a:solidFill>
                  <a:schemeClr val="bg1"/>
                </a:solidFill>
              </a:defRPr>
            </a:lvl1pPr>
            <a:lvl2pPr algn="l">
              <a:defRPr sz="1100" b="1">
                <a:solidFill>
                  <a:schemeClr val="bg1"/>
                </a:solidFill>
              </a:defRPr>
            </a:lvl2pPr>
            <a:lvl3pPr algn="l">
              <a:defRPr sz="1100" b="1">
                <a:solidFill>
                  <a:schemeClr val="bg1"/>
                </a:solidFill>
              </a:defRPr>
            </a:lvl3pPr>
            <a:lvl4pPr algn="l">
              <a:defRPr sz="1100" b="1">
                <a:solidFill>
                  <a:schemeClr val="bg1"/>
                </a:solidFill>
              </a:defRPr>
            </a:lvl4pPr>
            <a:lvl5pPr algn="l">
              <a:defRPr sz="1100" b="1">
                <a:solidFill>
                  <a:schemeClr val="bg1"/>
                </a:solidFill>
              </a:defRPr>
            </a:lvl5pPr>
          </a:lstStyle>
          <a:p>
            <a:pPr lvl="0"/>
            <a:r>
              <a:rPr lang="fr-FR"/>
              <a:t>Titre point n°1</a:t>
            </a:r>
          </a:p>
          <a:p>
            <a:pPr lvl="0"/>
            <a:endParaRPr lang="fr-FR"/>
          </a:p>
        </p:txBody>
      </p:sp>
      <p:sp>
        <p:nvSpPr>
          <p:cNvPr id="34" name="Espace réservé du texte 33">
            <a:extLst>
              <a:ext uri="{FF2B5EF4-FFF2-40B4-BE49-F238E27FC236}">
                <a16:creationId xmlns:a16="http://schemas.microsoft.com/office/drawing/2014/main" id="{60E26A16-A622-AAA3-D70A-CD0AC9E8D668}"/>
              </a:ext>
            </a:extLst>
          </p:cNvPr>
          <p:cNvSpPr>
            <a:spLocks noGrp="1"/>
          </p:cNvSpPr>
          <p:nvPr>
            <p:ph type="body" sz="quarter" idx="13" hasCustomPrompt="1"/>
          </p:nvPr>
        </p:nvSpPr>
        <p:spPr>
          <a:xfrm>
            <a:off x="1981618" y="1347788"/>
            <a:ext cx="2115376" cy="746311"/>
          </a:xfrm>
          <a:prstGeom prst="rect">
            <a:avLst/>
          </a:prstGeom>
        </p:spPr>
        <p:txBody>
          <a:bodyPr/>
          <a:lstStyle>
            <a:lvl1pPr>
              <a:defRPr sz="1100" b="0">
                <a:solidFill>
                  <a:schemeClr val="bg1"/>
                </a:solidFill>
              </a:defRPr>
            </a:lvl1pPr>
            <a:lvl2pPr>
              <a:defRPr sz="1100" b="0">
                <a:solidFill>
                  <a:schemeClr val="bg1"/>
                </a:solidFill>
              </a:defRPr>
            </a:lvl2pPr>
            <a:lvl3pPr>
              <a:defRPr sz="1100" b="0">
                <a:solidFill>
                  <a:schemeClr val="bg1"/>
                </a:solidFill>
              </a:defRPr>
            </a:lvl3pPr>
            <a:lvl4pPr>
              <a:defRPr sz="1100" b="0">
                <a:solidFill>
                  <a:schemeClr val="bg1"/>
                </a:solidFill>
              </a:defRPr>
            </a:lvl4pPr>
            <a:lvl5pPr>
              <a:defRPr sz="1100" b="0">
                <a:solidFill>
                  <a:schemeClr val="bg1"/>
                </a:solidFill>
              </a:defRPr>
            </a:lvl5pPr>
          </a:lstStyle>
          <a:p>
            <a:pPr lvl="0"/>
            <a:r>
              <a:rPr lang="fr-FR"/>
              <a:t>Description brève</a:t>
            </a:r>
          </a:p>
        </p:txBody>
      </p:sp>
      <p:sp>
        <p:nvSpPr>
          <p:cNvPr id="35" name="Espace réservé du texte 31">
            <a:extLst>
              <a:ext uri="{FF2B5EF4-FFF2-40B4-BE49-F238E27FC236}">
                <a16:creationId xmlns:a16="http://schemas.microsoft.com/office/drawing/2014/main" id="{6CD18476-FC52-53CD-76C7-9EE4848A363B}"/>
              </a:ext>
            </a:extLst>
          </p:cNvPr>
          <p:cNvSpPr>
            <a:spLocks noGrp="1"/>
          </p:cNvSpPr>
          <p:nvPr>
            <p:ph type="body" sz="quarter" idx="14" hasCustomPrompt="1"/>
          </p:nvPr>
        </p:nvSpPr>
        <p:spPr>
          <a:xfrm>
            <a:off x="1975408" y="2657084"/>
            <a:ext cx="2125768" cy="442968"/>
          </a:xfrm>
          <a:prstGeom prst="rect">
            <a:avLst/>
          </a:prstGeom>
        </p:spPr>
        <p:txBody>
          <a:bodyPr/>
          <a:lstStyle>
            <a:lvl1pPr algn="l">
              <a:defRPr sz="1400" b="1">
                <a:solidFill>
                  <a:schemeClr val="bg1"/>
                </a:solidFill>
              </a:defRPr>
            </a:lvl1pPr>
            <a:lvl2pPr algn="l">
              <a:defRPr sz="1100" b="1">
                <a:solidFill>
                  <a:schemeClr val="bg1"/>
                </a:solidFill>
              </a:defRPr>
            </a:lvl2pPr>
            <a:lvl3pPr algn="l">
              <a:defRPr sz="1100" b="1">
                <a:solidFill>
                  <a:schemeClr val="bg1"/>
                </a:solidFill>
              </a:defRPr>
            </a:lvl3pPr>
            <a:lvl4pPr algn="l">
              <a:defRPr sz="1100" b="1">
                <a:solidFill>
                  <a:schemeClr val="bg1"/>
                </a:solidFill>
              </a:defRPr>
            </a:lvl4pPr>
            <a:lvl5pPr algn="l">
              <a:defRPr sz="1100" b="1">
                <a:solidFill>
                  <a:schemeClr val="bg1"/>
                </a:solidFill>
              </a:defRPr>
            </a:lvl5pPr>
          </a:lstStyle>
          <a:p>
            <a:pPr lvl="0"/>
            <a:r>
              <a:rPr lang="fr-FR"/>
              <a:t>Titre point n°2</a:t>
            </a:r>
          </a:p>
          <a:p>
            <a:pPr lvl="0"/>
            <a:endParaRPr lang="fr-FR"/>
          </a:p>
        </p:txBody>
      </p:sp>
      <p:sp>
        <p:nvSpPr>
          <p:cNvPr id="36" name="Espace réservé du texte 33">
            <a:extLst>
              <a:ext uri="{FF2B5EF4-FFF2-40B4-BE49-F238E27FC236}">
                <a16:creationId xmlns:a16="http://schemas.microsoft.com/office/drawing/2014/main" id="{21EC3B16-0C23-EC43-6F52-2AE315A2B4EE}"/>
              </a:ext>
            </a:extLst>
          </p:cNvPr>
          <p:cNvSpPr>
            <a:spLocks noGrp="1"/>
          </p:cNvSpPr>
          <p:nvPr>
            <p:ph type="body" sz="quarter" idx="15" hasCustomPrompt="1"/>
          </p:nvPr>
        </p:nvSpPr>
        <p:spPr>
          <a:xfrm>
            <a:off x="1985799" y="3180886"/>
            <a:ext cx="2115376" cy="746311"/>
          </a:xfrm>
          <a:prstGeom prst="rect">
            <a:avLst/>
          </a:prstGeom>
        </p:spPr>
        <p:txBody>
          <a:bodyPr/>
          <a:lstStyle>
            <a:lvl1pPr>
              <a:defRPr sz="1100" b="0">
                <a:solidFill>
                  <a:schemeClr val="bg1"/>
                </a:solidFill>
              </a:defRPr>
            </a:lvl1pPr>
            <a:lvl2pPr>
              <a:defRPr sz="1100" b="0">
                <a:solidFill>
                  <a:schemeClr val="bg1"/>
                </a:solidFill>
              </a:defRPr>
            </a:lvl2pPr>
            <a:lvl3pPr>
              <a:defRPr sz="1100" b="0">
                <a:solidFill>
                  <a:schemeClr val="bg1"/>
                </a:solidFill>
              </a:defRPr>
            </a:lvl3pPr>
            <a:lvl4pPr>
              <a:defRPr sz="1100" b="0">
                <a:solidFill>
                  <a:schemeClr val="bg1"/>
                </a:solidFill>
              </a:defRPr>
            </a:lvl4pPr>
            <a:lvl5pPr>
              <a:defRPr sz="1100" b="0">
                <a:solidFill>
                  <a:schemeClr val="bg1"/>
                </a:solidFill>
              </a:defRPr>
            </a:lvl5pPr>
          </a:lstStyle>
          <a:p>
            <a:pPr lvl="0"/>
            <a:r>
              <a:rPr lang="fr-FR"/>
              <a:t>Description brève</a:t>
            </a:r>
          </a:p>
        </p:txBody>
      </p:sp>
      <p:sp>
        <p:nvSpPr>
          <p:cNvPr id="37" name="Espace réservé du texte 31">
            <a:extLst>
              <a:ext uri="{FF2B5EF4-FFF2-40B4-BE49-F238E27FC236}">
                <a16:creationId xmlns:a16="http://schemas.microsoft.com/office/drawing/2014/main" id="{1538DF2D-A114-23BF-8B68-C51B00DD70C9}"/>
              </a:ext>
            </a:extLst>
          </p:cNvPr>
          <p:cNvSpPr>
            <a:spLocks noGrp="1"/>
          </p:cNvSpPr>
          <p:nvPr>
            <p:ph type="body" sz="quarter" idx="16" hasCustomPrompt="1"/>
          </p:nvPr>
        </p:nvSpPr>
        <p:spPr>
          <a:xfrm>
            <a:off x="1993339" y="4684855"/>
            <a:ext cx="2125768" cy="442968"/>
          </a:xfrm>
          <a:prstGeom prst="rect">
            <a:avLst/>
          </a:prstGeom>
        </p:spPr>
        <p:txBody>
          <a:bodyPr/>
          <a:lstStyle>
            <a:lvl1pPr algn="l">
              <a:defRPr sz="1400" b="1">
                <a:solidFill>
                  <a:schemeClr val="bg1"/>
                </a:solidFill>
              </a:defRPr>
            </a:lvl1pPr>
            <a:lvl2pPr algn="l">
              <a:defRPr sz="1100" b="1">
                <a:solidFill>
                  <a:schemeClr val="bg1"/>
                </a:solidFill>
              </a:defRPr>
            </a:lvl2pPr>
            <a:lvl3pPr algn="l">
              <a:defRPr sz="1100" b="1">
                <a:solidFill>
                  <a:schemeClr val="bg1"/>
                </a:solidFill>
              </a:defRPr>
            </a:lvl3pPr>
            <a:lvl4pPr algn="l">
              <a:defRPr sz="1100" b="1">
                <a:solidFill>
                  <a:schemeClr val="bg1"/>
                </a:solidFill>
              </a:defRPr>
            </a:lvl4pPr>
            <a:lvl5pPr algn="l">
              <a:defRPr sz="1100" b="1">
                <a:solidFill>
                  <a:schemeClr val="bg1"/>
                </a:solidFill>
              </a:defRPr>
            </a:lvl5pPr>
          </a:lstStyle>
          <a:p>
            <a:pPr lvl="0"/>
            <a:r>
              <a:rPr lang="fr-FR"/>
              <a:t>Titre point n°3</a:t>
            </a:r>
          </a:p>
          <a:p>
            <a:pPr lvl="0"/>
            <a:endParaRPr lang="fr-FR"/>
          </a:p>
        </p:txBody>
      </p:sp>
      <p:sp>
        <p:nvSpPr>
          <p:cNvPr id="38" name="Espace réservé du texte 33">
            <a:extLst>
              <a:ext uri="{FF2B5EF4-FFF2-40B4-BE49-F238E27FC236}">
                <a16:creationId xmlns:a16="http://schemas.microsoft.com/office/drawing/2014/main" id="{6DDC39C7-3A98-D372-A805-10EFE8CAC6E8}"/>
              </a:ext>
            </a:extLst>
          </p:cNvPr>
          <p:cNvSpPr>
            <a:spLocks noGrp="1"/>
          </p:cNvSpPr>
          <p:nvPr>
            <p:ph type="body" sz="quarter" idx="17" hasCustomPrompt="1"/>
          </p:nvPr>
        </p:nvSpPr>
        <p:spPr>
          <a:xfrm>
            <a:off x="2003730" y="5208657"/>
            <a:ext cx="2115376" cy="746311"/>
          </a:xfrm>
          <a:prstGeom prst="rect">
            <a:avLst/>
          </a:prstGeom>
        </p:spPr>
        <p:txBody>
          <a:bodyPr/>
          <a:lstStyle>
            <a:lvl1pPr>
              <a:defRPr sz="1100" b="0">
                <a:solidFill>
                  <a:schemeClr val="bg1"/>
                </a:solidFill>
              </a:defRPr>
            </a:lvl1pPr>
            <a:lvl2pPr>
              <a:defRPr sz="1100" b="0">
                <a:solidFill>
                  <a:schemeClr val="bg1"/>
                </a:solidFill>
              </a:defRPr>
            </a:lvl2pPr>
            <a:lvl3pPr>
              <a:defRPr sz="1100" b="0">
                <a:solidFill>
                  <a:schemeClr val="bg1"/>
                </a:solidFill>
              </a:defRPr>
            </a:lvl3pPr>
            <a:lvl4pPr>
              <a:defRPr sz="1100" b="0">
                <a:solidFill>
                  <a:schemeClr val="bg1"/>
                </a:solidFill>
              </a:defRPr>
            </a:lvl4pPr>
            <a:lvl5pPr>
              <a:defRPr sz="1100" b="0">
                <a:solidFill>
                  <a:schemeClr val="bg1"/>
                </a:solidFill>
              </a:defRPr>
            </a:lvl5pPr>
          </a:lstStyle>
          <a:p>
            <a:pPr lvl="0"/>
            <a:r>
              <a:rPr lang="fr-FR"/>
              <a:t>Description brève</a:t>
            </a:r>
          </a:p>
        </p:txBody>
      </p:sp>
      <p:sp>
        <p:nvSpPr>
          <p:cNvPr id="39" name="Espace réservé du texte 31">
            <a:extLst>
              <a:ext uri="{FF2B5EF4-FFF2-40B4-BE49-F238E27FC236}">
                <a16:creationId xmlns:a16="http://schemas.microsoft.com/office/drawing/2014/main" id="{2ABD148F-8A95-5771-2D93-51FB8929F7E4}"/>
              </a:ext>
            </a:extLst>
          </p:cNvPr>
          <p:cNvSpPr>
            <a:spLocks noGrp="1"/>
          </p:cNvSpPr>
          <p:nvPr>
            <p:ph type="body" sz="quarter" idx="18" hasCustomPrompt="1"/>
          </p:nvPr>
        </p:nvSpPr>
        <p:spPr>
          <a:xfrm>
            <a:off x="8042163" y="823986"/>
            <a:ext cx="2125768" cy="442968"/>
          </a:xfrm>
          <a:prstGeom prst="rect">
            <a:avLst/>
          </a:prstGeom>
        </p:spPr>
        <p:txBody>
          <a:bodyPr/>
          <a:lstStyle>
            <a:lvl1pPr algn="r">
              <a:defRPr sz="1400" b="1">
                <a:solidFill>
                  <a:schemeClr val="bg1"/>
                </a:solidFill>
              </a:defRPr>
            </a:lvl1pPr>
            <a:lvl2pPr algn="l">
              <a:defRPr sz="1100" b="1">
                <a:solidFill>
                  <a:schemeClr val="bg1"/>
                </a:solidFill>
              </a:defRPr>
            </a:lvl2pPr>
            <a:lvl3pPr algn="l">
              <a:defRPr sz="1100" b="1">
                <a:solidFill>
                  <a:schemeClr val="bg1"/>
                </a:solidFill>
              </a:defRPr>
            </a:lvl3pPr>
            <a:lvl4pPr algn="l">
              <a:defRPr sz="1100" b="1">
                <a:solidFill>
                  <a:schemeClr val="bg1"/>
                </a:solidFill>
              </a:defRPr>
            </a:lvl4pPr>
            <a:lvl5pPr algn="l">
              <a:defRPr sz="1100" b="1">
                <a:solidFill>
                  <a:schemeClr val="bg1"/>
                </a:solidFill>
              </a:defRPr>
            </a:lvl5pPr>
          </a:lstStyle>
          <a:p>
            <a:pPr lvl="0"/>
            <a:r>
              <a:rPr lang="fr-FR"/>
              <a:t>Titre point n°4</a:t>
            </a:r>
          </a:p>
          <a:p>
            <a:pPr lvl="0"/>
            <a:endParaRPr lang="fr-FR"/>
          </a:p>
        </p:txBody>
      </p:sp>
      <p:sp>
        <p:nvSpPr>
          <p:cNvPr id="40" name="Espace réservé du texte 33">
            <a:extLst>
              <a:ext uri="{FF2B5EF4-FFF2-40B4-BE49-F238E27FC236}">
                <a16:creationId xmlns:a16="http://schemas.microsoft.com/office/drawing/2014/main" id="{B43EF2B9-378E-D3CE-DE4D-345142E94164}"/>
              </a:ext>
            </a:extLst>
          </p:cNvPr>
          <p:cNvSpPr>
            <a:spLocks noGrp="1"/>
          </p:cNvSpPr>
          <p:nvPr>
            <p:ph type="body" sz="quarter" idx="19" hasCustomPrompt="1"/>
          </p:nvPr>
        </p:nvSpPr>
        <p:spPr>
          <a:xfrm>
            <a:off x="8052554" y="1347788"/>
            <a:ext cx="2115376" cy="746311"/>
          </a:xfrm>
          <a:prstGeom prst="rect">
            <a:avLst/>
          </a:prstGeom>
        </p:spPr>
        <p:txBody>
          <a:bodyPr/>
          <a:lstStyle>
            <a:lvl1pPr algn="r">
              <a:defRPr sz="1100" b="0">
                <a:solidFill>
                  <a:schemeClr val="bg1"/>
                </a:solidFill>
              </a:defRPr>
            </a:lvl1pPr>
            <a:lvl2pPr>
              <a:defRPr sz="1100" b="0">
                <a:solidFill>
                  <a:schemeClr val="bg1"/>
                </a:solidFill>
              </a:defRPr>
            </a:lvl2pPr>
            <a:lvl3pPr>
              <a:defRPr sz="1100" b="0">
                <a:solidFill>
                  <a:schemeClr val="bg1"/>
                </a:solidFill>
              </a:defRPr>
            </a:lvl3pPr>
            <a:lvl4pPr>
              <a:defRPr sz="1100" b="0">
                <a:solidFill>
                  <a:schemeClr val="bg1"/>
                </a:solidFill>
              </a:defRPr>
            </a:lvl4pPr>
            <a:lvl5pPr>
              <a:defRPr sz="1100" b="0">
                <a:solidFill>
                  <a:schemeClr val="bg1"/>
                </a:solidFill>
              </a:defRPr>
            </a:lvl5pPr>
          </a:lstStyle>
          <a:p>
            <a:pPr lvl="0"/>
            <a:r>
              <a:rPr lang="fr-FR"/>
              <a:t>Description brève</a:t>
            </a:r>
          </a:p>
        </p:txBody>
      </p:sp>
      <p:sp>
        <p:nvSpPr>
          <p:cNvPr id="41" name="Espace réservé du texte 31">
            <a:extLst>
              <a:ext uri="{FF2B5EF4-FFF2-40B4-BE49-F238E27FC236}">
                <a16:creationId xmlns:a16="http://schemas.microsoft.com/office/drawing/2014/main" id="{8879CD35-15A1-0D2D-1EC0-7B88F508E80D}"/>
              </a:ext>
            </a:extLst>
          </p:cNvPr>
          <p:cNvSpPr>
            <a:spLocks noGrp="1"/>
          </p:cNvSpPr>
          <p:nvPr>
            <p:ph type="body" sz="quarter" idx="20" hasCustomPrompt="1"/>
          </p:nvPr>
        </p:nvSpPr>
        <p:spPr>
          <a:xfrm>
            <a:off x="8046344" y="2657084"/>
            <a:ext cx="2125768" cy="442968"/>
          </a:xfrm>
          <a:prstGeom prst="rect">
            <a:avLst/>
          </a:prstGeom>
        </p:spPr>
        <p:txBody>
          <a:bodyPr/>
          <a:lstStyle>
            <a:lvl1pPr algn="r">
              <a:defRPr sz="1400" b="1">
                <a:solidFill>
                  <a:schemeClr val="bg1"/>
                </a:solidFill>
              </a:defRPr>
            </a:lvl1pPr>
            <a:lvl2pPr algn="l">
              <a:defRPr sz="1100" b="1">
                <a:solidFill>
                  <a:schemeClr val="bg1"/>
                </a:solidFill>
              </a:defRPr>
            </a:lvl2pPr>
            <a:lvl3pPr algn="l">
              <a:defRPr sz="1100" b="1">
                <a:solidFill>
                  <a:schemeClr val="bg1"/>
                </a:solidFill>
              </a:defRPr>
            </a:lvl3pPr>
            <a:lvl4pPr algn="l">
              <a:defRPr sz="1100" b="1">
                <a:solidFill>
                  <a:schemeClr val="bg1"/>
                </a:solidFill>
              </a:defRPr>
            </a:lvl4pPr>
            <a:lvl5pPr algn="l">
              <a:defRPr sz="1100" b="1">
                <a:solidFill>
                  <a:schemeClr val="bg1"/>
                </a:solidFill>
              </a:defRPr>
            </a:lvl5pPr>
          </a:lstStyle>
          <a:p>
            <a:pPr lvl="0"/>
            <a:r>
              <a:rPr lang="fr-FR"/>
              <a:t>Titre point n°5</a:t>
            </a:r>
          </a:p>
          <a:p>
            <a:pPr lvl="0"/>
            <a:endParaRPr lang="fr-FR"/>
          </a:p>
        </p:txBody>
      </p:sp>
      <p:sp>
        <p:nvSpPr>
          <p:cNvPr id="42" name="Espace réservé du texte 33">
            <a:extLst>
              <a:ext uri="{FF2B5EF4-FFF2-40B4-BE49-F238E27FC236}">
                <a16:creationId xmlns:a16="http://schemas.microsoft.com/office/drawing/2014/main" id="{60674B34-9406-A34A-DFF0-2739202B662A}"/>
              </a:ext>
            </a:extLst>
          </p:cNvPr>
          <p:cNvSpPr>
            <a:spLocks noGrp="1"/>
          </p:cNvSpPr>
          <p:nvPr>
            <p:ph type="body" sz="quarter" idx="21" hasCustomPrompt="1"/>
          </p:nvPr>
        </p:nvSpPr>
        <p:spPr>
          <a:xfrm>
            <a:off x="8056735" y="3180886"/>
            <a:ext cx="2115376" cy="746311"/>
          </a:xfrm>
          <a:prstGeom prst="rect">
            <a:avLst/>
          </a:prstGeom>
        </p:spPr>
        <p:txBody>
          <a:bodyPr/>
          <a:lstStyle>
            <a:lvl1pPr algn="r">
              <a:defRPr sz="1100" b="0">
                <a:solidFill>
                  <a:schemeClr val="bg1"/>
                </a:solidFill>
              </a:defRPr>
            </a:lvl1pPr>
            <a:lvl2pPr>
              <a:defRPr sz="1100" b="0">
                <a:solidFill>
                  <a:schemeClr val="bg1"/>
                </a:solidFill>
              </a:defRPr>
            </a:lvl2pPr>
            <a:lvl3pPr>
              <a:defRPr sz="1100" b="0">
                <a:solidFill>
                  <a:schemeClr val="bg1"/>
                </a:solidFill>
              </a:defRPr>
            </a:lvl3pPr>
            <a:lvl4pPr>
              <a:defRPr sz="1100" b="0">
                <a:solidFill>
                  <a:schemeClr val="bg1"/>
                </a:solidFill>
              </a:defRPr>
            </a:lvl4pPr>
            <a:lvl5pPr>
              <a:defRPr sz="1100" b="0">
                <a:solidFill>
                  <a:schemeClr val="bg1"/>
                </a:solidFill>
              </a:defRPr>
            </a:lvl5pPr>
          </a:lstStyle>
          <a:p>
            <a:pPr lvl="0"/>
            <a:r>
              <a:rPr lang="fr-FR"/>
              <a:t>Description brève</a:t>
            </a:r>
          </a:p>
        </p:txBody>
      </p:sp>
      <p:sp>
        <p:nvSpPr>
          <p:cNvPr id="43" name="Espace réservé du texte 31">
            <a:extLst>
              <a:ext uri="{FF2B5EF4-FFF2-40B4-BE49-F238E27FC236}">
                <a16:creationId xmlns:a16="http://schemas.microsoft.com/office/drawing/2014/main" id="{18C081D5-7ADB-3783-D148-314B2B1876B4}"/>
              </a:ext>
            </a:extLst>
          </p:cNvPr>
          <p:cNvSpPr>
            <a:spLocks noGrp="1"/>
          </p:cNvSpPr>
          <p:nvPr>
            <p:ph type="body" sz="quarter" idx="22" hasCustomPrompt="1"/>
          </p:nvPr>
        </p:nvSpPr>
        <p:spPr>
          <a:xfrm>
            <a:off x="8064275" y="4684855"/>
            <a:ext cx="2125768" cy="442968"/>
          </a:xfrm>
          <a:prstGeom prst="rect">
            <a:avLst/>
          </a:prstGeom>
        </p:spPr>
        <p:txBody>
          <a:bodyPr/>
          <a:lstStyle>
            <a:lvl1pPr algn="r">
              <a:defRPr sz="1400" b="1">
                <a:solidFill>
                  <a:schemeClr val="bg1"/>
                </a:solidFill>
              </a:defRPr>
            </a:lvl1pPr>
            <a:lvl2pPr algn="l">
              <a:defRPr sz="1100" b="1">
                <a:solidFill>
                  <a:schemeClr val="bg1"/>
                </a:solidFill>
              </a:defRPr>
            </a:lvl2pPr>
            <a:lvl3pPr algn="l">
              <a:defRPr sz="1100" b="1">
                <a:solidFill>
                  <a:schemeClr val="bg1"/>
                </a:solidFill>
              </a:defRPr>
            </a:lvl3pPr>
            <a:lvl4pPr algn="l">
              <a:defRPr sz="1100" b="1">
                <a:solidFill>
                  <a:schemeClr val="bg1"/>
                </a:solidFill>
              </a:defRPr>
            </a:lvl4pPr>
            <a:lvl5pPr algn="l">
              <a:defRPr sz="1100" b="1">
                <a:solidFill>
                  <a:schemeClr val="bg1"/>
                </a:solidFill>
              </a:defRPr>
            </a:lvl5pPr>
          </a:lstStyle>
          <a:p>
            <a:pPr lvl="0"/>
            <a:r>
              <a:rPr lang="fr-FR"/>
              <a:t>Titre point n°6</a:t>
            </a:r>
          </a:p>
          <a:p>
            <a:pPr lvl="0"/>
            <a:endParaRPr lang="fr-FR"/>
          </a:p>
        </p:txBody>
      </p:sp>
      <p:sp>
        <p:nvSpPr>
          <p:cNvPr id="44" name="Espace réservé du texte 33">
            <a:extLst>
              <a:ext uri="{FF2B5EF4-FFF2-40B4-BE49-F238E27FC236}">
                <a16:creationId xmlns:a16="http://schemas.microsoft.com/office/drawing/2014/main" id="{09FEB58F-45CA-785A-7590-B5A5C3D557F9}"/>
              </a:ext>
            </a:extLst>
          </p:cNvPr>
          <p:cNvSpPr>
            <a:spLocks noGrp="1"/>
          </p:cNvSpPr>
          <p:nvPr>
            <p:ph type="body" sz="quarter" idx="23" hasCustomPrompt="1"/>
          </p:nvPr>
        </p:nvSpPr>
        <p:spPr>
          <a:xfrm>
            <a:off x="8074666" y="5208657"/>
            <a:ext cx="2115376" cy="746311"/>
          </a:xfrm>
          <a:prstGeom prst="rect">
            <a:avLst/>
          </a:prstGeom>
        </p:spPr>
        <p:txBody>
          <a:bodyPr/>
          <a:lstStyle>
            <a:lvl1pPr algn="r">
              <a:defRPr sz="1100" b="0">
                <a:solidFill>
                  <a:schemeClr val="bg1"/>
                </a:solidFill>
              </a:defRPr>
            </a:lvl1pPr>
            <a:lvl2pPr>
              <a:defRPr sz="1100" b="0">
                <a:solidFill>
                  <a:schemeClr val="bg1"/>
                </a:solidFill>
              </a:defRPr>
            </a:lvl2pPr>
            <a:lvl3pPr>
              <a:defRPr sz="1100" b="0">
                <a:solidFill>
                  <a:schemeClr val="bg1"/>
                </a:solidFill>
              </a:defRPr>
            </a:lvl3pPr>
            <a:lvl4pPr>
              <a:defRPr sz="1100" b="0">
                <a:solidFill>
                  <a:schemeClr val="bg1"/>
                </a:solidFill>
              </a:defRPr>
            </a:lvl4pPr>
            <a:lvl5pPr>
              <a:defRPr sz="1100" b="0">
                <a:solidFill>
                  <a:schemeClr val="bg1"/>
                </a:solidFill>
              </a:defRPr>
            </a:lvl5pPr>
          </a:lstStyle>
          <a:p>
            <a:pPr lvl="0"/>
            <a:r>
              <a:rPr lang="fr-FR"/>
              <a:t>Description brève</a:t>
            </a:r>
          </a:p>
        </p:txBody>
      </p:sp>
      <p:sp>
        <p:nvSpPr>
          <p:cNvPr id="46" name="Espace réservé du texte 45">
            <a:extLst>
              <a:ext uri="{FF2B5EF4-FFF2-40B4-BE49-F238E27FC236}">
                <a16:creationId xmlns:a16="http://schemas.microsoft.com/office/drawing/2014/main" id="{768B4D47-70FB-B608-7BF5-4B385787F237}"/>
              </a:ext>
            </a:extLst>
          </p:cNvPr>
          <p:cNvSpPr>
            <a:spLocks noGrp="1"/>
          </p:cNvSpPr>
          <p:nvPr>
            <p:ph type="body" sz="quarter" idx="24" hasCustomPrompt="1"/>
          </p:nvPr>
        </p:nvSpPr>
        <p:spPr>
          <a:xfrm>
            <a:off x="4365237" y="264841"/>
            <a:ext cx="3427290" cy="1507123"/>
          </a:xfrm>
          <a:prstGeom prst="rect">
            <a:avLst/>
          </a:prstGeom>
        </p:spPr>
        <p:txBody>
          <a:bodyPr/>
          <a:lstStyle>
            <a:lvl1pPr algn="ctr">
              <a:defRPr sz="3200" b="1">
                <a:solidFill>
                  <a:schemeClr val="bg1"/>
                </a:solidFill>
              </a:defRPr>
            </a:lvl1pPr>
            <a:lvl2pPr algn="ctr">
              <a:defRPr sz="3200" b="1">
                <a:solidFill>
                  <a:schemeClr val="bg1"/>
                </a:solidFill>
              </a:defRPr>
            </a:lvl2pPr>
            <a:lvl3pPr algn="ctr">
              <a:defRPr sz="3200" b="1">
                <a:solidFill>
                  <a:schemeClr val="bg1"/>
                </a:solidFill>
              </a:defRPr>
            </a:lvl3pPr>
            <a:lvl4pPr algn="ctr">
              <a:defRPr sz="3200" b="1">
                <a:solidFill>
                  <a:schemeClr val="bg1"/>
                </a:solidFill>
              </a:defRPr>
            </a:lvl4pPr>
            <a:lvl5pPr algn="ctr">
              <a:defRPr sz="3200" b="1">
                <a:solidFill>
                  <a:schemeClr val="bg1"/>
                </a:solidFill>
              </a:defRPr>
            </a:lvl5pPr>
          </a:lstStyle>
          <a:p>
            <a:pPr lvl="0"/>
            <a:r>
              <a:rPr lang="fr-FR"/>
              <a:t>Titre slide</a:t>
            </a:r>
          </a:p>
          <a:p>
            <a:pPr lvl="0"/>
            <a:r>
              <a:rPr lang="fr-FR"/>
              <a:t>(points clés)</a:t>
            </a:r>
          </a:p>
        </p:txBody>
      </p:sp>
      <p:pic>
        <p:nvPicPr>
          <p:cNvPr id="47" name="Image 46" descr="Une image contenant dessin&#10;&#10;Description générée automatiquement">
            <a:extLst>
              <a:ext uri="{FF2B5EF4-FFF2-40B4-BE49-F238E27FC236}">
                <a16:creationId xmlns:a16="http://schemas.microsoft.com/office/drawing/2014/main" id="{F7070D69-C1FF-58F7-912D-687D9CE1A833}"/>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spTree>
    <p:extLst>
      <p:ext uri="{BB962C8B-B14F-4D97-AF65-F5344CB8AC3E}">
        <p14:creationId xmlns:p14="http://schemas.microsoft.com/office/powerpoint/2010/main" val="178887591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Points clés 2">
    <p:bg>
      <p:bgPr>
        <a:solidFill>
          <a:schemeClr val="bg1">
            <a:lumMod val="95000"/>
          </a:schemeClr>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BE5A6849-AED5-1DE0-9E7E-65BCFBB499D0}"/>
              </a:ext>
            </a:extLst>
          </p:cNvPr>
          <p:cNvSpPr>
            <a:spLocks noGrp="1"/>
          </p:cNvSpPr>
          <p:nvPr>
            <p:ph type="ftr" sz="quarter" idx="10"/>
          </p:nvPr>
        </p:nvSpPr>
        <p:spPr/>
        <p:txBody>
          <a:body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08352DE0-1265-5B3B-8802-B063E7EDCBE1}"/>
              </a:ext>
            </a:extLst>
          </p:cNvPr>
          <p:cNvSpPr>
            <a:spLocks noGrp="1"/>
          </p:cNvSpPr>
          <p:nvPr>
            <p:ph type="sldNum" sz="quarter" idx="11"/>
          </p:nvPr>
        </p:nvSpPr>
        <p:spPr/>
        <p:txBody>
          <a:bodyPr/>
          <a:lstStyle>
            <a:lvl1pPr>
              <a:defRPr>
                <a:solidFill>
                  <a:schemeClr val="tx2"/>
                </a:solidFill>
              </a:defRPr>
            </a:lvl1pPr>
          </a:lstStyle>
          <a:p>
            <a:fld id="{72F7D735-2684-4015-BC38-8C62B24B466E}" type="slidenum">
              <a:rPr lang="fr-FR" smtClean="0"/>
              <a:pPr/>
              <a:t>‹N°›</a:t>
            </a:fld>
            <a:endParaRPr lang="fr-FR"/>
          </a:p>
        </p:txBody>
      </p:sp>
      <p:pic>
        <p:nvPicPr>
          <p:cNvPr id="5" name="Graphique 4">
            <a:extLst>
              <a:ext uri="{FF2B5EF4-FFF2-40B4-BE49-F238E27FC236}">
                <a16:creationId xmlns:a16="http://schemas.microsoft.com/office/drawing/2014/main" id="{9F03E408-88A1-62F4-B2C6-62BCDE930D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70635" y="736448"/>
            <a:ext cx="1703828" cy="3650393"/>
          </a:xfrm>
          <a:prstGeom prst="rect">
            <a:avLst/>
          </a:prstGeom>
        </p:spPr>
      </p:pic>
      <p:sp>
        <p:nvSpPr>
          <p:cNvPr id="7" name="Rectangle : coins arrondis 6">
            <a:extLst>
              <a:ext uri="{FF2B5EF4-FFF2-40B4-BE49-F238E27FC236}">
                <a16:creationId xmlns:a16="http://schemas.microsoft.com/office/drawing/2014/main" id="{5F982E2B-9CE8-172A-EAA7-58496B5636AC}"/>
              </a:ext>
            </a:extLst>
          </p:cNvPr>
          <p:cNvSpPr/>
          <p:nvPr userDrawn="1"/>
        </p:nvSpPr>
        <p:spPr>
          <a:xfrm>
            <a:off x="640285" y="2034873"/>
            <a:ext cx="2520280" cy="3888432"/>
          </a:xfrm>
          <a:prstGeom prst="roundRect">
            <a:avLst>
              <a:gd name="adj" fmla="val 613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 coins arrondis 7">
            <a:extLst>
              <a:ext uri="{FF2B5EF4-FFF2-40B4-BE49-F238E27FC236}">
                <a16:creationId xmlns:a16="http://schemas.microsoft.com/office/drawing/2014/main" id="{68D84732-2475-6173-4531-AEB346B4B4D0}"/>
              </a:ext>
            </a:extLst>
          </p:cNvPr>
          <p:cNvSpPr/>
          <p:nvPr userDrawn="1"/>
        </p:nvSpPr>
        <p:spPr>
          <a:xfrm>
            <a:off x="3442966" y="2034873"/>
            <a:ext cx="2520280" cy="3888432"/>
          </a:xfrm>
          <a:prstGeom prst="roundRect">
            <a:avLst>
              <a:gd name="adj" fmla="val 613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5E804044-A5FD-FB68-9C0F-A53B9E642D40}"/>
              </a:ext>
            </a:extLst>
          </p:cNvPr>
          <p:cNvSpPr/>
          <p:nvPr userDrawn="1"/>
        </p:nvSpPr>
        <p:spPr>
          <a:xfrm>
            <a:off x="6245647" y="2034873"/>
            <a:ext cx="2520280" cy="3888432"/>
          </a:xfrm>
          <a:prstGeom prst="roundRect">
            <a:avLst>
              <a:gd name="adj" fmla="val 613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 coins arrondis 9">
            <a:extLst>
              <a:ext uri="{FF2B5EF4-FFF2-40B4-BE49-F238E27FC236}">
                <a16:creationId xmlns:a16="http://schemas.microsoft.com/office/drawing/2014/main" id="{656CA6A1-4ECA-F3B9-CABC-3DA52779223A}"/>
              </a:ext>
            </a:extLst>
          </p:cNvPr>
          <p:cNvSpPr/>
          <p:nvPr userDrawn="1"/>
        </p:nvSpPr>
        <p:spPr>
          <a:xfrm>
            <a:off x="9048328" y="2034873"/>
            <a:ext cx="2520280" cy="3888432"/>
          </a:xfrm>
          <a:prstGeom prst="roundRect">
            <a:avLst>
              <a:gd name="adj" fmla="val 613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7" name="Graphique 26">
            <a:extLst>
              <a:ext uri="{FF2B5EF4-FFF2-40B4-BE49-F238E27FC236}">
                <a16:creationId xmlns:a16="http://schemas.microsoft.com/office/drawing/2014/main" id="{14195601-16A5-3561-33EB-6ECAD908E02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92544" y="224966"/>
            <a:ext cx="1847306" cy="1038371"/>
          </a:xfrm>
          <a:prstGeom prst="rect">
            <a:avLst/>
          </a:prstGeom>
          <a:effectLst>
            <a:outerShdw blurRad="266700" dist="165100" dir="2700000" algn="tl" rotWithShape="0">
              <a:prstClr val="black">
                <a:alpha val="41000"/>
              </a:prstClr>
            </a:outerShdw>
          </a:effectLst>
        </p:spPr>
      </p:pic>
      <p:pic>
        <p:nvPicPr>
          <p:cNvPr id="28" name="Graphique 27">
            <a:extLst>
              <a:ext uri="{FF2B5EF4-FFF2-40B4-BE49-F238E27FC236}">
                <a16:creationId xmlns:a16="http://schemas.microsoft.com/office/drawing/2014/main" id="{84AA8681-9550-143C-4607-DB84F12C254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339356" y="642202"/>
            <a:ext cx="1040713" cy="584985"/>
          </a:xfrm>
          <a:prstGeom prst="rect">
            <a:avLst/>
          </a:prstGeom>
          <a:effectLst>
            <a:outerShdw blurRad="266700" dist="165100" dir="2700000" algn="tl" rotWithShape="0">
              <a:prstClr val="black">
                <a:alpha val="41000"/>
              </a:prstClr>
            </a:outerShdw>
          </a:effectLst>
        </p:spPr>
      </p:pic>
      <p:sp>
        <p:nvSpPr>
          <p:cNvPr id="30" name="Espace réservé du texte 29">
            <a:extLst>
              <a:ext uri="{FF2B5EF4-FFF2-40B4-BE49-F238E27FC236}">
                <a16:creationId xmlns:a16="http://schemas.microsoft.com/office/drawing/2014/main" id="{C9AA9522-FD67-2B1D-0C3D-E69B3815D9AB}"/>
              </a:ext>
            </a:extLst>
          </p:cNvPr>
          <p:cNvSpPr>
            <a:spLocks noGrp="1"/>
          </p:cNvSpPr>
          <p:nvPr>
            <p:ph type="body" sz="quarter" idx="12" hasCustomPrompt="1"/>
          </p:nvPr>
        </p:nvSpPr>
        <p:spPr>
          <a:xfrm>
            <a:off x="3442967" y="400568"/>
            <a:ext cx="5444704" cy="861910"/>
          </a:xfrm>
          <a:prstGeom prst="rect">
            <a:avLst/>
          </a:prstGeom>
        </p:spPr>
        <p:txBody>
          <a:bodyPr/>
          <a:lstStyle>
            <a:lvl1pPr algn="ctr">
              <a:defRPr sz="3200" b="1">
                <a:solidFill>
                  <a:schemeClr val="tx2"/>
                </a:solidFill>
              </a:defRPr>
            </a:lvl1pPr>
            <a:lvl2pPr algn="ctr">
              <a:defRPr sz="3200" b="1">
                <a:solidFill>
                  <a:schemeClr val="tx2"/>
                </a:solidFill>
              </a:defRPr>
            </a:lvl2pPr>
            <a:lvl3pPr algn="ctr">
              <a:defRPr sz="3200" b="1">
                <a:solidFill>
                  <a:schemeClr val="tx2"/>
                </a:solidFill>
              </a:defRPr>
            </a:lvl3pPr>
            <a:lvl4pPr algn="ctr">
              <a:defRPr sz="3200" b="1">
                <a:solidFill>
                  <a:schemeClr val="tx2"/>
                </a:solidFill>
              </a:defRPr>
            </a:lvl4pPr>
            <a:lvl5pPr algn="ctr">
              <a:defRPr sz="3200" b="1">
                <a:solidFill>
                  <a:schemeClr val="tx2"/>
                </a:solidFill>
              </a:defRPr>
            </a:lvl5pPr>
          </a:lstStyle>
          <a:p>
            <a:pPr lvl="0"/>
            <a:r>
              <a:rPr lang="fr-FR"/>
              <a:t>Titre slide (points clés)</a:t>
            </a:r>
          </a:p>
        </p:txBody>
      </p:sp>
      <p:sp>
        <p:nvSpPr>
          <p:cNvPr id="34" name="Espace réservé du texte 33">
            <a:extLst>
              <a:ext uri="{FF2B5EF4-FFF2-40B4-BE49-F238E27FC236}">
                <a16:creationId xmlns:a16="http://schemas.microsoft.com/office/drawing/2014/main" id="{351A483F-4793-F87D-AFD0-F4FC602A504B}"/>
              </a:ext>
            </a:extLst>
          </p:cNvPr>
          <p:cNvSpPr>
            <a:spLocks noGrp="1"/>
          </p:cNvSpPr>
          <p:nvPr>
            <p:ph type="body" sz="quarter" idx="13" hasCustomPrompt="1"/>
          </p:nvPr>
        </p:nvSpPr>
        <p:spPr>
          <a:xfrm>
            <a:off x="860772" y="2758046"/>
            <a:ext cx="2061778" cy="531865"/>
          </a:xfrm>
          <a:prstGeom prst="rect">
            <a:avLst/>
          </a:prstGeom>
        </p:spPr>
        <p:txBody>
          <a:bodyPr/>
          <a:lstStyle>
            <a:lvl1pPr algn="ctr">
              <a:defRPr sz="1400" b="1">
                <a:solidFill>
                  <a:schemeClr val="accent1"/>
                </a:solidFill>
              </a:defRPr>
            </a:lvl1pPr>
            <a:lvl2pPr algn="ctr">
              <a:defRPr sz="1400" b="1">
                <a:solidFill>
                  <a:schemeClr val="accent1"/>
                </a:solidFill>
              </a:defRPr>
            </a:lvl2pPr>
            <a:lvl3pPr algn="ctr">
              <a:defRPr sz="1400" b="1">
                <a:solidFill>
                  <a:schemeClr val="accent1"/>
                </a:solidFill>
              </a:defRPr>
            </a:lvl3pPr>
            <a:lvl4pPr algn="ctr">
              <a:defRPr sz="1400" b="1">
                <a:solidFill>
                  <a:schemeClr val="accent1"/>
                </a:solidFill>
              </a:defRPr>
            </a:lvl4pPr>
            <a:lvl5pPr algn="ctr">
              <a:defRPr sz="1400" b="1">
                <a:solidFill>
                  <a:schemeClr val="accent1"/>
                </a:solidFill>
              </a:defRPr>
            </a:lvl5pPr>
          </a:lstStyle>
          <a:p>
            <a:pPr lvl="0"/>
            <a:r>
              <a:rPr lang="fr-FR"/>
              <a:t>Titre point clé n°1</a:t>
            </a:r>
          </a:p>
          <a:p>
            <a:pPr lvl="0"/>
            <a:endParaRPr lang="fr-FR"/>
          </a:p>
        </p:txBody>
      </p:sp>
      <p:sp>
        <p:nvSpPr>
          <p:cNvPr id="36" name="Espace réservé du texte 35">
            <a:extLst>
              <a:ext uri="{FF2B5EF4-FFF2-40B4-BE49-F238E27FC236}">
                <a16:creationId xmlns:a16="http://schemas.microsoft.com/office/drawing/2014/main" id="{565258E9-CC9C-3B42-08E9-2EE952A37CA2}"/>
              </a:ext>
            </a:extLst>
          </p:cNvPr>
          <p:cNvSpPr>
            <a:spLocks noGrp="1"/>
          </p:cNvSpPr>
          <p:nvPr>
            <p:ph type="body" sz="quarter" idx="14" hasCustomPrompt="1"/>
          </p:nvPr>
        </p:nvSpPr>
        <p:spPr>
          <a:xfrm>
            <a:off x="867367" y="3515165"/>
            <a:ext cx="2078034" cy="2048100"/>
          </a:xfrm>
          <a:prstGeom prst="rect">
            <a:avLst/>
          </a:prstGeom>
        </p:spPr>
        <p:txBody>
          <a:bodyPr/>
          <a:lstStyle>
            <a:lvl1pPr algn="ctr">
              <a:defRPr sz="1100" b="0">
                <a:solidFill>
                  <a:schemeClr val="tx1"/>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Description détaillée</a:t>
            </a:r>
          </a:p>
        </p:txBody>
      </p:sp>
      <p:sp>
        <p:nvSpPr>
          <p:cNvPr id="37" name="Espace réservé du texte 33">
            <a:extLst>
              <a:ext uri="{FF2B5EF4-FFF2-40B4-BE49-F238E27FC236}">
                <a16:creationId xmlns:a16="http://schemas.microsoft.com/office/drawing/2014/main" id="{E29F0D07-0035-AF33-9A56-89492E838586}"/>
              </a:ext>
            </a:extLst>
          </p:cNvPr>
          <p:cNvSpPr>
            <a:spLocks noGrp="1"/>
          </p:cNvSpPr>
          <p:nvPr>
            <p:ph type="body" sz="quarter" idx="15" hasCustomPrompt="1"/>
          </p:nvPr>
        </p:nvSpPr>
        <p:spPr>
          <a:xfrm>
            <a:off x="3647728" y="2758046"/>
            <a:ext cx="2061778" cy="531865"/>
          </a:xfrm>
          <a:prstGeom prst="rect">
            <a:avLst/>
          </a:prstGeom>
        </p:spPr>
        <p:txBody>
          <a:bodyPr/>
          <a:lstStyle>
            <a:lvl1pPr algn="ctr">
              <a:defRPr sz="1400" b="1">
                <a:solidFill>
                  <a:schemeClr val="accent1"/>
                </a:solidFill>
              </a:defRPr>
            </a:lvl1pPr>
            <a:lvl2pPr algn="ctr">
              <a:defRPr sz="1400" b="1">
                <a:solidFill>
                  <a:schemeClr val="accent1"/>
                </a:solidFill>
              </a:defRPr>
            </a:lvl2pPr>
            <a:lvl3pPr algn="ctr">
              <a:defRPr sz="1400" b="1">
                <a:solidFill>
                  <a:schemeClr val="accent1"/>
                </a:solidFill>
              </a:defRPr>
            </a:lvl3pPr>
            <a:lvl4pPr algn="ctr">
              <a:defRPr sz="1400" b="1">
                <a:solidFill>
                  <a:schemeClr val="accent1"/>
                </a:solidFill>
              </a:defRPr>
            </a:lvl4pPr>
            <a:lvl5pPr algn="ctr">
              <a:defRPr sz="1400" b="1">
                <a:solidFill>
                  <a:schemeClr val="accent1"/>
                </a:solidFill>
              </a:defRPr>
            </a:lvl5pPr>
          </a:lstStyle>
          <a:p>
            <a:pPr lvl="0"/>
            <a:r>
              <a:rPr lang="fr-FR"/>
              <a:t>Titre point clé n°1</a:t>
            </a:r>
          </a:p>
          <a:p>
            <a:pPr lvl="0"/>
            <a:endParaRPr lang="fr-FR"/>
          </a:p>
        </p:txBody>
      </p:sp>
      <p:sp>
        <p:nvSpPr>
          <p:cNvPr id="38" name="Espace réservé du texte 35">
            <a:extLst>
              <a:ext uri="{FF2B5EF4-FFF2-40B4-BE49-F238E27FC236}">
                <a16:creationId xmlns:a16="http://schemas.microsoft.com/office/drawing/2014/main" id="{22DCFD37-6A79-66E5-4FB7-21A0C4789734}"/>
              </a:ext>
            </a:extLst>
          </p:cNvPr>
          <p:cNvSpPr>
            <a:spLocks noGrp="1"/>
          </p:cNvSpPr>
          <p:nvPr>
            <p:ph type="body" sz="quarter" idx="16" hasCustomPrompt="1"/>
          </p:nvPr>
        </p:nvSpPr>
        <p:spPr>
          <a:xfrm>
            <a:off x="3654323" y="3515165"/>
            <a:ext cx="2078034" cy="2048100"/>
          </a:xfrm>
          <a:prstGeom prst="rect">
            <a:avLst/>
          </a:prstGeom>
        </p:spPr>
        <p:txBody>
          <a:bodyPr/>
          <a:lstStyle>
            <a:lvl1pPr algn="ctr">
              <a:defRPr sz="1100" b="0">
                <a:solidFill>
                  <a:schemeClr val="tx1"/>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Description détaillée</a:t>
            </a:r>
          </a:p>
        </p:txBody>
      </p:sp>
      <p:sp>
        <p:nvSpPr>
          <p:cNvPr id="39" name="Espace réservé du texte 33">
            <a:extLst>
              <a:ext uri="{FF2B5EF4-FFF2-40B4-BE49-F238E27FC236}">
                <a16:creationId xmlns:a16="http://schemas.microsoft.com/office/drawing/2014/main" id="{2C731BF2-4B0F-A537-F8E5-B3B641579207}"/>
              </a:ext>
            </a:extLst>
          </p:cNvPr>
          <p:cNvSpPr>
            <a:spLocks noGrp="1"/>
          </p:cNvSpPr>
          <p:nvPr>
            <p:ph type="body" sz="quarter" idx="17" hasCustomPrompt="1"/>
          </p:nvPr>
        </p:nvSpPr>
        <p:spPr>
          <a:xfrm>
            <a:off x="6449445" y="2758046"/>
            <a:ext cx="2061778" cy="531865"/>
          </a:xfrm>
          <a:prstGeom prst="rect">
            <a:avLst/>
          </a:prstGeom>
        </p:spPr>
        <p:txBody>
          <a:bodyPr/>
          <a:lstStyle>
            <a:lvl1pPr algn="ctr">
              <a:defRPr sz="1400" b="1">
                <a:solidFill>
                  <a:schemeClr val="accent1"/>
                </a:solidFill>
              </a:defRPr>
            </a:lvl1pPr>
            <a:lvl2pPr algn="ctr">
              <a:defRPr sz="1400" b="1">
                <a:solidFill>
                  <a:schemeClr val="accent1"/>
                </a:solidFill>
              </a:defRPr>
            </a:lvl2pPr>
            <a:lvl3pPr algn="ctr">
              <a:defRPr sz="1400" b="1">
                <a:solidFill>
                  <a:schemeClr val="accent1"/>
                </a:solidFill>
              </a:defRPr>
            </a:lvl3pPr>
            <a:lvl4pPr algn="ctr">
              <a:defRPr sz="1400" b="1">
                <a:solidFill>
                  <a:schemeClr val="accent1"/>
                </a:solidFill>
              </a:defRPr>
            </a:lvl4pPr>
            <a:lvl5pPr algn="ctr">
              <a:defRPr sz="1400" b="1">
                <a:solidFill>
                  <a:schemeClr val="accent1"/>
                </a:solidFill>
              </a:defRPr>
            </a:lvl5pPr>
          </a:lstStyle>
          <a:p>
            <a:pPr lvl="0"/>
            <a:r>
              <a:rPr lang="fr-FR"/>
              <a:t>Titre point clé n°1</a:t>
            </a:r>
          </a:p>
          <a:p>
            <a:pPr lvl="0"/>
            <a:endParaRPr lang="fr-FR"/>
          </a:p>
        </p:txBody>
      </p:sp>
      <p:sp>
        <p:nvSpPr>
          <p:cNvPr id="40" name="Espace réservé du texte 35">
            <a:extLst>
              <a:ext uri="{FF2B5EF4-FFF2-40B4-BE49-F238E27FC236}">
                <a16:creationId xmlns:a16="http://schemas.microsoft.com/office/drawing/2014/main" id="{F23543E9-92F1-EBDA-3B5D-61100633C972}"/>
              </a:ext>
            </a:extLst>
          </p:cNvPr>
          <p:cNvSpPr>
            <a:spLocks noGrp="1"/>
          </p:cNvSpPr>
          <p:nvPr>
            <p:ph type="body" sz="quarter" idx="18" hasCustomPrompt="1"/>
          </p:nvPr>
        </p:nvSpPr>
        <p:spPr>
          <a:xfrm>
            <a:off x="6456040" y="3515165"/>
            <a:ext cx="2078034" cy="2048100"/>
          </a:xfrm>
          <a:prstGeom prst="rect">
            <a:avLst/>
          </a:prstGeom>
        </p:spPr>
        <p:txBody>
          <a:bodyPr/>
          <a:lstStyle>
            <a:lvl1pPr algn="ctr">
              <a:defRPr sz="1100" b="0">
                <a:solidFill>
                  <a:schemeClr val="tx1"/>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Description détaillée</a:t>
            </a:r>
          </a:p>
        </p:txBody>
      </p:sp>
      <p:sp>
        <p:nvSpPr>
          <p:cNvPr id="41" name="Espace réservé du texte 33">
            <a:extLst>
              <a:ext uri="{FF2B5EF4-FFF2-40B4-BE49-F238E27FC236}">
                <a16:creationId xmlns:a16="http://schemas.microsoft.com/office/drawing/2014/main" id="{5328B9FB-131D-61BE-0B1C-56D132E84D64}"/>
              </a:ext>
            </a:extLst>
          </p:cNvPr>
          <p:cNvSpPr>
            <a:spLocks noGrp="1"/>
          </p:cNvSpPr>
          <p:nvPr>
            <p:ph type="body" sz="quarter" idx="19" hasCustomPrompt="1"/>
          </p:nvPr>
        </p:nvSpPr>
        <p:spPr>
          <a:xfrm>
            <a:off x="9246599" y="2758046"/>
            <a:ext cx="2061778" cy="531865"/>
          </a:xfrm>
          <a:prstGeom prst="rect">
            <a:avLst/>
          </a:prstGeom>
        </p:spPr>
        <p:txBody>
          <a:bodyPr/>
          <a:lstStyle>
            <a:lvl1pPr algn="ctr">
              <a:defRPr sz="1400" b="1">
                <a:solidFill>
                  <a:schemeClr val="accent1"/>
                </a:solidFill>
              </a:defRPr>
            </a:lvl1pPr>
            <a:lvl2pPr algn="ctr">
              <a:defRPr sz="1400" b="1">
                <a:solidFill>
                  <a:schemeClr val="accent1"/>
                </a:solidFill>
              </a:defRPr>
            </a:lvl2pPr>
            <a:lvl3pPr algn="ctr">
              <a:defRPr sz="1400" b="1">
                <a:solidFill>
                  <a:schemeClr val="accent1"/>
                </a:solidFill>
              </a:defRPr>
            </a:lvl3pPr>
            <a:lvl4pPr algn="ctr">
              <a:defRPr sz="1400" b="1">
                <a:solidFill>
                  <a:schemeClr val="accent1"/>
                </a:solidFill>
              </a:defRPr>
            </a:lvl4pPr>
            <a:lvl5pPr algn="ctr">
              <a:defRPr sz="1400" b="1">
                <a:solidFill>
                  <a:schemeClr val="accent1"/>
                </a:solidFill>
              </a:defRPr>
            </a:lvl5pPr>
          </a:lstStyle>
          <a:p>
            <a:pPr lvl="0"/>
            <a:r>
              <a:rPr lang="fr-FR"/>
              <a:t>Titre point clé n°1</a:t>
            </a:r>
          </a:p>
          <a:p>
            <a:pPr lvl="0"/>
            <a:endParaRPr lang="fr-FR"/>
          </a:p>
        </p:txBody>
      </p:sp>
      <p:sp>
        <p:nvSpPr>
          <p:cNvPr id="42" name="Espace réservé du texte 35">
            <a:extLst>
              <a:ext uri="{FF2B5EF4-FFF2-40B4-BE49-F238E27FC236}">
                <a16:creationId xmlns:a16="http://schemas.microsoft.com/office/drawing/2014/main" id="{D8D0B7F6-6119-F6CA-5877-6E7E49995E24}"/>
              </a:ext>
            </a:extLst>
          </p:cNvPr>
          <p:cNvSpPr>
            <a:spLocks noGrp="1"/>
          </p:cNvSpPr>
          <p:nvPr>
            <p:ph type="body" sz="quarter" idx="20" hasCustomPrompt="1"/>
          </p:nvPr>
        </p:nvSpPr>
        <p:spPr>
          <a:xfrm>
            <a:off x="9253194" y="3515165"/>
            <a:ext cx="2078034" cy="2048100"/>
          </a:xfrm>
          <a:prstGeom prst="rect">
            <a:avLst/>
          </a:prstGeom>
        </p:spPr>
        <p:txBody>
          <a:bodyPr/>
          <a:lstStyle>
            <a:lvl1pPr algn="ctr">
              <a:defRPr sz="1100" b="0">
                <a:solidFill>
                  <a:schemeClr val="tx1"/>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Description détaillée</a:t>
            </a:r>
          </a:p>
        </p:txBody>
      </p:sp>
      <p:sp>
        <p:nvSpPr>
          <p:cNvPr id="43" name="Ellipse 42">
            <a:extLst>
              <a:ext uri="{FF2B5EF4-FFF2-40B4-BE49-F238E27FC236}">
                <a16:creationId xmlns:a16="http://schemas.microsoft.com/office/drawing/2014/main" id="{1D0E84AA-3AC0-331D-5809-804F92E1058A}"/>
              </a:ext>
            </a:extLst>
          </p:cNvPr>
          <p:cNvSpPr/>
          <p:nvPr userDrawn="1"/>
        </p:nvSpPr>
        <p:spPr>
          <a:xfrm>
            <a:off x="1380069" y="1530817"/>
            <a:ext cx="1040712" cy="1040712"/>
          </a:xfrm>
          <a:prstGeom prst="ellipse">
            <a:avLst/>
          </a:prstGeom>
          <a:solidFill>
            <a:schemeClr val="tx2"/>
          </a:solidFill>
          <a:ln>
            <a:noFill/>
          </a:ln>
          <a:effectLst>
            <a:outerShdw blurRad="381000" dist="203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4" name="Ellipse 43">
            <a:extLst>
              <a:ext uri="{FF2B5EF4-FFF2-40B4-BE49-F238E27FC236}">
                <a16:creationId xmlns:a16="http://schemas.microsoft.com/office/drawing/2014/main" id="{CEB066DC-452D-92A9-8091-4D6D6D0A7920}"/>
              </a:ext>
            </a:extLst>
          </p:cNvPr>
          <p:cNvSpPr/>
          <p:nvPr userDrawn="1"/>
        </p:nvSpPr>
        <p:spPr>
          <a:xfrm>
            <a:off x="4182750" y="1530817"/>
            <a:ext cx="1040712" cy="1040712"/>
          </a:xfrm>
          <a:prstGeom prst="ellipse">
            <a:avLst/>
          </a:prstGeom>
          <a:solidFill>
            <a:schemeClr val="tx1"/>
          </a:solidFill>
          <a:ln>
            <a:noFill/>
          </a:ln>
          <a:effectLst>
            <a:outerShdw blurRad="381000" dist="203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5" name="Ellipse 44">
            <a:extLst>
              <a:ext uri="{FF2B5EF4-FFF2-40B4-BE49-F238E27FC236}">
                <a16:creationId xmlns:a16="http://schemas.microsoft.com/office/drawing/2014/main" id="{53B41698-DE82-AE99-B7AF-BC3D83456362}"/>
              </a:ext>
            </a:extLst>
          </p:cNvPr>
          <p:cNvSpPr/>
          <p:nvPr userDrawn="1"/>
        </p:nvSpPr>
        <p:spPr>
          <a:xfrm>
            <a:off x="6967537" y="1530172"/>
            <a:ext cx="1040712" cy="1040712"/>
          </a:xfrm>
          <a:prstGeom prst="ellipse">
            <a:avLst/>
          </a:prstGeom>
          <a:solidFill>
            <a:schemeClr val="tx2"/>
          </a:solidFill>
          <a:ln>
            <a:noFill/>
          </a:ln>
          <a:effectLst>
            <a:outerShdw blurRad="381000" dist="203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6" name="Ellipse 45">
            <a:extLst>
              <a:ext uri="{FF2B5EF4-FFF2-40B4-BE49-F238E27FC236}">
                <a16:creationId xmlns:a16="http://schemas.microsoft.com/office/drawing/2014/main" id="{5E6EAA5C-8D5A-2B18-AABF-CF72C3EC8822}"/>
              </a:ext>
            </a:extLst>
          </p:cNvPr>
          <p:cNvSpPr/>
          <p:nvPr userDrawn="1"/>
        </p:nvSpPr>
        <p:spPr>
          <a:xfrm>
            <a:off x="9770218" y="1530172"/>
            <a:ext cx="1040712" cy="1040712"/>
          </a:xfrm>
          <a:prstGeom prst="ellipse">
            <a:avLst/>
          </a:prstGeom>
          <a:solidFill>
            <a:schemeClr val="tx1"/>
          </a:solidFill>
          <a:ln>
            <a:noFill/>
          </a:ln>
          <a:effectLst>
            <a:outerShdw blurRad="381000" dist="203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47" name="Image 46">
            <a:extLst>
              <a:ext uri="{FF2B5EF4-FFF2-40B4-BE49-F238E27FC236}">
                <a16:creationId xmlns:a16="http://schemas.microsoft.com/office/drawing/2014/main" id="{368BFA32-4913-960D-257A-9A9757BB309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923074" y="6167566"/>
            <a:ext cx="1221598" cy="789826"/>
          </a:xfrm>
          <a:prstGeom prst="rect">
            <a:avLst/>
          </a:prstGeom>
        </p:spPr>
      </p:pic>
    </p:spTree>
    <p:extLst>
      <p:ext uri="{BB962C8B-B14F-4D97-AF65-F5344CB8AC3E}">
        <p14:creationId xmlns:p14="http://schemas.microsoft.com/office/powerpoint/2010/main" val="378961806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Points clés 3">
    <p:bg>
      <p:bgPr>
        <a:solidFill>
          <a:schemeClr val="tx1"/>
        </a:solidFill>
        <a:effectLst/>
      </p:bgPr>
    </p:bg>
    <p:spTree>
      <p:nvGrpSpPr>
        <p:cNvPr id="1" name=""/>
        <p:cNvGrpSpPr/>
        <p:nvPr/>
      </p:nvGrpSpPr>
      <p:grpSpPr>
        <a:xfrm>
          <a:off x="0" y="0"/>
          <a:ext cx="0" cy="0"/>
          <a:chOff x="0" y="0"/>
          <a:chExt cx="0" cy="0"/>
        </a:xfrm>
      </p:grpSpPr>
      <p:sp>
        <p:nvSpPr>
          <p:cNvPr id="22" name="Ellipse 21">
            <a:extLst>
              <a:ext uri="{FF2B5EF4-FFF2-40B4-BE49-F238E27FC236}">
                <a16:creationId xmlns:a16="http://schemas.microsoft.com/office/drawing/2014/main" id="{1712186F-D892-E16E-DF1A-84DAFDF9E0E4}"/>
              </a:ext>
            </a:extLst>
          </p:cNvPr>
          <p:cNvSpPr/>
          <p:nvPr userDrawn="1"/>
        </p:nvSpPr>
        <p:spPr>
          <a:xfrm>
            <a:off x="3622426" y="-2367692"/>
            <a:ext cx="11305352" cy="11305352"/>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6CF56552-D3B0-81B9-4619-5CD0C989873F}"/>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050447AE-4F33-C486-B6EF-23FB047DE5EA}"/>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pic>
        <p:nvPicPr>
          <p:cNvPr id="17" name="Graphique 16">
            <a:extLst>
              <a:ext uri="{FF2B5EF4-FFF2-40B4-BE49-F238E27FC236}">
                <a16:creationId xmlns:a16="http://schemas.microsoft.com/office/drawing/2014/main" id="{D58072D0-446C-C9AA-ED61-91309634E4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645010" y="1718636"/>
            <a:ext cx="1756243" cy="2122127"/>
          </a:xfrm>
          <a:prstGeom prst="rect">
            <a:avLst/>
          </a:prstGeom>
        </p:spPr>
      </p:pic>
      <p:sp>
        <p:nvSpPr>
          <p:cNvPr id="7" name="Ellipse 6">
            <a:extLst>
              <a:ext uri="{FF2B5EF4-FFF2-40B4-BE49-F238E27FC236}">
                <a16:creationId xmlns:a16="http://schemas.microsoft.com/office/drawing/2014/main" id="{FA7BF794-8F3D-7E70-9C6F-230DCB498E43}"/>
              </a:ext>
            </a:extLst>
          </p:cNvPr>
          <p:cNvSpPr/>
          <p:nvPr userDrawn="1"/>
        </p:nvSpPr>
        <p:spPr>
          <a:xfrm>
            <a:off x="5455242" y="1051846"/>
            <a:ext cx="2271656" cy="2271656"/>
          </a:xfrm>
          <a:prstGeom prst="ellipse">
            <a:avLst/>
          </a:prstGeom>
          <a:solidFill>
            <a:schemeClr val="bg1"/>
          </a:solidFill>
          <a:ln>
            <a:noFill/>
          </a:ln>
          <a:effectLst>
            <a:outerShdw blurRad="381000" dist="203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C5798065-4795-C6D2-10FF-67DD2F5A6865}"/>
              </a:ext>
            </a:extLst>
          </p:cNvPr>
          <p:cNvSpPr/>
          <p:nvPr userDrawn="1"/>
        </p:nvSpPr>
        <p:spPr>
          <a:xfrm>
            <a:off x="8518172" y="1025278"/>
            <a:ext cx="2271656" cy="2271656"/>
          </a:xfrm>
          <a:prstGeom prst="ellipse">
            <a:avLst/>
          </a:prstGeom>
          <a:solidFill>
            <a:schemeClr val="bg1"/>
          </a:solidFill>
          <a:ln>
            <a:noFill/>
          </a:ln>
          <a:effectLst>
            <a:outerShdw blurRad="381000" dist="203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D241C56B-A19A-E0D3-1628-65B8F83B06AC}"/>
              </a:ext>
            </a:extLst>
          </p:cNvPr>
          <p:cNvSpPr/>
          <p:nvPr userDrawn="1"/>
        </p:nvSpPr>
        <p:spPr>
          <a:xfrm>
            <a:off x="6872646" y="3395967"/>
            <a:ext cx="2271656" cy="2271656"/>
          </a:xfrm>
          <a:prstGeom prst="ellipse">
            <a:avLst/>
          </a:prstGeom>
          <a:solidFill>
            <a:schemeClr val="bg1"/>
          </a:solidFill>
          <a:ln>
            <a:noFill/>
          </a:ln>
          <a:effectLst>
            <a:outerShdw blurRad="381000" dist="203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6" name="Image 25" descr="Une image contenant dessin&#10;&#10;Description générée automatiquement">
            <a:extLst>
              <a:ext uri="{FF2B5EF4-FFF2-40B4-BE49-F238E27FC236}">
                <a16:creationId xmlns:a16="http://schemas.microsoft.com/office/drawing/2014/main" id="{00A9F531-6E02-5B70-6650-F4CE527B0F6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sp>
        <p:nvSpPr>
          <p:cNvPr id="28" name="Espace réservé du texte 27">
            <a:extLst>
              <a:ext uri="{FF2B5EF4-FFF2-40B4-BE49-F238E27FC236}">
                <a16:creationId xmlns:a16="http://schemas.microsoft.com/office/drawing/2014/main" id="{1DDE1007-340F-1586-7F65-33AF0747DD77}"/>
              </a:ext>
            </a:extLst>
          </p:cNvPr>
          <p:cNvSpPr>
            <a:spLocks noGrp="1"/>
          </p:cNvSpPr>
          <p:nvPr userDrawn="1">
            <p:ph type="body" sz="quarter" idx="12" hasCustomPrompt="1"/>
          </p:nvPr>
        </p:nvSpPr>
        <p:spPr>
          <a:xfrm>
            <a:off x="443443" y="432307"/>
            <a:ext cx="4324416" cy="1268501"/>
          </a:xfrm>
          <a:prstGeom prst="rect">
            <a:avLst/>
          </a:prstGeom>
        </p:spPr>
        <p:txBody>
          <a:bodyPr/>
          <a:lstStyle>
            <a:lvl1pPr algn="l">
              <a:defRPr sz="3200" b="1">
                <a:solidFill>
                  <a:schemeClr val="bg1"/>
                </a:solidFill>
              </a:defRPr>
            </a:lvl1pPr>
            <a:lvl2pPr>
              <a:defRPr sz="3200" b="1">
                <a:solidFill>
                  <a:schemeClr val="bg1"/>
                </a:solidFill>
              </a:defRPr>
            </a:lvl2pPr>
            <a:lvl3pPr>
              <a:defRPr sz="3200" b="1">
                <a:solidFill>
                  <a:schemeClr val="bg1"/>
                </a:solidFill>
              </a:defRPr>
            </a:lvl3pPr>
            <a:lvl4pPr>
              <a:defRPr sz="3200" b="1">
                <a:solidFill>
                  <a:schemeClr val="bg1"/>
                </a:solidFill>
              </a:defRPr>
            </a:lvl4pPr>
            <a:lvl5pPr>
              <a:defRPr sz="3200" b="1">
                <a:solidFill>
                  <a:schemeClr val="bg1"/>
                </a:solidFill>
              </a:defRPr>
            </a:lvl5pPr>
          </a:lstStyle>
          <a:p>
            <a:pPr lvl="0"/>
            <a:r>
              <a:rPr lang="fr-FR"/>
              <a:t>Titre slide </a:t>
            </a:r>
          </a:p>
          <a:p>
            <a:pPr lvl="0"/>
            <a:r>
              <a:rPr lang="fr-FR"/>
              <a:t>(points clés)</a:t>
            </a:r>
          </a:p>
        </p:txBody>
      </p:sp>
      <p:sp>
        <p:nvSpPr>
          <p:cNvPr id="30" name="Espace réservé du texte 29">
            <a:extLst>
              <a:ext uri="{FF2B5EF4-FFF2-40B4-BE49-F238E27FC236}">
                <a16:creationId xmlns:a16="http://schemas.microsoft.com/office/drawing/2014/main" id="{E76BEB3E-D94C-8F6B-2148-07EC63200B32}"/>
              </a:ext>
            </a:extLst>
          </p:cNvPr>
          <p:cNvSpPr>
            <a:spLocks noGrp="1"/>
          </p:cNvSpPr>
          <p:nvPr userDrawn="1">
            <p:ph type="body" sz="quarter" idx="13" hasCustomPrompt="1"/>
          </p:nvPr>
        </p:nvSpPr>
        <p:spPr>
          <a:xfrm>
            <a:off x="500659" y="3977383"/>
            <a:ext cx="2786037" cy="642571"/>
          </a:xfrm>
          <a:prstGeom prst="rect">
            <a:avLst/>
          </a:prstGeom>
        </p:spPr>
        <p:txBody>
          <a:bodyPr/>
          <a:lstStyle>
            <a:lvl1pPr>
              <a:defRPr sz="1800" b="1">
                <a:solidFill>
                  <a:schemeClr val="accent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fr-FR"/>
              <a:t>Titre</a:t>
            </a:r>
          </a:p>
        </p:txBody>
      </p:sp>
      <p:sp>
        <p:nvSpPr>
          <p:cNvPr id="32" name="Espace réservé du texte 31">
            <a:extLst>
              <a:ext uri="{FF2B5EF4-FFF2-40B4-BE49-F238E27FC236}">
                <a16:creationId xmlns:a16="http://schemas.microsoft.com/office/drawing/2014/main" id="{F860C394-3C75-6B30-BA36-117C1A934643}"/>
              </a:ext>
            </a:extLst>
          </p:cNvPr>
          <p:cNvSpPr>
            <a:spLocks noGrp="1"/>
          </p:cNvSpPr>
          <p:nvPr userDrawn="1">
            <p:ph type="body" sz="quarter" idx="14" hasCustomPrompt="1"/>
          </p:nvPr>
        </p:nvSpPr>
        <p:spPr>
          <a:xfrm>
            <a:off x="514807" y="4738269"/>
            <a:ext cx="3121768" cy="1434534"/>
          </a:xfrm>
          <a:prstGeom prst="rect">
            <a:avLst/>
          </a:prstGeom>
        </p:spPr>
        <p:txBody>
          <a:bodyPr/>
          <a:lstStyle>
            <a:lvl1pPr>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 détaillé</a:t>
            </a:r>
          </a:p>
        </p:txBody>
      </p:sp>
      <p:sp>
        <p:nvSpPr>
          <p:cNvPr id="34" name="Espace réservé du texte 33">
            <a:extLst>
              <a:ext uri="{FF2B5EF4-FFF2-40B4-BE49-F238E27FC236}">
                <a16:creationId xmlns:a16="http://schemas.microsoft.com/office/drawing/2014/main" id="{28F67E5C-AEC0-5872-2D05-771FD750809E}"/>
              </a:ext>
            </a:extLst>
          </p:cNvPr>
          <p:cNvSpPr>
            <a:spLocks noGrp="1"/>
          </p:cNvSpPr>
          <p:nvPr>
            <p:ph type="body" sz="quarter" idx="15" hasCustomPrompt="1"/>
          </p:nvPr>
        </p:nvSpPr>
        <p:spPr>
          <a:xfrm>
            <a:off x="5835474" y="2161107"/>
            <a:ext cx="1511192" cy="722904"/>
          </a:xfrm>
          <a:prstGeom prst="rect">
            <a:avLst/>
          </a:prstGeom>
        </p:spPr>
        <p:txBody>
          <a:bodyPr/>
          <a:lstStyle>
            <a:lvl1pPr algn="ctr">
              <a:defRPr sz="1000" b="0">
                <a:solidFill>
                  <a:schemeClr val="tx1"/>
                </a:solidFill>
              </a:defRPr>
            </a:lvl1pPr>
            <a:lvl2pPr algn="ctr">
              <a:defRPr sz="1000" b="0">
                <a:solidFill>
                  <a:schemeClr val="tx1"/>
                </a:solidFill>
              </a:defRPr>
            </a:lvl2pPr>
            <a:lvl3pPr algn="ctr">
              <a:defRPr sz="1000" b="0">
                <a:solidFill>
                  <a:schemeClr val="tx1"/>
                </a:solidFill>
              </a:defRPr>
            </a:lvl3pPr>
            <a:lvl4pPr algn="ctr">
              <a:defRPr sz="1000" b="0">
                <a:solidFill>
                  <a:schemeClr val="tx1"/>
                </a:solidFill>
              </a:defRPr>
            </a:lvl4pPr>
            <a:lvl5pPr algn="ctr">
              <a:defRPr sz="1000" b="0">
                <a:solidFill>
                  <a:schemeClr val="tx1"/>
                </a:solidFill>
              </a:defRPr>
            </a:lvl5pPr>
          </a:lstStyle>
          <a:p>
            <a:pPr lvl="0"/>
            <a:r>
              <a:rPr lang="fr-FR"/>
              <a:t>Texte détaillé</a:t>
            </a:r>
          </a:p>
        </p:txBody>
      </p:sp>
      <p:sp>
        <p:nvSpPr>
          <p:cNvPr id="35" name="Espace réservé du texte 33">
            <a:extLst>
              <a:ext uri="{FF2B5EF4-FFF2-40B4-BE49-F238E27FC236}">
                <a16:creationId xmlns:a16="http://schemas.microsoft.com/office/drawing/2014/main" id="{BD6F254E-654D-C4EC-0E7D-4AFC84CFF53E}"/>
              </a:ext>
            </a:extLst>
          </p:cNvPr>
          <p:cNvSpPr>
            <a:spLocks noGrp="1"/>
          </p:cNvSpPr>
          <p:nvPr>
            <p:ph type="body" sz="quarter" idx="16" hasCustomPrompt="1"/>
          </p:nvPr>
        </p:nvSpPr>
        <p:spPr>
          <a:xfrm>
            <a:off x="8899770" y="2161106"/>
            <a:ext cx="1511192" cy="722904"/>
          </a:xfrm>
          <a:prstGeom prst="rect">
            <a:avLst/>
          </a:prstGeom>
        </p:spPr>
        <p:txBody>
          <a:bodyPr/>
          <a:lstStyle>
            <a:lvl1pPr algn="ctr">
              <a:defRPr sz="1000" b="0">
                <a:solidFill>
                  <a:schemeClr val="tx1"/>
                </a:solidFill>
              </a:defRPr>
            </a:lvl1pPr>
            <a:lvl2pPr algn="ctr">
              <a:defRPr sz="1000" b="0">
                <a:solidFill>
                  <a:schemeClr val="tx1"/>
                </a:solidFill>
              </a:defRPr>
            </a:lvl2pPr>
            <a:lvl3pPr algn="ctr">
              <a:defRPr sz="1000" b="0">
                <a:solidFill>
                  <a:schemeClr val="tx1"/>
                </a:solidFill>
              </a:defRPr>
            </a:lvl3pPr>
            <a:lvl4pPr algn="ctr">
              <a:defRPr sz="1000" b="0">
                <a:solidFill>
                  <a:schemeClr val="tx1"/>
                </a:solidFill>
              </a:defRPr>
            </a:lvl4pPr>
            <a:lvl5pPr algn="ctr">
              <a:defRPr sz="1000" b="0">
                <a:solidFill>
                  <a:schemeClr val="tx1"/>
                </a:solidFill>
              </a:defRPr>
            </a:lvl5pPr>
          </a:lstStyle>
          <a:p>
            <a:pPr lvl="0"/>
            <a:r>
              <a:rPr lang="fr-FR"/>
              <a:t>Texte détaillé</a:t>
            </a:r>
          </a:p>
        </p:txBody>
      </p:sp>
      <p:sp>
        <p:nvSpPr>
          <p:cNvPr id="36" name="Espace réservé du texte 33">
            <a:extLst>
              <a:ext uri="{FF2B5EF4-FFF2-40B4-BE49-F238E27FC236}">
                <a16:creationId xmlns:a16="http://schemas.microsoft.com/office/drawing/2014/main" id="{DE83DDF7-F573-D965-5EB8-C27A95D0E1E0}"/>
              </a:ext>
            </a:extLst>
          </p:cNvPr>
          <p:cNvSpPr>
            <a:spLocks noGrp="1"/>
          </p:cNvSpPr>
          <p:nvPr>
            <p:ph type="body" sz="quarter" idx="17" hasCustomPrompt="1"/>
          </p:nvPr>
        </p:nvSpPr>
        <p:spPr>
          <a:xfrm>
            <a:off x="7252878" y="4520206"/>
            <a:ext cx="1511192" cy="722904"/>
          </a:xfrm>
          <a:prstGeom prst="rect">
            <a:avLst/>
          </a:prstGeom>
        </p:spPr>
        <p:txBody>
          <a:bodyPr/>
          <a:lstStyle>
            <a:lvl1pPr algn="ctr">
              <a:defRPr sz="1000" b="0">
                <a:solidFill>
                  <a:schemeClr val="tx1"/>
                </a:solidFill>
              </a:defRPr>
            </a:lvl1pPr>
            <a:lvl2pPr algn="ctr">
              <a:defRPr sz="1000" b="0">
                <a:solidFill>
                  <a:schemeClr val="tx1"/>
                </a:solidFill>
              </a:defRPr>
            </a:lvl2pPr>
            <a:lvl3pPr algn="ctr">
              <a:defRPr sz="1000" b="0">
                <a:solidFill>
                  <a:schemeClr val="tx1"/>
                </a:solidFill>
              </a:defRPr>
            </a:lvl3pPr>
            <a:lvl4pPr algn="ctr">
              <a:defRPr sz="1000" b="0">
                <a:solidFill>
                  <a:schemeClr val="tx1"/>
                </a:solidFill>
              </a:defRPr>
            </a:lvl4pPr>
            <a:lvl5pPr algn="ctr">
              <a:defRPr sz="1000" b="0">
                <a:solidFill>
                  <a:schemeClr val="tx1"/>
                </a:solidFill>
              </a:defRPr>
            </a:lvl5pPr>
          </a:lstStyle>
          <a:p>
            <a:pPr lvl="0"/>
            <a:r>
              <a:rPr lang="fr-FR"/>
              <a:t>Texte détaillé</a:t>
            </a:r>
          </a:p>
        </p:txBody>
      </p:sp>
    </p:spTree>
    <p:extLst>
      <p:ext uri="{BB962C8B-B14F-4D97-AF65-F5344CB8AC3E}">
        <p14:creationId xmlns:p14="http://schemas.microsoft.com/office/powerpoint/2010/main" val="273795596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Liste">
    <p:bg>
      <p:bgPr>
        <a:solidFill>
          <a:schemeClr val="tx2"/>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A7BDACCB-0092-C5FF-44B8-A394811D44B3}"/>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CC878BEE-67F7-1587-B0BA-C7ADEFC39BB2}"/>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pic>
        <p:nvPicPr>
          <p:cNvPr id="7" name="Graphique 6">
            <a:extLst>
              <a:ext uri="{FF2B5EF4-FFF2-40B4-BE49-F238E27FC236}">
                <a16:creationId xmlns:a16="http://schemas.microsoft.com/office/drawing/2014/main" id="{08B5C730-42E7-32B5-765C-4E1D58C86F6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9377" y="2043638"/>
            <a:ext cx="1800200" cy="3515827"/>
          </a:xfrm>
          <a:prstGeom prst="rect">
            <a:avLst/>
          </a:prstGeom>
        </p:spPr>
      </p:pic>
      <p:sp>
        <p:nvSpPr>
          <p:cNvPr id="24" name="Espace réservé du texte 23">
            <a:extLst>
              <a:ext uri="{FF2B5EF4-FFF2-40B4-BE49-F238E27FC236}">
                <a16:creationId xmlns:a16="http://schemas.microsoft.com/office/drawing/2014/main" id="{1D8E7DFC-49B7-15FB-CA06-0382FFEDCB89}"/>
              </a:ext>
            </a:extLst>
          </p:cNvPr>
          <p:cNvSpPr>
            <a:spLocks noGrp="1"/>
          </p:cNvSpPr>
          <p:nvPr>
            <p:ph type="body" sz="quarter" idx="12" hasCustomPrompt="1"/>
          </p:nvPr>
        </p:nvSpPr>
        <p:spPr>
          <a:xfrm>
            <a:off x="2207568" y="469836"/>
            <a:ext cx="7776864" cy="1083126"/>
          </a:xfrm>
          <a:prstGeom prst="rect">
            <a:avLst/>
          </a:prstGeom>
        </p:spPr>
        <p:txBody>
          <a:bodyPr/>
          <a:lstStyle>
            <a:lvl1pPr algn="ctr">
              <a:defRPr sz="3200" b="1">
                <a:solidFill>
                  <a:schemeClr val="tx1"/>
                </a:solidFill>
              </a:defRPr>
            </a:lvl1pPr>
            <a:lvl2pPr algn="ctr">
              <a:defRPr sz="3200" b="1">
                <a:solidFill>
                  <a:schemeClr val="tx1"/>
                </a:solidFill>
              </a:defRPr>
            </a:lvl2pPr>
            <a:lvl3pPr algn="ctr">
              <a:defRPr sz="3200" b="1">
                <a:solidFill>
                  <a:schemeClr val="tx1"/>
                </a:solidFill>
              </a:defRPr>
            </a:lvl3pPr>
            <a:lvl4pPr algn="ctr">
              <a:defRPr sz="3200" b="1">
                <a:solidFill>
                  <a:schemeClr val="tx1"/>
                </a:solidFill>
              </a:defRPr>
            </a:lvl4pPr>
            <a:lvl5pPr algn="ctr">
              <a:defRPr sz="3200" b="1">
                <a:solidFill>
                  <a:schemeClr val="tx1"/>
                </a:solidFill>
              </a:defRPr>
            </a:lvl5pPr>
          </a:lstStyle>
          <a:p>
            <a:pPr lvl="0"/>
            <a:r>
              <a:rPr lang="fr-FR"/>
              <a:t>Titre slide (liste)</a:t>
            </a:r>
          </a:p>
        </p:txBody>
      </p:sp>
      <p:pic>
        <p:nvPicPr>
          <p:cNvPr id="25" name="Image 24" descr="Une image contenant dessin&#10;&#10;Description générée automatiquement">
            <a:extLst>
              <a:ext uri="{FF2B5EF4-FFF2-40B4-BE49-F238E27FC236}">
                <a16:creationId xmlns:a16="http://schemas.microsoft.com/office/drawing/2014/main" id="{358ED643-B0E8-87F3-DED8-2AC7971D5CD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sp>
        <p:nvSpPr>
          <p:cNvPr id="27" name="Espace réservé du texte 26">
            <a:extLst>
              <a:ext uri="{FF2B5EF4-FFF2-40B4-BE49-F238E27FC236}">
                <a16:creationId xmlns:a16="http://schemas.microsoft.com/office/drawing/2014/main" id="{B37ABA3C-7BF1-20AE-71C7-D18B932DADD9}"/>
              </a:ext>
            </a:extLst>
          </p:cNvPr>
          <p:cNvSpPr>
            <a:spLocks noGrp="1"/>
          </p:cNvSpPr>
          <p:nvPr>
            <p:ph type="body" sz="quarter" idx="13" hasCustomPrompt="1"/>
          </p:nvPr>
        </p:nvSpPr>
        <p:spPr>
          <a:xfrm>
            <a:off x="3566344" y="2079915"/>
            <a:ext cx="3465760" cy="613378"/>
          </a:xfrm>
          <a:prstGeom prst="rect">
            <a:avLst/>
          </a:prstGeom>
        </p:spPr>
        <p:txBody>
          <a:bodyPr/>
          <a:lstStyle>
            <a:lvl1pPr>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 bref</a:t>
            </a:r>
          </a:p>
        </p:txBody>
      </p:sp>
      <p:sp>
        <p:nvSpPr>
          <p:cNvPr id="28" name="Espace réservé du texte 26">
            <a:extLst>
              <a:ext uri="{FF2B5EF4-FFF2-40B4-BE49-F238E27FC236}">
                <a16:creationId xmlns:a16="http://schemas.microsoft.com/office/drawing/2014/main" id="{35F4BC19-9A63-3D18-A2AC-CD652691731C}"/>
              </a:ext>
            </a:extLst>
          </p:cNvPr>
          <p:cNvSpPr>
            <a:spLocks noGrp="1"/>
          </p:cNvSpPr>
          <p:nvPr>
            <p:ph type="body" sz="quarter" idx="14" hasCustomPrompt="1"/>
          </p:nvPr>
        </p:nvSpPr>
        <p:spPr>
          <a:xfrm>
            <a:off x="3566344" y="3114921"/>
            <a:ext cx="3465760" cy="613378"/>
          </a:xfrm>
          <a:prstGeom prst="rect">
            <a:avLst/>
          </a:prstGeom>
        </p:spPr>
        <p:txBody>
          <a:bodyPr/>
          <a:lstStyle>
            <a:lvl1pPr>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 bref</a:t>
            </a:r>
          </a:p>
        </p:txBody>
      </p:sp>
      <p:sp>
        <p:nvSpPr>
          <p:cNvPr id="29" name="Espace réservé du texte 26">
            <a:extLst>
              <a:ext uri="{FF2B5EF4-FFF2-40B4-BE49-F238E27FC236}">
                <a16:creationId xmlns:a16="http://schemas.microsoft.com/office/drawing/2014/main" id="{3DA283BC-5164-DFB9-A938-EAF6F4C47C7E}"/>
              </a:ext>
            </a:extLst>
          </p:cNvPr>
          <p:cNvSpPr>
            <a:spLocks noGrp="1"/>
          </p:cNvSpPr>
          <p:nvPr>
            <p:ph type="body" sz="quarter" idx="15" hasCustomPrompt="1"/>
          </p:nvPr>
        </p:nvSpPr>
        <p:spPr>
          <a:xfrm>
            <a:off x="3566344" y="4118458"/>
            <a:ext cx="3465760" cy="613378"/>
          </a:xfrm>
          <a:prstGeom prst="rect">
            <a:avLst/>
          </a:prstGeom>
        </p:spPr>
        <p:txBody>
          <a:bodyPr/>
          <a:lstStyle>
            <a:lvl1pPr>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 bref</a:t>
            </a:r>
          </a:p>
        </p:txBody>
      </p:sp>
      <p:sp>
        <p:nvSpPr>
          <p:cNvPr id="30" name="Espace réservé du texte 26">
            <a:extLst>
              <a:ext uri="{FF2B5EF4-FFF2-40B4-BE49-F238E27FC236}">
                <a16:creationId xmlns:a16="http://schemas.microsoft.com/office/drawing/2014/main" id="{57A4B799-07CB-F9D1-EBFA-8924CE8076E6}"/>
              </a:ext>
            </a:extLst>
          </p:cNvPr>
          <p:cNvSpPr>
            <a:spLocks noGrp="1"/>
          </p:cNvSpPr>
          <p:nvPr>
            <p:ph type="body" sz="quarter" idx="16" hasCustomPrompt="1"/>
          </p:nvPr>
        </p:nvSpPr>
        <p:spPr>
          <a:xfrm>
            <a:off x="3566344" y="5082711"/>
            <a:ext cx="3465760" cy="613378"/>
          </a:xfrm>
          <a:prstGeom prst="rect">
            <a:avLst/>
          </a:prstGeom>
        </p:spPr>
        <p:txBody>
          <a:bodyPr/>
          <a:lstStyle>
            <a:lvl1pPr>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 bref</a:t>
            </a:r>
          </a:p>
        </p:txBody>
      </p:sp>
      <p:sp>
        <p:nvSpPr>
          <p:cNvPr id="31" name="Espace réservé du texte 26">
            <a:extLst>
              <a:ext uri="{FF2B5EF4-FFF2-40B4-BE49-F238E27FC236}">
                <a16:creationId xmlns:a16="http://schemas.microsoft.com/office/drawing/2014/main" id="{0B786D73-0B49-403D-A287-D282F1F4521F}"/>
              </a:ext>
            </a:extLst>
          </p:cNvPr>
          <p:cNvSpPr>
            <a:spLocks noGrp="1"/>
          </p:cNvSpPr>
          <p:nvPr>
            <p:ph type="body" sz="quarter" idx="17" hasCustomPrompt="1"/>
          </p:nvPr>
        </p:nvSpPr>
        <p:spPr>
          <a:xfrm>
            <a:off x="8061039" y="2079915"/>
            <a:ext cx="3465760" cy="613378"/>
          </a:xfrm>
          <a:prstGeom prst="rect">
            <a:avLst/>
          </a:prstGeom>
        </p:spPr>
        <p:txBody>
          <a:bodyPr/>
          <a:lstStyle>
            <a:lvl1pPr>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 bref</a:t>
            </a:r>
          </a:p>
        </p:txBody>
      </p:sp>
      <p:sp>
        <p:nvSpPr>
          <p:cNvPr id="32" name="Espace réservé du texte 26">
            <a:extLst>
              <a:ext uri="{FF2B5EF4-FFF2-40B4-BE49-F238E27FC236}">
                <a16:creationId xmlns:a16="http://schemas.microsoft.com/office/drawing/2014/main" id="{56D46F28-E39B-015A-E56A-4E6F363FFA2E}"/>
              </a:ext>
            </a:extLst>
          </p:cNvPr>
          <p:cNvSpPr>
            <a:spLocks noGrp="1"/>
          </p:cNvSpPr>
          <p:nvPr>
            <p:ph type="body" sz="quarter" idx="18" hasCustomPrompt="1"/>
          </p:nvPr>
        </p:nvSpPr>
        <p:spPr>
          <a:xfrm>
            <a:off x="8061039" y="3114921"/>
            <a:ext cx="3465760" cy="613378"/>
          </a:xfrm>
          <a:prstGeom prst="rect">
            <a:avLst/>
          </a:prstGeom>
        </p:spPr>
        <p:txBody>
          <a:bodyPr/>
          <a:lstStyle>
            <a:lvl1pPr>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 bref</a:t>
            </a:r>
          </a:p>
        </p:txBody>
      </p:sp>
      <p:sp>
        <p:nvSpPr>
          <p:cNvPr id="33" name="Espace réservé du texte 26">
            <a:extLst>
              <a:ext uri="{FF2B5EF4-FFF2-40B4-BE49-F238E27FC236}">
                <a16:creationId xmlns:a16="http://schemas.microsoft.com/office/drawing/2014/main" id="{0420FBEF-F16F-6785-E528-8D7588421BF8}"/>
              </a:ext>
            </a:extLst>
          </p:cNvPr>
          <p:cNvSpPr>
            <a:spLocks noGrp="1"/>
          </p:cNvSpPr>
          <p:nvPr>
            <p:ph type="body" sz="quarter" idx="19" hasCustomPrompt="1"/>
          </p:nvPr>
        </p:nvSpPr>
        <p:spPr>
          <a:xfrm>
            <a:off x="8061039" y="4118458"/>
            <a:ext cx="3465760" cy="613378"/>
          </a:xfrm>
          <a:prstGeom prst="rect">
            <a:avLst/>
          </a:prstGeom>
        </p:spPr>
        <p:txBody>
          <a:bodyPr/>
          <a:lstStyle>
            <a:lvl1pPr>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 bref</a:t>
            </a:r>
          </a:p>
        </p:txBody>
      </p:sp>
      <p:sp>
        <p:nvSpPr>
          <p:cNvPr id="35" name="Espace réservé du texte 26">
            <a:extLst>
              <a:ext uri="{FF2B5EF4-FFF2-40B4-BE49-F238E27FC236}">
                <a16:creationId xmlns:a16="http://schemas.microsoft.com/office/drawing/2014/main" id="{CF565F67-DF04-13A3-D2B6-FD08EB166F92}"/>
              </a:ext>
            </a:extLst>
          </p:cNvPr>
          <p:cNvSpPr>
            <a:spLocks noGrp="1"/>
          </p:cNvSpPr>
          <p:nvPr>
            <p:ph type="body" sz="quarter" idx="20" hasCustomPrompt="1"/>
          </p:nvPr>
        </p:nvSpPr>
        <p:spPr>
          <a:xfrm>
            <a:off x="8061039" y="5058730"/>
            <a:ext cx="3465760" cy="613378"/>
          </a:xfrm>
          <a:prstGeom prst="rect">
            <a:avLst/>
          </a:prstGeom>
        </p:spPr>
        <p:txBody>
          <a:bodyPr/>
          <a:lstStyle>
            <a:lvl1pPr>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 bref</a:t>
            </a:r>
          </a:p>
        </p:txBody>
      </p:sp>
      <p:sp>
        <p:nvSpPr>
          <p:cNvPr id="36" name="Graphique 26">
            <a:extLst>
              <a:ext uri="{FF2B5EF4-FFF2-40B4-BE49-F238E27FC236}">
                <a16:creationId xmlns:a16="http://schemas.microsoft.com/office/drawing/2014/main" id="{1CF1C201-9B5F-8FD0-2E85-E61989DB1953}"/>
              </a:ext>
            </a:extLst>
          </p:cNvPr>
          <p:cNvSpPr/>
          <p:nvPr userDrawn="1"/>
        </p:nvSpPr>
        <p:spPr>
          <a:xfrm flipH="1">
            <a:off x="-195552" y="757575"/>
            <a:ext cx="1349857" cy="351235"/>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dist="203200" dir="2700000" algn="tl" rotWithShape="0">
              <a:prstClr val="black">
                <a:alpha val="40000"/>
              </a:prstClr>
            </a:outerShdw>
          </a:effectLst>
        </p:spPr>
        <p:txBody>
          <a:bodyPr rtlCol="0" anchor="ctr"/>
          <a:lstStyle/>
          <a:p>
            <a:endParaRPr lang="en-US"/>
          </a:p>
        </p:txBody>
      </p:sp>
    </p:spTree>
    <p:extLst>
      <p:ext uri="{BB962C8B-B14F-4D97-AF65-F5344CB8AC3E}">
        <p14:creationId xmlns:p14="http://schemas.microsoft.com/office/powerpoint/2010/main" val="15308154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exte long">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3306C467-B975-4733-7A6C-6AC3F64B2736}"/>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DC9BBB6E-B133-F9F7-38CF-AEF996AF478E}"/>
              </a:ext>
            </a:extLst>
          </p:cNvPr>
          <p:cNvSpPr>
            <a:spLocks noGrp="1"/>
          </p:cNvSpPr>
          <p:nvPr>
            <p:ph type="sldNum" sz="quarter" idx="11"/>
          </p:nvPr>
        </p:nvSpPr>
        <p:spPr/>
        <p:txBody>
          <a:bodyPr/>
          <a:lstStyle/>
          <a:p>
            <a:fld id="{72F7D735-2684-4015-BC38-8C62B24B466E}" type="slidenum">
              <a:rPr lang="fr-FR" smtClean="0"/>
              <a:pPr/>
              <a:t>‹N°›</a:t>
            </a:fld>
            <a:endParaRPr lang="fr-FR"/>
          </a:p>
        </p:txBody>
      </p:sp>
      <p:pic>
        <p:nvPicPr>
          <p:cNvPr id="11" name="Graphique 10">
            <a:extLst>
              <a:ext uri="{FF2B5EF4-FFF2-40B4-BE49-F238E27FC236}">
                <a16:creationId xmlns:a16="http://schemas.microsoft.com/office/drawing/2014/main" id="{A57F1180-CC6F-E2BF-61FE-CA13BC516C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98818" y="6143478"/>
            <a:ext cx="5481276" cy="1150551"/>
          </a:xfrm>
          <a:prstGeom prst="rect">
            <a:avLst/>
          </a:prstGeom>
        </p:spPr>
      </p:pic>
      <p:sp>
        <p:nvSpPr>
          <p:cNvPr id="12" name="Rectangle 11">
            <a:extLst>
              <a:ext uri="{FF2B5EF4-FFF2-40B4-BE49-F238E27FC236}">
                <a16:creationId xmlns:a16="http://schemas.microsoft.com/office/drawing/2014/main" id="{3086DA55-B0DA-C0D8-7130-72E89C7379C2}"/>
              </a:ext>
            </a:extLst>
          </p:cNvPr>
          <p:cNvSpPr/>
          <p:nvPr userDrawn="1"/>
        </p:nvSpPr>
        <p:spPr>
          <a:xfrm>
            <a:off x="7968208" y="0"/>
            <a:ext cx="4223792" cy="68580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Graphique 26">
            <a:extLst>
              <a:ext uri="{FF2B5EF4-FFF2-40B4-BE49-F238E27FC236}">
                <a16:creationId xmlns:a16="http://schemas.microsoft.com/office/drawing/2014/main" id="{90ADBA00-9668-C171-A92D-913E51C2230A}"/>
              </a:ext>
            </a:extLst>
          </p:cNvPr>
          <p:cNvSpPr/>
          <p:nvPr userDrawn="1"/>
        </p:nvSpPr>
        <p:spPr>
          <a:xfrm flipH="1">
            <a:off x="7094257" y="202424"/>
            <a:ext cx="1349857" cy="351235"/>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dist="203200" dir="2700000" algn="tl" rotWithShape="0">
              <a:prstClr val="black">
                <a:alpha val="40000"/>
              </a:prstClr>
            </a:outerShdw>
          </a:effectLst>
        </p:spPr>
        <p:txBody>
          <a:bodyPr rtlCol="0" anchor="ctr"/>
          <a:lstStyle/>
          <a:p>
            <a:endParaRPr lang="en-US"/>
          </a:p>
        </p:txBody>
      </p:sp>
      <p:sp>
        <p:nvSpPr>
          <p:cNvPr id="16" name="Espace réservé du texte 27">
            <a:extLst>
              <a:ext uri="{FF2B5EF4-FFF2-40B4-BE49-F238E27FC236}">
                <a16:creationId xmlns:a16="http://schemas.microsoft.com/office/drawing/2014/main" id="{38088877-B321-0B0C-0820-95744D67549C}"/>
              </a:ext>
            </a:extLst>
          </p:cNvPr>
          <p:cNvSpPr>
            <a:spLocks noGrp="1"/>
          </p:cNvSpPr>
          <p:nvPr>
            <p:ph type="body" sz="quarter" idx="12" hasCustomPrompt="1"/>
          </p:nvPr>
        </p:nvSpPr>
        <p:spPr>
          <a:xfrm>
            <a:off x="443443" y="432308"/>
            <a:ext cx="3055375" cy="1988580"/>
          </a:xfrm>
          <a:prstGeom prst="rect">
            <a:avLst/>
          </a:prstGeom>
        </p:spPr>
        <p:txBody>
          <a:bodyPr/>
          <a:lstStyle>
            <a:lvl1pPr algn="l">
              <a:defRPr sz="3200" b="1">
                <a:solidFill>
                  <a:schemeClr val="bg1"/>
                </a:solidFill>
              </a:defRPr>
            </a:lvl1pPr>
            <a:lvl2pPr>
              <a:defRPr sz="3200" b="1">
                <a:solidFill>
                  <a:schemeClr val="bg1"/>
                </a:solidFill>
              </a:defRPr>
            </a:lvl2pPr>
            <a:lvl3pPr>
              <a:defRPr sz="3200" b="1">
                <a:solidFill>
                  <a:schemeClr val="bg1"/>
                </a:solidFill>
              </a:defRPr>
            </a:lvl3pPr>
            <a:lvl4pPr>
              <a:defRPr sz="3200" b="1">
                <a:solidFill>
                  <a:schemeClr val="bg1"/>
                </a:solidFill>
              </a:defRPr>
            </a:lvl4pPr>
            <a:lvl5pPr>
              <a:defRPr sz="3200" b="1">
                <a:solidFill>
                  <a:schemeClr val="bg1"/>
                </a:solidFill>
              </a:defRPr>
            </a:lvl5pPr>
          </a:lstStyle>
          <a:p>
            <a:pPr lvl="0"/>
            <a:r>
              <a:rPr lang="fr-FR"/>
              <a:t>Titre slide </a:t>
            </a:r>
          </a:p>
          <a:p>
            <a:pPr lvl="0"/>
            <a:r>
              <a:rPr lang="fr-FR"/>
              <a:t>(texte long)</a:t>
            </a:r>
          </a:p>
        </p:txBody>
      </p:sp>
      <p:sp>
        <p:nvSpPr>
          <p:cNvPr id="17" name="Espace réservé du texte 26">
            <a:extLst>
              <a:ext uri="{FF2B5EF4-FFF2-40B4-BE49-F238E27FC236}">
                <a16:creationId xmlns:a16="http://schemas.microsoft.com/office/drawing/2014/main" id="{6FF0AC2C-F38D-8479-E6C7-E118F88D5D28}"/>
              </a:ext>
            </a:extLst>
          </p:cNvPr>
          <p:cNvSpPr>
            <a:spLocks noGrp="1"/>
          </p:cNvSpPr>
          <p:nvPr>
            <p:ph type="body" sz="quarter" idx="13" hasCustomPrompt="1"/>
          </p:nvPr>
        </p:nvSpPr>
        <p:spPr>
          <a:xfrm>
            <a:off x="432356" y="2693292"/>
            <a:ext cx="3066462" cy="3450185"/>
          </a:xfrm>
          <a:prstGeom prst="rect">
            <a:avLst/>
          </a:prstGeom>
        </p:spPr>
        <p:txBody>
          <a:bodyPr/>
          <a:lstStyle>
            <a:lvl1pPr>
              <a:defRPr sz="12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 long</a:t>
            </a:r>
          </a:p>
        </p:txBody>
      </p:sp>
      <p:sp>
        <p:nvSpPr>
          <p:cNvPr id="18" name="Espace réservé du texte 26">
            <a:extLst>
              <a:ext uri="{FF2B5EF4-FFF2-40B4-BE49-F238E27FC236}">
                <a16:creationId xmlns:a16="http://schemas.microsoft.com/office/drawing/2014/main" id="{7F8AF0A3-2E42-6D26-ADA1-FE59C10DABB9}"/>
              </a:ext>
            </a:extLst>
          </p:cNvPr>
          <p:cNvSpPr>
            <a:spLocks noGrp="1"/>
          </p:cNvSpPr>
          <p:nvPr>
            <p:ph type="body" sz="quarter" idx="14" hasCustomPrompt="1"/>
          </p:nvPr>
        </p:nvSpPr>
        <p:spPr>
          <a:xfrm>
            <a:off x="4094717" y="432308"/>
            <a:ext cx="3066462" cy="2552711"/>
          </a:xfrm>
          <a:prstGeom prst="rect">
            <a:avLst/>
          </a:prstGeom>
        </p:spPr>
        <p:txBody>
          <a:bodyPr/>
          <a:lstStyle>
            <a:lvl1pPr>
              <a:defRPr sz="12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 long</a:t>
            </a:r>
          </a:p>
        </p:txBody>
      </p:sp>
      <p:sp>
        <p:nvSpPr>
          <p:cNvPr id="19" name="Espace réservé du texte 26">
            <a:extLst>
              <a:ext uri="{FF2B5EF4-FFF2-40B4-BE49-F238E27FC236}">
                <a16:creationId xmlns:a16="http://schemas.microsoft.com/office/drawing/2014/main" id="{BFD9315A-2F8A-DA5D-4AA4-6F6D27DEA64A}"/>
              </a:ext>
            </a:extLst>
          </p:cNvPr>
          <p:cNvSpPr>
            <a:spLocks noGrp="1"/>
          </p:cNvSpPr>
          <p:nvPr>
            <p:ph type="body" sz="quarter" idx="15" hasCustomPrompt="1"/>
          </p:nvPr>
        </p:nvSpPr>
        <p:spPr>
          <a:xfrm>
            <a:off x="4094717" y="3237647"/>
            <a:ext cx="3066462" cy="2552711"/>
          </a:xfrm>
          <a:prstGeom prst="rect">
            <a:avLst/>
          </a:prstGeom>
        </p:spPr>
        <p:txBody>
          <a:bodyPr/>
          <a:lstStyle>
            <a:lvl1pPr>
              <a:defRPr sz="12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 long</a:t>
            </a:r>
          </a:p>
        </p:txBody>
      </p:sp>
      <p:sp>
        <p:nvSpPr>
          <p:cNvPr id="20" name="Espace réservé du texte 26">
            <a:extLst>
              <a:ext uri="{FF2B5EF4-FFF2-40B4-BE49-F238E27FC236}">
                <a16:creationId xmlns:a16="http://schemas.microsoft.com/office/drawing/2014/main" id="{AD0E8D50-D598-A190-A8B0-CBEBC0BAB1BF}"/>
              </a:ext>
            </a:extLst>
          </p:cNvPr>
          <p:cNvSpPr>
            <a:spLocks noGrp="1"/>
          </p:cNvSpPr>
          <p:nvPr>
            <p:ph type="body" sz="quarter" idx="16" hasCustomPrompt="1"/>
          </p:nvPr>
        </p:nvSpPr>
        <p:spPr>
          <a:xfrm>
            <a:off x="8577105" y="1268760"/>
            <a:ext cx="3066462" cy="4874718"/>
          </a:xfrm>
          <a:prstGeom prst="rect">
            <a:avLst/>
          </a:prstGeom>
        </p:spPr>
        <p:txBody>
          <a:bodyPr/>
          <a:lstStyle>
            <a:lvl1pPr>
              <a:defRPr sz="12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 long</a:t>
            </a:r>
          </a:p>
        </p:txBody>
      </p:sp>
      <p:sp>
        <p:nvSpPr>
          <p:cNvPr id="21" name="Espace réservé du texte 27">
            <a:extLst>
              <a:ext uri="{FF2B5EF4-FFF2-40B4-BE49-F238E27FC236}">
                <a16:creationId xmlns:a16="http://schemas.microsoft.com/office/drawing/2014/main" id="{9C8454E7-B5D7-BDF1-6D72-315A05ABBA3F}"/>
              </a:ext>
            </a:extLst>
          </p:cNvPr>
          <p:cNvSpPr>
            <a:spLocks noGrp="1"/>
          </p:cNvSpPr>
          <p:nvPr>
            <p:ph type="body" sz="quarter" idx="17" hasCustomPrompt="1"/>
          </p:nvPr>
        </p:nvSpPr>
        <p:spPr>
          <a:xfrm>
            <a:off x="8577105" y="432308"/>
            <a:ext cx="3066462" cy="715101"/>
          </a:xfrm>
          <a:prstGeom prst="rect">
            <a:avLst/>
          </a:prstGeom>
        </p:spPr>
        <p:txBody>
          <a:bodyPr/>
          <a:lstStyle>
            <a:lvl1pPr algn="l">
              <a:defRPr sz="2000" b="1">
                <a:solidFill>
                  <a:schemeClr val="bg1"/>
                </a:solidFill>
              </a:defRPr>
            </a:lvl1pPr>
            <a:lvl2pPr>
              <a:defRPr sz="3200" b="1">
                <a:solidFill>
                  <a:schemeClr val="bg1"/>
                </a:solidFill>
              </a:defRPr>
            </a:lvl2pPr>
            <a:lvl3pPr>
              <a:defRPr sz="3200" b="1">
                <a:solidFill>
                  <a:schemeClr val="bg1"/>
                </a:solidFill>
              </a:defRPr>
            </a:lvl3pPr>
            <a:lvl4pPr>
              <a:defRPr sz="3200" b="1">
                <a:solidFill>
                  <a:schemeClr val="bg1"/>
                </a:solidFill>
              </a:defRPr>
            </a:lvl4pPr>
            <a:lvl5pPr>
              <a:defRPr sz="3200" b="1">
                <a:solidFill>
                  <a:schemeClr val="bg1"/>
                </a:solidFill>
              </a:defRPr>
            </a:lvl5pPr>
          </a:lstStyle>
          <a:p>
            <a:pPr lvl="0"/>
            <a:r>
              <a:rPr lang="fr-FR"/>
              <a:t>Titre</a:t>
            </a:r>
          </a:p>
        </p:txBody>
      </p:sp>
      <p:pic>
        <p:nvPicPr>
          <p:cNvPr id="22" name="Image 21" descr="Une image contenant dessin&#10;&#10;Description générée automatiquement">
            <a:extLst>
              <a:ext uri="{FF2B5EF4-FFF2-40B4-BE49-F238E27FC236}">
                <a16:creationId xmlns:a16="http://schemas.microsoft.com/office/drawing/2014/main" id="{665AB231-5A17-96B0-DC22-58D367AD08B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spTree>
    <p:extLst>
      <p:ext uri="{BB962C8B-B14F-4D97-AF65-F5344CB8AC3E}">
        <p14:creationId xmlns:p14="http://schemas.microsoft.com/office/powerpoint/2010/main" val="2750706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44_Fond blanc libre">
    <p:bg>
      <p:bgPr>
        <a:solidFill>
          <a:schemeClr val="tx2"/>
        </a:solidFill>
        <a:effectLst/>
      </p:bgPr>
    </p:bg>
    <p:spTree>
      <p:nvGrpSpPr>
        <p:cNvPr id="1" name=""/>
        <p:cNvGrpSpPr/>
        <p:nvPr/>
      </p:nvGrpSpPr>
      <p:grpSpPr>
        <a:xfrm>
          <a:off x="0" y="0"/>
          <a:ext cx="0" cy="0"/>
          <a:chOff x="0" y="0"/>
          <a:chExt cx="0" cy="0"/>
        </a:xfrm>
      </p:grpSpPr>
      <p:sp>
        <p:nvSpPr>
          <p:cNvPr id="4" name="Marcador de posición de imagen 3">
            <a:extLst>
              <a:ext uri="{FF2B5EF4-FFF2-40B4-BE49-F238E27FC236}">
                <a16:creationId xmlns:a16="http://schemas.microsoft.com/office/drawing/2014/main" id="{F5A1DEAB-CA84-4A66-8966-CB4EB1C7EE80}"/>
              </a:ext>
            </a:extLst>
          </p:cNvPr>
          <p:cNvSpPr>
            <a:spLocks noGrp="1"/>
          </p:cNvSpPr>
          <p:nvPr>
            <p:ph type="pic" sz="quarter" idx="10"/>
          </p:nvPr>
        </p:nvSpPr>
        <p:spPr>
          <a:xfrm>
            <a:off x="1558924" y="908434"/>
            <a:ext cx="4536000" cy="4537075"/>
          </a:xfrm>
          <a:prstGeom prst="ellipse">
            <a:avLst/>
          </a:prstGeom>
          <a:blipFill>
            <a:blip r:embed="rId2"/>
            <a:stretch>
              <a:fillRect/>
            </a:stretch>
          </a:blipFill>
        </p:spPr>
        <p:txBody>
          <a:bodyPr/>
          <a:lstStyle/>
          <a:p>
            <a:endParaRPr lang="es-ES"/>
          </a:p>
        </p:txBody>
      </p:sp>
      <p:pic>
        <p:nvPicPr>
          <p:cNvPr id="3" name="Imagen 10">
            <a:extLst>
              <a:ext uri="{FF2B5EF4-FFF2-40B4-BE49-F238E27FC236}">
                <a16:creationId xmlns:a16="http://schemas.microsoft.com/office/drawing/2014/main" id="{930C1EB4-9E5F-4094-4987-BA7F265ACEFD}"/>
              </a:ext>
            </a:extLst>
          </p:cNvPr>
          <p:cNvPicPr>
            <a:picLocks noChangeAspect="1"/>
          </p:cNvPicPr>
          <p:nvPr userDrawn="1"/>
        </p:nvPicPr>
        <p:blipFill>
          <a:blip r:embed="rId3"/>
          <a:srcRect/>
          <a:stretch/>
        </p:blipFill>
        <p:spPr>
          <a:xfrm>
            <a:off x="10927315" y="6043590"/>
            <a:ext cx="1264685" cy="814410"/>
          </a:xfrm>
          <a:prstGeom prst="rect">
            <a:avLst/>
          </a:prstGeom>
        </p:spPr>
      </p:pic>
    </p:spTree>
    <p:extLst>
      <p:ext uri="{BB962C8B-B14F-4D97-AF65-F5344CB8AC3E}">
        <p14:creationId xmlns:p14="http://schemas.microsoft.com/office/powerpoint/2010/main" val="66201801"/>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apture ecran / 3 ordis">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01618A35-6065-94D1-F7A6-D6D22597E296}"/>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455FB445-F680-BA5B-0910-3B407D435C9F}"/>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sp>
        <p:nvSpPr>
          <p:cNvPr id="5" name="Rectangle 4">
            <a:extLst>
              <a:ext uri="{FF2B5EF4-FFF2-40B4-BE49-F238E27FC236}">
                <a16:creationId xmlns:a16="http://schemas.microsoft.com/office/drawing/2014/main" id="{7E24229C-E3CF-D565-545A-047AF5411931}"/>
              </a:ext>
            </a:extLst>
          </p:cNvPr>
          <p:cNvSpPr/>
          <p:nvPr userDrawn="1"/>
        </p:nvSpPr>
        <p:spPr>
          <a:xfrm>
            <a:off x="0" y="-10174"/>
            <a:ext cx="12192000" cy="3429001"/>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7D9699E4-0381-1F24-C96A-60B47205454E}"/>
              </a:ext>
            </a:extLst>
          </p:cNvPr>
          <p:cNvSpPr txBox="1"/>
          <p:nvPr userDrawn="1"/>
        </p:nvSpPr>
        <p:spPr>
          <a:xfrm>
            <a:off x="2133075" y="395007"/>
            <a:ext cx="7975366" cy="492443"/>
          </a:xfrm>
          <a:prstGeom prst="rect">
            <a:avLst/>
          </a:prstGeom>
          <a:noFill/>
        </p:spPr>
        <p:txBody>
          <a:bodyPr wrap="square" lIns="36000" tIns="0" rIns="36000" bIns="0" rtlCol="0">
            <a:spAutoFit/>
          </a:bodyPr>
          <a:lstStyle/>
          <a:p>
            <a:pPr algn="ctr">
              <a:buClr>
                <a:schemeClr val="tx2"/>
              </a:buClr>
            </a:pPr>
            <a:r>
              <a:rPr lang="fr-FR" sz="3200" b="1">
                <a:solidFill>
                  <a:schemeClr val="bg1"/>
                </a:solidFill>
              </a:rPr>
              <a:t>Titre slide (capture écran)</a:t>
            </a:r>
          </a:p>
        </p:txBody>
      </p:sp>
      <p:sp>
        <p:nvSpPr>
          <p:cNvPr id="7" name="Graphique 26">
            <a:extLst>
              <a:ext uri="{FF2B5EF4-FFF2-40B4-BE49-F238E27FC236}">
                <a16:creationId xmlns:a16="http://schemas.microsoft.com/office/drawing/2014/main" id="{23D3E31E-52AB-A0D7-8A4B-373736DD72F3}"/>
              </a:ext>
            </a:extLst>
          </p:cNvPr>
          <p:cNvSpPr/>
          <p:nvPr userDrawn="1"/>
        </p:nvSpPr>
        <p:spPr>
          <a:xfrm>
            <a:off x="10487523" y="2050675"/>
            <a:ext cx="2151664" cy="559866"/>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dist="203200" dir="2700000" algn="tl" rotWithShape="0">
              <a:prstClr val="black">
                <a:alpha val="40000"/>
              </a:prstClr>
            </a:outerShdw>
          </a:effectLst>
        </p:spPr>
        <p:txBody>
          <a:bodyPr rtlCol="0" anchor="ctr"/>
          <a:lstStyle/>
          <a:p>
            <a:endParaRPr lang="en-US"/>
          </a:p>
        </p:txBody>
      </p:sp>
      <p:pic>
        <p:nvPicPr>
          <p:cNvPr id="8" name="Image 7" descr="Une image contenant texte, ordinateur, Périphérique de sortie, multimédia&#10;&#10;Description générée automatiquement">
            <a:extLst>
              <a:ext uri="{FF2B5EF4-FFF2-40B4-BE49-F238E27FC236}">
                <a16:creationId xmlns:a16="http://schemas.microsoft.com/office/drawing/2014/main" id="{620465B7-274B-7F33-A845-7E6F56B2187F}"/>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464152" y="1762452"/>
            <a:ext cx="3664868" cy="2114580"/>
          </a:xfrm>
          <a:prstGeom prst="rect">
            <a:avLst/>
          </a:prstGeom>
        </p:spPr>
      </p:pic>
      <p:pic>
        <p:nvPicPr>
          <p:cNvPr id="9" name="Image 8" descr="Une image contenant texte, ordinateur, Périphérique de sortie, multimédia&#10;&#10;Description générée automatiquement">
            <a:extLst>
              <a:ext uri="{FF2B5EF4-FFF2-40B4-BE49-F238E27FC236}">
                <a16:creationId xmlns:a16="http://schemas.microsoft.com/office/drawing/2014/main" id="{A1A8CC4E-C3CF-E43A-8BC9-4A51B0DF75DF}"/>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199456" y="1798388"/>
            <a:ext cx="3664868" cy="2114580"/>
          </a:xfrm>
          <a:prstGeom prst="rect">
            <a:avLst/>
          </a:prstGeom>
        </p:spPr>
      </p:pic>
      <p:pic>
        <p:nvPicPr>
          <p:cNvPr id="19" name="Graphique 18">
            <a:extLst>
              <a:ext uri="{FF2B5EF4-FFF2-40B4-BE49-F238E27FC236}">
                <a16:creationId xmlns:a16="http://schemas.microsoft.com/office/drawing/2014/main" id="{83A981DD-0CB7-63B1-C659-76F0E9D2F1A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25162" y="1192061"/>
            <a:ext cx="1138193" cy="427871"/>
          </a:xfrm>
          <a:prstGeom prst="rect">
            <a:avLst/>
          </a:prstGeom>
        </p:spPr>
      </p:pic>
      <p:sp>
        <p:nvSpPr>
          <p:cNvPr id="20" name="Graphique 26">
            <a:extLst>
              <a:ext uri="{FF2B5EF4-FFF2-40B4-BE49-F238E27FC236}">
                <a16:creationId xmlns:a16="http://schemas.microsoft.com/office/drawing/2014/main" id="{02CF072D-A4FB-FC72-92A8-68D1F0F1EB75}"/>
              </a:ext>
            </a:extLst>
          </p:cNvPr>
          <p:cNvSpPr/>
          <p:nvPr userDrawn="1"/>
        </p:nvSpPr>
        <p:spPr>
          <a:xfrm flipH="1">
            <a:off x="733702" y="844633"/>
            <a:ext cx="1349857" cy="351235"/>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dist="203200" dir="2700000" algn="tl" rotWithShape="0">
              <a:prstClr val="black">
                <a:alpha val="40000"/>
              </a:prstClr>
            </a:outerShdw>
          </a:effectLst>
        </p:spPr>
        <p:txBody>
          <a:bodyPr rtlCol="0" anchor="ctr"/>
          <a:lstStyle/>
          <a:p>
            <a:endParaRPr lang="en-US"/>
          </a:p>
        </p:txBody>
      </p:sp>
      <p:pic>
        <p:nvPicPr>
          <p:cNvPr id="23" name="Image 22">
            <a:extLst>
              <a:ext uri="{FF2B5EF4-FFF2-40B4-BE49-F238E27FC236}">
                <a16:creationId xmlns:a16="http://schemas.microsoft.com/office/drawing/2014/main" id="{3ACC291E-95D3-CE2C-29E5-325C647355A4}"/>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3430976" y="1196752"/>
            <a:ext cx="5379562" cy="3103936"/>
          </a:xfrm>
          <a:prstGeom prst="rect">
            <a:avLst/>
          </a:prstGeom>
        </p:spPr>
      </p:pic>
      <p:pic>
        <p:nvPicPr>
          <p:cNvPr id="25" name="Graphique 24">
            <a:extLst>
              <a:ext uri="{FF2B5EF4-FFF2-40B4-BE49-F238E27FC236}">
                <a16:creationId xmlns:a16="http://schemas.microsoft.com/office/drawing/2014/main" id="{B5278979-EEC0-D660-E700-A453C421221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87254" y="2050675"/>
            <a:ext cx="1328351" cy="492442"/>
          </a:xfrm>
          <a:prstGeom prst="rect">
            <a:avLst/>
          </a:prstGeom>
        </p:spPr>
      </p:pic>
      <p:pic>
        <p:nvPicPr>
          <p:cNvPr id="26" name="Graphique 25">
            <a:extLst>
              <a:ext uri="{FF2B5EF4-FFF2-40B4-BE49-F238E27FC236}">
                <a16:creationId xmlns:a16="http://schemas.microsoft.com/office/drawing/2014/main" id="{00341BE3-4E90-F006-4D9E-70B59C8C83E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flipH="1">
            <a:off x="7707138" y="3966599"/>
            <a:ext cx="1535333" cy="2882465"/>
          </a:xfrm>
          <a:prstGeom prst="rect">
            <a:avLst/>
          </a:prstGeom>
        </p:spPr>
      </p:pic>
      <p:sp>
        <p:nvSpPr>
          <p:cNvPr id="33" name="Espace réservé du texte 32">
            <a:extLst>
              <a:ext uri="{FF2B5EF4-FFF2-40B4-BE49-F238E27FC236}">
                <a16:creationId xmlns:a16="http://schemas.microsoft.com/office/drawing/2014/main" id="{4FF060AE-2090-98AC-0D40-32F96E8819EE}"/>
              </a:ext>
            </a:extLst>
          </p:cNvPr>
          <p:cNvSpPr>
            <a:spLocks noGrp="1"/>
          </p:cNvSpPr>
          <p:nvPr>
            <p:ph type="body" sz="quarter" idx="12" hasCustomPrompt="1"/>
          </p:nvPr>
        </p:nvSpPr>
        <p:spPr>
          <a:xfrm>
            <a:off x="595369" y="5699354"/>
            <a:ext cx="2459194" cy="481052"/>
          </a:xfrm>
          <a:prstGeom prst="rect">
            <a:avLst/>
          </a:prstGeom>
        </p:spPr>
        <p:txBody>
          <a:bodyPr/>
          <a:lstStyle>
            <a:lvl1pPr algn="ctr">
              <a:defRPr sz="1400" b="1">
                <a:solidFill>
                  <a:schemeClr val="bg1"/>
                </a:solidFill>
              </a:defRPr>
            </a:lvl1pPr>
            <a:lvl2pPr algn="ctr">
              <a:defRPr sz="1400" b="1">
                <a:solidFill>
                  <a:schemeClr val="bg1"/>
                </a:solidFill>
              </a:defRPr>
            </a:lvl2pPr>
            <a:lvl3pPr algn="ctr">
              <a:defRPr sz="1400" b="1">
                <a:solidFill>
                  <a:schemeClr val="bg1"/>
                </a:solidFill>
              </a:defRPr>
            </a:lvl3pPr>
            <a:lvl4pPr algn="ctr">
              <a:defRPr sz="1400" b="1">
                <a:solidFill>
                  <a:schemeClr val="bg1"/>
                </a:solidFill>
              </a:defRPr>
            </a:lvl4pPr>
            <a:lvl5pPr algn="ctr">
              <a:defRPr sz="1400" b="1">
                <a:solidFill>
                  <a:schemeClr val="bg1"/>
                </a:solidFill>
              </a:defRPr>
            </a:lvl5pPr>
          </a:lstStyle>
          <a:p>
            <a:pPr lvl="0"/>
            <a:r>
              <a:rPr lang="fr-FR"/>
              <a:t>Texte 1</a:t>
            </a:r>
          </a:p>
        </p:txBody>
      </p:sp>
      <p:sp>
        <p:nvSpPr>
          <p:cNvPr id="34" name="Espace réservé du texte 32">
            <a:extLst>
              <a:ext uri="{FF2B5EF4-FFF2-40B4-BE49-F238E27FC236}">
                <a16:creationId xmlns:a16="http://schemas.microsoft.com/office/drawing/2014/main" id="{717181D7-4E0D-9356-1417-D789F8027CF4}"/>
              </a:ext>
            </a:extLst>
          </p:cNvPr>
          <p:cNvSpPr>
            <a:spLocks noGrp="1"/>
          </p:cNvSpPr>
          <p:nvPr>
            <p:ph type="body" sz="quarter" idx="13" hasCustomPrompt="1"/>
          </p:nvPr>
        </p:nvSpPr>
        <p:spPr>
          <a:xfrm>
            <a:off x="4866403" y="5699354"/>
            <a:ext cx="2459194" cy="481052"/>
          </a:xfrm>
          <a:prstGeom prst="rect">
            <a:avLst/>
          </a:prstGeom>
        </p:spPr>
        <p:txBody>
          <a:bodyPr/>
          <a:lstStyle>
            <a:lvl1pPr algn="ctr">
              <a:defRPr sz="1400" b="1">
                <a:solidFill>
                  <a:schemeClr val="bg1"/>
                </a:solidFill>
              </a:defRPr>
            </a:lvl1pPr>
            <a:lvl2pPr algn="ctr">
              <a:defRPr sz="1400" b="1">
                <a:solidFill>
                  <a:schemeClr val="bg1"/>
                </a:solidFill>
              </a:defRPr>
            </a:lvl2pPr>
            <a:lvl3pPr algn="ctr">
              <a:defRPr sz="1400" b="1">
                <a:solidFill>
                  <a:schemeClr val="bg1"/>
                </a:solidFill>
              </a:defRPr>
            </a:lvl3pPr>
            <a:lvl4pPr algn="ctr">
              <a:defRPr sz="1400" b="1">
                <a:solidFill>
                  <a:schemeClr val="bg1"/>
                </a:solidFill>
              </a:defRPr>
            </a:lvl4pPr>
            <a:lvl5pPr algn="ctr">
              <a:defRPr sz="1400" b="1">
                <a:solidFill>
                  <a:schemeClr val="bg1"/>
                </a:solidFill>
              </a:defRPr>
            </a:lvl5pPr>
          </a:lstStyle>
          <a:p>
            <a:pPr lvl="0"/>
            <a:r>
              <a:rPr lang="fr-FR"/>
              <a:t>Texte 2</a:t>
            </a:r>
          </a:p>
        </p:txBody>
      </p:sp>
      <p:sp>
        <p:nvSpPr>
          <p:cNvPr id="35" name="Espace réservé du texte 32">
            <a:extLst>
              <a:ext uri="{FF2B5EF4-FFF2-40B4-BE49-F238E27FC236}">
                <a16:creationId xmlns:a16="http://schemas.microsoft.com/office/drawing/2014/main" id="{A038C449-EBD4-C038-AD97-1192361DE22D}"/>
              </a:ext>
            </a:extLst>
          </p:cNvPr>
          <p:cNvSpPr>
            <a:spLocks noGrp="1"/>
          </p:cNvSpPr>
          <p:nvPr>
            <p:ph type="body" sz="quarter" idx="14" hasCustomPrompt="1"/>
          </p:nvPr>
        </p:nvSpPr>
        <p:spPr>
          <a:xfrm>
            <a:off x="9169403" y="5699354"/>
            <a:ext cx="2459194" cy="481052"/>
          </a:xfrm>
          <a:prstGeom prst="rect">
            <a:avLst/>
          </a:prstGeom>
        </p:spPr>
        <p:txBody>
          <a:bodyPr/>
          <a:lstStyle>
            <a:lvl1pPr algn="ctr">
              <a:defRPr sz="1400" b="1">
                <a:solidFill>
                  <a:schemeClr val="bg1"/>
                </a:solidFill>
              </a:defRPr>
            </a:lvl1pPr>
            <a:lvl2pPr algn="ctr">
              <a:defRPr sz="1400" b="1">
                <a:solidFill>
                  <a:schemeClr val="bg1"/>
                </a:solidFill>
              </a:defRPr>
            </a:lvl2pPr>
            <a:lvl3pPr algn="ctr">
              <a:defRPr sz="1400" b="1">
                <a:solidFill>
                  <a:schemeClr val="bg1"/>
                </a:solidFill>
              </a:defRPr>
            </a:lvl3pPr>
            <a:lvl4pPr algn="ctr">
              <a:defRPr sz="1400" b="1">
                <a:solidFill>
                  <a:schemeClr val="bg1"/>
                </a:solidFill>
              </a:defRPr>
            </a:lvl4pPr>
            <a:lvl5pPr algn="ctr">
              <a:defRPr sz="1400" b="1">
                <a:solidFill>
                  <a:schemeClr val="bg1"/>
                </a:solidFill>
              </a:defRPr>
            </a:lvl5pPr>
          </a:lstStyle>
          <a:p>
            <a:pPr lvl="0"/>
            <a:r>
              <a:rPr lang="fr-FR"/>
              <a:t>Texte 3</a:t>
            </a:r>
          </a:p>
        </p:txBody>
      </p:sp>
      <p:pic>
        <p:nvPicPr>
          <p:cNvPr id="36" name="Image 35" descr="Une image contenant dessin&#10;&#10;Description générée automatiquement">
            <a:extLst>
              <a:ext uri="{FF2B5EF4-FFF2-40B4-BE49-F238E27FC236}">
                <a16:creationId xmlns:a16="http://schemas.microsoft.com/office/drawing/2014/main" id="{0944AC1B-E756-0498-091A-11756CD3613B}"/>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sp>
        <p:nvSpPr>
          <p:cNvPr id="38" name="Espace réservé pour une image  37">
            <a:extLst>
              <a:ext uri="{FF2B5EF4-FFF2-40B4-BE49-F238E27FC236}">
                <a16:creationId xmlns:a16="http://schemas.microsoft.com/office/drawing/2014/main" id="{D5BA9768-1DAB-C0BC-FBFA-2381CCCC93AE}"/>
              </a:ext>
            </a:extLst>
          </p:cNvPr>
          <p:cNvSpPr>
            <a:spLocks noGrp="1"/>
          </p:cNvSpPr>
          <p:nvPr>
            <p:ph type="pic" sz="quarter" idx="15"/>
          </p:nvPr>
        </p:nvSpPr>
        <p:spPr>
          <a:xfrm>
            <a:off x="4065373" y="1394849"/>
            <a:ext cx="4118860" cy="2571750"/>
          </a:xfrm>
          <a:prstGeom prst="rect">
            <a:avLst/>
          </a:prstGeom>
        </p:spPr>
        <p:txBody>
          <a:bodyPr anchor="ctr" anchorCtr="0"/>
          <a:lstStyle>
            <a:lvl1pPr algn="ctr">
              <a:defRPr sz="1400" b="0">
                <a:solidFill>
                  <a:schemeClr val="tx1"/>
                </a:solidFill>
              </a:defRPr>
            </a:lvl1pPr>
          </a:lstStyle>
          <a:p>
            <a:endParaRPr lang="fr-FR"/>
          </a:p>
        </p:txBody>
      </p:sp>
      <p:sp>
        <p:nvSpPr>
          <p:cNvPr id="39" name="Espace réservé pour une image  37">
            <a:extLst>
              <a:ext uri="{FF2B5EF4-FFF2-40B4-BE49-F238E27FC236}">
                <a16:creationId xmlns:a16="http://schemas.microsoft.com/office/drawing/2014/main" id="{49E6AF96-1280-7B8D-D117-7550FA7BFC52}"/>
              </a:ext>
            </a:extLst>
          </p:cNvPr>
          <p:cNvSpPr>
            <a:spLocks noGrp="1"/>
          </p:cNvSpPr>
          <p:nvPr>
            <p:ph type="pic" sz="quarter" idx="16"/>
          </p:nvPr>
        </p:nvSpPr>
        <p:spPr>
          <a:xfrm>
            <a:off x="1629804" y="1936021"/>
            <a:ext cx="2305956" cy="1781011"/>
          </a:xfrm>
          <a:prstGeom prst="rect">
            <a:avLst/>
          </a:prstGeom>
        </p:spPr>
        <p:txBody>
          <a:bodyPr anchor="ctr" anchorCtr="0"/>
          <a:lstStyle>
            <a:lvl1pPr algn="ctr">
              <a:defRPr sz="1400" b="0">
                <a:solidFill>
                  <a:schemeClr val="tx1"/>
                </a:solidFill>
              </a:defRPr>
            </a:lvl1pPr>
          </a:lstStyle>
          <a:p>
            <a:endParaRPr lang="fr-FR"/>
          </a:p>
        </p:txBody>
      </p:sp>
      <p:sp>
        <p:nvSpPr>
          <p:cNvPr id="40" name="Espace réservé pour une image  37">
            <a:extLst>
              <a:ext uri="{FF2B5EF4-FFF2-40B4-BE49-F238E27FC236}">
                <a16:creationId xmlns:a16="http://schemas.microsoft.com/office/drawing/2014/main" id="{E3DE5177-8A18-4EFE-555D-BA4AA20BD96C}"/>
              </a:ext>
            </a:extLst>
          </p:cNvPr>
          <p:cNvSpPr>
            <a:spLocks noGrp="1"/>
          </p:cNvSpPr>
          <p:nvPr>
            <p:ph type="pic" sz="quarter" idx="17"/>
          </p:nvPr>
        </p:nvSpPr>
        <p:spPr>
          <a:xfrm>
            <a:off x="8295300" y="1893592"/>
            <a:ext cx="2410912" cy="1781011"/>
          </a:xfrm>
          <a:prstGeom prst="rect">
            <a:avLst/>
          </a:prstGeom>
        </p:spPr>
        <p:txBody>
          <a:bodyPr anchor="ctr" anchorCtr="0"/>
          <a:lstStyle>
            <a:lvl1pPr algn="ctr">
              <a:defRPr sz="1400" b="0">
                <a:solidFill>
                  <a:schemeClr val="tx1"/>
                </a:solidFill>
              </a:defRPr>
            </a:lvl1pPr>
          </a:lstStyle>
          <a:p>
            <a:endParaRPr lang="fr-FR"/>
          </a:p>
        </p:txBody>
      </p:sp>
    </p:spTree>
    <p:extLst>
      <p:ext uri="{BB962C8B-B14F-4D97-AF65-F5344CB8AC3E}">
        <p14:creationId xmlns:p14="http://schemas.microsoft.com/office/powerpoint/2010/main" val="133510382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apture écran / tablette">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AA981573-36D9-33E7-A20E-E864ABDF6509}"/>
              </a:ext>
            </a:extLst>
          </p:cNvPr>
          <p:cNvSpPr>
            <a:spLocks noGrp="1"/>
          </p:cNvSpPr>
          <p:nvPr>
            <p:ph type="ftr" sz="quarter" idx="10"/>
          </p:nvPr>
        </p:nvSpPr>
        <p:spPr/>
        <p:txBody>
          <a:body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59672A31-669F-E54C-EBCB-67728EFECFAD}"/>
              </a:ext>
            </a:extLst>
          </p:cNvPr>
          <p:cNvSpPr>
            <a:spLocks noGrp="1"/>
          </p:cNvSpPr>
          <p:nvPr>
            <p:ph type="sldNum" sz="quarter" idx="11"/>
          </p:nvPr>
        </p:nvSpPr>
        <p:spPr/>
        <p:txBody>
          <a:bodyPr/>
          <a:lstStyle/>
          <a:p>
            <a:fld id="{72F7D735-2684-4015-BC38-8C62B24B466E}" type="slidenum">
              <a:rPr lang="fr-FR" smtClean="0"/>
              <a:pPr/>
              <a:t>‹N°›</a:t>
            </a:fld>
            <a:endParaRPr lang="fr-FR"/>
          </a:p>
        </p:txBody>
      </p:sp>
      <p:sp>
        <p:nvSpPr>
          <p:cNvPr id="5" name="Ellipse 4">
            <a:extLst>
              <a:ext uri="{FF2B5EF4-FFF2-40B4-BE49-F238E27FC236}">
                <a16:creationId xmlns:a16="http://schemas.microsoft.com/office/drawing/2014/main" id="{5418AD18-ADA7-6003-6775-BEC168BCC3EA}"/>
              </a:ext>
            </a:extLst>
          </p:cNvPr>
          <p:cNvSpPr/>
          <p:nvPr userDrawn="1"/>
        </p:nvSpPr>
        <p:spPr>
          <a:xfrm>
            <a:off x="6600618" y="-1035215"/>
            <a:ext cx="8496382" cy="8496382"/>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23C68761-D7E2-3F46-5BF1-E5FFBFA13DCC}"/>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5303912" y="987742"/>
            <a:ext cx="7372843" cy="5212271"/>
          </a:xfrm>
          <a:prstGeom prst="rect">
            <a:avLst/>
          </a:prstGeom>
        </p:spPr>
      </p:pic>
      <p:sp>
        <p:nvSpPr>
          <p:cNvPr id="14" name="Graphique 26">
            <a:extLst>
              <a:ext uri="{FF2B5EF4-FFF2-40B4-BE49-F238E27FC236}">
                <a16:creationId xmlns:a16="http://schemas.microsoft.com/office/drawing/2014/main" id="{2684DF55-60F9-5BD3-F7D0-1B527F7FDC42}"/>
              </a:ext>
            </a:extLst>
          </p:cNvPr>
          <p:cNvSpPr/>
          <p:nvPr userDrawn="1"/>
        </p:nvSpPr>
        <p:spPr>
          <a:xfrm flipH="1">
            <a:off x="6310367" y="581319"/>
            <a:ext cx="2144375" cy="557970"/>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dist="203200" dir="2700000" algn="tl" rotWithShape="0">
              <a:prstClr val="black">
                <a:alpha val="40000"/>
              </a:prstClr>
            </a:outerShdw>
          </a:effectLst>
        </p:spPr>
        <p:txBody>
          <a:bodyPr rtlCol="0" anchor="ctr"/>
          <a:lstStyle/>
          <a:p>
            <a:endParaRPr lang="en-US"/>
          </a:p>
        </p:txBody>
      </p:sp>
      <p:sp>
        <p:nvSpPr>
          <p:cNvPr id="31" name="Espace réservé du texte 30">
            <a:extLst>
              <a:ext uri="{FF2B5EF4-FFF2-40B4-BE49-F238E27FC236}">
                <a16:creationId xmlns:a16="http://schemas.microsoft.com/office/drawing/2014/main" id="{C78F1359-EE64-7E2C-7EFA-EA6E55ADCB73}"/>
              </a:ext>
            </a:extLst>
          </p:cNvPr>
          <p:cNvSpPr>
            <a:spLocks noGrp="1"/>
          </p:cNvSpPr>
          <p:nvPr>
            <p:ph type="body" sz="quarter" idx="12" hasCustomPrompt="1"/>
          </p:nvPr>
        </p:nvSpPr>
        <p:spPr>
          <a:xfrm>
            <a:off x="399567" y="371016"/>
            <a:ext cx="5768441" cy="1067233"/>
          </a:xfrm>
          <a:prstGeom prst="rect">
            <a:avLst/>
          </a:prstGeom>
        </p:spPr>
        <p:txBody>
          <a:bodyPr/>
          <a:lstStyle>
            <a:lvl1pPr>
              <a:defRPr sz="3200" b="1">
                <a:solidFill>
                  <a:schemeClr val="tx1"/>
                </a:solidFill>
              </a:defRPr>
            </a:lvl1pPr>
            <a:lvl2pPr>
              <a:defRPr sz="3200" b="1">
                <a:solidFill>
                  <a:schemeClr val="tx1"/>
                </a:solidFill>
              </a:defRPr>
            </a:lvl2pPr>
            <a:lvl3pPr>
              <a:defRPr sz="3200" b="1">
                <a:solidFill>
                  <a:schemeClr val="tx1"/>
                </a:solidFill>
              </a:defRPr>
            </a:lvl3pPr>
            <a:lvl4pPr>
              <a:defRPr sz="3200" b="1">
                <a:solidFill>
                  <a:schemeClr val="tx1"/>
                </a:solidFill>
              </a:defRPr>
            </a:lvl4pPr>
            <a:lvl5pPr>
              <a:defRPr sz="3200" b="1">
                <a:solidFill>
                  <a:schemeClr val="tx1"/>
                </a:solidFill>
              </a:defRPr>
            </a:lvl5pPr>
          </a:lstStyle>
          <a:p>
            <a:pPr lvl="0"/>
            <a:r>
              <a:rPr lang="fr-FR"/>
              <a:t>Titre slide (capture écran)</a:t>
            </a:r>
          </a:p>
        </p:txBody>
      </p:sp>
      <p:sp>
        <p:nvSpPr>
          <p:cNvPr id="33" name="Espace réservé du texte 32">
            <a:extLst>
              <a:ext uri="{FF2B5EF4-FFF2-40B4-BE49-F238E27FC236}">
                <a16:creationId xmlns:a16="http://schemas.microsoft.com/office/drawing/2014/main" id="{E6E689C6-68B4-A686-4576-FA2EB81B9CF6}"/>
              </a:ext>
            </a:extLst>
          </p:cNvPr>
          <p:cNvSpPr>
            <a:spLocks noGrp="1"/>
          </p:cNvSpPr>
          <p:nvPr>
            <p:ph type="body" sz="quarter" idx="13" hasCustomPrompt="1"/>
          </p:nvPr>
        </p:nvSpPr>
        <p:spPr>
          <a:xfrm>
            <a:off x="452197" y="2443023"/>
            <a:ext cx="2635182" cy="465695"/>
          </a:xfrm>
          <a:prstGeom prst="rect">
            <a:avLst/>
          </a:prstGeom>
        </p:spPr>
        <p:txBody>
          <a:bodyPr/>
          <a:lstStyle>
            <a:lvl1pPr algn="ctr">
              <a:defRPr sz="1200" b="0">
                <a:solidFill>
                  <a:schemeClr val="tx1"/>
                </a:solidFill>
              </a:defRPr>
            </a:lvl1pPr>
            <a:lvl2pPr algn="ctr">
              <a:defRPr sz="1200" b="0">
                <a:solidFill>
                  <a:schemeClr val="tx1"/>
                </a:solidFill>
              </a:defRPr>
            </a:lvl2pPr>
            <a:lvl3pPr algn="ctr">
              <a:defRPr sz="1200" b="0">
                <a:solidFill>
                  <a:schemeClr val="tx1"/>
                </a:solidFill>
              </a:defRPr>
            </a:lvl3pPr>
            <a:lvl4pPr algn="ctr">
              <a:defRPr sz="1200" b="0">
                <a:solidFill>
                  <a:schemeClr val="tx1"/>
                </a:solidFill>
              </a:defRPr>
            </a:lvl4pPr>
            <a:lvl5pPr algn="ctr">
              <a:defRPr sz="1200" b="0">
                <a:solidFill>
                  <a:schemeClr val="tx1"/>
                </a:solidFill>
              </a:defRPr>
            </a:lvl5pPr>
          </a:lstStyle>
          <a:p>
            <a:pPr lvl="0"/>
            <a:r>
              <a:rPr lang="fr-FR"/>
              <a:t>Texte bref</a:t>
            </a:r>
          </a:p>
        </p:txBody>
      </p:sp>
      <p:sp>
        <p:nvSpPr>
          <p:cNvPr id="34" name="Espace réservé du texte 32">
            <a:extLst>
              <a:ext uri="{FF2B5EF4-FFF2-40B4-BE49-F238E27FC236}">
                <a16:creationId xmlns:a16="http://schemas.microsoft.com/office/drawing/2014/main" id="{DD1815B5-F895-FEB6-3F48-95850F8E5F56}"/>
              </a:ext>
            </a:extLst>
          </p:cNvPr>
          <p:cNvSpPr>
            <a:spLocks noGrp="1"/>
          </p:cNvSpPr>
          <p:nvPr>
            <p:ph type="body" sz="quarter" idx="14" hasCustomPrompt="1"/>
          </p:nvPr>
        </p:nvSpPr>
        <p:spPr>
          <a:xfrm>
            <a:off x="454804" y="3948092"/>
            <a:ext cx="2635182" cy="465695"/>
          </a:xfrm>
          <a:prstGeom prst="rect">
            <a:avLst/>
          </a:prstGeom>
        </p:spPr>
        <p:txBody>
          <a:bodyPr/>
          <a:lstStyle>
            <a:lvl1pPr algn="ctr">
              <a:defRPr sz="1200" b="0">
                <a:solidFill>
                  <a:schemeClr val="tx1"/>
                </a:solidFill>
              </a:defRPr>
            </a:lvl1pPr>
            <a:lvl2pPr algn="ctr">
              <a:defRPr sz="1200" b="0">
                <a:solidFill>
                  <a:schemeClr val="tx1"/>
                </a:solidFill>
              </a:defRPr>
            </a:lvl2pPr>
            <a:lvl3pPr algn="ctr">
              <a:defRPr sz="1200" b="0">
                <a:solidFill>
                  <a:schemeClr val="tx1"/>
                </a:solidFill>
              </a:defRPr>
            </a:lvl3pPr>
            <a:lvl4pPr algn="ctr">
              <a:defRPr sz="1200" b="0">
                <a:solidFill>
                  <a:schemeClr val="tx1"/>
                </a:solidFill>
              </a:defRPr>
            </a:lvl4pPr>
            <a:lvl5pPr algn="ctr">
              <a:defRPr sz="1200" b="0">
                <a:solidFill>
                  <a:schemeClr val="tx1"/>
                </a:solidFill>
              </a:defRPr>
            </a:lvl5pPr>
          </a:lstStyle>
          <a:p>
            <a:pPr lvl="0"/>
            <a:r>
              <a:rPr lang="fr-FR"/>
              <a:t>Texte bref</a:t>
            </a:r>
          </a:p>
        </p:txBody>
      </p:sp>
      <p:sp>
        <p:nvSpPr>
          <p:cNvPr id="35" name="Espace réservé du texte 32">
            <a:extLst>
              <a:ext uri="{FF2B5EF4-FFF2-40B4-BE49-F238E27FC236}">
                <a16:creationId xmlns:a16="http://schemas.microsoft.com/office/drawing/2014/main" id="{887F4854-204D-4202-2AF9-3D2395050243}"/>
              </a:ext>
            </a:extLst>
          </p:cNvPr>
          <p:cNvSpPr>
            <a:spLocks noGrp="1"/>
          </p:cNvSpPr>
          <p:nvPr>
            <p:ph type="body" sz="quarter" idx="15" hasCustomPrompt="1"/>
          </p:nvPr>
        </p:nvSpPr>
        <p:spPr>
          <a:xfrm>
            <a:off x="448825" y="5479344"/>
            <a:ext cx="2635182" cy="465695"/>
          </a:xfrm>
          <a:prstGeom prst="rect">
            <a:avLst/>
          </a:prstGeom>
        </p:spPr>
        <p:txBody>
          <a:bodyPr/>
          <a:lstStyle>
            <a:lvl1pPr algn="ctr">
              <a:defRPr sz="1200" b="0">
                <a:solidFill>
                  <a:schemeClr val="tx1"/>
                </a:solidFill>
              </a:defRPr>
            </a:lvl1pPr>
            <a:lvl2pPr algn="ctr">
              <a:defRPr sz="1200" b="0">
                <a:solidFill>
                  <a:schemeClr val="tx1"/>
                </a:solidFill>
              </a:defRPr>
            </a:lvl2pPr>
            <a:lvl3pPr algn="ctr">
              <a:defRPr sz="1200" b="0">
                <a:solidFill>
                  <a:schemeClr val="tx1"/>
                </a:solidFill>
              </a:defRPr>
            </a:lvl3pPr>
            <a:lvl4pPr algn="ctr">
              <a:defRPr sz="1200" b="0">
                <a:solidFill>
                  <a:schemeClr val="tx1"/>
                </a:solidFill>
              </a:defRPr>
            </a:lvl4pPr>
            <a:lvl5pPr algn="ctr">
              <a:defRPr sz="1200" b="0">
                <a:solidFill>
                  <a:schemeClr val="tx1"/>
                </a:solidFill>
              </a:defRPr>
            </a:lvl5pPr>
          </a:lstStyle>
          <a:p>
            <a:pPr lvl="0"/>
            <a:r>
              <a:rPr lang="fr-FR"/>
              <a:t>Texte bref</a:t>
            </a:r>
          </a:p>
        </p:txBody>
      </p:sp>
      <p:sp>
        <p:nvSpPr>
          <p:cNvPr id="36" name="Espace réservé du texte 32">
            <a:extLst>
              <a:ext uri="{FF2B5EF4-FFF2-40B4-BE49-F238E27FC236}">
                <a16:creationId xmlns:a16="http://schemas.microsoft.com/office/drawing/2014/main" id="{74743897-FC65-4F4E-AC2F-28A86E9AD70C}"/>
              </a:ext>
            </a:extLst>
          </p:cNvPr>
          <p:cNvSpPr>
            <a:spLocks noGrp="1"/>
          </p:cNvSpPr>
          <p:nvPr>
            <p:ph type="body" sz="quarter" idx="16" hasCustomPrompt="1"/>
          </p:nvPr>
        </p:nvSpPr>
        <p:spPr>
          <a:xfrm>
            <a:off x="3242754" y="2442889"/>
            <a:ext cx="2635182" cy="465695"/>
          </a:xfrm>
          <a:prstGeom prst="rect">
            <a:avLst/>
          </a:prstGeom>
        </p:spPr>
        <p:txBody>
          <a:bodyPr/>
          <a:lstStyle>
            <a:lvl1pPr algn="ctr">
              <a:defRPr sz="1200" b="0">
                <a:solidFill>
                  <a:schemeClr val="tx1"/>
                </a:solidFill>
              </a:defRPr>
            </a:lvl1pPr>
            <a:lvl2pPr algn="ctr">
              <a:defRPr sz="1200" b="0">
                <a:solidFill>
                  <a:schemeClr val="tx1"/>
                </a:solidFill>
              </a:defRPr>
            </a:lvl2pPr>
            <a:lvl3pPr algn="ctr">
              <a:defRPr sz="1200" b="0">
                <a:solidFill>
                  <a:schemeClr val="tx1"/>
                </a:solidFill>
              </a:defRPr>
            </a:lvl3pPr>
            <a:lvl4pPr algn="ctr">
              <a:defRPr sz="1200" b="0">
                <a:solidFill>
                  <a:schemeClr val="tx1"/>
                </a:solidFill>
              </a:defRPr>
            </a:lvl4pPr>
            <a:lvl5pPr algn="ctr">
              <a:defRPr sz="1200" b="0">
                <a:solidFill>
                  <a:schemeClr val="tx1"/>
                </a:solidFill>
              </a:defRPr>
            </a:lvl5pPr>
          </a:lstStyle>
          <a:p>
            <a:pPr lvl="0"/>
            <a:r>
              <a:rPr lang="fr-FR"/>
              <a:t>Texte bref</a:t>
            </a:r>
          </a:p>
        </p:txBody>
      </p:sp>
      <p:sp>
        <p:nvSpPr>
          <p:cNvPr id="37" name="Espace réservé du texte 32">
            <a:extLst>
              <a:ext uri="{FF2B5EF4-FFF2-40B4-BE49-F238E27FC236}">
                <a16:creationId xmlns:a16="http://schemas.microsoft.com/office/drawing/2014/main" id="{00A4581F-A004-B0F2-6228-6A79D5A99885}"/>
              </a:ext>
            </a:extLst>
          </p:cNvPr>
          <p:cNvSpPr>
            <a:spLocks noGrp="1"/>
          </p:cNvSpPr>
          <p:nvPr>
            <p:ph type="body" sz="quarter" idx="17" hasCustomPrompt="1"/>
          </p:nvPr>
        </p:nvSpPr>
        <p:spPr>
          <a:xfrm>
            <a:off x="3245361" y="3947958"/>
            <a:ext cx="2635182" cy="465695"/>
          </a:xfrm>
          <a:prstGeom prst="rect">
            <a:avLst/>
          </a:prstGeom>
        </p:spPr>
        <p:txBody>
          <a:bodyPr/>
          <a:lstStyle>
            <a:lvl1pPr algn="ctr">
              <a:defRPr sz="1200" b="0">
                <a:solidFill>
                  <a:schemeClr val="tx1"/>
                </a:solidFill>
              </a:defRPr>
            </a:lvl1pPr>
            <a:lvl2pPr algn="ctr">
              <a:defRPr sz="1200" b="0">
                <a:solidFill>
                  <a:schemeClr val="tx1"/>
                </a:solidFill>
              </a:defRPr>
            </a:lvl2pPr>
            <a:lvl3pPr algn="ctr">
              <a:defRPr sz="1200" b="0">
                <a:solidFill>
                  <a:schemeClr val="tx1"/>
                </a:solidFill>
              </a:defRPr>
            </a:lvl3pPr>
            <a:lvl4pPr algn="ctr">
              <a:defRPr sz="1200" b="0">
                <a:solidFill>
                  <a:schemeClr val="tx1"/>
                </a:solidFill>
              </a:defRPr>
            </a:lvl4pPr>
            <a:lvl5pPr algn="ctr">
              <a:defRPr sz="1200" b="0">
                <a:solidFill>
                  <a:schemeClr val="tx1"/>
                </a:solidFill>
              </a:defRPr>
            </a:lvl5pPr>
          </a:lstStyle>
          <a:p>
            <a:pPr lvl="0"/>
            <a:r>
              <a:rPr lang="fr-FR"/>
              <a:t>Texte bref</a:t>
            </a:r>
          </a:p>
        </p:txBody>
      </p:sp>
      <p:sp>
        <p:nvSpPr>
          <p:cNvPr id="38" name="Espace réservé du texte 32">
            <a:extLst>
              <a:ext uri="{FF2B5EF4-FFF2-40B4-BE49-F238E27FC236}">
                <a16:creationId xmlns:a16="http://schemas.microsoft.com/office/drawing/2014/main" id="{D31632D7-C008-6A0C-5BD2-3BB9D8B23C43}"/>
              </a:ext>
            </a:extLst>
          </p:cNvPr>
          <p:cNvSpPr>
            <a:spLocks noGrp="1"/>
          </p:cNvSpPr>
          <p:nvPr>
            <p:ph type="body" sz="quarter" idx="18" hasCustomPrompt="1"/>
          </p:nvPr>
        </p:nvSpPr>
        <p:spPr>
          <a:xfrm>
            <a:off x="3239382" y="5479210"/>
            <a:ext cx="2635182" cy="465695"/>
          </a:xfrm>
          <a:prstGeom prst="rect">
            <a:avLst/>
          </a:prstGeom>
        </p:spPr>
        <p:txBody>
          <a:bodyPr/>
          <a:lstStyle>
            <a:lvl1pPr algn="ctr">
              <a:defRPr sz="1200" b="0">
                <a:solidFill>
                  <a:schemeClr val="tx1"/>
                </a:solidFill>
              </a:defRPr>
            </a:lvl1pPr>
            <a:lvl2pPr algn="ctr">
              <a:defRPr sz="1200" b="0">
                <a:solidFill>
                  <a:schemeClr val="tx1"/>
                </a:solidFill>
              </a:defRPr>
            </a:lvl2pPr>
            <a:lvl3pPr algn="ctr">
              <a:defRPr sz="1200" b="0">
                <a:solidFill>
                  <a:schemeClr val="tx1"/>
                </a:solidFill>
              </a:defRPr>
            </a:lvl3pPr>
            <a:lvl4pPr algn="ctr">
              <a:defRPr sz="1200" b="0">
                <a:solidFill>
                  <a:schemeClr val="tx1"/>
                </a:solidFill>
              </a:defRPr>
            </a:lvl4pPr>
            <a:lvl5pPr algn="ctr">
              <a:defRPr sz="1200" b="0">
                <a:solidFill>
                  <a:schemeClr val="tx1"/>
                </a:solidFill>
              </a:defRPr>
            </a:lvl5pPr>
          </a:lstStyle>
          <a:p>
            <a:pPr lvl="0"/>
            <a:r>
              <a:rPr lang="fr-FR"/>
              <a:t>Texte bref</a:t>
            </a:r>
          </a:p>
        </p:txBody>
      </p:sp>
      <p:pic>
        <p:nvPicPr>
          <p:cNvPr id="39" name="Image 38" descr="Une image contenant dessin&#10;&#10;Description générée automatiquement">
            <a:extLst>
              <a:ext uri="{FF2B5EF4-FFF2-40B4-BE49-F238E27FC236}">
                <a16:creationId xmlns:a16="http://schemas.microsoft.com/office/drawing/2014/main" id="{5E52BB3E-6D5E-3715-9C90-16743D814B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sp>
        <p:nvSpPr>
          <p:cNvPr id="41" name="Espace réservé pour une image  40">
            <a:extLst>
              <a:ext uri="{FF2B5EF4-FFF2-40B4-BE49-F238E27FC236}">
                <a16:creationId xmlns:a16="http://schemas.microsoft.com/office/drawing/2014/main" id="{FFB2A146-7DAC-F0AC-974C-727DD24DB218}"/>
              </a:ext>
            </a:extLst>
          </p:cNvPr>
          <p:cNvSpPr>
            <a:spLocks noGrp="1"/>
          </p:cNvSpPr>
          <p:nvPr>
            <p:ph type="pic" sz="quarter" idx="19"/>
          </p:nvPr>
        </p:nvSpPr>
        <p:spPr>
          <a:xfrm>
            <a:off x="6470054" y="1731935"/>
            <a:ext cx="5040559" cy="3723885"/>
          </a:xfrm>
          <a:prstGeom prst="roundRect">
            <a:avLst>
              <a:gd name="adj" fmla="val 1720"/>
            </a:avLst>
          </a:prstGeom>
          <a:solidFill>
            <a:schemeClr val="bg1"/>
          </a:solidFill>
        </p:spPr>
        <p:txBody>
          <a:bodyPr anchor="ctr" anchorCtr="0"/>
          <a:lstStyle>
            <a:lvl1pPr algn="ctr">
              <a:defRPr sz="1400" b="0">
                <a:solidFill>
                  <a:schemeClr val="tx1"/>
                </a:solidFill>
              </a:defRPr>
            </a:lvl1pPr>
          </a:lstStyle>
          <a:p>
            <a:endParaRPr lang="fr-FR"/>
          </a:p>
        </p:txBody>
      </p:sp>
    </p:spTree>
    <p:extLst>
      <p:ext uri="{BB962C8B-B14F-4D97-AF65-F5344CB8AC3E}">
        <p14:creationId xmlns:p14="http://schemas.microsoft.com/office/powerpoint/2010/main" val="169928844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apture ecran simple">
    <p:bg>
      <p:bgPr>
        <a:solidFill>
          <a:schemeClr val="tx2"/>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1F163524-552F-A808-C22C-C6D04E4AF45A}"/>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765BBF22-7A15-C9EF-CC59-28900772FC1B}"/>
              </a:ext>
            </a:extLst>
          </p:cNvPr>
          <p:cNvSpPr>
            <a:spLocks noGrp="1"/>
          </p:cNvSpPr>
          <p:nvPr>
            <p:ph type="sldNum" sz="quarter" idx="11"/>
          </p:nvPr>
        </p:nvSpPr>
        <p:spPr/>
        <p:txBody>
          <a:bodyPr/>
          <a:lstStyle>
            <a:lvl1pPr>
              <a:defRPr>
                <a:solidFill>
                  <a:schemeClr val="tx1"/>
                </a:solidFill>
              </a:defRPr>
            </a:lvl1pPr>
          </a:lstStyle>
          <a:p>
            <a:fld id="{72F7D735-2684-4015-BC38-8C62B24B466E}" type="slidenum">
              <a:rPr lang="fr-FR" smtClean="0"/>
              <a:pPr/>
              <a:t>‹N°›</a:t>
            </a:fld>
            <a:endParaRPr lang="fr-FR"/>
          </a:p>
        </p:txBody>
      </p:sp>
      <p:sp>
        <p:nvSpPr>
          <p:cNvPr id="5" name="Graphique 26">
            <a:extLst>
              <a:ext uri="{FF2B5EF4-FFF2-40B4-BE49-F238E27FC236}">
                <a16:creationId xmlns:a16="http://schemas.microsoft.com/office/drawing/2014/main" id="{90D67BF6-6FC3-CDFB-5B8F-295DA386C00C}"/>
              </a:ext>
            </a:extLst>
          </p:cNvPr>
          <p:cNvSpPr/>
          <p:nvPr userDrawn="1"/>
        </p:nvSpPr>
        <p:spPr>
          <a:xfrm rot="10800000" flipH="1">
            <a:off x="-7713475" y="-303395"/>
            <a:ext cx="23717673" cy="6171377"/>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tx1"/>
          </a:solidFill>
          <a:ln w="117308" cap="flat">
            <a:noFill/>
            <a:prstDash val="solid"/>
            <a:miter/>
          </a:ln>
          <a:effectLst/>
        </p:spPr>
        <p:txBody>
          <a:bodyPr rtlCol="0" anchor="ctr"/>
          <a:lstStyle/>
          <a:p>
            <a:endParaRPr lang="en-US"/>
          </a:p>
        </p:txBody>
      </p:sp>
      <p:sp>
        <p:nvSpPr>
          <p:cNvPr id="12" name="Graphique 26">
            <a:extLst>
              <a:ext uri="{FF2B5EF4-FFF2-40B4-BE49-F238E27FC236}">
                <a16:creationId xmlns:a16="http://schemas.microsoft.com/office/drawing/2014/main" id="{ED6C1946-38E8-EAA4-528D-C6AF4BCB31C8}"/>
              </a:ext>
            </a:extLst>
          </p:cNvPr>
          <p:cNvSpPr/>
          <p:nvPr userDrawn="1"/>
        </p:nvSpPr>
        <p:spPr>
          <a:xfrm flipH="1">
            <a:off x="11037695" y="3749652"/>
            <a:ext cx="1349857" cy="351235"/>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dist="203200" dir="2700000" algn="tl" rotWithShape="0">
              <a:prstClr val="black">
                <a:alpha val="40000"/>
              </a:prstClr>
            </a:outerShdw>
          </a:effectLst>
        </p:spPr>
        <p:txBody>
          <a:bodyPr rtlCol="0" anchor="ctr"/>
          <a:lstStyle/>
          <a:p>
            <a:endParaRPr lang="en-US"/>
          </a:p>
        </p:txBody>
      </p:sp>
      <p:sp>
        <p:nvSpPr>
          <p:cNvPr id="13" name="Graphique 26">
            <a:extLst>
              <a:ext uri="{FF2B5EF4-FFF2-40B4-BE49-F238E27FC236}">
                <a16:creationId xmlns:a16="http://schemas.microsoft.com/office/drawing/2014/main" id="{82723D5E-F76B-BFA1-959B-25907C94ECDC}"/>
              </a:ext>
            </a:extLst>
          </p:cNvPr>
          <p:cNvSpPr/>
          <p:nvPr userDrawn="1"/>
        </p:nvSpPr>
        <p:spPr>
          <a:xfrm flipH="1">
            <a:off x="3470434" y="390746"/>
            <a:ext cx="1349857" cy="351235"/>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dist="203200" dir="2700000" algn="tl" rotWithShape="0">
              <a:prstClr val="black">
                <a:alpha val="40000"/>
              </a:prstClr>
            </a:outerShdw>
          </a:effectLst>
        </p:spPr>
        <p:txBody>
          <a:bodyPr rtlCol="0" anchor="ctr"/>
          <a:lstStyle/>
          <a:p>
            <a:endParaRPr lang="en-US"/>
          </a:p>
        </p:txBody>
      </p:sp>
      <p:sp>
        <p:nvSpPr>
          <p:cNvPr id="15" name="Espace réservé du texte 14">
            <a:extLst>
              <a:ext uri="{FF2B5EF4-FFF2-40B4-BE49-F238E27FC236}">
                <a16:creationId xmlns:a16="http://schemas.microsoft.com/office/drawing/2014/main" id="{AB598AE4-9AB0-E28E-1343-7E8F68B9D864}"/>
              </a:ext>
            </a:extLst>
          </p:cNvPr>
          <p:cNvSpPr>
            <a:spLocks noGrp="1"/>
          </p:cNvSpPr>
          <p:nvPr>
            <p:ph type="body" sz="quarter" idx="12" hasCustomPrompt="1"/>
          </p:nvPr>
        </p:nvSpPr>
        <p:spPr>
          <a:xfrm>
            <a:off x="414607" y="981435"/>
            <a:ext cx="3665170" cy="1556431"/>
          </a:xfrm>
          <a:prstGeom prst="rect">
            <a:avLst/>
          </a:prstGeom>
        </p:spPr>
        <p:txBody>
          <a:bodyPr/>
          <a:lstStyle>
            <a:lvl1pPr>
              <a:defRPr sz="3200" b="1">
                <a:solidFill>
                  <a:schemeClr val="accent1"/>
                </a:solidFill>
              </a:defRPr>
            </a:lvl1pPr>
            <a:lvl2pPr>
              <a:defRPr sz="3200" b="1">
                <a:solidFill>
                  <a:schemeClr val="accent1"/>
                </a:solidFill>
              </a:defRPr>
            </a:lvl2pPr>
            <a:lvl3pPr>
              <a:defRPr sz="3200" b="1">
                <a:solidFill>
                  <a:schemeClr val="accent1"/>
                </a:solidFill>
              </a:defRPr>
            </a:lvl3pPr>
            <a:lvl4pPr>
              <a:defRPr sz="3200" b="1">
                <a:solidFill>
                  <a:schemeClr val="accent1"/>
                </a:solidFill>
              </a:defRPr>
            </a:lvl4pPr>
            <a:lvl5pPr>
              <a:defRPr sz="3200" b="1">
                <a:solidFill>
                  <a:schemeClr val="accent1"/>
                </a:solidFill>
              </a:defRPr>
            </a:lvl5pPr>
          </a:lstStyle>
          <a:p>
            <a:pPr lvl="0"/>
            <a:r>
              <a:rPr lang="fr-FR"/>
              <a:t>Titre slide (capture écran)</a:t>
            </a:r>
          </a:p>
        </p:txBody>
      </p:sp>
      <p:sp>
        <p:nvSpPr>
          <p:cNvPr id="17" name="Espace réservé du texte 16">
            <a:extLst>
              <a:ext uri="{FF2B5EF4-FFF2-40B4-BE49-F238E27FC236}">
                <a16:creationId xmlns:a16="http://schemas.microsoft.com/office/drawing/2014/main" id="{289073CD-85D4-1CAC-B602-B30E52DEFA83}"/>
              </a:ext>
            </a:extLst>
          </p:cNvPr>
          <p:cNvSpPr>
            <a:spLocks noGrp="1"/>
          </p:cNvSpPr>
          <p:nvPr>
            <p:ph type="body" sz="quarter" idx="13" hasCustomPrompt="1"/>
          </p:nvPr>
        </p:nvSpPr>
        <p:spPr>
          <a:xfrm>
            <a:off x="622147" y="2785258"/>
            <a:ext cx="2932218" cy="2299925"/>
          </a:xfrm>
          <a:prstGeom prst="rect">
            <a:avLst/>
          </a:prstGeom>
        </p:spPr>
        <p:txBody>
          <a:bodyPr/>
          <a:lstStyle>
            <a:lvl1pPr>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a:t>
            </a:r>
          </a:p>
        </p:txBody>
      </p:sp>
      <p:pic>
        <p:nvPicPr>
          <p:cNvPr id="18" name="Image 17" descr="Une image contenant dessin&#10;&#10;Description générée automatiquement">
            <a:extLst>
              <a:ext uri="{FF2B5EF4-FFF2-40B4-BE49-F238E27FC236}">
                <a16:creationId xmlns:a16="http://schemas.microsoft.com/office/drawing/2014/main" id="{9E58BFE9-28DC-B4E7-3582-4FF543A7F4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sp>
        <p:nvSpPr>
          <p:cNvPr id="19" name="Rectangle : coins arrondis 18">
            <a:extLst>
              <a:ext uri="{FF2B5EF4-FFF2-40B4-BE49-F238E27FC236}">
                <a16:creationId xmlns:a16="http://schemas.microsoft.com/office/drawing/2014/main" id="{76CF7D74-F1DB-5B13-FF49-E4FDF330B1E9}"/>
              </a:ext>
            </a:extLst>
          </p:cNvPr>
          <p:cNvSpPr/>
          <p:nvPr userDrawn="1"/>
        </p:nvSpPr>
        <p:spPr>
          <a:xfrm>
            <a:off x="4511824" y="1063669"/>
            <a:ext cx="5919144" cy="4204245"/>
          </a:xfrm>
          <a:prstGeom prst="roundRect">
            <a:avLst>
              <a:gd name="adj" fmla="val 2458"/>
            </a:avLst>
          </a:prstGeom>
          <a:solidFill>
            <a:schemeClr val="bg1"/>
          </a:solidFill>
          <a:ln>
            <a:solidFill>
              <a:schemeClr val="bg1"/>
            </a:solidFill>
          </a:ln>
          <a:effectLst>
            <a:outerShdw blurRad="215900" dist="38100" dir="2700000" sx="102000" sy="102000" algn="tl" rotWithShape="0">
              <a:prstClr val="black">
                <a:alpha val="5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Rectangle : avec coins arrondis en haut 20">
            <a:extLst>
              <a:ext uri="{FF2B5EF4-FFF2-40B4-BE49-F238E27FC236}">
                <a16:creationId xmlns:a16="http://schemas.microsoft.com/office/drawing/2014/main" id="{377232F0-620F-1EA9-9DDD-A9129D449C4E}"/>
              </a:ext>
            </a:extLst>
          </p:cNvPr>
          <p:cNvSpPr/>
          <p:nvPr userDrawn="1"/>
        </p:nvSpPr>
        <p:spPr>
          <a:xfrm>
            <a:off x="4511824" y="1063669"/>
            <a:ext cx="5919144" cy="205091"/>
          </a:xfrm>
          <a:prstGeom prst="round2SameRect">
            <a:avLst>
              <a:gd name="adj1" fmla="val 50000"/>
              <a:gd name="adj2" fmla="val 0"/>
            </a:avLst>
          </a:prstGeom>
          <a:solidFill>
            <a:schemeClr val="tx2"/>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Espace réservé pour une image  22">
            <a:extLst>
              <a:ext uri="{FF2B5EF4-FFF2-40B4-BE49-F238E27FC236}">
                <a16:creationId xmlns:a16="http://schemas.microsoft.com/office/drawing/2014/main" id="{1F67D29D-3EC5-B268-0701-3EB2ED46B204}"/>
              </a:ext>
            </a:extLst>
          </p:cNvPr>
          <p:cNvSpPr>
            <a:spLocks noGrp="1"/>
          </p:cNvSpPr>
          <p:nvPr>
            <p:ph type="pic" sz="quarter" idx="14"/>
          </p:nvPr>
        </p:nvSpPr>
        <p:spPr>
          <a:xfrm>
            <a:off x="4511675" y="1268413"/>
            <a:ext cx="5919788" cy="3998912"/>
          </a:xfrm>
          <a:prstGeom prst="round2SameRect">
            <a:avLst>
              <a:gd name="adj1" fmla="val 0"/>
              <a:gd name="adj2" fmla="val 2144"/>
            </a:avLst>
          </a:prstGeom>
          <a:solidFill>
            <a:schemeClr val="bg1"/>
          </a:solidFill>
        </p:spPr>
        <p:txBody>
          <a:bodyPr anchor="ctr" anchorCtr="0"/>
          <a:lstStyle>
            <a:lvl1pPr algn="ctr">
              <a:defRPr sz="1400" b="0">
                <a:solidFill>
                  <a:schemeClr val="tx1"/>
                </a:solidFill>
              </a:defRPr>
            </a:lvl1pPr>
          </a:lstStyle>
          <a:p>
            <a:endParaRPr lang="fr-FR"/>
          </a:p>
        </p:txBody>
      </p:sp>
    </p:spTree>
    <p:extLst>
      <p:ext uri="{BB962C8B-B14F-4D97-AF65-F5344CB8AC3E}">
        <p14:creationId xmlns:p14="http://schemas.microsoft.com/office/powerpoint/2010/main" val="92294215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apture écran double">
    <p:bg>
      <p:bgPr>
        <a:solidFill>
          <a:schemeClr val="accent3"/>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043F633B-6D73-1836-C546-E16BC5229483}"/>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9703BF18-0540-F15B-26DA-19515335C925}"/>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sp>
        <p:nvSpPr>
          <p:cNvPr id="16" name="Espace réservé du texte 15">
            <a:extLst>
              <a:ext uri="{FF2B5EF4-FFF2-40B4-BE49-F238E27FC236}">
                <a16:creationId xmlns:a16="http://schemas.microsoft.com/office/drawing/2014/main" id="{EDDEA2EC-900C-849D-7D16-1DF122DEC0CD}"/>
              </a:ext>
            </a:extLst>
          </p:cNvPr>
          <p:cNvSpPr>
            <a:spLocks noGrp="1"/>
          </p:cNvSpPr>
          <p:nvPr>
            <p:ph type="body" sz="quarter" idx="12" hasCustomPrompt="1"/>
          </p:nvPr>
        </p:nvSpPr>
        <p:spPr>
          <a:xfrm>
            <a:off x="420861" y="577513"/>
            <a:ext cx="4234980" cy="1699360"/>
          </a:xfrm>
          <a:prstGeom prst="rect">
            <a:avLst/>
          </a:prstGeom>
        </p:spPr>
        <p:txBody>
          <a:bodyPr/>
          <a:lstStyle>
            <a:lvl1pPr algn="l">
              <a:defRPr sz="3200" b="1">
                <a:solidFill>
                  <a:schemeClr val="tx1"/>
                </a:solidFill>
              </a:defRPr>
            </a:lvl1pPr>
            <a:lvl2pPr algn="l">
              <a:defRPr sz="3200" b="1">
                <a:solidFill>
                  <a:schemeClr val="tx1"/>
                </a:solidFill>
              </a:defRPr>
            </a:lvl2pPr>
            <a:lvl3pPr algn="l">
              <a:defRPr sz="3200" b="1">
                <a:solidFill>
                  <a:schemeClr val="tx1"/>
                </a:solidFill>
              </a:defRPr>
            </a:lvl3pPr>
            <a:lvl4pPr algn="l">
              <a:defRPr sz="3200" b="1">
                <a:solidFill>
                  <a:schemeClr val="tx1"/>
                </a:solidFill>
              </a:defRPr>
            </a:lvl4pPr>
            <a:lvl5pPr algn="l">
              <a:defRPr sz="3200" b="1">
                <a:solidFill>
                  <a:schemeClr val="tx1"/>
                </a:solidFill>
              </a:defRPr>
            </a:lvl5pPr>
          </a:lstStyle>
          <a:p>
            <a:pPr lvl="0"/>
            <a:r>
              <a:rPr lang="fr-FR"/>
              <a:t>Titre slide (capture écran)</a:t>
            </a:r>
          </a:p>
        </p:txBody>
      </p:sp>
      <p:sp>
        <p:nvSpPr>
          <p:cNvPr id="17" name="Espace réservé du texte 16">
            <a:extLst>
              <a:ext uri="{FF2B5EF4-FFF2-40B4-BE49-F238E27FC236}">
                <a16:creationId xmlns:a16="http://schemas.microsoft.com/office/drawing/2014/main" id="{6C1C1129-8B51-0D93-192F-F9C4062BEFCC}"/>
              </a:ext>
            </a:extLst>
          </p:cNvPr>
          <p:cNvSpPr>
            <a:spLocks noGrp="1"/>
          </p:cNvSpPr>
          <p:nvPr>
            <p:ph type="body" sz="quarter" idx="13" hasCustomPrompt="1"/>
          </p:nvPr>
        </p:nvSpPr>
        <p:spPr>
          <a:xfrm>
            <a:off x="420861" y="2785258"/>
            <a:ext cx="2146747" cy="3315131"/>
          </a:xfrm>
          <a:prstGeom prst="rect">
            <a:avLst/>
          </a:prstGeom>
        </p:spPr>
        <p:txBody>
          <a:bodyPr/>
          <a:lstStyle>
            <a:lvl1pPr>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a:t>
            </a:r>
          </a:p>
        </p:txBody>
      </p:sp>
      <p:pic>
        <p:nvPicPr>
          <p:cNvPr id="18" name="Image 17" descr="Une image contenant dessin&#10;&#10;Description générée automatiquement">
            <a:extLst>
              <a:ext uri="{FF2B5EF4-FFF2-40B4-BE49-F238E27FC236}">
                <a16:creationId xmlns:a16="http://schemas.microsoft.com/office/drawing/2014/main" id="{D0469A03-1D87-FF81-F68B-2E14C569DB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sp>
        <p:nvSpPr>
          <p:cNvPr id="19" name="Rectangle : coins arrondis 18">
            <a:extLst>
              <a:ext uri="{FF2B5EF4-FFF2-40B4-BE49-F238E27FC236}">
                <a16:creationId xmlns:a16="http://schemas.microsoft.com/office/drawing/2014/main" id="{ED5DEEE5-FFC9-BB0F-00FB-EB7D44C66C41}"/>
              </a:ext>
            </a:extLst>
          </p:cNvPr>
          <p:cNvSpPr/>
          <p:nvPr userDrawn="1"/>
        </p:nvSpPr>
        <p:spPr>
          <a:xfrm>
            <a:off x="2927433" y="2690475"/>
            <a:ext cx="4713783" cy="3348102"/>
          </a:xfrm>
          <a:prstGeom prst="roundRect">
            <a:avLst>
              <a:gd name="adj" fmla="val 2458"/>
            </a:avLst>
          </a:prstGeom>
          <a:solidFill>
            <a:schemeClr val="bg1"/>
          </a:solidFill>
          <a:ln>
            <a:solidFill>
              <a:schemeClr val="bg1"/>
            </a:solidFill>
          </a:ln>
          <a:effectLst>
            <a:outerShdw blurRad="215900" dist="38100" dir="2700000" sx="102000" sy="102000" algn="tl" rotWithShape="0">
              <a:prstClr val="black">
                <a:alpha val="5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Rectangle : avec coins arrondis en haut 19">
            <a:extLst>
              <a:ext uri="{FF2B5EF4-FFF2-40B4-BE49-F238E27FC236}">
                <a16:creationId xmlns:a16="http://schemas.microsoft.com/office/drawing/2014/main" id="{D4E60A0A-8618-F7B8-FBE7-F83C7D309295}"/>
              </a:ext>
            </a:extLst>
          </p:cNvPr>
          <p:cNvSpPr/>
          <p:nvPr userDrawn="1"/>
        </p:nvSpPr>
        <p:spPr>
          <a:xfrm>
            <a:off x="2927433" y="2690474"/>
            <a:ext cx="4713791" cy="163327"/>
          </a:xfrm>
          <a:prstGeom prst="round2SameRect">
            <a:avLst>
              <a:gd name="adj1" fmla="val 50000"/>
              <a:gd name="adj2" fmla="val 0"/>
            </a:avLst>
          </a:prstGeom>
          <a:solidFill>
            <a:schemeClr val="tx2"/>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Espace réservé pour une image  22">
            <a:extLst>
              <a:ext uri="{FF2B5EF4-FFF2-40B4-BE49-F238E27FC236}">
                <a16:creationId xmlns:a16="http://schemas.microsoft.com/office/drawing/2014/main" id="{137F9943-6F2C-EAF6-AEF6-AEB087F1574F}"/>
              </a:ext>
            </a:extLst>
          </p:cNvPr>
          <p:cNvSpPr>
            <a:spLocks noGrp="1"/>
          </p:cNvSpPr>
          <p:nvPr>
            <p:ph type="pic" sz="quarter" idx="14"/>
          </p:nvPr>
        </p:nvSpPr>
        <p:spPr>
          <a:xfrm>
            <a:off x="2927284" y="2895218"/>
            <a:ext cx="4714296" cy="3184583"/>
          </a:xfrm>
          <a:prstGeom prst="round2SameRect">
            <a:avLst>
              <a:gd name="adj1" fmla="val 0"/>
              <a:gd name="adj2" fmla="val 2144"/>
            </a:avLst>
          </a:prstGeom>
          <a:solidFill>
            <a:schemeClr val="bg1"/>
          </a:solidFill>
        </p:spPr>
        <p:txBody>
          <a:bodyPr anchor="ctr" anchorCtr="0"/>
          <a:lstStyle>
            <a:lvl1pPr algn="ctr">
              <a:defRPr sz="1400" b="0">
                <a:solidFill>
                  <a:schemeClr val="tx1"/>
                </a:solidFill>
              </a:defRPr>
            </a:lvl1pPr>
          </a:lstStyle>
          <a:p>
            <a:endParaRPr lang="fr-FR"/>
          </a:p>
        </p:txBody>
      </p:sp>
      <p:sp>
        <p:nvSpPr>
          <p:cNvPr id="22" name="Rectangle : coins arrondis 21">
            <a:extLst>
              <a:ext uri="{FF2B5EF4-FFF2-40B4-BE49-F238E27FC236}">
                <a16:creationId xmlns:a16="http://schemas.microsoft.com/office/drawing/2014/main" id="{F5558BA1-FFD7-050F-E3BE-F447B977E159}"/>
              </a:ext>
            </a:extLst>
          </p:cNvPr>
          <p:cNvSpPr/>
          <p:nvPr userDrawn="1"/>
        </p:nvSpPr>
        <p:spPr>
          <a:xfrm>
            <a:off x="5952134" y="823133"/>
            <a:ext cx="5623496" cy="3994252"/>
          </a:xfrm>
          <a:prstGeom prst="roundRect">
            <a:avLst>
              <a:gd name="adj" fmla="val 2458"/>
            </a:avLst>
          </a:prstGeom>
          <a:solidFill>
            <a:schemeClr val="bg1"/>
          </a:solidFill>
          <a:ln>
            <a:solidFill>
              <a:schemeClr val="bg1"/>
            </a:solidFill>
          </a:ln>
          <a:effectLst>
            <a:outerShdw blurRad="215900" dist="38100" dir="2700000" sx="102000" sy="102000" algn="tl" rotWithShape="0">
              <a:prstClr val="black">
                <a:alpha val="5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Rectangle : avec coins arrondis en haut 22">
            <a:extLst>
              <a:ext uri="{FF2B5EF4-FFF2-40B4-BE49-F238E27FC236}">
                <a16:creationId xmlns:a16="http://schemas.microsoft.com/office/drawing/2014/main" id="{7532F7A1-81A0-E799-EE9F-CE8A87371959}"/>
              </a:ext>
            </a:extLst>
          </p:cNvPr>
          <p:cNvSpPr/>
          <p:nvPr userDrawn="1"/>
        </p:nvSpPr>
        <p:spPr>
          <a:xfrm>
            <a:off x="5952134" y="823132"/>
            <a:ext cx="5623492" cy="194847"/>
          </a:xfrm>
          <a:prstGeom prst="round2SameRect">
            <a:avLst>
              <a:gd name="adj1" fmla="val 50000"/>
              <a:gd name="adj2" fmla="val 0"/>
            </a:avLst>
          </a:prstGeom>
          <a:solidFill>
            <a:schemeClr val="tx2"/>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Espace réservé pour une image  22">
            <a:extLst>
              <a:ext uri="{FF2B5EF4-FFF2-40B4-BE49-F238E27FC236}">
                <a16:creationId xmlns:a16="http://schemas.microsoft.com/office/drawing/2014/main" id="{1082DCEE-13E6-B8D2-B21F-B239A9D923F0}"/>
              </a:ext>
            </a:extLst>
          </p:cNvPr>
          <p:cNvSpPr>
            <a:spLocks noGrp="1"/>
          </p:cNvSpPr>
          <p:nvPr>
            <p:ph type="pic" sz="quarter" idx="15"/>
          </p:nvPr>
        </p:nvSpPr>
        <p:spPr>
          <a:xfrm>
            <a:off x="5951984" y="1027877"/>
            <a:ext cx="5624108" cy="3799176"/>
          </a:xfrm>
          <a:prstGeom prst="round2SameRect">
            <a:avLst>
              <a:gd name="adj1" fmla="val 0"/>
              <a:gd name="adj2" fmla="val 2144"/>
            </a:avLst>
          </a:prstGeom>
          <a:solidFill>
            <a:schemeClr val="bg1"/>
          </a:solidFill>
        </p:spPr>
        <p:txBody>
          <a:bodyPr anchor="ctr" anchorCtr="0"/>
          <a:lstStyle>
            <a:lvl1pPr algn="ctr">
              <a:defRPr sz="1400" b="0">
                <a:solidFill>
                  <a:schemeClr val="tx1"/>
                </a:solidFill>
              </a:defRPr>
            </a:lvl1pPr>
          </a:lstStyle>
          <a:p>
            <a:endParaRPr lang="fr-FR"/>
          </a:p>
        </p:txBody>
      </p:sp>
    </p:spTree>
    <p:extLst>
      <p:ext uri="{BB962C8B-B14F-4D97-AF65-F5344CB8AC3E}">
        <p14:creationId xmlns:p14="http://schemas.microsoft.com/office/powerpoint/2010/main" val="143724342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apture écran / 1 smartphone">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22F75DFD-E24C-E43B-396E-6844BCD0B390}"/>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F92CD684-5BB3-7664-7084-DD9B573AD72B}"/>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sp>
        <p:nvSpPr>
          <p:cNvPr id="7" name="Ellipse 6">
            <a:extLst>
              <a:ext uri="{FF2B5EF4-FFF2-40B4-BE49-F238E27FC236}">
                <a16:creationId xmlns:a16="http://schemas.microsoft.com/office/drawing/2014/main" id="{E4CCD3BB-5A4D-8306-D3B5-3517F1AA7097}"/>
              </a:ext>
            </a:extLst>
          </p:cNvPr>
          <p:cNvSpPr/>
          <p:nvPr userDrawn="1"/>
        </p:nvSpPr>
        <p:spPr>
          <a:xfrm>
            <a:off x="6402733" y="1716488"/>
            <a:ext cx="4468138" cy="4468138"/>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09CD788E-2746-08D7-8742-47B73DED6133}"/>
              </a:ext>
            </a:extLst>
          </p:cNvPr>
          <p:cNvSpPr/>
          <p:nvPr userDrawn="1"/>
        </p:nvSpPr>
        <p:spPr>
          <a:xfrm>
            <a:off x="629525" y="2214598"/>
            <a:ext cx="909217" cy="909217"/>
          </a:xfrm>
          <a:prstGeom prst="ellipse">
            <a:avLst/>
          </a:prstGeom>
          <a:solidFill>
            <a:schemeClr val="accent1"/>
          </a:solidFill>
          <a:ln>
            <a:noFill/>
          </a:ln>
          <a:effectLst>
            <a:outerShdw blurRad="381000" dist="203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2" name="Image 11">
            <a:extLst>
              <a:ext uri="{FF2B5EF4-FFF2-40B4-BE49-F238E27FC236}">
                <a16:creationId xmlns:a16="http://schemas.microsoft.com/office/drawing/2014/main" id="{6EFC7B74-34AF-E4B2-696F-D1FB680A81A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1528" y="2214598"/>
            <a:ext cx="859702" cy="859702"/>
          </a:xfrm>
          <a:prstGeom prst="rect">
            <a:avLst/>
          </a:prstGeom>
        </p:spPr>
      </p:pic>
      <p:sp>
        <p:nvSpPr>
          <p:cNvPr id="14" name="Ellipse 13">
            <a:extLst>
              <a:ext uri="{FF2B5EF4-FFF2-40B4-BE49-F238E27FC236}">
                <a16:creationId xmlns:a16="http://schemas.microsoft.com/office/drawing/2014/main" id="{46C7D0FF-DCB6-4F3F-C449-CD815F8FEB1A}"/>
              </a:ext>
            </a:extLst>
          </p:cNvPr>
          <p:cNvSpPr/>
          <p:nvPr userDrawn="1"/>
        </p:nvSpPr>
        <p:spPr>
          <a:xfrm>
            <a:off x="648383" y="3444281"/>
            <a:ext cx="909217" cy="909217"/>
          </a:xfrm>
          <a:prstGeom prst="ellipse">
            <a:avLst/>
          </a:prstGeom>
          <a:solidFill>
            <a:schemeClr val="accent1"/>
          </a:solidFill>
          <a:ln>
            <a:noFill/>
          </a:ln>
          <a:effectLst>
            <a:outerShdw blurRad="381000" dist="203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B74C3144-AED5-CB14-FA40-FB8556503225}"/>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00386" y="3444281"/>
            <a:ext cx="859702" cy="859702"/>
          </a:xfrm>
          <a:prstGeom prst="rect">
            <a:avLst/>
          </a:prstGeom>
        </p:spPr>
      </p:pic>
      <p:sp>
        <p:nvSpPr>
          <p:cNvPr id="17" name="Ellipse 16">
            <a:extLst>
              <a:ext uri="{FF2B5EF4-FFF2-40B4-BE49-F238E27FC236}">
                <a16:creationId xmlns:a16="http://schemas.microsoft.com/office/drawing/2014/main" id="{EA0B46BB-EF99-8436-352C-A81B953AEEAF}"/>
              </a:ext>
            </a:extLst>
          </p:cNvPr>
          <p:cNvSpPr/>
          <p:nvPr userDrawn="1"/>
        </p:nvSpPr>
        <p:spPr>
          <a:xfrm>
            <a:off x="648494" y="4670599"/>
            <a:ext cx="909217" cy="909217"/>
          </a:xfrm>
          <a:prstGeom prst="ellipse">
            <a:avLst/>
          </a:prstGeom>
          <a:solidFill>
            <a:schemeClr val="accent1"/>
          </a:solidFill>
          <a:ln>
            <a:noFill/>
          </a:ln>
          <a:effectLst>
            <a:outerShdw blurRad="381000" dist="203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8" name="Image 17">
            <a:extLst>
              <a:ext uri="{FF2B5EF4-FFF2-40B4-BE49-F238E27FC236}">
                <a16:creationId xmlns:a16="http://schemas.microsoft.com/office/drawing/2014/main" id="{A99D4133-9C4C-C5BA-A186-2393FF62288C}"/>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00497" y="4670599"/>
            <a:ext cx="859702" cy="859702"/>
          </a:xfrm>
          <a:prstGeom prst="rect">
            <a:avLst/>
          </a:prstGeom>
        </p:spPr>
      </p:pic>
      <p:pic>
        <p:nvPicPr>
          <p:cNvPr id="19" name="Graphique 18">
            <a:extLst>
              <a:ext uri="{FF2B5EF4-FFF2-40B4-BE49-F238E27FC236}">
                <a16:creationId xmlns:a16="http://schemas.microsoft.com/office/drawing/2014/main" id="{5E499FEC-522A-5B75-2CFF-009C6C8471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flipH="1">
            <a:off x="9910826" y="3029253"/>
            <a:ext cx="1248979" cy="3828747"/>
          </a:xfrm>
          <a:prstGeom prst="rect">
            <a:avLst/>
          </a:prstGeom>
        </p:spPr>
      </p:pic>
      <p:sp>
        <p:nvSpPr>
          <p:cNvPr id="20" name="Graphique 26">
            <a:extLst>
              <a:ext uri="{FF2B5EF4-FFF2-40B4-BE49-F238E27FC236}">
                <a16:creationId xmlns:a16="http://schemas.microsoft.com/office/drawing/2014/main" id="{F9CE3E09-1AE2-AA9A-BEB6-424EE06691D4}"/>
              </a:ext>
            </a:extLst>
          </p:cNvPr>
          <p:cNvSpPr/>
          <p:nvPr userDrawn="1"/>
        </p:nvSpPr>
        <p:spPr>
          <a:xfrm flipH="1">
            <a:off x="9910826" y="814970"/>
            <a:ext cx="1349857" cy="351235"/>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dist="203200" dir="2700000" algn="tl" rotWithShape="0">
              <a:prstClr val="black">
                <a:alpha val="40000"/>
              </a:prstClr>
            </a:outerShdw>
          </a:effectLst>
        </p:spPr>
        <p:txBody>
          <a:bodyPr rtlCol="0" anchor="ctr"/>
          <a:lstStyle/>
          <a:p>
            <a:endParaRPr lang="en-US"/>
          </a:p>
        </p:txBody>
      </p:sp>
      <p:sp>
        <p:nvSpPr>
          <p:cNvPr id="24" name="Espace réservé du texte 23">
            <a:extLst>
              <a:ext uri="{FF2B5EF4-FFF2-40B4-BE49-F238E27FC236}">
                <a16:creationId xmlns:a16="http://schemas.microsoft.com/office/drawing/2014/main" id="{7277661F-FE0A-D6AC-6917-6B148A14D6DD}"/>
              </a:ext>
            </a:extLst>
          </p:cNvPr>
          <p:cNvSpPr>
            <a:spLocks noGrp="1"/>
          </p:cNvSpPr>
          <p:nvPr>
            <p:ph type="body" sz="quarter" idx="12" hasCustomPrompt="1"/>
          </p:nvPr>
        </p:nvSpPr>
        <p:spPr>
          <a:xfrm>
            <a:off x="417769" y="347899"/>
            <a:ext cx="5678231" cy="1144897"/>
          </a:xfrm>
          <a:prstGeom prst="rect">
            <a:avLst/>
          </a:prstGeom>
        </p:spPr>
        <p:txBody>
          <a:bodyPr/>
          <a:lstStyle>
            <a:lvl1pPr>
              <a:defRPr>
                <a:solidFill>
                  <a:schemeClr val="bg1"/>
                </a:solidFill>
              </a:defRPr>
            </a:lvl1pPr>
          </a:lstStyle>
          <a:p>
            <a:pPr lvl="0"/>
            <a:r>
              <a:rPr lang="fr-FR"/>
              <a:t>Titre slide (capture écran)</a:t>
            </a:r>
          </a:p>
        </p:txBody>
      </p:sp>
      <p:sp>
        <p:nvSpPr>
          <p:cNvPr id="26" name="Espace réservé du texte 25">
            <a:extLst>
              <a:ext uri="{FF2B5EF4-FFF2-40B4-BE49-F238E27FC236}">
                <a16:creationId xmlns:a16="http://schemas.microsoft.com/office/drawing/2014/main" id="{8541D56F-A315-8F9B-9526-C47A0F5285CF}"/>
              </a:ext>
            </a:extLst>
          </p:cNvPr>
          <p:cNvSpPr>
            <a:spLocks noGrp="1"/>
          </p:cNvSpPr>
          <p:nvPr>
            <p:ph type="body" sz="quarter" idx="13" hasCustomPrompt="1"/>
          </p:nvPr>
        </p:nvSpPr>
        <p:spPr>
          <a:xfrm>
            <a:off x="1916043" y="2181658"/>
            <a:ext cx="3942142" cy="847595"/>
          </a:xfrm>
          <a:prstGeom prst="rect">
            <a:avLst/>
          </a:prstGeom>
        </p:spPr>
        <p:txBody>
          <a:bodyPr anchor="ctr" anchorCtr="0"/>
          <a:lstStyle>
            <a:lvl1pPr>
              <a:defRPr sz="1200" b="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fr-FR"/>
              <a:t>Texte </a:t>
            </a:r>
          </a:p>
        </p:txBody>
      </p:sp>
      <p:sp>
        <p:nvSpPr>
          <p:cNvPr id="27" name="Espace réservé du texte 25">
            <a:extLst>
              <a:ext uri="{FF2B5EF4-FFF2-40B4-BE49-F238E27FC236}">
                <a16:creationId xmlns:a16="http://schemas.microsoft.com/office/drawing/2014/main" id="{0CD8F0E8-BDB3-4112-641F-123017EEF176}"/>
              </a:ext>
            </a:extLst>
          </p:cNvPr>
          <p:cNvSpPr>
            <a:spLocks noGrp="1"/>
          </p:cNvSpPr>
          <p:nvPr>
            <p:ph type="body" sz="quarter" idx="14" hasCustomPrompt="1"/>
          </p:nvPr>
        </p:nvSpPr>
        <p:spPr>
          <a:xfrm>
            <a:off x="1916043" y="3440822"/>
            <a:ext cx="3942142" cy="847595"/>
          </a:xfrm>
          <a:prstGeom prst="rect">
            <a:avLst/>
          </a:prstGeom>
        </p:spPr>
        <p:txBody>
          <a:bodyPr anchor="ctr" anchorCtr="0"/>
          <a:lstStyle>
            <a:lvl1pPr>
              <a:defRPr sz="1200" b="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fr-FR"/>
              <a:t>Texte </a:t>
            </a:r>
          </a:p>
        </p:txBody>
      </p:sp>
      <p:sp>
        <p:nvSpPr>
          <p:cNvPr id="28" name="Espace réservé du texte 25">
            <a:extLst>
              <a:ext uri="{FF2B5EF4-FFF2-40B4-BE49-F238E27FC236}">
                <a16:creationId xmlns:a16="http://schemas.microsoft.com/office/drawing/2014/main" id="{505E95B1-AF9C-883D-980A-27E073C3D35F}"/>
              </a:ext>
            </a:extLst>
          </p:cNvPr>
          <p:cNvSpPr>
            <a:spLocks noGrp="1"/>
          </p:cNvSpPr>
          <p:nvPr>
            <p:ph type="body" sz="quarter" idx="15" hasCustomPrompt="1"/>
          </p:nvPr>
        </p:nvSpPr>
        <p:spPr>
          <a:xfrm>
            <a:off x="1923171" y="4699986"/>
            <a:ext cx="3942142" cy="847595"/>
          </a:xfrm>
          <a:prstGeom prst="rect">
            <a:avLst/>
          </a:prstGeom>
        </p:spPr>
        <p:txBody>
          <a:bodyPr anchor="ctr" anchorCtr="0"/>
          <a:lstStyle>
            <a:lvl1pPr>
              <a:defRPr sz="1200" b="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fr-FR"/>
              <a:t>Texte </a:t>
            </a:r>
          </a:p>
        </p:txBody>
      </p:sp>
      <p:pic>
        <p:nvPicPr>
          <p:cNvPr id="29" name="Image 28">
            <a:extLst>
              <a:ext uri="{FF2B5EF4-FFF2-40B4-BE49-F238E27FC236}">
                <a16:creationId xmlns:a16="http://schemas.microsoft.com/office/drawing/2014/main" id="{C41A5350-80B9-0131-D115-B9289BEC63E8}"/>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p:blipFill>
        <p:spPr>
          <a:xfrm>
            <a:off x="4754350" y="-48820"/>
            <a:ext cx="7712363" cy="5783549"/>
          </a:xfrm>
          <a:prstGeom prst="rect">
            <a:avLst/>
          </a:prstGeom>
        </p:spPr>
      </p:pic>
      <p:sp>
        <p:nvSpPr>
          <p:cNvPr id="35" name="Espace réservé pour une image  34">
            <a:extLst>
              <a:ext uri="{FF2B5EF4-FFF2-40B4-BE49-F238E27FC236}">
                <a16:creationId xmlns:a16="http://schemas.microsoft.com/office/drawing/2014/main" id="{8C0F589D-B4D6-05A1-6D3A-AF862AED77FA}"/>
              </a:ext>
            </a:extLst>
          </p:cNvPr>
          <p:cNvSpPr>
            <a:spLocks noGrp="1"/>
          </p:cNvSpPr>
          <p:nvPr>
            <p:ph type="pic" sz="quarter" idx="16"/>
          </p:nvPr>
        </p:nvSpPr>
        <p:spPr>
          <a:xfrm>
            <a:off x="7674777" y="914403"/>
            <a:ext cx="1877607" cy="4098773"/>
          </a:xfrm>
          <a:prstGeom prst="roundRect">
            <a:avLst>
              <a:gd name="adj" fmla="val 9241"/>
            </a:avLst>
          </a:prstGeom>
          <a:solidFill>
            <a:schemeClr val="bg1"/>
          </a:solidFill>
        </p:spPr>
        <p:txBody>
          <a:bodyPr anchor="ctr" anchorCtr="0"/>
          <a:lstStyle>
            <a:lvl1pPr algn="ctr">
              <a:defRPr sz="1400" b="0">
                <a:solidFill>
                  <a:schemeClr val="tx1"/>
                </a:solidFill>
              </a:defRPr>
            </a:lvl1pPr>
          </a:lstStyle>
          <a:p>
            <a:endParaRPr lang="fr-FR"/>
          </a:p>
        </p:txBody>
      </p:sp>
      <p:pic>
        <p:nvPicPr>
          <p:cNvPr id="36" name="Image 35" descr="Une image contenant dessin&#10;&#10;Description générée automatiquement">
            <a:extLst>
              <a:ext uri="{FF2B5EF4-FFF2-40B4-BE49-F238E27FC236}">
                <a16:creationId xmlns:a16="http://schemas.microsoft.com/office/drawing/2014/main" id="{D93098C0-006C-F202-E7EF-BF1C5247092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spTree>
    <p:extLst>
      <p:ext uri="{BB962C8B-B14F-4D97-AF65-F5344CB8AC3E}">
        <p14:creationId xmlns:p14="http://schemas.microsoft.com/office/powerpoint/2010/main" val="92568368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apture écran / ordi+smartpho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6CB7F99-E54B-1583-5B3D-D6FF64BE06A3}"/>
              </a:ext>
            </a:extLst>
          </p:cNvPr>
          <p:cNvSpPr/>
          <p:nvPr userDrawn="1"/>
        </p:nvSpPr>
        <p:spPr>
          <a:xfrm>
            <a:off x="7731274" y="0"/>
            <a:ext cx="4460726" cy="68580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BF6468DA-09E3-73E4-593F-569A21C1219C}"/>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270717" y="1442536"/>
            <a:ext cx="6696741" cy="3863931"/>
          </a:xfrm>
          <a:prstGeom prst="rect">
            <a:avLst/>
          </a:prstGeom>
        </p:spPr>
      </p:pic>
      <p:sp>
        <p:nvSpPr>
          <p:cNvPr id="16" name="Espace réservé pour une image  37">
            <a:extLst>
              <a:ext uri="{FF2B5EF4-FFF2-40B4-BE49-F238E27FC236}">
                <a16:creationId xmlns:a16="http://schemas.microsoft.com/office/drawing/2014/main" id="{3B9C49FB-4817-1355-8BC0-0E32836937E6}"/>
              </a:ext>
            </a:extLst>
          </p:cNvPr>
          <p:cNvSpPr>
            <a:spLocks noGrp="1"/>
          </p:cNvSpPr>
          <p:nvPr>
            <p:ph type="pic" sz="quarter" idx="15"/>
          </p:nvPr>
        </p:nvSpPr>
        <p:spPr>
          <a:xfrm>
            <a:off x="5073098" y="1681374"/>
            <a:ext cx="5127358" cy="3201440"/>
          </a:xfrm>
          <a:prstGeom prst="rect">
            <a:avLst/>
          </a:prstGeom>
        </p:spPr>
        <p:txBody>
          <a:bodyPr anchor="ctr" anchorCtr="0"/>
          <a:lstStyle>
            <a:lvl1pPr algn="ctr">
              <a:defRPr sz="1400" b="0">
                <a:solidFill>
                  <a:schemeClr val="tx1"/>
                </a:solidFill>
              </a:defRPr>
            </a:lvl1pPr>
          </a:lstStyle>
          <a:p>
            <a:endParaRPr lang="fr-FR"/>
          </a:p>
        </p:txBody>
      </p:sp>
      <p:sp>
        <p:nvSpPr>
          <p:cNvPr id="3" name="Espace réservé du pied de page 2">
            <a:extLst>
              <a:ext uri="{FF2B5EF4-FFF2-40B4-BE49-F238E27FC236}">
                <a16:creationId xmlns:a16="http://schemas.microsoft.com/office/drawing/2014/main" id="{05A8229F-1B49-0FCB-6D01-C933A8870C22}"/>
              </a:ext>
            </a:extLst>
          </p:cNvPr>
          <p:cNvSpPr>
            <a:spLocks noGrp="1"/>
          </p:cNvSpPr>
          <p:nvPr>
            <p:ph type="ftr" sz="quarter" idx="10"/>
          </p:nvPr>
        </p:nvSpPr>
        <p:spPr/>
        <p:txBody>
          <a:body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32BEC73A-DE93-9B71-4A30-66D2B5B71E62}"/>
              </a:ext>
            </a:extLst>
          </p:cNvPr>
          <p:cNvSpPr>
            <a:spLocks noGrp="1"/>
          </p:cNvSpPr>
          <p:nvPr>
            <p:ph type="sldNum" sz="quarter" idx="11"/>
          </p:nvPr>
        </p:nvSpPr>
        <p:spPr/>
        <p:txBody>
          <a:bodyPr/>
          <a:lstStyle/>
          <a:p>
            <a:fld id="{72F7D735-2684-4015-BC38-8C62B24B466E}" type="slidenum">
              <a:rPr lang="fr-FR" smtClean="0"/>
              <a:pPr/>
              <a:t>‹N°›</a:t>
            </a:fld>
            <a:endParaRPr lang="fr-FR"/>
          </a:p>
        </p:txBody>
      </p:sp>
      <p:pic>
        <p:nvPicPr>
          <p:cNvPr id="17" name="Image 16">
            <a:extLst>
              <a:ext uri="{FF2B5EF4-FFF2-40B4-BE49-F238E27FC236}">
                <a16:creationId xmlns:a16="http://schemas.microsoft.com/office/drawing/2014/main" id="{DBFF009B-138F-53BD-C40A-998F5D4294FF}"/>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7498904" y="1963500"/>
            <a:ext cx="6057308" cy="4542413"/>
          </a:xfrm>
          <a:prstGeom prst="rect">
            <a:avLst/>
          </a:prstGeom>
        </p:spPr>
      </p:pic>
      <p:sp>
        <p:nvSpPr>
          <p:cNvPr id="18" name="Espace réservé pour une image  34">
            <a:extLst>
              <a:ext uri="{FF2B5EF4-FFF2-40B4-BE49-F238E27FC236}">
                <a16:creationId xmlns:a16="http://schemas.microsoft.com/office/drawing/2014/main" id="{BC010766-4BDD-01CD-53FA-172048DAE9F7}"/>
              </a:ext>
            </a:extLst>
          </p:cNvPr>
          <p:cNvSpPr>
            <a:spLocks noGrp="1"/>
          </p:cNvSpPr>
          <p:nvPr>
            <p:ph type="pic" sz="quarter" idx="16"/>
          </p:nvPr>
        </p:nvSpPr>
        <p:spPr>
          <a:xfrm>
            <a:off x="9790220" y="2709578"/>
            <a:ext cx="1474677" cy="3219186"/>
          </a:xfrm>
          <a:prstGeom prst="roundRect">
            <a:avLst>
              <a:gd name="adj" fmla="val 9241"/>
            </a:avLst>
          </a:prstGeom>
          <a:solidFill>
            <a:schemeClr val="bg1"/>
          </a:solidFill>
        </p:spPr>
        <p:txBody>
          <a:bodyPr anchor="ctr" anchorCtr="0"/>
          <a:lstStyle>
            <a:lvl1pPr algn="ctr">
              <a:defRPr sz="1400" b="0">
                <a:solidFill>
                  <a:schemeClr val="tx1"/>
                </a:solidFill>
              </a:defRPr>
            </a:lvl1pPr>
          </a:lstStyle>
          <a:p>
            <a:endParaRPr lang="fr-FR"/>
          </a:p>
        </p:txBody>
      </p:sp>
      <p:sp>
        <p:nvSpPr>
          <p:cNvPr id="20" name="Espace réservé du texte 19">
            <a:extLst>
              <a:ext uri="{FF2B5EF4-FFF2-40B4-BE49-F238E27FC236}">
                <a16:creationId xmlns:a16="http://schemas.microsoft.com/office/drawing/2014/main" id="{1AC85A90-A64C-DA35-69BF-FC780F6B2274}"/>
              </a:ext>
            </a:extLst>
          </p:cNvPr>
          <p:cNvSpPr>
            <a:spLocks noGrp="1"/>
          </p:cNvSpPr>
          <p:nvPr>
            <p:ph type="body" sz="quarter" idx="17" hasCustomPrompt="1"/>
          </p:nvPr>
        </p:nvSpPr>
        <p:spPr>
          <a:xfrm>
            <a:off x="366746" y="337091"/>
            <a:ext cx="5166502" cy="1071655"/>
          </a:xfrm>
          <a:prstGeom prst="rect">
            <a:avLst/>
          </a:prstGeom>
        </p:spPr>
        <p:txBody>
          <a:bodyPr/>
          <a:lstStyle>
            <a:lvl1pPr>
              <a:defRPr sz="3200" b="1">
                <a:solidFill>
                  <a:schemeClr val="tx1"/>
                </a:solidFill>
              </a:defRPr>
            </a:lvl1pPr>
            <a:lvl2pPr>
              <a:defRPr sz="3200" b="1">
                <a:solidFill>
                  <a:schemeClr val="tx1"/>
                </a:solidFill>
              </a:defRPr>
            </a:lvl2pPr>
            <a:lvl3pPr>
              <a:defRPr sz="3200" b="1">
                <a:solidFill>
                  <a:schemeClr val="tx1"/>
                </a:solidFill>
              </a:defRPr>
            </a:lvl3pPr>
            <a:lvl4pPr>
              <a:defRPr sz="3200" b="1">
                <a:solidFill>
                  <a:schemeClr val="tx1"/>
                </a:solidFill>
              </a:defRPr>
            </a:lvl4pPr>
            <a:lvl5pPr>
              <a:defRPr sz="3200" b="1">
                <a:solidFill>
                  <a:schemeClr val="tx1"/>
                </a:solidFill>
              </a:defRPr>
            </a:lvl5pPr>
          </a:lstStyle>
          <a:p>
            <a:pPr lvl="0"/>
            <a:r>
              <a:rPr lang="fr-FR"/>
              <a:t>Titre slide (capture écran)</a:t>
            </a:r>
          </a:p>
        </p:txBody>
      </p:sp>
      <p:sp>
        <p:nvSpPr>
          <p:cNvPr id="22" name="Espace réservé du texte 21">
            <a:extLst>
              <a:ext uri="{FF2B5EF4-FFF2-40B4-BE49-F238E27FC236}">
                <a16:creationId xmlns:a16="http://schemas.microsoft.com/office/drawing/2014/main" id="{24DC6450-5265-D0F0-120F-BF8930D85B6E}"/>
              </a:ext>
            </a:extLst>
          </p:cNvPr>
          <p:cNvSpPr>
            <a:spLocks noGrp="1"/>
          </p:cNvSpPr>
          <p:nvPr>
            <p:ph type="body" sz="quarter" idx="18" hasCustomPrompt="1"/>
          </p:nvPr>
        </p:nvSpPr>
        <p:spPr>
          <a:xfrm>
            <a:off x="434882" y="2253416"/>
            <a:ext cx="3568962" cy="542103"/>
          </a:xfrm>
          <a:prstGeom prst="rect">
            <a:avLst/>
          </a:prstGeom>
        </p:spPr>
        <p:txBody>
          <a:bodyPr/>
          <a:lstStyle>
            <a:lvl1pPr>
              <a:defRPr sz="1400" b="1">
                <a:solidFill>
                  <a:schemeClr val="accent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Sous titre</a:t>
            </a:r>
          </a:p>
        </p:txBody>
      </p:sp>
      <p:sp>
        <p:nvSpPr>
          <p:cNvPr id="24" name="Espace réservé du texte 23">
            <a:extLst>
              <a:ext uri="{FF2B5EF4-FFF2-40B4-BE49-F238E27FC236}">
                <a16:creationId xmlns:a16="http://schemas.microsoft.com/office/drawing/2014/main" id="{00EC6A8E-B295-86E8-73DD-A864D822F416}"/>
              </a:ext>
            </a:extLst>
          </p:cNvPr>
          <p:cNvSpPr>
            <a:spLocks noGrp="1"/>
          </p:cNvSpPr>
          <p:nvPr>
            <p:ph type="body" sz="quarter" idx="19" hasCustomPrompt="1"/>
          </p:nvPr>
        </p:nvSpPr>
        <p:spPr>
          <a:xfrm>
            <a:off x="434975" y="2939659"/>
            <a:ext cx="3535943" cy="2716213"/>
          </a:xfrm>
          <a:prstGeom prst="rect">
            <a:avLst/>
          </a:prstGeom>
        </p:spPr>
        <p:txBody>
          <a:bodyPr/>
          <a:lstStyle>
            <a:lvl1pPr>
              <a:defRPr sz="1200" b="0">
                <a:solidFill>
                  <a:schemeClr val="tx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descriptif</a:t>
            </a:r>
          </a:p>
        </p:txBody>
      </p:sp>
      <p:pic>
        <p:nvPicPr>
          <p:cNvPr id="25" name="Image 24" descr="Une image contenant dessin&#10;&#10;Description générée automatiquement">
            <a:extLst>
              <a:ext uri="{FF2B5EF4-FFF2-40B4-BE49-F238E27FC236}">
                <a16:creationId xmlns:a16="http://schemas.microsoft.com/office/drawing/2014/main" id="{3FA2CD22-53B6-4AF6-18F1-377F4DCDCC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spTree>
    <p:extLst>
      <p:ext uri="{BB962C8B-B14F-4D97-AF65-F5344CB8AC3E}">
        <p14:creationId xmlns:p14="http://schemas.microsoft.com/office/powerpoint/2010/main" val="28171054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apture écran / 3 smartphon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777823C-257D-D811-AF2C-E2F58904378A}"/>
              </a:ext>
            </a:extLst>
          </p:cNvPr>
          <p:cNvSpPr/>
          <p:nvPr userDrawn="1"/>
        </p:nvSpPr>
        <p:spPr>
          <a:xfrm>
            <a:off x="8942" y="2420888"/>
            <a:ext cx="12192000" cy="4437112"/>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9" name="Image 18">
            <a:extLst>
              <a:ext uri="{FF2B5EF4-FFF2-40B4-BE49-F238E27FC236}">
                <a16:creationId xmlns:a16="http://schemas.microsoft.com/office/drawing/2014/main" id="{FE36B572-637F-BEFC-BBD2-6DAD7DDCC9F3}"/>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4279255" y="1264582"/>
            <a:ext cx="5487704" cy="4115262"/>
          </a:xfrm>
          <a:prstGeom prst="rect">
            <a:avLst/>
          </a:prstGeom>
        </p:spPr>
      </p:pic>
      <p:sp>
        <p:nvSpPr>
          <p:cNvPr id="20" name="Espace réservé pour une image  34">
            <a:extLst>
              <a:ext uri="{FF2B5EF4-FFF2-40B4-BE49-F238E27FC236}">
                <a16:creationId xmlns:a16="http://schemas.microsoft.com/office/drawing/2014/main" id="{9EAA5536-392A-3727-A84B-98D32E2FA739}"/>
              </a:ext>
            </a:extLst>
          </p:cNvPr>
          <p:cNvSpPr>
            <a:spLocks noGrp="1"/>
          </p:cNvSpPr>
          <p:nvPr>
            <p:ph type="pic" sz="quarter" idx="18"/>
          </p:nvPr>
        </p:nvSpPr>
        <p:spPr>
          <a:xfrm>
            <a:off x="6355106" y="1948444"/>
            <a:ext cx="1336004" cy="2916466"/>
          </a:xfrm>
          <a:prstGeom prst="roundRect">
            <a:avLst>
              <a:gd name="adj" fmla="val 9241"/>
            </a:avLst>
          </a:prstGeom>
          <a:solidFill>
            <a:schemeClr val="bg1"/>
          </a:solidFill>
        </p:spPr>
        <p:txBody>
          <a:bodyPr anchor="ctr" anchorCtr="0"/>
          <a:lstStyle>
            <a:lvl1pPr algn="ctr">
              <a:defRPr sz="1400" b="0">
                <a:solidFill>
                  <a:schemeClr val="tx1"/>
                </a:solidFill>
              </a:defRPr>
            </a:lvl1pPr>
          </a:lstStyle>
          <a:p>
            <a:endParaRPr lang="fr-FR"/>
          </a:p>
        </p:txBody>
      </p:sp>
      <p:pic>
        <p:nvPicPr>
          <p:cNvPr id="17" name="Image 16">
            <a:extLst>
              <a:ext uri="{FF2B5EF4-FFF2-40B4-BE49-F238E27FC236}">
                <a16:creationId xmlns:a16="http://schemas.microsoft.com/office/drawing/2014/main" id="{AA94C089-6D8F-7BFB-186B-C8CE0C29496D}"/>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8129627" y="1304326"/>
            <a:ext cx="5487704" cy="4115262"/>
          </a:xfrm>
          <a:prstGeom prst="rect">
            <a:avLst/>
          </a:prstGeom>
        </p:spPr>
      </p:pic>
      <p:sp>
        <p:nvSpPr>
          <p:cNvPr id="3" name="Espace réservé du pied de page 2">
            <a:extLst>
              <a:ext uri="{FF2B5EF4-FFF2-40B4-BE49-F238E27FC236}">
                <a16:creationId xmlns:a16="http://schemas.microsoft.com/office/drawing/2014/main" id="{993BB869-5E35-2E29-2EA9-DECB396A2A0E}"/>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2B285C61-3550-4806-3C0A-DBD56834924C}"/>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pic>
        <p:nvPicPr>
          <p:cNvPr id="11" name="Graphique 10">
            <a:extLst>
              <a:ext uri="{FF2B5EF4-FFF2-40B4-BE49-F238E27FC236}">
                <a16:creationId xmlns:a16="http://schemas.microsoft.com/office/drawing/2014/main" id="{12CDF3C0-7A2F-D225-4F9A-D5D763EA865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536238" y="3491615"/>
            <a:ext cx="1596430" cy="3366385"/>
          </a:xfrm>
          <a:prstGeom prst="rect">
            <a:avLst/>
          </a:prstGeom>
        </p:spPr>
      </p:pic>
      <p:pic>
        <p:nvPicPr>
          <p:cNvPr id="21" name="Image 20" descr="Une image contenant dessin&#10;&#10;Description générée automatiquement">
            <a:extLst>
              <a:ext uri="{FF2B5EF4-FFF2-40B4-BE49-F238E27FC236}">
                <a16:creationId xmlns:a16="http://schemas.microsoft.com/office/drawing/2014/main" id="{75F4769D-A625-7796-5AAF-F3253186EBE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sp>
        <p:nvSpPr>
          <p:cNvPr id="22" name="Espace réservé du texte 19">
            <a:extLst>
              <a:ext uri="{FF2B5EF4-FFF2-40B4-BE49-F238E27FC236}">
                <a16:creationId xmlns:a16="http://schemas.microsoft.com/office/drawing/2014/main" id="{44B5F965-D419-4FAD-924D-C7F96AC95BE4}"/>
              </a:ext>
            </a:extLst>
          </p:cNvPr>
          <p:cNvSpPr>
            <a:spLocks noGrp="1"/>
          </p:cNvSpPr>
          <p:nvPr>
            <p:ph type="body" sz="quarter" idx="19" hasCustomPrompt="1"/>
          </p:nvPr>
        </p:nvSpPr>
        <p:spPr>
          <a:xfrm>
            <a:off x="373818" y="459200"/>
            <a:ext cx="6057307" cy="1071655"/>
          </a:xfrm>
          <a:prstGeom prst="rect">
            <a:avLst/>
          </a:prstGeom>
        </p:spPr>
        <p:txBody>
          <a:bodyPr/>
          <a:lstStyle>
            <a:lvl1pPr>
              <a:defRPr sz="3200" b="1">
                <a:solidFill>
                  <a:schemeClr val="tx1"/>
                </a:solidFill>
              </a:defRPr>
            </a:lvl1pPr>
            <a:lvl2pPr>
              <a:defRPr sz="3200" b="1">
                <a:solidFill>
                  <a:schemeClr val="tx1"/>
                </a:solidFill>
              </a:defRPr>
            </a:lvl2pPr>
            <a:lvl3pPr>
              <a:defRPr sz="3200" b="1">
                <a:solidFill>
                  <a:schemeClr val="tx1"/>
                </a:solidFill>
              </a:defRPr>
            </a:lvl3pPr>
            <a:lvl4pPr>
              <a:defRPr sz="3200" b="1">
                <a:solidFill>
                  <a:schemeClr val="tx1"/>
                </a:solidFill>
              </a:defRPr>
            </a:lvl4pPr>
            <a:lvl5pPr>
              <a:defRPr sz="3200" b="1">
                <a:solidFill>
                  <a:schemeClr val="tx1"/>
                </a:solidFill>
              </a:defRPr>
            </a:lvl5pPr>
          </a:lstStyle>
          <a:p>
            <a:pPr lvl="0"/>
            <a:r>
              <a:rPr lang="fr-FR"/>
              <a:t>Titre slide (capture écran)</a:t>
            </a:r>
          </a:p>
        </p:txBody>
      </p:sp>
      <p:sp>
        <p:nvSpPr>
          <p:cNvPr id="23" name="Espace réservé du texte 19">
            <a:extLst>
              <a:ext uri="{FF2B5EF4-FFF2-40B4-BE49-F238E27FC236}">
                <a16:creationId xmlns:a16="http://schemas.microsoft.com/office/drawing/2014/main" id="{3C5F29CC-F984-4452-93E5-EBB2312B926B}"/>
              </a:ext>
            </a:extLst>
          </p:cNvPr>
          <p:cNvSpPr>
            <a:spLocks noGrp="1"/>
          </p:cNvSpPr>
          <p:nvPr>
            <p:ph type="body" sz="quarter" idx="20" hasCustomPrompt="1"/>
          </p:nvPr>
        </p:nvSpPr>
        <p:spPr>
          <a:xfrm>
            <a:off x="708168" y="2870850"/>
            <a:ext cx="4460726" cy="965504"/>
          </a:xfrm>
          <a:prstGeom prst="rect">
            <a:avLst/>
          </a:prstGeom>
        </p:spPr>
        <p:txBody>
          <a:bodyPr/>
          <a:lstStyle>
            <a:lvl1pPr>
              <a:defRPr sz="3200" b="1">
                <a:solidFill>
                  <a:schemeClr val="bg1"/>
                </a:solidFill>
              </a:defRPr>
            </a:lvl1pPr>
            <a:lvl2pPr>
              <a:defRPr sz="3200" b="1">
                <a:solidFill>
                  <a:schemeClr val="tx1"/>
                </a:solidFill>
              </a:defRPr>
            </a:lvl2pPr>
            <a:lvl3pPr>
              <a:defRPr sz="3200" b="1">
                <a:solidFill>
                  <a:schemeClr val="tx1"/>
                </a:solidFill>
              </a:defRPr>
            </a:lvl3pPr>
            <a:lvl4pPr>
              <a:defRPr sz="3200" b="1">
                <a:solidFill>
                  <a:schemeClr val="tx1"/>
                </a:solidFill>
              </a:defRPr>
            </a:lvl4pPr>
            <a:lvl5pPr>
              <a:defRPr sz="3200" b="1">
                <a:solidFill>
                  <a:schemeClr val="tx1"/>
                </a:solidFill>
              </a:defRPr>
            </a:lvl5pPr>
          </a:lstStyle>
          <a:p>
            <a:pPr lvl="0"/>
            <a:r>
              <a:rPr lang="fr-FR"/>
              <a:t>Texte en exergue</a:t>
            </a:r>
          </a:p>
          <a:p>
            <a:pPr lvl="0"/>
            <a:endParaRPr lang="fr-FR"/>
          </a:p>
        </p:txBody>
      </p:sp>
      <p:sp>
        <p:nvSpPr>
          <p:cNvPr id="24" name="Espace réservé du texte 23">
            <a:extLst>
              <a:ext uri="{FF2B5EF4-FFF2-40B4-BE49-F238E27FC236}">
                <a16:creationId xmlns:a16="http://schemas.microsoft.com/office/drawing/2014/main" id="{7601DDE5-DE48-B64E-8343-D7AE4F7148BB}"/>
              </a:ext>
            </a:extLst>
          </p:cNvPr>
          <p:cNvSpPr>
            <a:spLocks noGrp="1"/>
          </p:cNvSpPr>
          <p:nvPr>
            <p:ph type="body" sz="quarter" idx="21" hasCustomPrompt="1"/>
          </p:nvPr>
        </p:nvSpPr>
        <p:spPr>
          <a:xfrm>
            <a:off x="720282" y="4053236"/>
            <a:ext cx="3768297" cy="2163988"/>
          </a:xfrm>
          <a:prstGeom prst="rect">
            <a:avLst/>
          </a:prstGeom>
        </p:spPr>
        <p:txBody>
          <a:bodyPr/>
          <a:lstStyle>
            <a:lvl1pPr>
              <a:defRPr sz="16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descriptif</a:t>
            </a:r>
          </a:p>
        </p:txBody>
      </p:sp>
      <p:sp>
        <p:nvSpPr>
          <p:cNvPr id="9" name="Espace réservé pour une image  34">
            <a:extLst>
              <a:ext uri="{FF2B5EF4-FFF2-40B4-BE49-F238E27FC236}">
                <a16:creationId xmlns:a16="http://schemas.microsoft.com/office/drawing/2014/main" id="{CECE4539-2CD7-0FBA-B494-82F2419266FC}"/>
              </a:ext>
            </a:extLst>
          </p:cNvPr>
          <p:cNvSpPr>
            <a:spLocks noGrp="1"/>
          </p:cNvSpPr>
          <p:nvPr>
            <p:ph type="pic" sz="quarter" idx="23"/>
          </p:nvPr>
        </p:nvSpPr>
        <p:spPr>
          <a:xfrm>
            <a:off x="10205477" y="1983673"/>
            <a:ext cx="1336004" cy="2916466"/>
          </a:xfrm>
          <a:prstGeom prst="roundRect">
            <a:avLst>
              <a:gd name="adj" fmla="val 9241"/>
            </a:avLst>
          </a:prstGeom>
          <a:solidFill>
            <a:schemeClr val="bg1"/>
          </a:solidFill>
        </p:spPr>
        <p:txBody>
          <a:bodyPr anchor="ctr" anchorCtr="0"/>
          <a:lstStyle>
            <a:lvl1pPr algn="ctr">
              <a:defRPr sz="1400" b="0">
                <a:solidFill>
                  <a:schemeClr val="tx1"/>
                </a:solidFill>
              </a:defRPr>
            </a:lvl1pPr>
          </a:lstStyle>
          <a:p>
            <a:endParaRPr lang="fr-FR"/>
          </a:p>
        </p:txBody>
      </p:sp>
      <p:pic>
        <p:nvPicPr>
          <p:cNvPr id="26" name="Image 25">
            <a:extLst>
              <a:ext uri="{FF2B5EF4-FFF2-40B4-BE49-F238E27FC236}">
                <a16:creationId xmlns:a16="http://schemas.microsoft.com/office/drawing/2014/main" id="{35675D09-A207-08A4-C3A2-9B2E08455E3B}"/>
              </a:ext>
            </a:extLst>
          </p:cNvPr>
          <p:cNvPicPr>
            <a:picLocks noChangeAspect="1"/>
          </p:cNvPicPr>
          <p:nvPr userDrawn="1"/>
        </p:nvPicPr>
        <p:blipFill>
          <a:blip r:embed="rId6" cstate="email">
            <a:extLst>
              <a:ext uri="{28A0092B-C50C-407E-A947-70E740481C1C}">
                <a14:useLocalDpi xmlns:a14="http://schemas.microsoft.com/office/drawing/2010/main" val="0"/>
              </a:ext>
            </a:extLst>
          </a:blip>
          <a:srcRect/>
          <a:stretch/>
        </p:blipFill>
        <p:spPr>
          <a:xfrm>
            <a:off x="5087999" y="341036"/>
            <a:ext cx="7712363" cy="5783549"/>
          </a:xfrm>
          <a:prstGeom prst="rect">
            <a:avLst/>
          </a:prstGeom>
        </p:spPr>
      </p:pic>
      <p:sp>
        <p:nvSpPr>
          <p:cNvPr id="27" name="Espace réservé pour une image  34">
            <a:extLst>
              <a:ext uri="{FF2B5EF4-FFF2-40B4-BE49-F238E27FC236}">
                <a16:creationId xmlns:a16="http://schemas.microsoft.com/office/drawing/2014/main" id="{15FA1F7F-4DC0-5383-6D9D-4F89756D3613}"/>
              </a:ext>
            </a:extLst>
          </p:cNvPr>
          <p:cNvSpPr>
            <a:spLocks noGrp="1"/>
          </p:cNvSpPr>
          <p:nvPr>
            <p:ph type="pic" sz="quarter" idx="16"/>
          </p:nvPr>
        </p:nvSpPr>
        <p:spPr>
          <a:xfrm>
            <a:off x="8008426" y="1281071"/>
            <a:ext cx="1877607" cy="4098773"/>
          </a:xfrm>
          <a:prstGeom prst="roundRect">
            <a:avLst>
              <a:gd name="adj" fmla="val 9241"/>
            </a:avLst>
          </a:prstGeom>
          <a:solidFill>
            <a:schemeClr val="bg1"/>
          </a:solidFill>
        </p:spPr>
        <p:txBody>
          <a:bodyPr anchor="ctr" anchorCtr="0"/>
          <a:lstStyle>
            <a:lvl1pPr algn="ctr">
              <a:defRPr sz="1400" b="0">
                <a:solidFill>
                  <a:schemeClr val="tx1"/>
                </a:solidFill>
              </a:defRPr>
            </a:lvl1pPr>
          </a:lstStyle>
          <a:p>
            <a:endParaRPr lang="fr-FR"/>
          </a:p>
        </p:txBody>
      </p:sp>
    </p:spTree>
    <p:extLst>
      <p:ext uri="{BB962C8B-B14F-4D97-AF65-F5344CB8AC3E}">
        <p14:creationId xmlns:p14="http://schemas.microsoft.com/office/powerpoint/2010/main" val="100193333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Graphique 1">
    <p:bg>
      <p:bgPr>
        <a:solidFill>
          <a:schemeClr val="tx1"/>
        </a:solidFill>
        <a:effectLst/>
      </p:bgPr>
    </p:bg>
    <p:spTree>
      <p:nvGrpSpPr>
        <p:cNvPr id="1" name=""/>
        <p:cNvGrpSpPr/>
        <p:nvPr/>
      </p:nvGrpSpPr>
      <p:grpSpPr>
        <a:xfrm>
          <a:off x="0" y="0"/>
          <a:ext cx="0" cy="0"/>
          <a:chOff x="0" y="0"/>
          <a:chExt cx="0" cy="0"/>
        </a:xfrm>
      </p:grpSpPr>
      <p:pic>
        <p:nvPicPr>
          <p:cNvPr id="6" name="Graphique 5">
            <a:extLst>
              <a:ext uri="{FF2B5EF4-FFF2-40B4-BE49-F238E27FC236}">
                <a16:creationId xmlns:a16="http://schemas.microsoft.com/office/drawing/2014/main" id="{68394CDF-6504-0B4E-9796-98BC32EFD2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8760" y="4067175"/>
            <a:ext cx="2466975" cy="2790825"/>
          </a:xfrm>
          <a:prstGeom prst="rect">
            <a:avLst/>
          </a:prstGeom>
        </p:spPr>
      </p:pic>
      <p:sp>
        <p:nvSpPr>
          <p:cNvPr id="3" name="Espace réservé du pied de page 2">
            <a:extLst>
              <a:ext uri="{FF2B5EF4-FFF2-40B4-BE49-F238E27FC236}">
                <a16:creationId xmlns:a16="http://schemas.microsoft.com/office/drawing/2014/main" id="{08B980A5-2B7F-3EAF-F507-5CD77B54972B}"/>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F5E5EC75-A679-D3DB-5AD5-B7E31F582D0C}"/>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sp>
        <p:nvSpPr>
          <p:cNvPr id="28" name="Graphique 26">
            <a:extLst>
              <a:ext uri="{FF2B5EF4-FFF2-40B4-BE49-F238E27FC236}">
                <a16:creationId xmlns:a16="http://schemas.microsoft.com/office/drawing/2014/main" id="{1923C289-E7FD-1429-DAA8-BA70C7BFECD3}"/>
              </a:ext>
            </a:extLst>
          </p:cNvPr>
          <p:cNvSpPr>
            <a:spLocks/>
          </p:cNvSpPr>
          <p:nvPr userDrawn="1"/>
        </p:nvSpPr>
        <p:spPr>
          <a:xfrm flipH="1">
            <a:off x="10771830" y="867928"/>
            <a:ext cx="1647827" cy="428767"/>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dist="203200" dir="2700000" algn="tl" rotWithShape="0">
              <a:prstClr val="black">
                <a:alpha val="40000"/>
              </a:prstClr>
            </a:outerShdw>
          </a:effectLst>
        </p:spPr>
        <p:txBody>
          <a:bodyPr rtlCol="0" anchor="ctr"/>
          <a:lstStyle/>
          <a:p>
            <a:endParaRPr lang="en-US"/>
          </a:p>
        </p:txBody>
      </p:sp>
      <p:sp>
        <p:nvSpPr>
          <p:cNvPr id="29" name="Graphique 26">
            <a:extLst>
              <a:ext uri="{FF2B5EF4-FFF2-40B4-BE49-F238E27FC236}">
                <a16:creationId xmlns:a16="http://schemas.microsoft.com/office/drawing/2014/main" id="{A5DF5181-C2BE-C436-4923-BA3FEB16F6DB}"/>
              </a:ext>
            </a:extLst>
          </p:cNvPr>
          <p:cNvSpPr>
            <a:spLocks/>
          </p:cNvSpPr>
          <p:nvPr userDrawn="1"/>
        </p:nvSpPr>
        <p:spPr>
          <a:xfrm flipH="1">
            <a:off x="-519067" y="3756221"/>
            <a:ext cx="1647827" cy="428767"/>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dist="203200" dir="2700000" algn="tl" rotWithShape="0">
              <a:prstClr val="black">
                <a:alpha val="40000"/>
              </a:prstClr>
            </a:outerShdw>
          </a:effectLst>
        </p:spPr>
        <p:txBody>
          <a:bodyPr rtlCol="0" anchor="ctr"/>
          <a:lstStyle/>
          <a:p>
            <a:endParaRPr lang="en-US"/>
          </a:p>
        </p:txBody>
      </p:sp>
      <p:sp>
        <p:nvSpPr>
          <p:cNvPr id="35" name="Espace réservé du texte 14">
            <a:extLst>
              <a:ext uri="{FF2B5EF4-FFF2-40B4-BE49-F238E27FC236}">
                <a16:creationId xmlns:a16="http://schemas.microsoft.com/office/drawing/2014/main" id="{D5F00693-81F8-1170-7A57-3E6784C45DA6}"/>
              </a:ext>
            </a:extLst>
          </p:cNvPr>
          <p:cNvSpPr>
            <a:spLocks noGrp="1"/>
          </p:cNvSpPr>
          <p:nvPr>
            <p:ph type="body" sz="quarter" idx="12" hasCustomPrompt="1"/>
          </p:nvPr>
        </p:nvSpPr>
        <p:spPr>
          <a:xfrm>
            <a:off x="414606" y="394156"/>
            <a:ext cx="7609829" cy="842511"/>
          </a:xfrm>
          <a:prstGeom prst="rect">
            <a:avLst/>
          </a:prstGeom>
        </p:spPr>
        <p:txBody>
          <a:bodyPr/>
          <a:lstStyle>
            <a:lvl1pPr>
              <a:defRPr sz="3200" b="1">
                <a:solidFill>
                  <a:schemeClr val="accent1"/>
                </a:solidFill>
              </a:defRPr>
            </a:lvl1pPr>
            <a:lvl2pPr>
              <a:defRPr sz="3200" b="1">
                <a:solidFill>
                  <a:schemeClr val="accent1"/>
                </a:solidFill>
              </a:defRPr>
            </a:lvl2pPr>
            <a:lvl3pPr>
              <a:defRPr sz="3200" b="1">
                <a:solidFill>
                  <a:schemeClr val="accent1"/>
                </a:solidFill>
              </a:defRPr>
            </a:lvl3pPr>
            <a:lvl4pPr>
              <a:defRPr sz="3200" b="1">
                <a:solidFill>
                  <a:schemeClr val="accent1"/>
                </a:solidFill>
              </a:defRPr>
            </a:lvl4pPr>
            <a:lvl5pPr>
              <a:defRPr sz="3200" b="1">
                <a:solidFill>
                  <a:schemeClr val="accent1"/>
                </a:solidFill>
              </a:defRPr>
            </a:lvl5pPr>
          </a:lstStyle>
          <a:p>
            <a:pPr lvl="0"/>
            <a:r>
              <a:rPr lang="fr-FR"/>
              <a:t>Titre slide (graphique)</a:t>
            </a:r>
          </a:p>
        </p:txBody>
      </p:sp>
      <p:sp>
        <p:nvSpPr>
          <p:cNvPr id="36" name="Espace réservé du texte 21">
            <a:extLst>
              <a:ext uri="{FF2B5EF4-FFF2-40B4-BE49-F238E27FC236}">
                <a16:creationId xmlns:a16="http://schemas.microsoft.com/office/drawing/2014/main" id="{E3014E51-8AD6-49A9-6177-F1C95F7609DE}"/>
              </a:ext>
            </a:extLst>
          </p:cNvPr>
          <p:cNvSpPr>
            <a:spLocks noGrp="1"/>
          </p:cNvSpPr>
          <p:nvPr>
            <p:ph type="body" sz="quarter" idx="18" hasCustomPrompt="1"/>
          </p:nvPr>
        </p:nvSpPr>
        <p:spPr>
          <a:xfrm>
            <a:off x="459101" y="1462001"/>
            <a:ext cx="3930064" cy="542103"/>
          </a:xfrm>
          <a:prstGeom prst="rect">
            <a:avLst/>
          </a:prstGeom>
        </p:spPr>
        <p:txBody>
          <a:bodyPr/>
          <a:lstStyle>
            <a:lvl1pPr>
              <a:defRPr sz="1400" b="1">
                <a:solidFill>
                  <a:schemeClr val="accent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Sous titre</a:t>
            </a:r>
          </a:p>
        </p:txBody>
      </p:sp>
      <p:sp>
        <p:nvSpPr>
          <p:cNvPr id="37" name="Espace réservé du texte 23">
            <a:extLst>
              <a:ext uri="{FF2B5EF4-FFF2-40B4-BE49-F238E27FC236}">
                <a16:creationId xmlns:a16="http://schemas.microsoft.com/office/drawing/2014/main" id="{5D056352-C324-89CC-9D10-E448B1FD98EF}"/>
              </a:ext>
            </a:extLst>
          </p:cNvPr>
          <p:cNvSpPr>
            <a:spLocks noGrp="1"/>
          </p:cNvSpPr>
          <p:nvPr>
            <p:ph type="body" sz="quarter" idx="19" hasCustomPrompt="1"/>
          </p:nvPr>
        </p:nvSpPr>
        <p:spPr>
          <a:xfrm>
            <a:off x="459194" y="2148245"/>
            <a:ext cx="3535943" cy="1459238"/>
          </a:xfrm>
          <a:prstGeom prst="rect">
            <a:avLst/>
          </a:prstGeom>
        </p:spPr>
        <p:txBody>
          <a:bodyPr/>
          <a:lstStyle>
            <a:lvl1pPr>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descriptif</a:t>
            </a:r>
          </a:p>
        </p:txBody>
      </p:sp>
      <p:pic>
        <p:nvPicPr>
          <p:cNvPr id="38" name="Image 37" descr="Une image contenant dessin&#10;&#10;Description générée automatiquement">
            <a:extLst>
              <a:ext uri="{FF2B5EF4-FFF2-40B4-BE49-F238E27FC236}">
                <a16:creationId xmlns:a16="http://schemas.microsoft.com/office/drawing/2014/main" id="{4DA2C504-5E77-42DB-B93A-6FF75B99253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spTree>
    <p:extLst>
      <p:ext uri="{BB962C8B-B14F-4D97-AF65-F5344CB8AC3E}">
        <p14:creationId xmlns:p14="http://schemas.microsoft.com/office/powerpoint/2010/main" val="171647783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Graphique 2">
    <p:bg>
      <p:bgPr>
        <a:solidFill>
          <a:schemeClr val="tx2"/>
        </a:solidFill>
        <a:effectLst/>
      </p:bgPr>
    </p:bg>
    <p:spTree>
      <p:nvGrpSpPr>
        <p:cNvPr id="1" name=""/>
        <p:cNvGrpSpPr/>
        <p:nvPr/>
      </p:nvGrpSpPr>
      <p:grpSpPr>
        <a:xfrm>
          <a:off x="0" y="0"/>
          <a:ext cx="0" cy="0"/>
          <a:chOff x="0" y="0"/>
          <a:chExt cx="0" cy="0"/>
        </a:xfrm>
      </p:grpSpPr>
      <p:pic>
        <p:nvPicPr>
          <p:cNvPr id="5" name="Graphique 4">
            <a:extLst>
              <a:ext uri="{FF2B5EF4-FFF2-40B4-BE49-F238E27FC236}">
                <a16:creationId xmlns:a16="http://schemas.microsoft.com/office/drawing/2014/main" id="{9A2F7049-7FA8-7F13-70E6-2D65F66538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9951" y="4053734"/>
            <a:ext cx="2466975" cy="2790825"/>
          </a:xfrm>
          <a:prstGeom prst="rect">
            <a:avLst/>
          </a:prstGeom>
        </p:spPr>
      </p:pic>
      <p:sp>
        <p:nvSpPr>
          <p:cNvPr id="3" name="Espace réservé du pied de page 2">
            <a:extLst>
              <a:ext uri="{FF2B5EF4-FFF2-40B4-BE49-F238E27FC236}">
                <a16:creationId xmlns:a16="http://schemas.microsoft.com/office/drawing/2014/main" id="{08B980A5-2B7F-3EAF-F507-5CD77B54972B}"/>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F5E5EC75-A679-D3DB-5AD5-B7E31F582D0C}"/>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sp>
        <p:nvSpPr>
          <p:cNvPr id="28" name="Graphique 26">
            <a:extLst>
              <a:ext uri="{FF2B5EF4-FFF2-40B4-BE49-F238E27FC236}">
                <a16:creationId xmlns:a16="http://schemas.microsoft.com/office/drawing/2014/main" id="{1923C289-E7FD-1429-DAA8-BA70C7BFECD3}"/>
              </a:ext>
            </a:extLst>
          </p:cNvPr>
          <p:cNvSpPr>
            <a:spLocks/>
          </p:cNvSpPr>
          <p:nvPr userDrawn="1"/>
        </p:nvSpPr>
        <p:spPr>
          <a:xfrm flipH="1">
            <a:off x="10771830" y="867928"/>
            <a:ext cx="1647827" cy="428767"/>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dist="203200" dir="2700000" algn="tl" rotWithShape="0">
              <a:prstClr val="black">
                <a:alpha val="40000"/>
              </a:prstClr>
            </a:outerShdw>
          </a:effectLst>
        </p:spPr>
        <p:txBody>
          <a:bodyPr rtlCol="0" anchor="ctr"/>
          <a:lstStyle/>
          <a:p>
            <a:endParaRPr lang="en-US"/>
          </a:p>
        </p:txBody>
      </p:sp>
      <p:sp>
        <p:nvSpPr>
          <p:cNvPr id="29" name="Graphique 26">
            <a:extLst>
              <a:ext uri="{FF2B5EF4-FFF2-40B4-BE49-F238E27FC236}">
                <a16:creationId xmlns:a16="http://schemas.microsoft.com/office/drawing/2014/main" id="{A5DF5181-C2BE-C436-4923-BA3FEB16F6DB}"/>
              </a:ext>
            </a:extLst>
          </p:cNvPr>
          <p:cNvSpPr>
            <a:spLocks/>
          </p:cNvSpPr>
          <p:nvPr userDrawn="1"/>
        </p:nvSpPr>
        <p:spPr>
          <a:xfrm flipH="1">
            <a:off x="-519067" y="3756221"/>
            <a:ext cx="1647827" cy="428767"/>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dist="203200" dir="2700000" algn="tl" rotWithShape="0">
              <a:prstClr val="black">
                <a:alpha val="40000"/>
              </a:prstClr>
            </a:outerShdw>
          </a:effectLst>
        </p:spPr>
        <p:txBody>
          <a:bodyPr rtlCol="0" anchor="ctr"/>
          <a:lstStyle/>
          <a:p>
            <a:endParaRPr lang="en-US"/>
          </a:p>
        </p:txBody>
      </p:sp>
      <p:sp>
        <p:nvSpPr>
          <p:cNvPr id="35" name="Espace réservé du texte 14">
            <a:extLst>
              <a:ext uri="{FF2B5EF4-FFF2-40B4-BE49-F238E27FC236}">
                <a16:creationId xmlns:a16="http://schemas.microsoft.com/office/drawing/2014/main" id="{D5F00693-81F8-1170-7A57-3E6784C45DA6}"/>
              </a:ext>
            </a:extLst>
          </p:cNvPr>
          <p:cNvSpPr>
            <a:spLocks noGrp="1"/>
          </p:cNvSpPr>
          <p:nvPr>
            <p:ph type="body" sz="quarter" idx="12" hasCustomPrompt="1"/>
          </p:nvPr>
        </p:nvSpPr>
        <p:spPr>
          <a:xfrm>
            <a:off x="414606" y="394156"/>
            <a:ext cx="7609829" cy="842511"/>
          </a:xfrm>
          <a:prstGeom prst="rect">
            <a:avLst/>
          </a:prstGeom>
        </p:spPr>
        <p:txBody>
          <a:bodyPr/>
          <a:lstStyle>
            <a:lvl1pPr>
              <a:defRPr sz="3200" b="1">
                <a:solidFill>
                  <a:schemeClr val="bg1"/>
                </a:solidFill>
              </a:defRPr>
            </a:lvl1pPr>
            <a:lvl2pPr>
              <a:defRPr sz="3200" b="1">
                <a:solidFill>
                  <a:schemeClr val="accent1"/>
                </a:solidFill>
              </a:defRPr>
            </a:lvl2pPr>
            <a:lvl3pPr>
              <a:defRPr sz="3200" b="1">
                <a:solidFill>
                  <a:schemeClr val="accent1"/>
                </a:solidFill>
              </a:defRPr>
            </a:lvl3pPr>
            <a:lvl4pPr>
              <a:defRPr sz="3200" b="1">
                <a:solidFill>
                  <a:schemeClr val="accent1"/>
                </a:solidFill>
              </a:defRPr>
            </a:lvl4pPr>
            <a:lvl5pPr>
              <a:defRPr sz="3200" b="1">
                <a:solidFill>
                  <a:schemeClr val="accent1"/>
                </a:solidFill>
              </a:defRPr>
            </a:lvl5pPr>
          </a:lstStyle>
          <a:p>
            <a:pPr lvl="0"/>
            <a:r>
              <a:rPr lang="fr-FR"/>
              <a:t>Titre slide (graphique)</a:t>
            </a:r>
          </a:p>
        </p:txBody>
      </p:sp>
      <p:sp>
        <p:nvSpPr>
          <p:cNvPr id="36" name="Espace réservé du texte 21">
            <a:extLst>
              <a:ext uri="{FF2B5EF4-FFF2-40B4-BE49-F238E27FC236}">
                <a16:creationId xmlns:a16="http://schemas.microsoft.com/office/drawing/2014/main" id="{E3014E51-8AD6-49A9-6177-F1C95F7609DE}"/>
              </a:ext>
            </a:extLst>
          </p:cNvPr>
          <p:cNvSpPr>
            <a:spLocks noGrp="1"/>
          </p:cNvSpPr>
          <p:nvPr>
            <p:ph type="body" sz="quarter" idx="18" hasCustomPrompt="1"/>
          </p:nvPr>
        </p:nvSpPr>
        <p:spPr>
          <a:xfrm>
            <a:off x="459101" y="1462001"/>
            <a:ext cx="3930064" cy="542103"/>
          </a:xfrm>
          <a:prstGeom prst="rect">
            <a:avLst/>
          </a:prstGeom>
        </p:spPr>
        <p:txBody>
          <a:bodyPr/>
          <a:lstStyle>
            <a:lvl1pPr>
              <a:defRPr sz="1400" b="1">
                <a:solidFill>
                  <a:schemeClr val="accent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Sous titre</a:t>
            </a:r>
          </a:p>
        </p:txBody>
      </p:sp>
      <p:sp>
        <p:nvSpPr>
          <p:cNvPr id="37" name="Espace réservé du texte 23">
            <a:extLst>
              <a:ext uri="{FF2B5EF4-FFF2-40B4-BE49-F238E27FC236}">
                <a16:creationId xmlns:a16="http://schemas.microsoft.com/office/drawing/2014/main" id="{5D056352-C324-89CC-9D10-E448B1FD98EF}"/>
              </a:ext>
            </a:extLst>
          </p:cNvPr>
          <p:cNvSpPr>
            <a:spLocks noGrp="1"/>
          </p:cNvSpPr>
          <p:nvPr>
            <p:ph type="body" sz="quarter" idx="19" hasCustomPrompt="1"/>
          </p:nvPr>
        </p:nvSpPr>
        <p:spPr>
          <a:xfrm>
            <a:off x="459194" y="2148245"/>
            <a:ext cx="3535943" cy="1459238"/>
          </a:xfrm>
          <a:prstGeom prst="rect">
            <a:avLst/>
          </a:prstGeom>
        </p:spPr>
        <p:txBody>
          <a:bodyPr/>
          <a:lstStyle>
            <a:lvl1pPr>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descriptif</a:t>
            </a:r>
          </a:p>
        </p:txBody>
      </p:sp>
      <p:pic>
        <p:nvPicPr>
          <p:cNvPr id="38" name="Image 37" descr="Une image contenant dessin&#10;&#10;Description générée automatiquement">
            <a:extLst>
              <a:ext uri="{FF2B5EF4-FFF2-40B4-BE49-F238E27FC236}">
                <a16:creationId xmlns:a16="http://schemas.microsoft.com/office/drawing/2014/main" id="{4DA2C504-5E77-42DB-B93A-6FF75B99253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spTree>
    <p:extLst>
      <p:ext uri="{BB962C8B-B14F-4D97-AF65-F5344CB8AC3E}">
        <p14:creationId xmlns:p14="http://schemas.microsoft.com/office/powerpoint/2010/main" val="63450281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Graphique 3">
    <p:bg>
      <p:bgPr>
        <a:solidFill>
          <a:schemeClr val="tx2"/>
        </a:solidFill>
        <a:effectLst/>
      </p:bgPr>
    </p:bg>
    <p:spTree>
      <p:nvGrpSpPr>
        <p:cNvPr id="1" name=""/>
        <p:cNvGrpSpPr/>
        <p:nvPr/>
      </p:nvGrpSpPr>
      <p:grpSpPr>
        <a:xfrm>
          <a:off x="0" y="0"/>
          <a:ext cx="0" cy="0"/>
          <a:chOff x="0" y="0"/>
          <a:chExt cx="0" cy="0"/>
        </a:xfrm>
      </p:grpSpPr>
      <p:grpSp>
        <p:nvGrpSpPr>
          <p:cNvPr id="43" name="Groupe 42">
            <a:extLst>
              <a:ext uri="{FF2B5EF4-FFF2-40B4-BE49-F238E27FC236}">
                <a16:creationId xmlns:a16="http://schemas.microsoft.com/office/drawing/2014/main" id="{A95D3E88-FAA9-2E04-94D2-6D9CE50BD4D4}"/>
              </a:ext>
            </a:extLst>
          </p:cNvPr>
          <p:cNvGrpSpPr/>
          <p:nvPr userDrawn="1"/>
        </p:nvGrpSpPr>
        <p:grpSpPr>
          <a:xfrm>
            <a:off x="-3072138" y="1795137"/>
            <a:ext cx="20828302" cy="7491224"/>
            <a:chOff x="-3237158" y="1771620"/>
            <a:chExt cx="20828302" cy="7491224"/>
          </a:xfrm>
        </p:grpSpPr>
        <p:grpSp>
          <p:nvGrpSpPr>
            <p:cNvPr id="39" name="Groupe 38">
              <a:extLst>
                <a:ext uri="{FF2B5EF4-FFF2-40B4-BE49-F238E27FC236}">
                  <a16:creationId xmlns:a16="http://schemas.microsoft.com/office/drawing/2014/main" id="{FF3245D1-A95D-BD9D-D1FF-6F4D2DE30DA0}"/>
                </a:ext>
              </a:extLst>
            </p:cNvPr>
            <p:cNvGrpSpPr/>
            <p:nvPr userDrawn="1"/>
          </p:nvGrpSpPr>
          <p:grpSpPr>
            <a:xfrm>
              <a:off x="-3237158" y="1771620"/>
              <a:ext cx="20828302" cy="7491224"/>
              <a:chOff x="-2400944" y="3950170"/>
              <a:chExt cx="15520064" cy="5582033"/>
            </a:xfrm>
          </p:grpSpPr>
          <p:pic>
            <p:nvPicPr>
              <p:cNvPr id="40" name="Graphique 39">
                <a:extLst>
                  <a:ext uri="{FF2B5EF4-FFF2-40B4-BE49-F238E27FC236}">
                    <a16:creationId xmlns:a16="http://schemas.microsoft.com/office/drawing/2014/main" id="{9659CABF-BBE4-7361-D9D3-333326B2E9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2400944" y="3950170"/>
                <a:ext cx="8579760" cy="4822685"/>
              </a:xfrm>
              <a:prstGeom prst="rect">
                <a:avLst/>
              </a:prstGeom>
            </p:spPr>
          </p:pic>
          <p:pic>
            <p:nvPicPr>
              <p:cNvPr id="41" name="Graphique 40">
                <a:extLst>
                  <a:ext uri="{FF2B5EF4-FFF2-40B4-BE49-F238E27FC236}">
                    <a16:creationId xmlns:a16="http://schemas.microsoft.com/office/drawing/2014/main" id="{EA38C76A-5FF0-BB71-33D2-CC285A0080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39360" y="4652957"/>
                <a:ext cx="8579760" cy="4822685"/>
              </a:xfrm>
              <a:prstGeom prst="rect">
                <a:avLst/>
              </a:prstGeom>
            </p:spPr>
          </p:pic>
          <p:pic>
            <p:nvPicPr>
              <p:cNvPr id="42" name="Graphique 41">
                <a:extLst>
                  <a:ext uri="{FF2B5EF4-FFF2-40B4-BE49-F238E27FC236}">
                    <a16:creationId xmlns:a16="http://schemas.microsoft.com/office/drawing/2014/main" id="{4305D245-A821-F302-181F-0051C8DCD20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20100" y="4709518"/>
                <a:ext cx="8579760" cy="4822685"/>
              </a:xfrm>
              <a:prstGeom prst="rect">
                <a:avLst/>
              </a:prstGeom>
            </p:spPr>
          </p:pic>
        </p:grpSp>
        <p:pic>
          <p:nvPicPr>
            <p:cNvPr id="37" name="Graphique 36">
              <a:extLst>
                <a:ext uri="{FF2B5EF4-FFF2-40B4-BE49-F238E27FC236}">
                  <a16:creationId xmlns:a16="http://schemas.microsoft.com/office/drawing/2014/main" id="{63FA059C-4A3E-DFEC-9ADF-7DA0D530B3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3237158" y="1771620"/>
              <a:ext cx="11514246" cy="6472161"/>
            </a:xfrm>
            <a:prstGeom prst="rect">
              <a:avLst/>
            </a:prstGeom>
          </p:spPr>
        </p:pic>
        <p:pic>
          <p:nvPicPr>
            <p:cNvPr id="38" name="Graphique 37">
              <a:extLst>
                <a:ext uri="{FF2B5EF4-FFF2-40B4-BE49-F238E27FC236}">
                  <a16:creationId xmlns:a16="http://schemas.microsoft.com/office/drawing/2014/main" id="{2FA3CECA-D27B-195C-1B93-943565DA6A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32800" y="2790683"/>
              <a:ext cx="11514246" cy="6472161"/>
            </a:xfrm>
            <a:prstGeom prst="rect">
              <a:avLst/>
            </a:prstGeom>
          </p:spPr>
        </p:pic>
      </p:grpSp>
      <p:sp>
        <p:nvSpPr>
          <p:cNvPr id="50" name="Espace réservé du texte 44">
            <a:extLst>
              <a:ext uri="{FF2B5EF4-FFF2-40B4-BE49-F238E27FC236}">
                <a16:creationId xmlns:a16="http://schemas.microsoft.com/office/drawing/2014/main" id="{5A7C7DA0-469E-3A8A-2BFC-D051370CFDCF}"/>
              </a:ext>
            </a:extLst>
          </p:cNvPr>
          <p:cNvSpPr>
            <a:spLocks noGrp="1"/>
          </p:cNvSpPr>
          <p:nvPr>
            <p:ph type="body" sz="quarter" idx="13" hasCustomPrompt="1"/>
          </p:nvPr>
        </p:nvSpPr>
        <p:spPr>
          <a:xfrm>
            <a:off x="1206500" y="3622007"/>
            <a:ext cx="1681163" cy="2492837"/>
          </a:xfrm>
          <a:prstGeom prst="roundRect">
            <a:avLst>
              <a:gd name="adj" fmla="val 8735"/>
            </a:avLst>
          </a:prstGeom>
          <a:solidFill>
            <a:schemeClr val="tx1"/>
          </a:solidFill>
        </p:spPr>
        <p:txBody>
          <a:bodyPr tIns="396000"/>
          <a:lstStyle>
            <a:lvl1pPr algn="ctr">
              <a:defRPr sz="28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fr-FR"/>
              <a:t>XX %</a:t>
            </a:r>
          </a:p>
        </p:txBody>
      </p:sp>
      <p:sp>
        <p:nvSpPr>
          <p:cNvPr id="51" name="Espace réservé du texte 44">
            <a:extLst>
              <a:ext uri="{FF2B5EF4-FFF2-40B4-BE49-F238E27FC236}">
                <a16:creationId xmlns:a16="http://schemas.microsoft.com/office/drawing/2014/main" id="{975ECA37-E5EB-06C5-5825-FEF28EB1BB88}"/>
              </a:ext>
            </a:extLst>
          </p:cNvPr>
          <p:cNvSpPr>
            <a:spLocks noGrp="1"/>
          </p:cNvSpPr>
          <p:nvPr>
            <p:ph type="body" sz="quarter" idx="14" hasCustomPrompt="1"/>
          </p:nvPr>
        </p:nvSpPr>
        <p:spPr>
          <a:xfrm>
            <a:off x="3162744" y="2615612"/>
            <a:ext cx="1681163" cy="3499232"/>
          </a:xfrm>
          <a:prstGeom prst="roundRect">
            <a:avLst>
              <a:gd name="adj" fmla="val 8735"/>
            </a:avLst>
          </a:prstGeom>
          <a:solidFill>
            <a:schemeClr val="tx1"/>
          </a:solidFill>
        </p:spPr>
        <p:txBody>
          <a:bodyPr tIns="396000"/>
          <a:lstStyle>
            <a:lvl1pPr algn="ctr">
              <a:defRPr sz="28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fr-FR"/>
              <a:t>XX %</a:t>
            </a:r>
          </a:p>
        </p:txBody>
      </p:sp>
      <p:sp>
        <p:nvSpPr>
          <p:cNvPr id="52" name="Espace réservé du texte 44">
            <a:extLst>
              <a:ext uri="{FF2B5EF4-FFF2-40B4-BE49-F238E27FC236}">
                <a16:creationId xmlns:a16="http://schemas.microsoft.com/office/drawing/2014/main" id="{60EA0BED-75E4-3D8A-4548-477D58AB4491}"/>
              </a:ext>
            </a:extLst>
          </p:cNvPr>
          <p:cNvSpPr>
            <a:spLocks noGrp="1"/>
          </p:cNvSpPr>
          <p:nvPr>
            <p:ph type="body" sz="quarter" idx="15" hasCustomPrompt="1"/>
          </p:nvPr>
        </p:nvSpPr>
        <p:spPr>
          <a:xfrm>
            <a:off x="5118988" y="1736019"/>
            <a:ext cx="1681163" cy="4378825"/>
          </a:xfrm>
          <a:prstGeom prst="roundRect">
            <a:avLst>
              <a:gd name="adj" fmla="val 8735"/>
            </a:avLst>
          </a:prstGeom>
          <a:solidFill>
            <a:schemeClr val="tx1"/>
          </a:solidFill>
        </p:spPr>
        <p:txBody>
          <a:bodyPr tIns="396000"/>
          <a:lstStyle>
            <a:lvl1pPr algn="ctr">
              <a:defRPr sz="28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fr-FR"/>
              <a:t>XX %</a:t>
            </a:r>
          </a:p>
        </p:txBody>
      </p:sp>
      <p:sp>
        <p:nvSpPr>
          <p:cNvPr id="53" name="Espace réservé du texte 44">
            <a:extLst>
              <a:ext uri="{FF2B5EF4-FFF2-40B4-BE49-F238E27FC236}">
                <a16:creationId xmlns:a16="http://schemas.microsoft.com/office/drawing/2014/main" id="{9AA0DACE-081B-5F41-F836-A685382CF6AA}"/>
              </a:ext>
            </a:extLst>
          </p:cNvPr>
          <p:cNvSpPr>
            <a:spLocks noGrp="1"/>
          </p:cNvSpPr>
          <p:nvPr>
            <p:ph type="body" sz="quarter" idx="16" hasCustomPrompt="1"/>
          </p:nvPr>
        </p:nvSpPr>
        <p:spPr>
          <a:xfrm>
            <a:off x="7075232" y="1760230"/>
            <a:ext cx="1681163" cy="4378825"/>
          </a:xfrm>
          <a:prstGeom prst="roundRect">
            <a:avLst>
              <a:gd name="adj" fmla="val 8735"/>
            </a:avLst>
          </a:prstGeom>
          <a:solidFill>
            <a:schemeClr val="tx1"/>
          </a:solidFill>
        </p:spPr>
        <p:txBody>
          <a:bodyPr tIns="396000"/>
          <a:lstStyle>
            <a:lvl1pPr algn="ctr">
              <a:defRPr sz="28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fr-FR"/>
              <a:t>XX %</a:t>
            </a:r>
          </a:p>
        </p:txBody>
      </p:sp>
      <p:sp>
        <p:nvSpPr>
          <p:cNvPr id="54" name="Espace réservé du texte 44">
            <a:extLst>
              <a:ext uri="{FF2B5EF4-FFF2-40B4-BE49-F238E27FC236}">
                <a16:creationId xmlns:a16="http://schemas.microsoft.com/office/drawing/2014/main" id="{0F83F7EA-F910-2926-EFA7-BE0BE4BC520F}"/>
              </a:ext>
            </a:extLst>
          </p:cNvPr>
          <p:cNvSpPr>
            <a:spLocks noGrp="1"/>
          </p:cNvSpPr>
          <p:nvPr>
            <p:ph type="body" sz="quarter" idx="17" hasCustomPrompt="1"/>
          </p:nvPr>
        </p:nvSpPr>
        <p:spPr>
          <a:xfrm>
            <a:off x="9031477" y="3089687"/>
            <a:ext cx="1681163" cy="3049368"/>
          </a:xfrm>
          <a:prstGeom prst="roundRect">
            <a:avLst>
              <a:gd name="adj" fmla="val 8735"/>
            </a:avLst>
          </a:prstGeom>
          <a:solidFill>
            <a:schemeClr val="tx1"/>
          </a:solidFill>
        </p:spPr>
        <p:txBody>
          <a:bodyPr tIns="396000"/>
          <a:lstStyle>
            <a:lvl1pPr algn="ctr">
              <a:defRPr sz="28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fr-FR"/>
              <a:t>XX %</a:t>
            </a:r>
          </a:p>
        </p:txBody>
      </p:sp>
      <p:sp>
        <p:nvSpPr>
          <p:cNvPr id="3" name="Espace réservé du pied de page 2">
            <a:extLst>
              <a:ext uri="{FF2B5EF4-FFF2-40B4-BE49-F238E27FC236}">
                <a16:creationId xmlns:a16="http://schemas.microsoft.com/office/drawing/2014/main" id="{56FDADA4-2484-A2AA-4EA6-ED9B08AEE7EB}"/>
              </a:ext>
            </a:extLst>
          </p:cNvPr>
          <p:cNvSpPr>
            <a:spLocks noGrp="1"/>
          </p:cNvSpPr>
          <p:nvPr>
            <p:ph type="ftr" sz="quarter" idx="10"/>
          </p:nvPr>
        </p:nvSpPr>
        <p:spPr/>
        <p:txBody>
          <a:body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FB64C66A-D4EE-0C3A-7085-1AD296D60A86}"/>
              </a:ext>
            </a:extLst>
          </p:cNvPr>
          <p:cNvSpPr>
            <a:spLocks noGrp="1"/>
          </p:cNvSpPr>
          <p:nvPr>
            <p:ph type="sldNum" sz="quarter" idx="11"/>
          </p:nvPr>
        </p:nvSpPr>
        <p:spPr/>
        <p:txBody>
          <a:bodyPr/>
          <a:lstStyle/>
          <a:p>
            <a:fld id="{72F7D735-2684-4015-BC38-8C62B24B466E}" type="slidenum">
              <a:rPr lang="fr-FR" smtClean="0"/>
              <a:pPr/>
              <a:t>‹N°›</a:t>
            </a:fld>
            <a:endParaRPr lang="fr-FR"/>
          </a:p>
        </p:txBody>
      </p:sp>
      <p:sp>
        <p:nvSpPr>
          <p:cNvPr id="13" name="ZoneTexte 12">
            <a:extLst>
              <a:ext uri="{FF2B5EF4-FFF2-40B4-BE49-F238E27FC236}">
                <a16:creationId xmlns:a16="http://schemas.microsoft.com/office/drawing/2014/main" id="{4AD11687-8731-D6C6-3B24-A952C596E70E}"/>
              </a:ext>
            </a:extLst>
          </p:cNvPr>
          <p:cNvSpPr txBox="1"/>
          <p:nvPr userDrawn="1"/>
        </p:nvSpPr>
        <p:spPr>
          <a:xfrm>
            <a:off x="7115742" y="1760230"/>
            <a:ext cx="1584176" cy="492443"/>
          </a:xfrm>
          <a:prstGeom prst="rect">
            <a:avLst/>
          </a:prstGeom>
          <a:noFill/>
        </p:spPr>
        <p:txBody>
          <a:bodyPr wrap="square" lIns="36000" tIns="0" rIns="36000" bIns="0" rtlCol="0">
            <a:spAutoFit/>
          </a:bodyPr>
          <a:lstStyle/>
          <a:p>
            <a:pPr algn="ctr">
              <a:buClr>
                <a:schemeClr val="tx2"/>
              </a:buClr>
            </a:pPr>
            <a:r>
              <a:rPr lang="fr-FR" sz="3200" b="1"/>
              <a:t>2022</a:t>
            </a:r>
          </a:p>
        </p:txBody>
      </p:sp>
      <p:pic>
        <p:nvPicPr>
          <p:cNvPr id="19" name="Graphique 18">
            <a:extLst>
              <a:ext uri="{FF2B5EF4-FFF2-40B4-BE49-F238E27FC236}">
                <a16:creationId xmlns:a16="http://schemas.microsoft.com/office/drawing/2014/main" id="{7C39866E-DBD2-3C05-845F-C4F88E4813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3683" y="857167"/>
            <a:ext cx="1847306" cy="1038371"/>
          </a:xfrm>
          <a:prstGeom prst="rect">
            <a:avLst/>
          </a:prstGeom>
          <a:effectLst>
            <a:outerShdw blurRad="266700" dist="165100" dir="2700000" algn="tl" rotWithShape="0">
              <a:prstClr val="black">
                <a:alpha val="41000"/>
              </a:prstClr>
            </a:outerShdw>
          </a:effectLst>
        </p:spPr>
      </p:pic>
      <p:pic>
        <p:nvPicPr>
          <p:cNvPr id="20" name="Graphique 19">
            <a:extLst>
              <a:ext uri="{FF2B5EF4-FFF2-40B4-BE49-F238E27FC236}">
                <a16:creationId xmlns:a16="http://schemas.microsoft.com/office/drawing/2014/main" id="{5A6E361E-C28C-A03E-5CD5-3332B3375E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543288" y="940325"/>
            <a:ext cx="1040713" cy="584985"/>
          </a:xfrm>
          <a:prstGeom prst="rect">
            <a:avLst/>
          </a:prstGeom>
          <a:effectLst>
            <a:outerShdw blurRad="266700" dist="165100" dir="2700000" algn="tl" rotWithShape="0">
              <a:prstClr val="black">
                <a:alpha val="41000"/>
              </a:prstClr>
            </a:outerShdw>
          </a:effectLst>
        </p:spPr>
      </p:pic>
      <p:pic>
        <p:nvPicPr>
          <p:cNvPr id="21" name="Graphique 20">
            <a:extLst>
              <a:ext uri="{FF2B5EF4-FFF2-40B4-BE49-F238E27FC236}">
                <a16:creationId xmlns:a16="http://schemas.microsoft.com/office/drawing/2014/main" id="{8D340BC0-279F-04E6-DED6-67BF9DBBFDC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99808" y="1437233"/>
            <a:ext cx="1847306" cy="1038371"/>
          </a:xfrm>
          <a:prstGeom prst="rect">
            <a:avLst/>
          </a:prstGeom>
          <a:effectLst>
            <a:outerShdw blurRad="266700" dist="165100" dir="2700000" algn="tl" rotWithShape="0">
              <a:prstClr val="black">
                <a:alpha val="41000"/>
              </a:prstClr>
            </a:outerShdw>
          </a:effectLst>
        </p:spPr>
      </p:pic>
      <p:pic>
        <p:nvPicPr>
          <p:cNvPr id="22" name="Graphique 21">
            <a:extLst>
              <a:ext uri="{FF2B5EF4-FFF2-40B4-BE49-F238E27FC236}">
                <a16:creationId xmlns:a16="http://schemas.microsoft.com/office/drawing/2014/main" id="{DC3AD9DC-624B-92E6-10FE-B1673C6CB7E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9563326" y="825099"/>
            <a:ext cx="1040713" cy="584985"/>
          </a:xfrm>
          <a:prstGeom prst="rect">
            <a:avLst/>
          </a:prstGeom>
          <a:effectLst>
            <a:outerShdw blurRad="266700" dist="165100" dir="2700000" algn="tl" rotWithShape="0">
              <a:prstClr val="black">
                <a:alpha val="41000"/>
              </a:prstClr>
            </a:outerShdw>
          </a:effectLst>
        </p:spPr>
      </p:pic>
      <p:sp>
        <p:nvSpPr>
          <p:cNvPr id="36" name="Espace réservé du texte 23">
            <a:extLst>
              <a:ext uri="{FF2B5EF4-FFF2-40B4-BE49-F238E27FC236}">
                <a16:creationId xmlns:a16="http://schemas.microsoft.com/office/drawing/2014/main" id="{1A8AFA28-3FE3-FE40-740C-9229D858E3E1}"/>
              </a:ext>
            </a:extLst>
          </p:cNvPr>
          <p:cNvSpPr>
            <a:spLocks noGrp="1"/>
          </p:cNvSpPr>
          <p:nvPr>
            <p:ph type="body" sz="quarter" idx="12" hasCustomPrompt="1"/>
          </p:nvPr>
        </p:nvSpPr>
        <p:spPr>
          <a:xfrm>
            <a:off x="2639617" y="347899"/>
            <a:ext cx="6787248" cy="930359"/>
          </a:xfrm>
          <a:prstGeom prst="rect">
            <a:avLst/>
          </a:prstGeom>
        </p:spPr>
        <p:txBody>
          <a:bodyPr/>
          <a:lstStyle>
            <a:lvl1pPr algn="ctr">
              <a:defRPr>
                <a:solidFill>
                  <a:schemeClr val="bg1"/>
                </a:solidFill>
              </a:defRPr>
            </a:lvl1pPr>
          </a:lstStyle>
          <a:p>
            <a:pPr lvl="0"/>
            <a:r>
              <a:rPr lang="fr-FR"/>
              <a:t>Titre slide (graphique)</a:t>
            </a:r>
          </a:p>
        </p:txBody>
      </p:sp>
      <p:sp>
        <p:nvSpPr>
          <p:cNvPr id="55" name="Espace réservé du texte 15">
            <a:extLst>
              <a:ext uri="{FF2B5EF4-FFF2-40B4-BE49-F238E27FC236}">
                <a16:creationId xmlns:a16="http://schemas.microsoft.com/office/drawing/2014/main" id="{2D26D59B-E04B-B152-541A-1EA0F2CC8752}"/>
              </a:ext>
            </a:extLst>
          </p:cNvPr>
          <p:cNvSpPr>
            <a:spLocks noGrp="1"/>
          </p:cNvSpPr>
          <p:nvPr>
            <p:ph type="body" sz="quarter" idx="18" hasCustomPrompt="1"/>
          </p:nvPr>
        </p:nvSpPr>
        <p:spPr>
          <a:xfrm>
            <a:off x="1336103" y="3004727"/>
            <a:ext cx="1426667" cy="584985"/>
          </a:xfrm>
          <a:prstGeom prst="rect">
            <a:avLst/>
          </a:prstGeom>
        </p:spPr>
        <p:txBody>
          <a:bodyPr/>
          <a:lstStyle>
            <a:lvl1pPr algn="ctr">
              <a:defRPr sz="3200" b="1">
                <a:solidFill>
                  <a:schemeClr val="tx1"/>
                </a:solidFill>
              </a:defRPr>
            </a:lvl1pPr>
            <a:lvl2pPr algn="l">
              <a:defRPr sz="3200" b="1">
                <a:solidFill>
                  <a:schemeClr val="tx1"/>
                </a:solidFill>
              </a:defRPr>
            </a:lvl2pPr>
            <a:lvl3pPr algn="l">
              <a:defRPr sz="3200" b="1">
                <a:solidFill>
                  <a:schemeClr val="tx1"/>
                </a:solidFill>
              </a:defRPr>
            </a:lvl3pPr>
            <a:lvl4pPr algn="l">
              <a:defRPr sz="3200" b="1">
                <a:solidFill>
                  <a:schemeClr val="tx1"/>
                </a:solidFill>
              </a:defRPr>
            </a:lvl4pPr>
            <a:lvl5pPr algn="l">
              <a:defRPr sz="3200" b="1">
                <a:solidFill>
                  <a:schemeClr val="tx1"/>
                </a:solidFill>
              </a:defRPr>
            </a:lvl5pPr>
          </a:lstStyle>
          <a:p>
            <a:pPr lvl="0"/>
            <a:r>
              <a:rPr lang="fr-FR"/>
              <a:t>2019</a:t>
            </a:r>
          </a:p>
        </p:txBody>
      </p:sp>
      <p:sp>
        <p:nvSpPr>
          <p:cNvPr id="56" name="Espace réservé du texte 15">
            <a:extLst>
              <a:ext uri="{FF2B5EF4-FFF2-40B4-BE49-F238E27FC236}">
                <a16:creationId xmlns:a16="http://schemas.microsoft.com/office/drawing/2014/main" id="{3D6081A2-391E-4D86-7FB6-78C1A1883AA4}"/>
              </a:ext>
            </a:extLst>
          </p:cNvPr>
          <p:cNvSpPr>
            <a:spLocks noGrp="1"/>
          </p:cNvSpPr>
          <p:nvPr>
            <p:ph type="body" sz="quarter" idx="19" hasCustomPrompt="1"/>
          </p:nvPr>
        </p:nvSpPr>
        <p:spPr>
          <a:xfrm>
            <a:off x="3304196" y="2020098"/>
            <a:ext cx="1426667" cy="584985"/>
          </a:xfrm>
          <a:prstGeom prst="rect">
            <a:avLst/>
          </a:prstGeom>
        </p:spPr>
        <p:txBody>
          <a:bodyPr/>
          <a:lstStyle>
            <a:lvl1pPr algn="ctr">
              <a:defRPr sz="3200" b="1">
                <a:solidFill>
                  <a:schemeClr val="tx1"/>
                </a:solidFill>
              </a:defRPr>
            </a:lvl1pPr>
            <a:lvl2pPr algn="l">
              <a:defRPr sz="3200" b="1">
                <a:solidFill>
                  <a:schemeClr val="tx1"/>
                </a:solidFill>
              </a:defRPr>
            </a:lvl2pPr>
            <a:lvl3pPr algn="l">
              <a:defRPr sz="3200" b="1">
                <a:solidFill>
                  <a:schemeClr val="tx1"/>
                </a:solidFill>
              </a:defRPr>
            </a:lvl3pPr>
            <a:lvl4pPr algn="l">
              <a:defRPr sz="3200" b="1">
                <a:solidFill>
                  <a:schemeClr val="tx1"/>
                </a:solidFill>
              </a:defRPr>
            </a:lvl4pPr>
            <a:lvl5pPr algn="l">
              <a:defRPr sz="3200" b="1">
                <a:solidFill>
                  <a:schemeClr val="tx1"/>
                </a:solidFill>
              </a:defRPr>
            </a:lvl5pPr>
          </a:lstStyle>
          <a:p>
            <a:pPr lvl="0"/>
            <a:r>
              <a:rPr lang="fr-FR"/>
              <a:t>2020</a:t>
            </a:r>
          </a:p>
        </p:txBody>
      </p:sp>
      <p:sp>
        <p:nvSpPr>
          <p:cNvPr id="57" name="Espace réservé du texte 15">
            <a:extLst>
              <a:ext uri="{FF2B5EF4-FFF2-40B4-BE49-F238E27FC236}">
                <a16:creationId xmlns:a16="http://schemas.microsoft.com/office/drawing/2014/main" id="{9E07A568-BF42-99CC-0C98-B5CD76F3E5ED}"/>
              </a:ext>
            </a:extLst>
          </p:cNvPr>
          <p:cNvSpPr>
            <a:spLocks noGrp="1"/>
          </p:cNvSpPr>
          <p:nvPr>
            <p:ph type="body" sz="quarter" idx="20" hasCustomPrompt="1"/>
          </p:nvPr>
        </p:nvSpPr>
        <p:spPr>
          <a:xfrm>
            <a:off x="5223810" y="1123156"/>
            <a:ext cx="1426667" cy="584985"/>
          </a:xfrm>
          <a:prstGeom prst="rect">
            <a:avLst/>
          </a:prstGeom>
        </p:spPr>
        <p:txBody>
          <a:bodyPr/>
          <a:lstStyle>
            <a:lvl1pPr algn="ctr">
              <a:defRPr sz="3200" b="1">
                <a:solidFill>
                  <a:schemeClr val="tx1"/>
                </a:solidFill>
              </a:defRPr>
            </a:lvl1pPr>
            <a:lvl2pPr algn="l">
              <a:defRPr sz="3200" b="1">
                <a:solidFill>
                  <a:schemeClr val="tx1"/>
                </a:solidFill>
              </a:defRPr>
            </a:lvl2pPr>
            <a:lvl3pPr algn="l">
              <a:defRPr sz="3200" b="1">
                <a:solidFill>
                  <a:schemeClr val="tx1"/>
                </a:solidFill>
              </a:defRPr>
            </a:lvl3pPr>
            <a:lvl4pPr algn="l">
              <a:defRPr sz="3200" b="1">
                <a:solidFill>
                  <a:schemeClr val="tx1"/>
                </a:solidFill>
              </a:defRPr>
            </a:lvl4pPr>
            <a:lvl5pPr algn="l">
              <a:defRPr sz="3200" b="1">
                <a:solidFill>
                  <a:schemeClr val="tx1"/>
                </a:solidFill>
              </a:defRPr>
            </a:lvl5pPr>
          </a:lstStyle>
          <a:p>
            <a:pPr lvl="0"/>
            <a:r>
              <a:rPr lang="fr-FR"/>
              <a:t>2021</a:t>
            </a:r>
          </a:p>
        </p:txBody>
      </p:sp>
      <p:sp>
        <p:nvSpPr>
          <p:cNvPr id="58" name="Espace réservé du texte 15">
            <a:extLst>
              <a:ext uri="{FF2B5EF4-FFF2-40B4-BE49-F238E27FC236}">
                <a16:creationId xmlns:a16="http://schemas.microsoft.com/office/drawing/2014/main" id="{96CEA6F4-906C-B0FE-A8D7-46923C82576B}"/>
              </a:ext>
            </a:extLst>
          </p:cNvPr>
          <p:cNvSpPr>
            <a:spLocks noGrp="1"/>
          </p:cNvSpPr>
          <p:nvPr>
            <p:ph type="body" sz="quarter" idx="21" hasCustomPrompt="1"/>
          </p:nvPr>
        </p:nvSpPr>
        <p:spPr>
          <a:xfrm>
            <a:off x="9117509" y="2498190"/>
            <a:ext cx="1426667" cy="584985"/>
          </a:xfrm>
          <a:prstGeom prst="rect">
            <a:avLst/>
          </a:prstGeom>
        </p:spPr>
        <p:txBody>
          <a:bodyPr/>
          <a:lstStyle>
            <a:lvl1pPr algn="ctr">
              <a:defRPr sz="3200" b="1">
                <a:solidFill>
                  <a:schemeClr val="tx1"/>
                </a:solidFill>
              </a:defRPr>
            </a:lvl1pPr>
            <a:lvl2pPr algn="l">
              <a:defRPr sz="3200" b="1">
                <a:solidFill>
                  <a:schemeClr val="tx1"/>
                </a:solidFill>
              </a:defRPr>
            </a:lvl2pPr>
            <a:lvl3pPr algn="l">
              <a:defRPr sz="3200" b="1">
                <a:solidFill>
                  <a:schemeClr val="tx1"/>
                </a:solidFill>
              </a:defRPr>
            </a:lvl3pPr>
            <a:lvl4pPr algn="l">
              <a:defRPr sz="3200" b="1">
                <a:solidFill>
                  <a:schemeClr val="tx1"/>
                </a:solidFill>
              </a:defRPr>
            </a:lvl4pPr>
            <a:lvl5pPr algn="l">
              <a:defRPr sz="3200" b="1">
                <a:solidFill>
                  <a:schemeClr val="tx1"/>
                </a:solidFill>
              </a:defRPr>
            </a:lvl5pPr>
          </a:lstStyle>
          <a:p>
            <a:pPr lvl="0"/>
            <a:r>
              <a:rPr lang="fr-FR"/>
              <a:t>2023</a:t>
            </a:r>
          </a:p>
        </p:txBody>
      </p:sp>
      <p:sp>
        <p:nvSpPr>
          <p:cNvPr id="59" name="Espace réservé du texte 15">
            <a:extLst>
              <a:ext uri="{FF2B5EF4-FFF2-40B4-BE49-F238E27FC236}">
                <a16:creationId xmlns:a16="http://schemas.microsoft.com/office/drawing/2014/main" id="{11B3BB31-D91A-A6F7-AFBD-4AFE40035B9C}"/>
              </a:ext>
            </a:extLst>
          </p:cNvPr>
          <p:cNvSpPr>
            <a:spLocks noGrp="1"/>
          </p:cNvSpPr>
          <p:nvPr>
            <p:ph type="body" sz="quarter" idx="22" hasCustomPrompt="1"/>
          </p:nvPr>
        </p:nvSpPr>
        <p:spPr>
          <a:xfrm>
            <a:off x="7231563" y="1130798"/>
            <a:ext cx="1426667" cy="584985"/>
          </a:xfrm>
          <a:prstGeom prst="rect">
            <a:avLst/>
          </a:prstGeom>
        </p:spPr>
        <p:txBody>
          <a:bodyPr/>
          <a:lstStyle>
            <a:lvl1pPr algn="ctr">
              <a:defRPr sz="3200" b="1">
                <a:solidFill>
                  <a:schemeClr val="tx1"/>
                </a:solidFill>
              </a:defRPr>
            </a:lvl1pPr>
            <a:lvl2pPr algn="l">
              <a:defRPr sz="3200" b="1">
                <a:solidFill>
                  <a:schemeClr val="tx1"/>
                </a:solidFill>
              </a:defRPr>
            </a:lvl2pPr>
            <a:lvl3pPr algn="l">
              <a:defRPr sz="3200" b="1">
                <a:solidFill>
                  <a:schemeClr val="tx1"/>
                </a:solidFill>
              </a:defRPr>
            </a:lvl3pPr>
            <a:lvl4pPr algn="l">
              <a:defRPr sz="3200" b="1">
                <a:solidFill>
                  <a:schemeClr val="tx1"/>
                </a:solidFill>
              </a:defRPr>
            </a:lvl4pPr>
            <a:lvl5pPr algn="l">
              <a:defRPr sz="3200" b="1">
                <a:solidFill>
                  <a:schemeClr val="tx1"/>
                </a:solidFill>
              </a:defRPr>
            </a:lvl5pPr>
          </a:lstStyle>
          <a:p>
            <a:pPr lvl="0"/>
            <a:r>
              <a:rPr lang="fr-FR"/>
              <a:t>2022</a:t>
            </a:r>
          </a:p>
        </p:txBody>
      </p:sp>
      <p:sp>
        <p:nvSpPr>
          <p:cNvPr id="61" name="Espace réservé du texte 60">
            <a:extLst>
              <a:ext uri="{FF2B5EF4-FFF2-40B4-BE49-F238E27FC236}">
                <a16:creationId xmlns:a16="http://schemas.microsoft.com/office/drawing/2014/main" id="{4028733F-1DB1-984D-3F91-DE7730D70A6C}"/>
              </a:ext>
            </a:extLst>
          </p:cNvPr>
          <p:cNvSpPr>
            <a:spLocks noGrp="1"/>
          </p:cNvSpPr>
          <p:nvPr>
            <p:ph type="body" sz="quarter" idx="23" hasCustomPrompt="1"/>
          </p:nvPr>
        </p:nvSpPr>
        <p:spPr>
          <a:xfrm>
            <a:off x="1322935" y="5612646"/>
            <a:ext cx="1453001" cy="360139"/>
          </a:xfrm>
          <a:prstGeom prst="rect">
            <a:avLst/>
          </a:prstGeom>
        </p:spPr>
        <p:txBody>
          <a:bodyPr/>
          <a:lstStyle>
            <a:lvl1pPr algn="ctr">
              <a:defRPr sz="10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a:t>
            </a:r>
          </a:p>
          <a:p>
            <a:pPr lvl="0"/>
            <a:endParaRPr lang="fr-FR"/>
          </a:p>
        </p:txBody>
      </p:sp>
      <p:sp>
        <p:nvSpPr>
          <p:cNvPr id="62" name="Espace réservé du texte 60">
            <a:extLst>
              <a:ext uri="{FF2B5EF4-FFF2-40B4-BE49-F238E27FC236}">
                <a16:creationId xmlns:a16="http://schemas.microsoft.com/office/drawing/2014/main" id="{6752A8AA-6AF8-3997-2597-C539F4378C4C}"/>
              </a:ext>
            </a:extLst>
          </p:cNvPr>
          <p:cNvSpPr>
            <a:spLocks noGrp="1"/>
          </p:cNvSpPr>
          <p:nvPr>
            <p:ph type="body" sz="quarter" idx="24" hasCustomPrompt="1"/>
          </p:nvPr>
        </p:nvSpPr>
        <p:spPr>
          <a:xfrm>
            <a:off x="3287688" y="5614235"/>
            <a:ext cx="1453001" cy="360139"/>
          </a:xfrm>
          <a:prstGeom prst="rect">
            <a:avLst/>
          </a:prstGeom>
        </p:spPr>
        <p:txBody>
          <a:bodyPr/>
          <a:lstStyle>
            <a:lvl1pPr algn="ctr">
              <a:defRPr sz="10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a:t>
            </a:r>
          </a:p>
          <a:p>
            <a:pPr lvl="0"/>
            <a:endParaRPr lang="fr-FR"/>
          </a:p>
        </p:txBody>
      </p:sp>
      <p:sp>
        <p:nvSpPr>
          <p:cNvPr id="63" name="Espace réservé du texte 60">
            <a:extLst>
              <a:ext uri="{FF2B5EF4-FFF2-40B4-BE49-F238E27FC236}">
                <a16:creationId xmlns:a16="http://schemas.microsoft.com/office/drawing/2014/main" id="{3D01F6BA-7274-F57D-7BC2-E4437A7818B0}"/>
              </a:ext>
            </a:extLst>
          </p:cNvPr>
          <p:cNvSpPr>
            <a:spLocks noGrp="1"/>
          </p:cNvSpPr>
          <p:nvPr>
            <p:ph type="body" sz="quarter" idx="25" hasCustomPrompt="1"/>
          </p:nvPr>
        </p:nvSpPr>
        <p:spPr>
          <a:xfrm>
            <a:off x="5232032" y="5612645"/>
            <a:ext cx="1453001" cy="360139"/>
          </a:xfrm>
          <a:prstGeom prst="rect">
            <a:avLst/>
          </a:prstGeom>
        </p:spPr>
        <p:txBody>
          <a:bodyPr/>
          <a:lstStyle>
            <a:lvl1pPr algn="ctr">
              <a:defRPr sz="10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a:t>
            </a:r>
          </a:p>
          <a:p>
            <a:pPr lvl="0"/>
            <a:endParaRPr lang="fr-FR"/>
          </a:p>
        </p:txBody>
      </p:sp>
      <p:sp>
        <p:nvSpPr>
          <p:cNvPr id="64" name="Espace réservé du texte 60">
            <a:extLst>
              <a:ext uri="{FF2B5EF4-FFF2-40B4-BE49-F238E27FC236}">
                <a16:creationId xmlns:a16="http://schemas.microsoft.com/office/drawing/2014/main" id="{D87EE76E-011A-813F-2AD6-5C973AD499B4}"/>
              </a:ext>
            </a:extLst>
          </p:cNvPr>
          <p:cNvSpPr>
            <a:spLocks noGrp="1"/>
          </p:cNvSpPr>
          <p:nvPr>
            <p:ph type="body" sz="quarter" idx="26" hasCustomPrompt="1"/>
          </p:nvPr>
        </p:nvSpPr>
        <p:spPr>
          <a:xfrm>
            <a:off x="7181329" y="5614235"/>
            <a:ext cx="1453001" cy="360139"/>
          </a:xfrm>
          <a:prstGeom prst="rect">
            <a:avLst/>
          </a:prstGeom>
        </p:spPr>
        <p:txBody>
          <a:bodyPr/>
          <a:lstStyle>
            <a:lvl1pPr algn="ctr">
              <a:defRPr sz="10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a:t>
            </a:r>
          </a:p>
          <a:p>
            <a:pPr lvl="0"/>
            <a:endParaRPr lang="fr-FR"/>
          </a:p>
        </p:txBody>
      </p:sp>
      <p:sp>
        <p:nvSpPr>
          <p:cNvPr id="65" name="Espace réservé du texte 60">
            <a:extLst>
              <a:ext uri="{FF2B5EF4-FFF2-40B4-BE49-F238E27FC236}">
                <a16:creationId xmlns:a16="http://schemas.microsoft.com/office/drawing/2014/main" id="{36D5E5BA-C354-5D8C-E918-F87EEB547649}"/>
              </a:ext>
            </a:extLst>
          </p:cNvPr>
          <p:cNvSpPr>
            <a:spLocks noGrp="1"/>
          </p:cNvSpPr>
          <p:nvPr>
            <p:ph type="body" sz="quarter" idx="27" hasCustomPrompt="1"/>
          </p:nvPr>
        </p:nvSpPr>
        <p:spPr>
          <a:xfrm>
            <a:off x="9127517" y="5614235"/>
            <a:ext cx="1453001" cy="360139"/>
          </a:xfrm>
          <a:prstGeom prst="rect">
            <a:avLst/>
          </a:prstGeom>
        </p:spPr>
        <p:txBody>
          <a:bodyPr/>
          <a:lstStyle>
            <a:lvl1pPr algn="ctr">
              <a:defRPr sz="10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a:t>
            </a:r>
          </a:p>
          <a:p>
            <a:pPr lvl="0"/>
            <a:endParaRPr lang="fr-FR"/>
          </a:p>
        </p:txBody>
      </p:sp>
      <p:pic>
        <p:nvPicPr>
          <p:cNvPr id="66" name="Image 65">
            <a:extLst>
              <a:ext uri="{FF2B5EF4-FFF2-40B4-BE49-F238E27FC236}">
                <a16:creationId xmlns:a16="http://schemas.microsoft.com/office/drawing/2014/main" id="{1BCD2379-B9D5-AC92-80AB-FA2F5FF02D7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923074" y="6167566"/>
            <a:ext cx="1221598" cy="789826"/>
          </a:xfrm>
          <a:prstGeom prst="rect">
            <a:avLst/>
          </a:prstGeom>
        </p:spPr>
      </p:pic>
    </p:spTree>
    <p:extLst>
      <p:ext uri="{BB962C8B-B14F-4D97-AF65-F5344CB8AC3E}">
        <p14:creationId xmlns:p14="http://schemas.microsoft.com/office/powerpoint/2010/main" val="3532364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2_Fond blanc libre">
    <p:bg>
      <p:bgPr>
        <a:solidFill>
          <a:schemeClr val="tx2"/>
        </a:solidFill>
        <a:effectLst/>
      </p:bgPr>
    </p:bg>
    <p:spTree>
      <p:nvGrpSpPr>
        <p:cNvPr id="1" name=""/>
        <p:cNvGrpSpPr/>
        <p:nvPr/>
      </p:nvGrpSpPr>
      <p:grpSpPr>
        <a:xfrm>
          <a:off x="0" y="0"/>
          <a:ext cx="0" cy="0"/>
          <a:chOff x="0" y="0"/>
          <a:chExt cx="0" cy="0"/>
        </a:xfrm>
      </p:grpSpPr>
      <p:sp>
        <p:nvSpPr>
          <p:cNvPr id="7" name="Espace réservé du texte 40">
            <a:extLst>
              <a:ext uri="{FF2B5EF4-FFF2-40B4-BE49-F238E27FC236}">
                <a16:creationId xmlns:a16="http://schemas.microsoft.com/office/drawing/2014/main" id="{01838E6D-936D-E84E-A58C-3A95D811E3C8}"/>
              </a:ext>
            </a:extLst>
          </p:cNvPr>
          <p:cNvSpPr>
            <a:spLocks noGrp="1"/>
          </p:cNvSpPr>
          <p:nvPr>
            <p:ph type="body" sz="quarter" idx="16" hasCustomPrompt="1"/>
          </p:nvPr>
        </p:nvSpPr>
        <p:spPr>
          <a:xfrm>
            <a:off x="542282" y="3418395"/>
            <a:ext cx="2014263" cy="1159543"/>
          </a:xfrm>
          <a:prstGeom prst="rect">
            <a:avLst/>
          </a:prstGeom>
        </p:spPr>
        <p:txBody>
          <a:bodyPr lIns="0" rIns="0" anchor="t"/>
          <a:lstStyle>
            <a:lvl1pPr algn="l">
              <a:lnSpc>
                <a:spcPct val="100000"/>
              </a:lnSpc>
              <a:defRPr sz="16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Lorem ipsum </a:t>
            </a:r>
            <a:r>
              <a:rPr lang="fr-FR" err="1"/>
              <a:t>dolor</a:t>
            </a:r>
            <a:r>
              <a:rPr lang="fr-FR"/>
              <a:t> </a:t>
            </a:r>
            <a:r>
              <a:rPr lang="fr-FR" err="1"/>
              <a:t>sit</a:t>
            </a:r>
            <a:r>
              <a:rPr lang="fr-FR"/>
              <a:t> </a:t>
            </a:r>
            <a:r>
              <a:rPr lang="fr-FR" err="1"/>
              <a:t>amet</a:t>
            </a:r>
            <a:r>
              <a:rPr lang="fr-FR"/>
              <a:t>, </a:t>
            </a:r>
            <a:r>
              <a:rPr lang="fr-FR" err="1"/>
              <a:t>consectetur</a:t>
            </a:r>
            <a:r>
              <a:rPr lang="fr-FR"/>
              <a:t> </a:t>
            </a:r>
            <a:r>
              <a:rPr lang="fr-FR" err="1"/>
              <a:t>adipiscing</a:t>
            </a:r>
            <a:r>
              <a:rPr lang="fr-FR"/>
              <a:t> </a:t>
            </a:r>
            <a:r>
              <a:rPr lang="fr-FR" err="1"/>
              <a:t>elit</a:t>
            </a:r>
            <a:r>
              <a:rPr lang="fr-FR"/>
              <a:t>.</a:t>
            </a:r>
          </a:p>
        </p:txBody>
      </p:sp>
      <p:pic>
        <p:nvPicPr>
          <p:cNvPr id="5" name="Imagen 4" descr="Icono&#10;&#10;Descripción generada automáticamente">
            <a:extLst>
              <a:ext uri="{FF2B5EF4-FFF2-40B4-BE49-F238E27FC236}">
                <a16:creationId xmlns:a16="http://schemas.microsoft.com/office/drawing/2014/main" id="{8631EF2D-949F-3BFF-D19D-1C7CC44F6529}"/>
              </a:ext>
            </a:extLst>
          </p:cNvPr>
          <p:cNvPicPr>
            <a:picLocks noChangeAspect="1"/>
          </p:cNvPicPr>
          <p:nvPr userDrawn="1"/>
        </p:nvPicPr>
        <p:blipFill>
          <a:blip r:embed="rId2"/>
          <a:stretch>
            <a:fillRect/>
          </a:stretch>
        </p:blipFill>
        <p:spPr>
          <a:xfrm>
            <a:off x="542282" y="550459"/>
            <a:ext cx="715182" cy="715182"/>
          </a:xfrm>
          <a:prstGeom prst="rect">
            <a:avLst/>
          </a:prstGeom>
        </p:spPr>
      </p:pic>
      <p:pic>
        <p:nvPicPr>
          <p:cNvPr id="8" name="Imagen 7">
            <a:extLst>
              <a:ext uri="{FF2B5EF4-FFF2-40B4-BE49-F238E27FC236}">
                <a16:creationId xmlns:a16="http://schemas.microsoft.com/office/drawing/2014/main" id="{3FFBDCB8-5D7E-A830-FFBC-F08B3BF90D9A}"/>
              </a:ext>
            </a:extLst>
          </p:cNvPr>
          <p:cNvPicPr>
            <a:picLocks noChangeAspect="1"/>
          </p:cNvPicPr>
          <p:nvPr userDrawn="1"/>
        </p:nvPicPr>
        <p:blipFill>
          <a:blip r:embed="rId3"/>
          <a:srcRect/>
          <a:stretch/>
        </p:blipFill>
        <p:spPr>
          <a:xfrm>
            <a:off x="9264352" y="5778000"/>
            <a:ext cx="1683296" cy="1088337"/>
          </a:xfrm>
          <a:prstGeom prst="rect">
            <a:avLst/>
          </a:prstGeom>
        </p:spPr>
      </p:pic>
      <p:sp>
        <p:nvSpPr>
          <p:cNvPr id="9" name="Triángulo rectángulo 8">
            <a:extLst>
              <a:ext uri="{FF2B5EF4-FFF2-40B4-BE49-F238E27FC236}">
                <a16:creationId xmlns:a16="http://schemas.microsoft.com/office/drawing/2014/main" id="{2EB9192C-249C-131C-5F87-C903398DA0E4}"/>
              </a:ext>
            </a:extLst>
          </p:cNvPr>
          <p:cNvSpPr/>
          <p:nvPr userDrawn="1"/>
        </p:nvSpPr>
        <p:spPr>
          <a:xfrm>
            <a:off x="6096000" y="-1"/>
            <a:ext cx="2088232" cy="6857263"/>
          </a:xfrm>
          <a:prstGeom prst="rtTriangl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0" name="Marcador de posición de imagen 6">
            <a:extLst>
              <a:ext uri="{FF2B5EF4-FFF2-40B4-BE49-F238E27FC236}">
                <a16:creationId xmlns:a16="http://schemas.microsoft.com/office/drawing/2014/main" id="{09862CD2-B162-B506-CB9F-B97028F7687D}"/>
              </a:ext>
            </a:extLst>
          </p:cNvPr>
          <p:cNvSpPr>
            <a:spLocks noGrp="1"/>
          </p:cNvSpPr>
          <p:nvPr>
            <p:ph type="pic" sz="quarter" idx="20"/>
          </p:nvPr>
        </p:nvSpPr>
        <p:spPr>
          <a:xfrm>
            <a:off x="5215435" y="-10605"/>
            <a:ext cx="8352928" cy="6876942"/>
          </a:xfrm>
          <a:prstGeom prst="parallelogram">
            <a:avLst>
              <a:gd name="adj" fmla="val 20081"/>
            </a:avLst>
          </a:prstGeom>
          <a:solidFill>
            <a:schemeClr val="bg2"/>
          </a:solidFill>
        </p:spPr>
        <p:txBody>
          <a:bodyPr/>
          <a:lstStyle/>
          <a:p>
            <a:endParaRPr lang="es-ES"/>
          </a:p>
        </p:txBody>
      </p:sp>
      <p:sp>
        <p:nvSpPr>
          <p:cNvPr id="12" name="Título 1">
            <a:extLst>
              <a:ext uri="{FF2B5EF4-FFF2-40B4-BE49-F238E27FC236}">
                <a16:creationId xmlns:a16="http://schemas.microsoft.com/office/drawing/2014/main" id="{F2839D98-2429-D6B8-4672-B096473A4BFF}"/>
              </a:ext>
            </a:extLst>
          </p:cNvPr>
          <p:cNvSpPr>
            <a:spLocks noGrp="1"/>
          </p:cNvSpPr>
          <p:nvPr>
            <p:ph type="title" hasCustomPrompt="1"/>
          </p:nvPr>
        </p:nvSpPr>
        <p:spPr>
          <a:xfrm>
            <a:off x="540321" y="1700808"/>
            <a:ext cx="5904656" cy="1325563"/>
          </a:xfrm>
          <a:prstGeom prst="rect">
            <a:avLst/>
          </a:prstGeom>
          <a:ln>
            <a:noFill/>
          </a:ln>
        </p:spPr>
        <p:txBody>
          <a:bodyPr lIns="0" rIns="0" anchor="b"/>
          <a:lstStyle>
            <a:lvl1pPr>
              <a:lnSpc>
                <a:spcPct val="90000"/>
              </a:lnSpc>
              <a:defRPr sz="5200">
                <a:solidFill>
                  <a:schemeClr val="bg1"/>
                </a:solidFill>
              </a:defRPr>
            </a:lvl1pPr>
          </a:lstStyle>
          <a:p>
            <a:r>
              <a:rPr lang="es-ES"/>
              <a:t>Nombre</a:t>
            </a:r>
            <a:br>
              <a:rPr lang="es-ES"/>
            </a:br>
            <a:r>
              <a:rPr lang="es-ES"/>
              <a:t>Apellido</a:t>
            </a:r>
          </a:p>
        </p:txBody>
      </p:sp>
      <p:sp>
        <p:nvSpPr>
          <p:cNvPr id="2" name="Rectangle 1">
            <a:extLst>
              <a:ext uri="{FF2B5EF4-FFF2-40B4-BE49-F238E27FC236}">
                <a16:creationId xmlns:a16="http://schemas.microsoft.com/office/drawing/2014/main" id="{7E6AFFCB-3994-CE3D-D6A8-8EE4B36DBA99}"/>
              </a:ext>
            </a:extLst>
          </p:cNvPr>
          <p:cNvSpPr/>
          <p:nvPr userDrawn="1"/>
        </p:nvSpPr>
        <p:spPr>
          <a:xfrm>
            <a:off x="8904312" y="0"/>
            <a:ext cx="3287688" cy="6866336"/>
          </a:xfrm>
          <a:prstGeom prst="rect">
            <a:avLst/>
          </a:prstGeom>
          <a:solidFill>
            <a:srgbClr val="F5F7F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10702931"/>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Graphique 4">
    <p:bg>
      <p:bgPr>
        <a:solidFill>
          <a:schemeClr val="tx2"/>
        </a:solidFill>
        <a:effectLst/>
      </p:bgPr>
    </p:bg>
    <p:spTree>
      <p:nvGrpSpPr>
        <p:cNvPr id="1" name=""/>
        <p:cNvGrpSpPr/>
        <p:nvPr/>
      </p:nvGrpSpPr>
      <p:grpSpPr>
        <a:xfrm>
          <a:off x="0" y="0"/>
          <a:ext cx="0" cy="0"/>
          <a:chOff x="0" y="0"/>
          <a:chExt cx="0" cy="0"/>
        </a:xfrm>
      </p:grpSpPr>
      <p:sp>
        <p:nvSpPr>
          <p:cNvPr id="42" name="Espace réservé du texte 44">
            <a:extLst>
              <a:ext uri="{FF2B5EF4-FFF2-40B4-BE49-F238E27FC236}">
                <a16:creationId xmlns:a16="http://schemas.microsoft.com/office/drawing/2014/main" id="{8DCEAD42-5623-4B7A-E112-948E24761E70}"/>
              </a:ext>
            </a:extLst>
          </p:cNvPr>
          <p:cNvSpPr>
            <a:spLocks noGrp="1"/>
          </p:cNvSpPr>
          <p:nvPr>
            <p:ph type="body" sz="quarter" idx="13" hasCustomPrompt="1"/>
          </p:nvPr>
        </p:nvSpPr>
        <p:spPr>
          <a:xfrm>
            <a:off x="1206500" y="4868337"/>
            <a:ext cx="1681163" cy="1246507"/>
          </a:xfrm>
          <a:prstGeom prst="roundRect">
            <a:avLst>
              <a:gd name="adj" fmla="val 8735"/>
            </a:avLst>
          </a:prstGeom>
          <a:solidFill>
            <a:schemeClr val="tx1"/>
          </a:solidFill>
        </p:spPr>
        <p:txBody>
          <a:bodyPr tIns="396000"/>
          <a:lstStyle>
            <a:lvl1pPr algn="ctr">
              <a:defRPr sz="28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fr-FR"/>
              <a:t>XX €</a:t>
            </a:r>
          </a:p>
        </p:txBody>
      </p:sp>
      <p:sp>
        <p:nvSpPr>
          <p:cNvPr id="43" name="Espace réservé du texte 44">
            <a:extLst>
              <a:ext uri="{FF2B5EF4-FFF2-40B4-BE49-F238E27FC236}">
                <a16:creationId xmlns:a16="http://schemas.microsoft.com/office/drawing/2014/main" id="{968A5376-FC1D-DD84-1271-4A9A7286FACD}"/>
              </a:ext>
            </a:extLst>
          </p:cNvPr>
          <p:cNvSpPr>
            <a:spLocks noGrp="1"/>
          </p:cNvSpPr>
          <p:nvPr>
            <p:ph type="body" sz="quarter" idx="14" hasCustomPrompt="1"/>
          </p:nvPr>
        </p:nvSpPr>
        <p:spPr>
          <a:xfrm>
            <a:off x="3162744" y="4365104"/>
            <a:ext cx="1681163" cy="1749740"/>
          </a:xfrm>
          <a:prstGeom prst="roundRect">
            <a:avLst>
              <a:gd name="adj" fmla="val 8735"/>
            </a:avLst>
          </a:prstGeom>
          <a:solidFill>
            <a:schemeClr val="tx1"/>
          </a:solidFill>
        </p:spPr>
        <p:txBody>
          <a:bodyPr tIns="396000"/>
          <a:lstStyle>
            <a:lvl1pPr algn="ctr">
              <a:defRPr sz="28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fr-FR"/>
              <a:t>XX €</a:t>
            </a:r>
          </a:p>
        </p:txBody>
      </p:sp>
      <p:sp>
        <p:nvSpPr>
          <p:cNvPr id="44" name="Espace réservé du texte 44">
            <a:extLst>
              <a:ext uri="{FF2B5EF4-FFF2-40B4-BE49-F238E27FC236}">
                <a16:creationId xmlns:a16="http://schemas.microsoft.com/office/drawing/2014/main" id="{61405FF7-A843-CB0C-0D9C-1491B097DB76}"/>
              </a:ext>
            </a:extLst>
          </p:cNvPr>
          <p:cNvSpPr>
            <a:spLocks noGrp="1"/>
          </p:cNvSpPr>
          <p:nvPr>
            <p:ph type="body" sz="quarter" idx="15" hasCustomPrompt="1"/>
          </p:nvPr>
        </p:nvSpPr>
        <p:spPr>
          <a:xfrm>
            <a:off x="5118988" y="3925276"/>
            <a:ext cx="1681163" cy="2189568"/>
          </a:xfrm>
          <a:prstGeom prst="roundRect">
            <a:avLst>
              <a:gd name="adj" fmla="val 8735"/>
            </a:avLst>
          </a:prstGeom>
          <a:solidFill>
            <a:schemeClr val="tx1"/>
          </a:solidFill>
        </p:spPr>
        <p:txBody>
          <a:bodyPr tIns="396000"/>
          <a:lstStyle>
            <a:lvl1pPr algn="ctr">
              <a:defRPr sz="28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fr-FR"/>
              <a:t>XX €</a:t>
            </a:r>
          </a:p>
        </p:txBody>
      </p:sp>
      <p:sp>
        <p:nvSpPr>
          <p:cNvPr id="45" name="Espace réservé du texte 44">
            <a:extLst>
              <a:ext uri="{FF2B5EF4-FFF2-40B4-BE49-F238E27FC236}">
                <a16:creationId xmlns:a16="http://schemas.microsoft.com/office/drawing/2014/main" id="{8F06EDCF-303E-18CA-6832-008C5B24BCEE}"/>
              </a:ext>
            </a:extLst>
          </p:cNvPr>
          <p:cNvSpPr>
            <a:spLocks noGrp="1"/>
          </p:cNvSpPr>
          <p:nvPr>
            <p:ph type="body" sz="quarter" idx="16" hasCustomPrompt="1"/>
          </p:nvPr>
        </p:nvSpPr>
        <p:spPr>
          <a:xfrm>
            <a:off x="7075232" y="3949487"/>
            <a:ext cx="1681163" cy="2189568"/>
          </a:xfrm>
          <a:prstGeom prst="roundRect">
            <a:avLst>
              <a:gd name="adj" fmla="val 8735"/>
            </a:avLst>
          </a:prstGeom>
          <a:solidFill>
            <a:schemeClr val="tx1"/>
          </a:solidFill>
        </p:spPr>
        <p:txBody>
          <a:bodyPr tIns="396000"/>
          <a:lstStyle>
            <a:lvl1pPr algn="ctr">
              <a:defRPr sz="28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fr-FR"/>
              <a:t>XX €</a:t>
            </a:r>
          </a:p>
        </p:txBody>
      </p:sp>
      <p:sp>
        <p:nvSpPr>
          <p:cNvPr id="46" name="Espace réservé du texte 44">
            <a:extLst>
              <a:ext uri="{FF2B5EF4-FFF2-40B4-BE49-F238E27FC236}">
                <a16:creationId xmlns:a16="http://schemas.microsoft.com/office/drawing/2014/main" id="{04C3C917-E8DB-4AD2-8B9A-C07D79F7AB02}"/>
              </a:ext>
            </a:extLst>
          </p:cNvPr>
          <p:cNvSpPr>
            <a:spLocks noGrp="1"/>
          </p:cNvSpPr>
          <p:nvPr>
            <p:ph type="body" sz="quarter" idx="17" hasCustomPrompt="1"/>
          </p:nvPr>
        </p:nvSpPr>
        <p:spPr>
          <a:xfrm>
            <a:off x="9031477" y="4614263"/>
            <a:ext cx="1681163" cy="1524792"/>
          </a:xfrm>
          <a:prstGeom prst="roundRect">
            <a:avLst>
              <a:gd name="adj" fmla="val 8735"/>
            </a:avLst>
          </a:prstGeom>
          <a:solidFill>
            <a:schemeClr val="tx1"/>
          </a:solidFill>
        </p:spPr>
        <p:txBody>
          <a:bodyPr tIns="396000"/>
          <a:lstStyle>
            <a:lvl1pPr algn="ctr">
              <a:defRPr sz="28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fr-FR"/>
              <a:t>XX €</a:t>
            </a:r>
          </a:p>
        </p:txBody>
      </p:sp>
      <p:sp>
        <p:nvSpPr>
          <p:cNvPr id="47" name="Espace réservé du texte 44">
            <a:extLst>
              <a:ext uri="{FF2B5EF4-FFF2-40B4-BE49-F238E27FC236}">
                <a16:creationId xmlns:a16="http://schemas.microsoft.com/office/drawing/2014/main" id="{C4FB4FF1-AF24-3CFC-A599-04DA9CA765F6}"/>
              </a:ext>
            </a:extLst>
          </p:cNvPr>
          <p:cNvSpPr>
            <a:spLocks noGrp="1"/>
          </p:cNvSpPr>
          <p:nvPr>
            <p:ph type="body" sz="quarter" idx="18" hasCustomPrompt="1"/>
          </p:nvPr>
        </p:nvSpPr>
        <p:spPr>
          <a:xfrm>
            <a:off x="1206500" y="3550416"/>
            <a:ext cx="1681163" cy="1317921"/>
          </a:xfrm>
          <a:prstGeom prst="roundRect">
            <a:avLst>
              <a:gd name="adj" fmla="val 8735"/>
            </a:avLst>
          </a:prstGeom>
          <a:solidFill>
            <a:schemeClr val="accent1"/>
          </a:solidFill>
        </p:spPr>
        <p:txBody>
          <a:bodyPr tIns="396000"/>
          <a:lstStyle>
            <a:lvl1pPr algn="ctr">
              <a:defRPr sz="28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fr-FR"/>
              <a:t>XX €</a:t>
            </a:r>
          </a:p>
        </p:txBody>
      </p:sp>
      <p:sp>
        <p:nvSpPr>
          <p:cNvPr id="48" name="Espace réservé du texte 44">
            <a:extLst>
              <a:ext uri="{FF2B5EF4-FFF2-40B4-BE49-F238E27FC236}">
                <a16:creationId xmlns:a16="http://schemas.microsoft.com/office/drawing/2014/main" id="{178F67D6-BEDD-164B-1E37-5F8FEBAEF971}"/>
              </a:ext>
            </a:extLst>
          </p:cNvPr>
          <p:cNvSpPr>
            <a:spLocks noGrp="1"/>
          </p:cNvSpPr>
          <p:nvPr>
            <p:ph type="body" sz="quarter" idx="19" hasCustomPrompt="1"/>
          </p:nvPr>
        </p:nvSpPr>
        <p:spPr>
          <a:xfrm>
            <a:off x="3162744" y="2979381"/>
            <a:ext cx="1681163" cy="1385724"/>
          </a:xfrm>
          <a:prstGeom prst="roundRect">
            <a:avLst>
              <a:gd name="adj" fmla="val 8735"/>
            </a:avLst>
          </a:prstGeom>
          <a:solidFill>
            <a:schemeClr val="accent1"/>
          </a:solidFill>
        </p:spPr>
        <p:txBody>
          <a:bodyPr tIns="396000"/>
          <a:lstStyle>
            <a:lvl1pPr algn="ctr">
              <a:defRPr sz="28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fr-FR"/>
              <a:t>XX €</a:t>
            </a:r>
          </a:p>
        </p:txBody>
      </p:sp>
      <p:sp>
        <p:nvSpPr>
          <p:cNvPr id="49" name="Espace réservé du texte 44">
            <a:extLst>
              <a:ext uri="{FF2B5EF4-FFF2-40B4-BE49-F238E27FC236}">
                <a16:creationId xmlns:a16="http://schemas.microsoft.com/office/drawing/2014/main" id="{CF7CF85F-986E-FBC0-2A69-8BBE0148D0AF}"/>
              </a:ext>
            </a:extLst>
          </p:cNvPr>
          <p:cNvSpPr>
            <a:spLocks noGrp="1"/>
          </p:cNvSpPr>
          <p:nvPr>
            <p:ph type="body" sz="quarter" idx="20" hasCustomPrompt="1"/>
          </p:nvPr>
        </p:nvSpPr>
        <p:spPr>
          <a:xfrm>
            <a:off x="5118988" y="2480294"/>
            <a:ext cx="1681163" cy="1444982"/>
          </a:xfrm>
          <a:prstGeom prst="roundRect">
            <a:avLst>
              <a:gd name="adj" fmla="val 8735"/>
            </a:avLst>
          </a:prstGeom>
          <a:solidFill>
            <a:schemeClr val="accent1"/>
          </a:solidFill>
        </p:spPr>
        <p:txBody>
          <a:bodyPr tIns="396000"/>
          <a:lstStyle>
            <a:lvl1pPr algn="ctr">
              <a:defRPr sz="28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fr-FR"/>
              <a:t>XX €</a:t>
            </a:r>
          </a:p>
        </p:txBody>
      </p:sp>
      <p:sp>
        <p:nvSpPr>
          <p:cNvPr id="50" name="Espace réservé du texte 44">
            <a:extLst>
              <a:ext uri="{FF2B5EF4-FFF2-40B4-BE49-F238E27FC236}">
                <a16:creationId xmlns:a16="http://schemas.microsoft.com/office/drawing/2014/main" id="{AF22FDF0-04AB-FE89-D5ED-900CB4AB2C33}"/>
              </a:ext>
            </a:extLst>
          </p:cNvPr>
          <p:cNvSpPr>
            <a:spLocks noGrp="1"/>
          </p:cNvSpPr>
          <p:nvPr>
            <p:ph type="body" sz="quarter" idx="21" hasCustomPrompt="1"/>
          </p:nvPr>
        </p:nvSpPr>
        <p:spPr>
          <a:xfrm>
            <a:off x="7075232" y="2504505"/>
            <a:ext cx="1681163" cy="1420771"/>
          </a:xfrm>
          <a:prstGeom prst="roundRect">
            <a:avLst>
              <a:gd name="adj" fmla="val 8735"/>
            </a:avLst>
          </a:prstGeom>
          <a:solidFill>
            <a:schemeClr val="accent1"/>
          </a:solidFill>
        </p:spPr>
        <p:txBody>
          <a:bodyPr tIns="396000"/>
          <a:lstStyle>
            <a:lvl1pPr algn="ctr">
              <a:defRPr sz="28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fr-FR"/>
              <a:t>XX €</a:t>
            </a:r>
          </a:p>
        </p:txBody>
      </p:sp>
      <p:sp>
        <p:nvSpPr>
          <p:cNvPr id="51" name="Espace réservé du texte 44">
            <a:extLst>
              <a:ext uri="{FF2B5EF4-FFF2-40B4-BE49-F238E27FC236}">
                <a16:creationId xmlns:a16="http://schemas.microsoft.com/office/drawing/2014/main" id="{1725FAB6-16EE-9B25-CCD3-075222C8B3BC}"/>
              </a:ext>
            </a:extLst>
          </p:cNvPr>
          <p:cNvSpPr>
            <a:spLocks noGrp="1"/>
          </p:cNvSpPr>
          <p:nvPr>
            <p:ph type="body" sz="quarter" idx="22" hasCustomPrompt="1"/>
          </p:nvPr>
        </p:nvSpPr>
        <p:spPr>
          <a:xfrm>
            <a:off x="9031477" y="2028907"/>
            <a:ext cx="1681163" cy="2585357"/>
          </a:xfrm>
          <a:prstGeom prst="roundRect">
            <a:avLst>
              <a:gd name="adj" fmla="val 8735"/>
            </a:avLst>
          </a:prstGeom>
          <a:solidFill>
            <a:schemeClr val="accent1"/>
          </a:solidFill>
        </p:spPr>
        <p:txBody>
          <a:bodyPr tIns="396000"/>
          <a:lstStyle>
            <a:lvl1pPr algn="ctr">
              <a:defRPr sz="28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fr-FR"/>
              <a:t>XX €</a:t>
            </a:r>
          </a:p>
        </p:txBody>
      </p:sp>
      <p:sp>
        <p:nvSpPr>
          <p:cNvPr id="3" name="Espace réservé du pied de page 2">
            <a:extLst>
              <a:ext uri="{FF2B5EF4-FFF2-40B4-BE49-F238E27FC236}">
                <a16:creationId xmlns:a16="http://schemas.microsoft.com/office/drawing/2014/main" id="{092A68C0-06D1-A2D2-9CBA-E9C55D8AB518}"/>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D6BFA49F-CD65-54AF-A93D-EDF15E1A4153}"/>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sp>
        <p:nvSpPr>
          <p:cNvPr id="24" name="Rectangle : coins arrondis 23">
            <a:extLst>
              <a:ext uri="{FF2B5EF4-FFF2-40B4-BE49-F238E27FC236}">
                <a16:creationId xmlns:a16="http://schemas.microsoft.com/office/drawing/2014/main" id="{E7553B73-CE7E-BFB3-8C40-E62883BB8E2A}"/>
              </a:ext>
            </a:extLst>
          </p:cNvPr>
          <p:cNvSpPr/>
          <p:nvPr userDrawn="1"/>
        </p:nvSpPr>
        <p:spPr>
          <a:xfrm>
            <a:off x="573667" y="1833866"/>
            <a:ext cx="387481" cy="205416"/>
          </a:xfrm>
          <a:prstGeom prst="roundRect">
            <a:avLst>
              <a:gd name="adj" fmla="val 26971"/>
            </a:avLst>
          </a:prstGeom>
          <a:solidFill>
            <a:schemeClr val="tx1"/>
          </a:solidFill>
          <a:ln>
            <a:noFill/>
          </a:ln>
          <a:effectLst>
            <a:outerShdw blurRad="215900" dist="2159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Rectangle : coins arrondis 24">
            <a:extLst>
              <a:ext uri="{FF2B5EF4-FFF2-40B4-BE49-F238E27FC236}">
                <a16:creationId xmlns:a16="http://schemas.microsoft.com/office/drawing/2014/main" id="{30FF6909-E3FF-7F8B-9F0E-F58ECAB9B203}"/>
              </a:ext>
            </a:extLst>
          </p:cNvPr>
          <p:cNvSpPr/>
          <p:nvPr userDrawn="1"/>
        </p:nvSpPr>
        <p:spPr>
          <a:xfrm>
            <a:off x="573667" y="2183298"/>
            <a:ext cx="387481" cy="205416"/>
          </a:xfrm>
          <a:prstGeom prst="roundRect">
            <a:avLst>
              <a:gd name="adj" fmla="val 26971"/>
            </a:avLst>
          </a:prstGeom>
          <a:solidFill>
            <a:schemeClr val="accent1"/>
          </a:solidFill>
          <a:ln>
            <a:noFill/>
          </a:ln>
          <a:effectLst>
            <a:outerShdw blurRad="215900" dist="2159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2" name="Espace réservé du texte 60">
            <a:extLst>
              <a:ext uri="{FF2B5EF4-FFF2-40B4-BE49-F238E27FC236}">
                <a16:creationId xmlns:a16="http://schemas.microsoft.com/office/drawing/2014/main" id="{B9680004-2DF2-1B74-0292-3EB58C750FA3}"/>
              </a:ext>
            </a:extLst>
          </p:cNvPr>
          <p:cNvSpPr>
            <a:spLocks noGrp="1"/>
          </p:cNvSpPr>
          <p:nvPr>
            <p:ph type="body" sz="quarter" idx="23" hasCustomPrompt="1"/>
          </p:nvPr>
        </p:nvSpPr>
        <p:spPr>
          <a:xfrm>
            <a:off x="1346527" y="3062572"/>
            <a:ext cx="1453001" cy="360139"/>
          </a:xfrm>
          <a:prstGeom prst="rect">
            <a:avLst/>
          </a:prstGeom>
        </p:spPr>
        <p:txBody>
          <a:bodyPr/>
          <a:lstStyle>
            <a:lvl1pPr algn="ctr">
              <a:defRPr sz="10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a:t>
            </a:r>
          </a:p>
          <a:p>
            <a:pPr lvl="0"/>
            <a:endParaRPr lang="fr-FR"/>
          </a:p>
        </p:txBody>
      </p:sp>
      <p:sp>
        <p:nvSpPr>
          <p:cNvPr id="54" name="Espace réservé du texte 53">
            <a:extLst>
              <a:ext uri="{FF2B5EF4-FFF2-40B4-BE49-F238E27FC236}">
                <a16:creationId xmlns:a16="http://schemas.microsoft.com/office/drawing/2014/main" id="{082E40B7-0594-FC1B-2FA4-36E94FAE7716}"/>
              </a:ext>
            </a:extLst>
          </p:cNvPr>
          <p:cNvSpPr>
            <a:spLocks noGrp="1"/>
          </p:cNvSpPr>
          <p:nvPr>
            <p:ph type="body" sz="quarter" idx="24" hasCustomPrompt="1"/>
          </p:nvPr>
        </p:nvSpPr>
        <p:spPr>
          <a:xfrm>
            <a:off x="1322935" y="2703306"/>
            <a:ext cx="1500184" cy="259487"/>
          </a:xfrm>
          <a:prstGeom prst="rect">
            <a:avLst/>
          </a:prstGeom>
        </p:spPr>
        <p:txBody>
          <a:bodyPr/>
          <a:lstStyle>
            <a:lvl1pPr algn="ctr">
              <a:defRPr sz="1400" b="1">
                <a:solidFill>
                  <a:schemeClr val="tx1"/>
                </a:solidFill>
              </a:defRPr>
            </a:lvl1pPr>
            <a:lvl2pPr algn="ctr">
              <a:defRPr sz="1400" b="1">
                <a:solidFill>
                  <a:schemeClr val="tx1"/>
                </a:solidFill>
              </a:defRPr>
            </a:lvl2pPr>
            <a:lvl3pPr algn="ctr">
              <a:defRPr sz="1400" b="1">
                <a:solidFill>
                  <a:schemeClr val="tx1"/>
                </a:solidFill>
              </a:defRPr>
            </a:lvl3pPr>
            <a:lvl4pPr algn="ctr">
              <a:defRPr sz="1400" b="1">
                <a:solidFill>
                  <a:schemeClr val="tx1"/>
                </a:solidFill>
              </a:defRPr>
            </a:lvl4pPr>
            <a:lvl5pPr algn="ctr">
              <a:defRPr sz="1400" b="1">
                <a:solidFill>
                  <a:schemeClr val="tx1"/>
                </a:solidFill>
              </a:defRPr>
            </a:lvl5pPr>
          </a:lstStyle>
          <a:p>
            <a:pPr lvl="0"/>
            <a:r>
              <a:rPr lang="fr-FR"/>
              <a:t>Texte titre</a:t>
            </a:r>
          </a:p>
        </p:txBody>
      </p:sp>
      <p:sp>
        <p:nvSpPr>
          <p:cNvPr id="55" name="Espace réservé du texte 60">
            <a:extLst>
              <a:ext uri="{FF2B5EF4-FFF2-40B4-BE49-F238E27FC236}">
                <a16:creationId xmlns:a16="http://schemas.microsoft.com/office/drawing/2014/main" id="{20D71103-E5D7-757A-9A63-E0981213841C}"/>
              </a:ext>
            </a:extLst>
          </p:cNvPr>
          <p:cNvSpPr>
            <a:spLocks noGrp="1"/>
          </p:cNvSpPr>
          <p:nvPr>
            <p:ph type="body" sz="quarter" idx="25" hasCustomPrompt="1"/>
          </p:nvPr>
        </p:nvSpPr>
        <p:spPr>
          <a:xfrm>
            <a:off x="3253233" y="2538422"/>
            <a:ext cx="1453001" cy="360139"/>
          </a:xfrm>
          <a:prstGeom prst="rect">
            <a:avLst/>
          </a:prstGeom>
        </p:spPr>
        <p:txBody>
          <a:bodyPr/>
          <a:lstStyle>
            <a:lvl1pPr algn="ctr">
              <a:defRPr sz="10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a:t>
            </a:r>
          </a:p>
          <a:p>
            <a:pPr lvl="0"/>
            <a:endParaRPr lang="fr-FR"/>
          </a:p>
        </p:txBody>
      </p:sp>
      <p:sp>
        <p:nvSpPr>
          <p:cNvPr id="56" name="Espace réservé du texte 53">
            <a:extLst>
              <a:ext uri="{FF2B5EF4-FFF2-40B4-BE49-F238E27FC236}">
                <a16:creationId xmlns:a16="http://schemas.microsoft.com/office/drawing/2014/main" id="{6F24D3EA-A903-4E75-A40D-3144A2456928}"/>
              </a:ext>
            </a:extLst>
          </p:cNvPr>
          <p:cNvSpPr>
            <a:spLocks noGrp="1"/>
          </p:cNvSpPr>
          <p:nvPr>
            <p:ph type="body" sz="quarter" idx="26" hasCustomPrompt="1"/>
          </p:nvPr>
        </p:nvSpPr>
        <p:spPr>
          <a:xfrm>
            <a:off x="3229641" y="2179156"/>
            <a:ext cx="1500184" cy="259487"/>
          </a:xfrm>
          <a:prstGeom prst="rect">
            <a:avLst/>
          </a:prstGeom>
        </p:spPr>
        <p:txBody>
          <a:bodyPr/>
          <a:lstStyle>
            <a:lvl1pPr algn="ctr">
              <a:defRPr sz="1400" b="1">
                <a:solidFill>
                  <a:schemeClr val="tx1"/>
                </a:solidFill>
              </a:defRPr>
            </a:lvl1pPr>
            <a:lvl2pPr algn="ctr">
              <a:defRPr sz="1400" b="1">
                <a:solidFill>
                  <a:schemeClr val="tx1"/>
                </a:solidFill>
              </a:defRPr>
            </a:lvl2pPr>
            <a:lvl3pPr algn="ctr">
              <a:defRPr sz="1400" b="1">
                <a:solidFill>
                  <a:schemeClr val="tx1"/>
                </a:solidFill>
              </a:defRPr>
            </a:lvl3pPr>
            <a:lvl4pPr algn="ctr">
              <a:defRPr sz="1400" b="1">
                <a:solidFill>
                  <a:schemeClr val="tx1"/>
                </a:solidFill>
              </a:defRPr>
            </a:lvl4pPr>
            <a:lvl5pPr algn="ctr">
              <a:defRPr sz="1400" b="1">
                <a:solidFill>
                  <a:schemeClr val="tx1"/>
                </a:solidFill>
              </a:defRPr>
            </a:lvl5pPr>
          </a:lstStyle>
          <a:p>
            <a:pPr lvl="0"/>
            <a:r>
              <a:rPr lang="fr-FR"/>
              <a:t>Texte titre</a:t>
            </a:r>
          </a:p>
        </p:txBody>
      </p:sp>
      <p:sp>
        <p:nvSpPr>
          <p:cNvPr id="57" name="Espace réservé du texte 60">
            <a:extLst>
              <a:ext uri="{FF2B5EF4-FFF2-40B4-BE49-F238E27FC236}">
                <a16:creationId xmlns:a16="http://schemas.microsoft.com/office/drawing/2014/main" id="{0DDC17C1-1893-9855-F42C-2057845821DD}"/>
              </a:ext>
            </a:extLst>
          </p:cNvPr>
          <p:cNvSpPr>
            <a:spLocks noGrp="1"/>
          </p:cNvSpPr>
          <p:nvPr>
            <p:ph type="body" sz="quarter" idx="27" hasCustomPrompt="1"/>
          </p:nvPr>
        </p:nvSpPr>
        <p:spPr>
          <a:xfrm>
            <a:off x="5233069" y="1999891"/>
            <a:ext cx="1453001" cy="360139"/>
          </a:xfrm>
          <a:prstGeom prst="rect">
            <a:avLst/>
          </a:prstGeom>
        </p:spPr>
        <p:txBody>
          <a:bodyPr/>
          <a:lstStyle>
            <a:lvl1pPr algn="ctr">
              <a:defRPr sz="10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a:t>
            </a:r>
          </a:p>
          <a:p>
            <a:pPr lvl="0"/>
            <a:endParaRPr lang="fr-FR"/>
          </a:p>
        </p:txBody>
      </p:sp>
      <p:sp>
        <p:nvSpPr>
          <p:cNvPr id="58" name="Espace réservé du texte 53">
            <a:extLst>
              <a:ext uri="{FF2B5EF4-FFF2-40B4-BE49-F238E27FC236}">
                <a16:creationId xmlns:a16="http://schemas.microsoft.com/office/drawing/2014/main" id="{A7AB3313-D0FD-868A-A172-FA5427207335}"/>
              </a:ext>
            </a:extLst>
          </p:cNvPr>
          <p:cNvSpPr>
            <a:spLocks noGrp="1"/>
          </p:cNvSpPr>
          <p:nvPr>
            <p:ph type="body" sz="quarter" idx="28" hasCustomPrompt="1"/>
          </p:nvPr>
        </p:nvSpPr>
        <p:spPr>
          <a:xfrm>
            <a:off x="5209477" y="1640625"/>
            <a:ext cx="1500184" cy="259487"/>
          </a:xfrm>
          <a:prstGeom prst="rect">
            <a:avLst/>
          </a:prstGeom>
        </p:spPr>
        <p:txBody>
          <a:bodyPr/>
          <a:lstStyle>
            <a:lvl1pPr algn="ctr">
              <a:defRPr sz="1400" b="1">
                <a:solidFill>
                  <a:schemeClr val="tx1"/>
                </a:solidFill>
              </a:defRPr>
            </a:lvl1pPr>
            <a:lvl2pPr algn="ctr">
              <a:defRPr sz="1400" b="1">
                <a:solidFill>
                  <a:schemeClr val="tx1"/>
                </a:solidFill>
              </a:defRPr>
            </a:lvl2pPr>
            <a:lvl3pPr algn="ctr">
              <a:defRPr sz="1400" b="1">
                <a:solidFill>
                  <a:schemeClr val="tx1"/>
                </a:solidFill>
              </a:defRPr>
            </a:lvl3pPr>
            <a:lvl4pPr algn="ctr">
              <a:defRPr sz="1400" b="1">
                <a:solidFill>
                  <a:schemeClr val="tx1"/>
                </a:solidFill>
              </a:defRPr>
            </a:lvl4pPr>
            <a:lvl5pPr algn="ctr">
              <a:defRPr sz="1400" b="1">
                <a:solidFill>
                  <a:schemeClr val="tx1"/>
                </a:solidFill>
              </a:defRPr>
            </a:lvl5pPr>
          </a:lstStyle>
          <a:p>
            <a:pPr lvl="0"/>
            <a:r>
              <a:rPr lang="fr-FR"/>
              <a:t>Texte titre</a:t>
            </a:r>
          </a:p>
        </p:txBody>
      </p:sp>
      <p:sp>
        <p:nvSpPr>
          <p:cNvPr id="59" name="Espace réservé du texte 60">
            <a:extLst>
              <a:ext uri="{FF2B5EF4-FFF2-40B4-BE49-F238E27FC236}">
                <a16:creationId xmlns:a16="http://schemas.microsoft.com/office/drawing/2014/main" id="{8F7FCD1C-C57A-F159-5631-6503B8C4500A}"/>
              </a:ext>
            </a:extLst>
          </p:cNvPr>
          <p:cNvSpPr>
            <a:spLocks noGrp="1"/>
          </p:cNvSpPr>
          <p:nvPr>
            <p:ph type="body" sz="quarter" idx="29" hasCustomPrompt="1"/>
          </p:nvPr>
        </p:nvSpPr>
        <p:spPr>
          <a:xfrm>
            <a:off x="7155864" y="2030532"/>
            <a:ext cx="1453001" cy="360139"/>
          </a:xfrm>
          <a:prstGeom prst="rect">
            <a:avLst/>
          </a:prstGeom>
        </p:spPr>
        <p:txBody>
          <a:bodyPr/>
          <a:lstStyle>
            <a:lvl1pPr algn="ctr">
              <a:defRPr sz="10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a:t>
            </a:r>
          </a:p>
          <a:p>
            <a:pPr lvl="0"/>
            <a:endParaRPr lang="fr-FR"/>
          </a:p>
        </p:txBody>
      </p:sp>
      <p:sp>
        <p:nvSpPr>
          <p:cNvPr id="60" name="Espace réservé du texte 53">
            <a:extLst>
              <a:ext uri="{FF2B5EF4-FFF2-40B4-BE49-F238E27FC236}">
                <a16:creationId xmlns:a16="http://schemas.microsoft.com/office/drawing/2014/main" id="{5BCD8599-68ED-5806-B3EC-C2288B636DFA}"/>
              </a:ext>
            </a:extLst>
          </p:cNvPr>
          <p:cNvSpPr>
            <a:spLocks noGrp="1"/>
          </p:cNvSpPr>
          <p:nvPr>
            <p:ph type="body" sz="quarter" idx="30" hasCustomPrompt="1"/>
          </p:nvPr>
        </p:nvSpPr>
        <p:spPr>
          <a:xfrm>
            <a:off x="7132272" y="1671266"/>
            <a:ext cx="1500184" cy="259487"/>
          </a:xfrm>
          <a:prstGeom prst="rect">
            <a:avLst/>
          </a:prstGeom>
        </p:spPr>
        <p:txBody>
          <a:bodyPr/>
          <a:lstStyle>
            <a:lvl1pPr algn="ctr">
              <a:defRPr sz="1400" b="1">
                <a:solidFill>
                  <a:schemeClr val="tx1"/>
                </a:solidFill>
              </a:defRPr>
            </a:lvl1pPr>
            <a:lvl2pPr algn="ctr">
              <a:defRPr sz="1400" b="1">
                <a:solidFill>
                  <a:schemeClr val="tx1"/>
                </a:solidFill>
              </a:defRPr>
            </a:lvl2pPr>
            <a:lvl3pPr algn="ctr">
              <a:defRPr sz="1400" b="1">
                <a:solidFill>
                  <a:schemeClr val="tx1"/>
                </a:solidFill>
              </a:defRPr>
            </a:lvl3pPr>
            <a:lvl4pPr algn="ctr">
              <a:defRPr sz="1400" b="1">
                <a:solidFill>
                  <a:schemeClr val="tx1"/>
                </a:solidFill>
              </a:defRPr>
            </a:lvl4pPr>
            <a:lvl5pPr algn="ctr">
              <a:defRPr sz="1400" b="1">
                <a:solidFill>
                  <a:schemeClr val="tx1"/>
                </a:solidFill>
              </a:defRPr>
            </a:lvl5pPr>
          </a:lstStyle>
          <a:p>
            <a:pPr lvl="0"/>
            <a:r>
              <a:rPr lang="fr-FR"/>
              <a:t>Texte titre</a:t>
            </a:r>
          </a:p>
        </p:txBody>
      </p:sp>
      <p:sp>
        <p:nvSpPr>
          <p:cNvPr id="61" name="Espace réservé du texte 60">
            <a:extLst>
              <a:ext uri="{FF2B5EF4-FFF2-40B4-BE49-F238E27FC236}">
                <a16:creationId xmlns:a16="http://schemas.microsoft.com/office/drawing/2014/main" id="{CE01DA66-1CCF-E4AA-95CA-CD9B33FA6A98}"/>
              </a:ext>
            </a:extLst>
          </p:cNvPr>
          <p:cNvSpPr>
            <a:spLocks noGrp="1"/>
          </p:cNvSpPr>
          <p:nvPr>
            <p:ph type="body" sz="quarter" idx="31" hasCustomPrompt="1"/>
          </p:nvPr>
        </p:nvSpPr>
        <p:spPr>
          <a:xfrm>
            <a:off x="9145557" y="1561863"/>
            <a:ext cx="1453001" cy="360139"/>
          </a:xfrm>
          <a:prstGeom prst="rect">
            <a:avLst/>
          </a:prstGeom>
        </p:spPr>
        <p:txBody>
          <a:bodyPr/>
          <a:lstStyle>
            <a:lvl1pPr algn="ctr">
              <a:defRPr sz="10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a:t>
            </a:r>
          </a:p>
          <a:p>
            <a:pPr lvl="0"/>
            <a:endParaRPr lang="fr-FR"/>
          </a:p>
        </p:txBody>
      </p:sp>
      <p:sp>
        <p:nvSpPr>
          <p:cNvPr id="62" name="Espace réservé du texte 53">
            <a:extLst>
              <a:ext uri="{FF2B5EF4-FFF2-40B4-BE49-F238E27FC236}">
                <a16:creationId xmlns:a16="http://schemas.microsoft.com/office/drawing/2014/main" id="{87F6F174-AFAC-724E-A8C2-0B488441C3DB}"/>
              </a:ext>
            </a:extLst>
          </p:cNvPr>
          <p:cNvSpPr>
            <a:spLocks noGrp="1"/>
          </p:cNvSpPr>
          <p:nvPr>
            <p:ph type="body" sz="quarter" idx="32" hasCustomPrompt="1"/>
          </p:nvPr>
        </p:nvSpPr>
        <p:spPr>
          <a:xfrm>
            <a:off x="9121965" y="1202597"/>
            <a:ext cx="1500184" cy="259487"/>
          </a:xfrm>
          <a:prstGeom prst="rect">
            <a:avLst/>
          </a:prstGeom>
        </p:spPr>
        <p:txBody>
          <a:bodyPr/>
          <a:lstStyle>
            <a:lvl1pPr algn="ctr">
              <a:defRPr sz="1400" b="1">
                <a:solidFill>
                  <a:schemeClr val="tx1"/>
                </a:solidFill>
              </a:defRPr>
            </a:lvl1pPr>
            <a:lvl2pPr algn="ctr">
              <a:defRPr sz="1400" b="1">
                <a:solidFill>
                  <a:schemeClr val="tx1"/>
                </a:solidFill>
              </a:defRPr>
            </a:lvl2pPr>
            <a:lvl3pPr algn="ctr">
              <a:defRPr sz="1400" b="1">
                <a:solidFill>
                  <a:schemeClr val="tx1"/>
                </a:solidFill>
              </a:defRPr>
            </a:lvl3pPr>
            <a:lvl4pPr algn="ctr">
              <a:defRPr sz="1400" b="1">
                <a:solidFill>
                  <a:schemeClr val="tx1"/>
                </a:solidFill>
              </a:defRPr>
            </a:lvl4pPr>
            <a:lvl5pPr algn="ctr">
              <a:defRPr sz="1400" b="1">
                <a:solidFill>
                  <a:schemeClr val="tx1"/>
                </a:solidFill>
              </a:defRPr>
            </a:lvl5pPr>
          </a:lstStyle>
          <a:p>
            <a:pPr lvl="0"/>
            <a:r>
              <a:rPr lang="fr-FR"/>
              <a:t>Texte titre</a:t>
            </a:r>
          </a:p>
        </p:txBody>
      </p:sp>
      <p:sp>
        <p:nvSpPr>
          <p:cNvPr id="63" name="Espace réservé du texte 60">
            <a:extLst>
              <a:ext uri="{FF2B5EF4-FFF2-40B4-BE49-F238E27FC236}">
                <a16:creationId xmlns:a16="http://schemas.microsoft.com/office/drawing/2014/main" id="{AC5CF8C6-11D7-799B-9BDC-358184EA1929}"/>
              </a:ext>
            </a:extLst>
          </p:cNvPr>
          <p:cNvSpPr>
            <a:spLocks noGrp="1"/>
          </p:cNvSpPr>
          <p:nvPr>
            <p:ph type="body" sz="quarter" idx="33" hasCustomPrompt="1"/>
          </p:nvPr>
        </p:nvSpPr>
        <p:spPr>
          <a:xfrm>
            <a:off x="605072" y="1012436"/>
            <a:ext cx="2648161" cy="593614"/>
          </a:xfrm>
          <a:prstGeom prst="rect">
            <a:avLst/>
          </a:prstGeom>
        </p:spPr>
        <p:txBody>
          <a:bodyPr/>
          <a:lstStyle>
            <a:lvl1pPr algn="l">
              <a:defRPr sz="10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a:t>
            </a:r>
          </a:p>
          <a:p>
            <a:pPr lvl="0"/>
            <a:endParaRPr lang="fr-FR"/>
          </a:p>
        </p:txBody>
      </p:sp>
      <p:sp>
        <p:nvSpPr>
          <p:cNvPr id="64" name="Espace réservé du texte 60">
            <a:extLst>
              <a:ext uri="{FF2B5EF4-FFF2-40B4-BE49-F238E27FC236}">
                <a16:creationId xmlns:a16="http://schemas.microsoft.com/office/drawing/2014/main" id="{E7DC01CD-F90C-AB80-99E2-8A935085591B}"/>
              </a:ext>
            </a:extLst>
          </p:cNvPr>
          <p:cNvSpPr>
            <a:spLocks noGrp="1"/>
          </p:cNvSpPr>
          <p:nvPr>
            <p:ph type="body" sz="quarter" idx="34" hasCustomPrompt="1"/>
          </p:nvPr>
        </p:nvSpPr>
        <p:spPr>
          <a:xfrm>
            <a:off x="1099695" y="1782265"/>
            <a:ext cx="1453001" cy="205416"/>
          </a:xfrm>
          <a:prstGeom prst="rect">
            <a:avLst/>
          </a:prstGeom>
        </p:spPr>
        <p:txBody>
          <a:bodyPr/>
          <a:lstStyle>
            <a:lvl1pPr algn="l">
              <a:defRPr sz="1400" b="1">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Légende 1</a:t>
            </a:r>
          </a:p>
          <a:p>
            <a:pPr lvl="0"/>
            <a:endParaRPr lang="fr-FR"/>
          </a:p>
        </p:txBody>
      </p:sp>
      <p:sp>
        <p:nvSpPr>
          <p:cNvPr id="65" name="Espace réservé du texte 60">
            <a:extLst>
              <a:ext uri="{FF2B5EF4-FFF2-40B4-BE49-F238E27FC236}">
                <a16:creationId xmlns:a16="http://schemas.microsoft.com/office/drawing/2014/main" id="{A496C1BA-4672-0C56-8371-B9473B98697E}"/>
              </a:ext>
            </a:extLst>
          </p:cNvPr>
          <p:cNvSpPr>
            <a:spLocks noGrp="1"/>
          </p:cNvSpPr>
          <p:nvPr>
            <p:ph type="body" sz="quarter" idx="35" hasCustomPrompt="1"/>
          </p:nvPr>
        </p:nvSpPr>
        <p:spPr>
          <a:xfrm>
            <a:off x="1099694" y="2181877"/>
            <a:ext cx="1453001" cy="205416"/>
          </a:xfrm>
          <a:prstGeom prst="rect">
            <a:avLst/>
          </a:prstGeom>
        </p:spPr>
        <p:txBody>
          <a:bodyPr/>
          <a:lstStyle>
            <a:lvl1pPr algn="l">
              <a:defRPr sz="1400" b="1">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Légende 2</a:t>
            </a:r>
          </a:p>
          <a:p>
            <a:pPr lvl="0"/>
            <a:endParaRPr lang="fr-FR"/>
          </a:p>
        </p:txBody>
      </p:sp>
      <p:pic>
        <p:nvPicPr>
          <p:cNvPr id="66" name="Image 65" descr="Une image contenant dessin&#10;&#10;Description générée automatiquement">
            <a:extLst>
              <a:ext uri="{FF2B5EF4-FFF2-40B4-BE49-F238E27FC236}">
                <a16:creationId xmlns:a16="http://schemas.microsoft.com/office/drawing/2014/main" id="{EBA11991-A9F9-9C36-E770-8B97169A4D9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sp>
        <p:nvSpPr>
          <p:cNvPr id="67" name="Espace réservé du texte 23">
            <a:extLst>
              <a:ext uri="{FF2B5EF4-FFF2-40B4-BE49-F238E27FC236}">
                <a16:creationId xmlns:a16="http://schemas.microsoft.com/office/drawing/2014/main" id="{883FA3BC-56D6-F382-CC18-3E2502E1E91D}"/>
              </a:ext>
            </a:extLst>
          </p:cNvPr>
          <p:cNvSpPr>
            <a:spLocks noGrp="1"/>
          </p:cNvSpPr>
          <p:nvPr>
            <p:ph type="body" sz="quarter" idx="12" hasCustomPrompt="1"/>
          </p:nvPr>
        </p:nvSpPr>
        <p:spPr>
          <a:xfrm>
            <a:off x="2639617" y="347899"/>
            <a:ext cx="6787248" cy="930359"/>
          </a:xfrm>
          <a:prstGeom prst="rect">
            <a:avLst/>
          </a:prstGeom>
        </p:spPr>
        <p:txBody>
          <a:bodyPr/>
          <a:lstStyle>
            <a:lvl1pPr algn="ctr">
              <a:defRPr>
                <a:solidFill>
                  <a:schemeClr val="bg1"/>
                </a:solidFill>
              </a:defRPr>
            </a:lvl1pPr>
          </a:lstStyle>
          <a:p>
            <a:pPr lvl="0"/>
            <a:r>
              <a:rPr lang="fr-FR"/>
              <a:t>Titre slide (graphique)</a:t>
            </a:r>
          </a:p>
        </p:txBody>
      </p:sp>
    </p:spTree>
    <p:extLst>
      <p:ext uri="{BB962C8B-B14F-4D97-AF65-F5344CB8AC3E}">
        <p14:creationId xmlns:p14="http://schemas.microsoft.com/office/powerpoint/2010/main" val="276098287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Graphique 5">
    <p:bg>
      <p:bgPr>
        <a:solidFill>
          <a:schemeClr val="tx2"/>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9AB2806C-1EE6-423F-FC82-44D86DD065AC}"/>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E5C63AE0-BE4E-3204-145B-B1C058AEA786}"/>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sp>
        <p:nvSpPr>
          <p:cNvPr id="5" name="Ellipse 4">
            <a:extLst>
              <a:ext uri="{FF2B5EF4-FFF2-40B4-BE49-F238E27FC236}">
                <a16:creationId xmlns:a16="http://schemas.microsoft.com/office/drawing/2014/main" id="{A2AF5BBE-0E10-C348-AD63-1E748322E522}"/>
              </a:ext>
            </a:extLst>
          </p:cNvPr>
          <p:cNvSpPr/>
          <p:nvPr userDrawn="1"/>
        </p:nvSpPr>
        <p:spPr>
          <a:xfrm>
            <a:off x="10283595" y="3057663"/>
            <a:ext cx="2615764" cy="2615764"/>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6" name="Graphique 5">
            <a:extLst>
              <a:ext uri="{FF2B5EF4-FFF2-40B4-BE49-F238E27FC236}">
                <a16:creationId xmlns:a16="http://schemas.microsoft.com/office/drawing/2014/main" id="{57B09447-7993-CBAB-E953-96CCE6DF450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4499" y="2965363"/>
            <a:ext cx="1374769" cy="3161034"/>
          </a:xfrm>
          <a:prstGeom prst="rect">
            <a:avLst/>
          </a:prstGeom>
        </p:spPr>
      </p:pic>
      <p:cxnSp>
        <p:nvCxnSpPr>
          <p:cNvPr id="39" name="Connecteur droit 38">
            <a:extLst>
              <a:ext uri="{FF2B5EF4-FFF2-40B4-BE49-F238E27FC236}">
                <a16:creationId xmlns:a16="http://schemas.microsoft.com/office/drawing/2014/main" id="{05EB8AE8-30E8-F98E-67BE-333F72DD25B3}"/>
              </a:ext>
            </a:extLst>
          </p:cNvPr>
          <p:cNvCxnSpPr/>
          <p:nvPr userDrawn="1"/>
        </p:nvCxnSpPr>
        <p:spPr>
          <a:xfrm>
            <a:off x="6097212" y="1268760"/>
            <a:ext cx="0" cy="303021"/>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6" name="Graphique 45">
            <a:extLst>
              <a:ext uri="{FF2B5EF4-FFF2-40B4-BE49-F238E27FC236}">
                <a16:creationId xmlns:a16="http://schemas.microsoft.com/office/drawing/2014/main" id="{E0EE9BBC-EF1D-2F97-820C-5A9B9037055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80077" y="975542"/>
            <a:ext cx="1533525" cy="2771775"/>
          </a:xfrm>
          <a:prstGeom prst="rect">
            <a:avLst/>
          </a:prstGeom>
        </p:spPr>
      </p:pic>
      <p:sp>
        <p:nvSpPr>
          <p:cNvPr id="47" name="Espace réservé du texte 23">
            <a:extLst>
              <a:ext uri="{FF2B5EF4-FFF2-40B4-BE49-F238E27FC236}">
                <a16:creationId xmlns:a16="http://schemas.microsoft.com/office/drawing/2014/main" id="{942E62D5-428C-2CB8-81EB-54570C6DD211}"/>
              </a:ext>
            </a:extLst>
          </p:cNvPr>
          <p:cNvSpPr>
            <a:spLocks noGrp="1"/>
          </p:cNvSpPr>
          <p:nvPr userDrawn="1">
            <p:ph type="body" sz="quarter" idx="12" hasCustomPrompt="1"/>
          </p:nvPr>
        </p:nvSpPr>
        <p:spPr>
          <a:xfrm>
            <a:off x="2639617" y="347899"/>
            <a:ext cx="6787248" cy="930359"/>
          </a:xfrm>
          <a:prstGeom prst="rect">
            <a:avLst/>
          </a:prstGeom>
        </p:spPr>
        <p:txBody>
          <a:bodyPr/>
          <a:lstStyle>
            <a:lvl1pPr algn="ctr">
              <a:defRPr>
                <a:solidFill>
                  <a:schemeClr val="bg1"/>
                </a:solidFill>
              </a:defRPr>
            </a:lvl1pPr>
          </a:lstStyle>
          <a:p>
            <a:pPr lvl="0"/>
            <a:r>
              <a:rPr lang="fr-FR"/>
              <a:t>Titre slide (graphique)</a:t>
            </a:r>
          </a:p>
        </p:txBody>
      </p:sp>
      <p:sp>
        <p:nvSpPr>
          <p:cNvPr id="48" name="Espace réservé du texte 21">
            <a:extLst>
              <a:ext uri="{FF2B5EF4-FFF2-40B4-BE49-F238E27FC236}">
                <a16:creationId xmlns:a16="http://schemas.microsoft.com/office/drawing/2014/main" id="{84AFBF62-F04F-4401-82CB-85CF6D68E481}"/>
              </a:ext>
            </a:extLst>
          </p:cNvPr>
          <p:cNvSpPr>
            <a:spLocks noGrp="1"/>
          </p:cNvSpPr>
          <p:nvPr userDrawn="1">
            <p:ph type="body" sz="quarter" idx="18" hasCustomPrompt="1"/>
          </p:nvPr>
        </p:nvSpPr>
        <p:spPr>
          <a:xfrm>
            <a:off x="6280122" y="1252132"/>
            <a:ext cx="2143456" cy="319649"/>
          </a:xfrm>
          <a:prstGeom prst="rect">
            <a:avLst/>
          </a:prstGeom>
        </p:spPr>
        <p:txBody>
          <a:bodyPr/>
          <a:lstStyle>
            <a:lvl1pPr>
              <a:defRPr sz="1400" b="1">
                <a:solidFill>
                  <a:schemeClr val="bg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Légende 1</a:t>
            </a:r>
          </a:p>
        </p:txBody>
      </p:sp>
      <p:sp>
        <p:nvSpPr>
          <p:cNvPr id="49" name="Espace réservé du texte 21">
            <a:extLst>
              <a:ext uri="{FF2B5EF4-FFF2-40B4-BE49-F238E27FC236}">
                <a16:creationId xmlns:a16="http://schemas.microsoft.com/office/drawing/2014/main" id="{A8D80B04-20A1-35D7-AA97-7537B1C69155}"/>
              </a:ext>
            </a:extLst>
          </p:cNvPr>
          <p:cNvSpPr>
            <a:spLocks noGrp="1"/>
          </p:cNvSpPr>
          <p:nvPr userDrawn="1">
            <p:ph type="body" sz="quarter" idx="19" hasCustomPrompt="1"/>
          </p:nvPr>
        </p:nvSpPr>
        <p:spPr>
          <a:xfrm>
            <a:off x="4007768" y="1240334"/>
            <a:ext cx="1937468" cy="340916"/>
          </a:xfrm>
          <a:prstGeom prst="rect">
            <a:avLst/>
          </a:prstGeom>
        </p:spPr>
        <p:txBody>
          <a:bodyPr/>
          <a:lstStyle>
            <a:lvl1pPr algn="r">
              <a:defRPr sz="1400" b="1">
                <a:solidFill>
                  <a:schemeClr val="tx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Légende 2</a:t>
            </a:r>
          </a:p>
        </p:txBody>
      </p:sp>
      <p:sp>
        <p:nvSpPr>
          <p:cNvPr id="51" name="Espace réservé du texte 50">
            <a:extLst>
              <a:ext uri="{FF2B5EF4-FFF2-40B4-BE49-F238E27FC236}">
                <a16:creationId xmlns:a16="http://schemas.microsoft.com/office/drawing/2014/main" id="{87F9D4FE-F798-A75C-C004-790A18075755}"/>
              </a:ext>
            </a:extLst>
          </p:cNvPr>
          <p:cNvSpPr>
            <a:spLocks noGrp="1"/>
          </p:cNvSpPr>
          <p:nvPr>
            <p:ph type="body" sz="quarter" idx="20" hasCustomPrompt="1"/>
          </p:nvPr>
        </p:nvSpPr>
        <p:spPr>
          <a:xfrm rot="5400000">
            <a:off x="7639904" y="398557"/>
            <a:ext cx="369334" cy="3468445"/>
          </a:xfrm>
          <a:prstGeom prst="round2SameRect">
            <a:avLst>
              <a:gd name="adj1" fmla="val 50000"/>
              <a:gd name="adj2" fmla="val 0"/>
            </a:avLst>
          </a:prstGeom>
          <a:solidFill>
            <a:schemeClr val="bg1"/>
          </a:solidFill>
        </p:spPr>
        <p:txBody>
          <a:bodyPr vert="vert270" tIns="108000" rIns="72000" anchor="ctr" anchorCtr="0"/>
          <a:lstStyle>
            <a:lvl1pPr algn="r">
              <a:defRPr sz="1400" b="0">
                <a:solidFill>
                  <a:schemeClr val="tx1"/>
                </a:solidFill>
              </a:defRPr>
            </a:lvl1pPr>
            <a:lvl2pPr algn="r">
              <a:defRPr sz="1400" b="1">
                <a:solidFill>
                  <a:schemeClr val="tx1"/>
                </a:solidFill>
              </a:defRPr>
            </a:lvl2pPr>
            <a:lvl3pPr algn="r">
              <a:defRPr sz="1400" b="1">
                <a:solidFill>
                  <a:schemeClr val="tx1"/>
                </a:solidFill>
              </a:defRPr>
            </a:lvl3pPr>
            <a:lvl4pPr algn="r">
              <a:defRPr sz="1400" b="1">
                <a:solidFill>
                  <a:schemeClr val="tx1"/>
                </a:solidFill>
              </a:defRPr>
            </a:lvl4pPr>
            <a:lvl5pPr algn="r">
              <a:defRPr sz="1400" b="1">
                <a:solidFill>
                  <a:schemeClr val="tx1"/>
                </a:solidFill>
              </a:defRPr>
            </a:lvl5pPr>
          </a:lstStyle>
          <a:p>
            <a:pPr lvl="0"/>
            <a:r>
              <a:rPr lang="fr-FR"/>
              <a:t>XXX </a:t>
            </a:r>
          </a:p>
        </p:txBody>
      </p:sp>
      <p:sp>
        <p:nvSpPr>
          <p:cNvPr id="56" name="Espace réservé du texte 55">
            <a:extLst>
              <a:ext uri="{FF2B5EF4-FFF2-40B4-BE49-F238E27FC236}">
                <a16:creationId xmlns:a16="http://schemas.microsoft.com/office/drawing/2014/main" id="{12E9ECC2-8C62-0D4A-A40D-2A02BE2CA44C}"/>
              </a:ext>
            </a:extLst>
          </p:cNvPr>
          <p:cNvSpPr>
            <a:spLocks noGrp="1"/>
          </p:cNvSpPr>
          <p:nvPr>
            <p:ph type="body" sz="quarter" idx="22" hasCustomPrompt="1"/>
          </p:nvPr>
        </p:nvSpPr>
        <p:spPr>
          <a:xfrm rot="5400000">
            <a:off x="4045349" y="272446"/>
            <a:ext cx="369330" cy="3720667"/>
          </a:xfrm>
          <a:prstGeom prst="round2SameRect">
            <a:avLst>
              <a:gd name="adj1" fmla="val 613"/>
              <a:gd name="adj2" fmla="val 50000"/>
            </a:avLst>
          </a:prstGeom>
          <a:solidFill>
            <a:schemeClr val="tx1"/>
          </a:solidFill>
        </p:spPr>
        <p:txBody>
          <a:bodyPr vert="vert270" anchor="ctr" anchorCtr="0"/>
          <a:lstStyle>
            <a:lvl1pPr algn="l">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XXX</a:t>
            </a:r>
          </a:p>
        </p:txBody>
      </p:sp>
      <p:sp>
        <p:nvSpPr>
          <p:cNvPr id="57" name="Espace réservé du texte 50">
            <a:extLst>
              <a:ext uri="{FF2B5EF4-FFF2-40B4-BE49-F238E27FC236}">
                <a16:creationId xmlns:a16="http://schemas.microsoft.com/office/drawing/2014/main" id="{AF8893C2-0B98-CA59-BD11-401189447E75}"/>
              </a:ext>
            </a:extLst>
          </p:cNvPr>
          <p:cNvSpPr>
            <a:spLocks noGrp="1"/>
          </p:cNvSpPr>
          <p:nvPr>
            <p:ph type="body" sz="quarter" idx="23" hasCustomPrompt="1"/>
          </p:nvPr>
        </p:nvSpPr>
        <p:spPr>
          <a:xfrm rot="5400000">
            <a:off x="7261098" y="1354511"/>
            <a:ext cx="369336" cy="2697108"/>
          </a:xfrm>
          <a:prstGeom prst="round2SameRect">
            <a:avLst>
              <a:gd name="adj1" fmla="val 50000"/>
              <a:gd name="adj2" fmla="val 0"/>
            </a:avLst>
          </a:prstGeom>
          <a:solidFill>
            <a:schemeClr val="bg1"/>
          </a:solidFill>
        </p:spPr>
        <p:txBody>
          <a:bodyPr vert="vert270" tIns="108000" rIns="72000" anchor="ctr" anchorCtr="0"/>
          <a:lstStyle>
            <a:lvl1pPr algn="r">
              <a:defRPr sz="1400" b="0">
                <a:solidFill>
                  <a:schemeClr val="tx1"/>
                </a:solidFill>
              </a:defRPr>
            </a:lvl1pPr>
            <a:lvl2pPr algn="r">
              <a:defRPr sz="1400" b="1">
                <a:solidFill>
                  <a:schemeClr val="tx1"/>
                </a:solidFill>
              </a:defRPr>
            </a:lvl2pPr>
            <a:lvl3pPr algn="r">
              <a:defRPr sz="1400" b="1">
                <a:solidFill>
                  <a:schemeClr val="tx1"/>
                </a:solidFill>
              </a:defRPr>
            </a:lvl3pPr>
            <a:lvl4pPr algn="r">
              <a:defRPr sz="1400" b="1">
                <a:solidFill>
                  <a:schemeClr val="tx1"/>
                </a:solidFill>
              </a:defRPr>
            </a:lvl4pPr>
            <a:lvl5pPr algn="r">
              <a:defRPr sz="1400" b="1">
                <a:solidFill>
                  <a:schemeClr val="tx1"/>
                </a:solidFill>
              </a:defRPr>
            </a:lvl5pPr>
          </a:lstStyle>
          <a:p>
            <a:pPr lvl="0"/>
            <a:r>
              <a:rPr lang="fr-FR"/>
              <a:t>XXX </a:t>
            </a:r>
          </a:p>
        </p:txBody>
      </p:sp>
      <p:sp>
        <p:nvSpPr>
          <p:cNvPr id="58" name="Espace réservé du texte 55">
            <a:extLst>
              <a:ext uri="{FF2B5EF4-FFF2-40B4-BE49-F238E27FC236}">
                <a16:creationId xmlns:a16="http://schemas.microsoft.com/office/drawing/2014/main" id="{7AB63830-6E97-89E9-A8CE-5809CB4122E2}"/>
              </a:ext>
            </a:extLst>
          </p:cNvPr>
          <p:cNvSpPr>
            <a:spLocks noGrp="1"/>
          </p:cNvSpPr>
          <p:nvPr>
            <p:ph type="body" sz="quarter" idx="24" hasCustomPrompt="1"/>
          </p:nvPr>
        </p:nvSpPr>
        <p:spPr>
          <a:xfrm rot="5400000">
            <a:off x="4406665" y="1183397"/>
            <a:ext cx="355543" cy="3025547"/>
          </a:xfrm>
          <a:prstGeom prst="round2SameRect">
            <a:avLst>
              <a:gd name="adj1" fmla="val 613"/>
              <a:gd name="adj2" fmla="val 50000"/>
            </a:avLst>
          </a:prstGeom>
          <a:solidFill>
            <a:schemeClr val="tx1"/>
          </a:solidFill>
        </p:spPr>
        <p:txBody>
          <a:bodyPr vert="vert270" anchor="ctr" anchorCtr="0"/>
          <a:lstStyle>
            <a:lvl1pPr algn="l">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XXX</a:t>
            </a:r>
          </a:p>
        </p:txBody>
      </p:sp>
      <p:sp>
        <p:nvSpPr>
          <p:cNvPr id="59" name="Espace réservé du texte 50">
            <a:extLst>
              <a:ext uri="{FF2B5EF4-FFF2-40B4-BE49-F238E27FC236}">
                <a16:creationId xmlns:a16="http://schemas.microsoft.com/office/drawing/2014/main" id="{484AE769-8C34-3F40-8278-3CCAE4F4B1D7}"/>
              </a:ext>
            </a:extLst>
          </p:cNvPr>
          <p:cNvSpPr>
            <a:spLocks noGrp="1"/>
          </p:cNvSpPr>
          <p:nvPr>
            <p:ph type="body" sz="quarter" idx="25" hasCustomPrompt="1"/>
          </p:nvPr>
        </p:nvSpPr>
        <p:spPr>
          <a:xfrm rot="5400000">
            <a:off x="7771666" y="1414688"/>
            <a:ext cx="369336" cy="3742829"/>
          </a:xfrm>
          <a:prstGeom prst="round2SameRect">
            <a:avLst>
              <a:gd name="adj1" fmla="val 50000"/>
              <a:gd name="adj2" fmla="val 0"/>
            </a:avLst>
          </a:prstGeom>
          <a:solidFill>
            <a:schemeClr val="bg1"/>
          </a:solidFill>
        </p:spPr>
        <p:txBody>
          <a:bodyPr vert="vert270" tIns="108000" rIns="72000" anchor="ctr" anchorCtr="0"/>
          <a:lstStyle>
            <a:lvl1pPr algn="r">
              <a:defRPr sz="1400" b="0">
                <a:solidFill>
                  <a:schemeClr val="tx1"/>
                </a:solidFill>
              </a:defRPr>
            </a:lvl1pPr>
            <a:lvl2pPr algn="r">
              <a:defRPr sz="1400" b="1">
                <a:solidFill>
                  <a:schemeClr val="tx1"/>
                </a:solidFill>
              </a:defRPr>
            </a:lvl2pPr>
            <a:lvl3pPr algn="r">
              <a:defRPr sz="1400" b="1">
                <a:solidFill>
                  <a:schemeClr val="tx1"/>
                </a:solidFill>
              </a:defRPr>
            </a:lvl3pPr>
            <a:lvl4pPr algn="r">
              <a:defRPr sz="1400" b="1">
                <a:solidFill>
                  <a:schemeClr val="tx1"/>
                </a:solidFill>
              </a:defRPr>
            </a:lvl4pPr>
            <a:lvl5pPr algn="r">
              <a:defRPr sz="1400" b="1">
                <a:solidFill>
                  <a:schemeClr val="tx1"/>
                </a:solidFill>
              </a:defRPr>
            </a:lvl5pPr>
          </a:lstStyle>
          <a:p>
            <a:pPr lvl="0"/>
            <a:r>
              <a:rPr lang="fr-FR"/>
              <a:t>XXX </a:t>
            </a:r>
          </a:p>
        </p:txBody>
      </p:sp>
      <p:sp>
        <p:nvSpPr>
          <p:cNvPr id="60" name="Espace réservé du texte 55">
            <a:extLst>
              <a:ext uri="{FF2B5EF4-FFF2-40B4-BE49-F238E27FC236}">
                <a16:creationId xmlns:a16="http://schemas.microsoft.com/office/drawing/2014/main" id="{011ECCE8-2182-0A2A-B950-775A5D313D4C}"/>
              </a:ext>
            </a:extLst>
          </p:cNvPr>
          <p:cNvSpPr>
            <a:spLocks noGrp="1"/>
          </p:cNvSpPr>
          <p:nvPr>
            <p:ph type="body" sz="quarter" idx="26" hasCustomPrompt="1"/>
          </p:nvPr>
        </p:nvSpPr>
        <p:spPr>
          <a:xfrm rot="5400000">
            <a:off x="4180227" y="1593688"/>
            <a:ext cx="396943" cy="3412439"/>
          </a:xfrm>
          <a:prstGeom prst="round2SameRect">
            <a:avLst>
              <a:gd name="adj1" fmla="val 613"/>
              <a:gd name="adj2" fmla="val 50000"/>
            </a:avLst>
          </a:prstGeom>
          <a:solidFill>
            <a:schemeClr val="tx1"/>
          </a:solidFill>
        </p:spPr>
        <p:txBody>
          <a:bodyPr vert="vert270" anchor="ctr" anchorCtr="0"/>
          <a:lstStyle>
            <a:lvl1pPr algn="l">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XXX</a:t>
            </a:r>
          </a:p>
        </p:txBody>
      </p:sp>
      <p:sp>
        <p:nvSpPr>
          <p:cNvPr id="61" name="Espace réservé du texte 50">
            <a:extLst>
              <a:ext uri="{FF2B5EF4-FFF2-40B4-BE49-F238E27FC236}">
                <a16:creationId xmlns:a16="http://schemas.microsoft.com/office/drawing/2014/main" id="{E9C0DC34-A175-12E1-419B-EBB88BE11CDB}"/>
              </a:ext>
            </a:extLst>
          </p:cNvPr>
          <p:cNvSpPr>
            <a:spLocks noGrp="1"/>
          </p:cNvSpPr>
          <p:nvPr>
            <p:ph type="body" sz="quarter" idx="27" hasCustomPrompt="1"/>
          </p:nvPr>
        </p:nvSpPr>
        <p:spPr>
          <a:xfrm rot="5400000">
            <a:off x="7133631" y="2653813"/>
            <a:ext cx="366194" cy="2455087"/>
          </a:xfrm>
          <a:prstGeom prst="round2SameRect">
            <a:avLst>
              <a:gd name="adj1" fmla="val 50000"/>
              <a:gd name="adj2" fmla="val 0"/>
            </a:avLst>
          </a:prstGeom>
          <a:solidFill>
            <a:schemeClr val="bg1"/>
          </a:solidFill>
        </p:spPr>
        <p:txBody>
          <a:bodyPr vert="vert270" tIns="108000" rIns="72000" anchor="ctr" anchorCtr="0"/>
          <a:lstStyle>
            <a:lvl1pPr algn="r">
              <a:defRPr sz="1400" b="0">
                <a:solidFill>
                  <a:schemeClr val="tx1"/>
                </a:solidFill>
              </a:defRPr>
            </a:lvl1pPr>
            <a:lvl2pPr algn="r">
              <a:defRPr sz="1400" b="1">
                <a:solidFill>
                  <a:schemeClr val="tx1"/>
                </a:solidFill>
              </a:defRPr>
            </a:lvl2pPr>
            <a:lvl3pPr algn="r">
              <a:defRPr sz="1400" b="1">
                <a:solidFill>
                  <a:schemeClr val="tx1"/>
                </a:solidFill>
              </a:defRPr>
            </a:lvl3pPr>
            <a:lvl4pPr algn="r">
              <a:defRPr sz="1400" b="1">
                <a:solidFill>
                  <a:schemeClr val="tx1"/>
                </a:solidFill>
              </a:defRPr>
            </a:lvl4pPr>
            <a:lvl5pPr algn="r">
              <a:defRPr sz="1400" b="1">
                <a:solidFill>
                  <a:schemeClr val="tx1"/>
                </a:solidFill>
              </a:defRPr>
            </a:lvl5pPr>
          </a:lstStyle>
          <a:p>
            <a:pPr lvl="0"/>
            <a:r>
              <a:rPr lang="fr-FR"/>
              <a:t>XXX </a:t>
            </a:r>
          </a:p>
        </p:txBody>
      </p:sp>
      <p:sp>
        <p:nvSpPr>
          <p:cNvPr id="62" name="Espace réservé du texte 55">
            <a:extLst>
              <a:ext uri="{FF2B5EF4-FFF2-40B4-BE49-F238E27FC236}">
                <a16:creationId xmlns:a16="http://schemas.microsoft.com/office/drawing/2014/main" id="{4633E285-8A28-38B6-8DAC-D9090AAC29D2}"/>
              </a:ext>
            </a:extLst>
          </p:cNvPr>
          <p:cNvSpPr>
            <a:spLocks noGrp="1"/>
          </p:cNvSpPr>
          <p:nvPr>
            <p:ph type="body" sz="quarter" idx="28" hasCustomPrompt="1"/>
          </p:nvPr>
        </p:nvSpPr>
        <p:spPr>
          <a:xfrm rot="5400000">
            <a:off x="4906707" y="2871330"/>
            <a:ext cx="355544" cy="2009408"/>
          </a:xfrm>
          <a:prstGeom prst="round2SameRect">
            <a:avLst>
              <a:gd name="adj1" fmla="val 613"/>
              <a:gd name="adj2" fmla="val 50000"/>
            </a:avLst>
          </a:prstGeom>
          <a:solidFill>
            <a:schemeClr val="tx1"/>
          </a:solidFill>
        </p:spPr>
        <p:txBody>
          <a:bodyPr vert="vert270" anchor="ctr" anchorCtr="0"/>
          <a:lstStyle>
            <a:lvl1pPr algn="l">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XXX</a:t>
            </a:r>
          </a:p>
        </p:txBody>
      </p:sp>
      <p:sp>
        <p:nvSpPr>
          <p:cNvPr id="63" name="Espace réservé du texte 50">
            <a:extLst>
              <a:ext uri="{FF2B5EF4-FFF2-40B4-BE49-F238E27FC236}">
                <a16:creationId xmlns:a16="http://schemas.microsoft.com/office/drawing/2014/main" id="{ED0D9E48-4A7A-FA7E-6571-53C7CCB8E238}"/>
              </a:ext>
            </a:extLst>
          </p:cNvPr>
          <p:cNvSpPr>
            <a:spLocks noGrp="1"/>
          </p:cNvSpPr>
          <p:nvPr>
            <p:ph type="body" sz="quarter" idx="29" hasCustomPrompt="1"/>
          </p:nvPr>
        </p:nvSpPr>
        <p:spPr>
          <a:xfrm rot="5400000">
            <a:off x="7457497" y="2957266"/>
            <a:ext cx="373350" cy="3096344"/>
          </a:xfrm>
          <a:prstGeom prst="round2SameRect">
            <a:avLst>
              <a:gd name="adj1" fmla="val 50000"/>
              <a:gd name="adj2" fmla="val 0"/>
            </a:avLst>
          </a:prstGeom>
          <a:solidFill>
            <a:schemeClr val="bg1"/>
          </a:solidFill>
        </p:spPr>
        <p:txBody>
          <a:bodyPr vert="vert270" tIns="108000" rIns="72000" anchor="ctr" anchorCtr="0"/>
          <a:lstStyle>
            <a:lvl1pPr algn="r">
              <a:defRPr sz="1400" b="0">
                <a:solidFill>
                  <a:schemeClr val="tx1"/>
                </a:solidFill>
              </a:defRPr>
            </a:lvl1pPr>
            <a:lvl2pPr algn="r">
              <a:defRPr sz="1400" b="1">
                <a:solidFill>
                  <a:schemeClr val="tx1"/>
                </a:solidFill>
              </a:defRPr>
            </a:lvl2pPr>
            <a:lvl3pPr algn="r">
              <a:defRPr sz="1400" b="1">
                <a:solidFill>
                  <a:schemeClr val="tx1"/>
                </a:solidFill>
              </a:defRPr>
            </a:lvl3pPr>
            <a:lvl4pPr algn="r">
              <a:defRPr sz="1400" b="1">
                <a:solidFill>
                  <a:schemeClr val="tx1"/>
                </a:solidFill>
              </a:defRPr>
            </a:lvl4pPr>
            <a:lvl5pPr algn="r">
              <a:defRPr sz="1400" b="1">
                <a:solidFill>
                  <a:schemeClr val="tx1"/>
                </a:solidFill>
              </a:defRPr>
            </a:lvl5pPr>
          </a:lstStyle>
          <a:p>
            <a:pPr lvl="0"/>
            <a:r>
              <a:rPr lang="fr-FR"/>
              <a:t>XXX </a:t>
            </a:r>
          </a:p>
        </p:txBody>
      </p:sp>
      <p:sp>
        <p:nvSpPr>
          <p:cNvPr id="64" name="Espace réservé du texte 55">
            <a:extLst>
              <a:ext uri="{FF2B5EF4-FFF2-40B4-BE49-F238E27FC236}">
                <a16:creationId xmlns:a16="http://schemas.microsoft.com/office/drawing/2014/main" id="{BD680221-6B98-2047-1C69-E676F84C2716}"/>
              </a:ext>
            </a:extLst>
          </p:cNvPr>
          <p:cNvSpPr>
            <a:spLocks noGrp="1"/>
          </p:cNvSpPr>
          <p:nvPr>
            <p:ph type="body" sz="quarter" idx="30" hasCustomPrompt="1"/>
          </p:nvPr>
        </p:nvSpPr>
        <p:spPr>
          <a:xfrm rot="5400000">
            <a:off x="4405453" y="2983764"/>
            <a:ext cx="355544" cy="3025546"/>
          </a:xfrm>
          <a:prstGeom prst="round2SameRect">
            <a:avLst>
              <a:gd name="adj1" fmla="val 613"/>
              <a:gd name="adj2" fmla="val 50000"/>
            </a:avLst>
          </a:prstGeom>
          <a:solidFill>
            <a:schemeClr val="tx1"/>
          </a:solidFill>
        </p:spPr>
        <p:txBody>
          <a:bodyPr vert="vert270" anchor="ctr" anchorCtr="0"/>
          <a:lstStyle>
            <a:lvl1pPr algn="l">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XXX</a:t>
            </a:r>
          </a:p>
        </p:txBody>
      </p:sp>
      <p:sp>
        <p:nvSpPr>
          <p:cNvPr id="65" name="Espace réservé du texte 50">
            <a:extLst>
              <a:ext uri="{FF2B5EF4-FFF2-40B4-BE49-F238E27FC236}">
                <a16:creationId xmlns:a16="http://schemas.microsoft.com/office/drawing/2014/main" id="{F66980EC-C2ED-3C61-90C7-6A723419D29F}"/>
              </a:ext>
            </a:extLst>
          </p:cNvPr>
          <p:cNvSpPr>
            <a:spLocks noGrp="1"/>
          </p:cNvSpPr>
          <p:nvPr>
            <p:ph type="body" sz="quarter" idx="31" hasCustomPrompt="1"/>
          </p:nvPr>
        </p:nvSpPr>
        <p:spPr>
          <a:xfrm rot="5400000">
            <a:off x="7769658" y="3239956"/>
            <a:ext cx="373351" cy="3778249"/>
          </a:xfrm>
          <a:prstGeom prst="round2SameRect">
            <a:avLst>
              <a:gd name="adj1" fmla="val 50000"/>
              <a:gd name="adj2" fmla="val 0"/>
            </a:avLst>
          </a:prstGeom>
          <a:solidFill>
            <a:schemeClr val="bg1"/>
          </a:solidFill>
        </p:spPr>
        <p:txBody>
          <a:bodyPr vert="vert270" tIns="108000" rIns="72000" anchor="ctr" anchorCtr="0"/>
          <a:lstStyle>
            <a:lvl1pPr algn="r">
              <a:defRPr sz="1400" b="0">
                <a:solidFill>
                  <a:schemeClr val="tx1"/>
                </a:solidFill>
              </a:defRPr>
            </a:lvl1pPr>
            <a:lvl2pPr algn="r">
              <a:defRPr sz="1400" b="1">
                <a:solidFill>
                  <a:schemeClr val="tx1"/>
                </a:solidFill>
              </a:defRPr>
            </a:lvl2pPr>
            <a:lvl3pPr algn="r">
              <a:defRPr sz="1400" b="1">
                <a:solidFill>
                  <a:schemeClr val="tx1"/>
                </a:solidFill>
              </a:defRPr>
            </a:lvl3pPr>
            <a:lvl4pPr algn="r">
              <a:defRPr sz="1400" b="1">
                <a:solidFill>
                  <a:schemeClr val="tx1"/>
                </a:solidFill>
              </a:defRPr>
            </a:lvl4pPr>
            <a:lvl5pPr algn="r">
              <a:defRPr sz="1400" b="1">
                <a:solidFill>
                  <a:schemeClr val="tx1"/>
                </a:solidFill>
              </a:defRPr>
            </a:lvl5pPr>
          </a:lstStyle>
          <a:p>
            <a:pPr lvl="0"/>
            <a:r>
              <a:rPr lang="fr-FR"/>
              <a:t>XXX </a:t>
            </a:r>
          </a:p>
        </p:txBody>
      </p:sp>
      <p:sp>
        <p:nvSpPr>
          <p:cNvPr id="66" name="Espace réservé du texte 55">
            <a:extLst>
              <a:ext uri="{FF2B5EF4-FFF2-40B4-BE49-F238E27FC236}">
                <a16:creationId xmlns:a16="http://schemas.microsoft.com/office/drawing/2014/main" id="{5EB2BE03-28DF-D4C9-35B7-BC812DDBF95E}"/>
              </a:ext>
            </a:extLst>
          </p:cNvPr>
          <p:cNvSpPr>
            <a:spLocks noGrp="1"/>
          </p:cNvSpPr>
          <p:nvPr>
            <p:ph type="body" sz="quarter" idx="32" hasCustomPrompt="1"/>
          </p:nvPr>
        </p:nvSpPr>
        <p:spPr>
          <a:xfrm rot="5400000">
            <a:off x="3914709" y="3163258"/>
            <a:ext cx="373350" cy="3931649"/>
          </a:xfrm>
          <a:prstGeom prst="round2SameRect">
            <a:avLst>
              <a:gd name="adj1" fmla="val 613"/>
              <a:gd name="adj2" fmla="val 50000"/>
            </a:avLst>
          </a:prstGeom>
          <a:solidFill>
            <a:schemeClr val="tx1"/>
          </a:solidFill>
        </p:spPr>
        <p:txBody>
          <a:bodyPr vert="vert270" anchor="ctr" anchorCtr="0"/>
          <a:lstStyle>
            <a:lvl1pPr algn="l">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XXX</a:t>
            </a:r>
          </a:p>
        </p:txBody>
      </p:sp>
      <p:sp>
        <p:nvSpPr>
          <p:cNvPr id="67" name="Espace réservé du texte 50">
            <a:extLst>
              <a:ext uri="{FF2B5EF4-FFF2-40B4-BE49-F238E27FC236}">
                <a16:creationId xmlns:a16="http://schemas.microsoft.com/office/drawing/2014/main" id="{8E36EEC8-DDD3-3EFA-D5DB-C46A20137067}"/>
              </a:ext>
            </a:extLst>
          </p:cNvPr>
          <p:cNvSpPr>
            <a:spLocks noGrp="1"/>
          </p:cNvSpPr>
          <p:nvPr>
            <p:ph type="body" sz="quarter" idx="33" hasCustomPrompt="1"/>
          </p:nvPr>
        </p:nvSpPr>
        <p:spPr>
          <a:xfrm rot="5400000">
            <a:off x="7445109" y="4184136"/>
            <a:ext cx="369336" cy="3125134"/>
          </a:xfrm>
          <a:prstGeom prst="round2SameRect">
            <a:avLst>
              <a:gd name="adj1" fmla="val 50000"/>
              <a:gd name="adj2" fmla="val 0"/>
            </a:avLst>
          </a:prstGeom>
          <a:solidFill>
            <a:schemeClr val="bg1"/>
          </a:solidFill>
        </p:spPr>
        <p:txBody>
          <a:bodyPr vert="vert270" tIns="108000" rIns="72000" anchor="ctr" anchorCtr="0"/>
          <a:lstStyle>
            <a:lvl1pPr algn="r">
              <a:defRPr sz="1400" b="0">
                <a:solidFill>
                  <a:schemeClr val="tx1"/>
                </a:solidFill>
              </a:defRPr>
            </a:lvl1pPr>
            <a:lvl2pPr algn="r">
              <a:defRPr sz="1400" b="1">
                <a:solidFill>
                  <a:schemeClr val="tx1"/>
                </a:solidFill>
              </a:defRPr>
            </a:lvl2pPr>
            <a:lvl3pPr algn="r">
              <a:defRPr sz="1400" b="1">
                <a:solidFill>
                  <a:schemeClr val="tx1"/>
                </a:solidFill>
              </a:defRPr>
            </a:lvl3pPr>
            <a:lvl4pPr algn="r">
              <a:defRPr sz="1400" b="1">
                <a:solidFill>
                  <a:schemeClr val="tx1"/>
                </a:solidFill>
              </a:defRPr>
            </a:lvl4pPr>
            <a:lvl5pPr algn="r">
              <a:defRPr sz="1400" b="1">
                <a:solidFill>
                  <a:schemeClr val="tx1"/>
                </a:solidFill>
              </a:defRPr>
            </a:lvl5pPr>
          </a:lstStyle>
          <a:p>
            <a:pPr lvl="0"/>
            <a:r>
              <a:rPr lang="fr-FR"/>
              <a:t>XXX </a:t>
            </a:r>
          </a:p>
        </p:txBody>
      </p:sp>
      <p:sp>
        <p:nvSpPr>
          <p:cNvPr id="68" name="Espace réservé du texte 55">
            <a:extLst>
              <a:ext uri="{FF2B5EF4-FFF2-40B4-BE49-F238E27FC236}">
                <a16:creationId xmlns:a16="http://schemas.microsoft.com/office/drawing/2014/main" id="{33A08B2D-874F-BE87-FF7D-D5D5922AF38C}"/>
              </a:ext>
            </a:extLst>
          </p:cNvPr>
          <p:cNvSpPr>
            <a:spLocks noGrp="1"/>
          </p:cNvSpPr>
          <p:nvPr>
            <p:ph type="body" sz="quarter" idx="34" hasCustomPrompt="1"/>
          </p:nvPr>
        </p:nvSpPr>
        <p:spPr>
          <a:xfrm rot="5400000">
            <a:off x="4185177" y="4049338"/>
            <a:ext cx="369332" cy="3394730"/>
          </a:xfrm>
          <a:prstGeom prst="round2SameRect">
            <a:avLst>
              <a:gd name="adj1" fmla="val 613"/>
              <a:gd name="adj2" fmla="val 50000"/>
            </a:avLst>
          </a:prstGeom>
          <a:solidFill>
            <a:schemeClr val="tx1"/>
          </a:solidFill>
        </p:spPr>
        <p:txBody>
          <a:bodyPr vert="vert270" anchor="ctr" anchorCtr="0"/>
          <a:lstStyle>
            <a:lvl1pPr algn="l">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XXX</a:t>
            </a:r>
          </a:p>
        </p:txBody>
      </p:sp>
      <p:pic>
        <p:nvPicPr>
          <p:cNvPr id="69" name="Image 68" descr="Une image contenant dessin&#10;&#10;Description générée automatiquement">
            <a:extLst>
              <a:ext uri="{FF2B5EF4-FFF2-40B4-BE49-F238E27FC236}">
                <a16:creationId xmlns:a16="http://schemas.microsoft.com/office/drawing/2014/main" id="{9C65EB30-D374-9106-89CD-4A62742467B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spTree>
    <p:extLst>
      <p:ext uri="{BB962C8B-B14F-4D97-AF65-F5344CB8AC3E}">
        <p14:creationId xmlns:p14="http://schemas.microsoft.com/office/powerpoint/2010/main" val="334241598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Graphique 6">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2994D4CC-50EC-E828-CCE9-E262C86F05C5}"/>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ADB06570-1EBE-6715-F6D8-EA10D5CF1B31}"/>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sp>
        <p:nvSpPr>
          <p:cNvPr id="35" name="Rectangle : coins arrondis 34">
            <a:extLst>
              <a:ext uri="{FF2B5EF4-FFF2-40B4-BE49-F238E27FC236}">
                <a16:creationId xmlns:a16="http://schemas.microsoft.com/office/drawing/2014/main" id="{D76E9619-1F4B-2D87-D1F0-20F152B039EB}"/>
              </a:ext>
            </a:extLst>
          </p:cNvPr>
          <p:cNvSpPr/>
          <p:nvPr userDrawn="1"/>
        </p:nvSpPr>
        <p:spPr>
          <a:xfrm>
            <a:off x="9253857" y="1024982"/>
            <a:ext cx="387481" cy="205416"/>
          </a:xfrm>
          <a:prstGeom prst="roundRect">
            <a:avLst>
              <a:gd name="adj" fmla="val 26971"/>
            </a:avLst>
          </a:prstGeom>
          <a:solidFill>
            <a:schemeClr val="tx2"/>
          </a:solidFill>
          <a:ln>
            <a:noFill/>
          </a:ln>
          <a:effectLst>
            <a:outerShdw blurRad="215900" dist="2159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FB7B3B96-F624-F90F-8BEC-00714A56CF87}"/>
              </a:ext>
            </a:extLst>
          </p:cNvPr>
          <p:cNvSpPr/>
          <p:nvPr userDrawn="1"/>
        </p:nvSpPr>
        <p:spPr>
          <a:xfrm>
            <a:off x="9253857" y="1374414"/>
            <a:ext cx="387481" cy="205416"/>
          </a:xfrm>
          <a:prstGeom prst="roundRect">
            <a:avLst>
              <a:gd name="adj" fmla="val 26971"/>
            </a:avLst>
          </a:prstGeom>
          <a:solidFill>
            <a:schemeClr val="accent1"/>
          </a:solidFill>
          <a:ln>
            <a:noFill/>
          </a:ln>
          <a:effectLst>
            <a:outerShdw blurRad="215900" dist="2159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39" name="Graphique 38">
            <a:extLst>
              <a:ext uri="{FF2B5EF4-FFF2-40B4-BE49-F238E27FC236}">
                <a16:creationId xmlns:a16="http://schemas.microsoft.com/office/drawing/2014/main" id="{87090A25-F30E-FEFD-1B2C-3F55F54438B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7952598" y="5354512"/>
            <a:ext cx="1748337" cy="1918907"/>
          </a:xfrm>
          <a:prstGeom prst="rect">
            <a:avLst/>
          </a:prstGeom>
        </p:spPr>
      </p:pic>
      <p:sp>
        <p:nvSpPr>
          <p:cNvPr id="75" name="Espace réservé du texte 14">
            <a:extLst>
              <a:ext uri="{FF2B5EF4-FFF2-40B4-BE49-F238E27FC236}">
                <a16:creationId xmlns:a16="http://schemas.microsoft.com/office/drawing/2014/main" id="{C71022D7-6CE8-2627-1290-AC71C7EA048F}"/>
              </a:ext>
            </a:extLst>
          </p:cNvPr>
          <p:cNvSpPr>
            <a:spLocks noGrp="1"/>
          </p:cNvSpPr>
          <p:nvPr>
            <p:ph type="body" sz="quarter" idx="12" hasCustomPrompt="1"/>
          </p:nvPr>
        </p:nvSpPr>
        <p:spPr>
          <a:xfrm>
            <a:off x="414606" y="394156"/>
            <a:ext cx="7609829" cy="842511"/>
          </a:xfrm>
          <a:prstGeom prst="rect">
            <a:avLst/>
          </a:prstGeom>
        </p:spPr>
        <p:txBody>
          <a:bodyPr/>
          <a:lstStyle>
            <a:lvl1pPr>
              <a:defRPr sz="3200" b="1">
                <a:solidFill>
                  <a:schemeClr val="bg1"/>
                </a:solidFill>
              </a:defRPr>
            </a:lvl1pPr>
            <a:lvl2pPr>
              <a:defRPr sz="3200" b="1">
                <a:solidFill>
                  <a:schemeClr val="accent1"/>
                </a:solidFill>
              </a:defRPr>
            </a:lvl2pPr>
            <a:lvl3pPr>
              <a:defRPr sz="3200" b="1">
                <a:solidFill>
                  <a:schemeClr val="accent1"/>
                </a:solidFill>
              </a:defRPr>
            </a:lvl3pPr>
            <a:lvl4pPr>
              <a:defRPr sz="3200" b="1">
                <a:solidFill>
                  <a:schemeClr val="accent1"/>
                </a:solidFill>
              </a:defRPr>
            </a:lvl4pPr>
            <a:lvl5pPr>
              <a:defRPr sz="3200" b="1">
                <a:solidFill>
                  <a:schemeClr val="accent1"/>
                </a:solidFill>
              </a:defRPr>
            </a:lvl5pPr>
          </a:lstStyle>
          <a:p>
            <a:pPr lvl="0"/>
            <a:r>
              <a:rPr lang="fr-FR"/>
              <a:t>Titre slide (graphique)</a:t>
            </a:r>
          </a:p>
        </p:txBody>
      </p:sp>
      <p:sp>
        <p:nvSpPr>
          <p:cNvPr id="76" name="Espace réservé du texte 60">
            <a:extLst>
              <a:ext uri="{FF2B5EF4-FFF2-40B4-BE49-F238E27FC236}">
                <a16:creationId xmlns:a16="http://schemas.microsoft.com/office/drawing/2014/main" id="{6BFECFB9-EDED-80D2-5BD8-338A74ED15FC}"/>
              </a:ext>
            </a:extLst>
          </p:cNvPr>
          <p:cNvSpPr>
            <a:spLocks noGrp="1"/>
          </p:cNvSpPr>
          <p:nvPr>
            <p:ph type="body" sz="quarter" idx="34" hasCustomPrompt="1"/>
          </p:nvPr>
        </p:nvSpPr>
        <p:spPr>
          <a:xfrm>
            <a:off x="9768408" y="979590"/>
            <a:ext cx="1453001" cy="205416"/>
          </a:xfrm>
          <a:prstGeom prst="rect">
            <a:avLst/>
          </a:prstGeom>
        </p:spPr>
        <p:txBody>
          <a:bodyPr/>
          <a:lstStyle>
            <a:lvl1pPr algn="l">
              <a:defRPr sz="1400" b="1">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Légende 1</a:t>
            </a:r>
          </a:p>
          <a:p>
            <a:pPr lvl="0"/>
            <a:endParaRPr lang="fr-FR"/>
          </a:p>
        </p:txBody>
      </p:sp>
      <p:sp>
        <p:nvSpPr>
          <p:cNvPr id="77" name="Espace réservé du texte 60">
            <a:extLst>
              <a:ext uri="{FF2B5EF4-FFF2-40B4-BE49-F238E27FC236}">
                <a16:creationId xmlns:a16="http://schemas.microsoft.com/office/drawing/2014/main" id="{DA8B338F-76F3-41BA-96D0-5AAD0A72D371}"/>
              </a:ext>
            </a:extLst>
          </p:cNvPr>
          <p:cNvSpPr>
            <a:spLocks noGrp="1"/>
          </p:cNvSpPr>
          <p:nvPr>
            <p:ph type="body" sz="quarter" idx="35" hasCustomPrompt="1"/>
          </p:nvPr>
        </p:nvSpPr>
        <p:spPr>
          <a:xfrm>
            <a:off x="9768407" y="1379202"/>
            <a:ext cx="1453001" cy="205416"/>
          </a:xfrm>
          <a:prstGeom prst="rect">
            <a:avLst/>
          </a:prstGeom>
        </p:spPr>
        <p:txBody>
          <a:bodyPr/>
          <a:lstStyle>
            <a:lvl1pPr algn="l">
              <a:defRPr sz="1400" b="1">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Légende 2</a:t>
            </a:r>
          </a:p>
          <a:p>
            <a:pPr lvl="0"/>
            <a:endParaRPr lang="fr-FR"/>
          </a:p>
        </p:txBody>
      </p:sp>
      <p:sp>
        <p:nvSpPr>
          <p:cNvPr id="78" name="Espace réservé du texte 23">
            <a:extLst>
              <a:ext uri="{FF2B5EF4-FFF2-40B4-BE49-F238E27FC236}">
                <a16:creationId xmlns:a16="http://schemas.microsoft.com/office/drawing/2014/main" id="{B53D521C-6136-43AB-BCB7-A432280806CA}"/>
              </a:ext>
            </a:extLst>
          </p:cNvPr>
          <p:cNvSpPr>
            <a:spLocks noGrp="1"/>
          </p:cNvSpPr>
          <p:nvPr>
            <p:ph type="body" sz="quarter" idx="19" hasCustomPrompt="1"/>
          </p:nvPr>
        </p:nvSpPr>
        <p:spPr>
          <a:xfrm>
            <a:off x="9291178" y="2219372"/>
            <a:ext cx="2387817" cy="2884332"/>
          </a:xfrm>
          <a:prstGeom prst="rect">
            <a:avLst/>
          </a:prstGeom>
        </p:spPr>
        <p:txBody>
          <a:bodyPr/>
          <a:lstStyle>
            <a:lvl1pPr>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descriptif</a:t>
            </a:r>
          </a:p>
        </p:txBody>
      </p:sp>
      <p:sp>
        <p:nvSpPr>
          <p:cNvPr id="79" name="Espace réservé du texte 50">
            <a:extLst>
              <a:ext uri="{FF2B5EF4-FFF2-40B4-BE49-F238E27FC236}">
                <a16:creationId xmlns:a16="http://schemas.microsoft.com/office/drawing/2014/main" id="{3536BF31-B85B-6922-87C0-A8F7DE87E05E}"/>
              </a:ext>
            </a:extLst>
          </p:cNvPr>
          <p:cNvSpPr>
            <a:spLocks noGrp="1"/>
          </p:cNvSpPr>
          <p:nvPr>
            <p:ph type="body" sz="quarter" idx="20" hasCustomPrompt="1"/>
          </p:nvPr>
        </p:nvSpPr>
        <p:spPr>
          <a:xfrm rot="5400000">
            <a:off x="3695459" y="-1622761"/>
            <a:ext cx="431547" cy="6984775"/>
          </a:xfrm>
          <a:prstGeom prst="round2SameRect">
            <a:avLst>
              <a:gd name="adj1" fmla="val 50000"/>
              <a:gd name="adj2" fmla="val 0"/>
            </a:avLst>
          </a:prstGeom>
          <a:solidFill>
            <a:schemeClr val="tx2"/>
          </a:solidFill>
        </p:spPr>
        <p:txBody>
          <a:bodyPr vert="vert270" tIns="108000" rIns="72000" bIns="0" anchor="ctr" anchorCtr="1"/>
          <a:lstStyle>
            <a:lvl1pPr algn="r">
              <a:defRPr sz="1400" b="0">
                <a:solidFill>
                  <a:schemeClr val="bg1"/>
                </a:solidFill>
              </a:defRPr>
            </a:lvl1pPr>
            <a:lvl2pPr algn="r">
              <a:defRPr sz="1400" b="1">
                <a:solidFill>
                  <a:schemeClr val="tx1"/>
                </a:solidFill>
              </a:defRPr>
            </a:lvl2pPr>
            <a:lvl3pPr algn="r">
              <a:defRPr sz="1400" b="1">
                <a:solidFill>
                  <a:schemeClr val="tx1"/>
                </a:solidFill>
              </a:defRPr>
            </a:lvl3pPr>
            <a:lvl4pPr algn="r">
              <a:defRPr sz="1400" b="1">
                <a:solidFill>
                  <a:schemeClr val="tx1"/>
                </a:solidFill>
              </a:defRPr>
            </a:lvl4pPr>
            <a:lvl5pPr algn="r">
              <a:defRPr sz="1400" b="1">
                <a:solidFill>
                  <a:schemeClr val="tx1"/>
                </a:solidFill>
              </a:defRPr>
            </a:lvl5pPr>
          </a:lstStyle>
          <a:p>
            <a:pPr lvl="0"/>
            <a:r>
              <a:rPr lang="fr-FR"/>
              <a:t>Texte </a:t>
            </a:r>
          </a:p>
        </p:txBody>
      </p:sp>
      <p:sp>
        <p:nvSpPr>
          <p:cNvPr id="80" name="Espace réservé du texte 50">
            <a:extLst>
              <a:ext uri="{FF2B5EF4-FFF2-40B4-BE49-F238E27FC236}">
                <a16:creationId xmlns:a16="http://schemas.microsoft.com/office/drawing/2014/main" id="{3C6FD83C-AD9D-871A-81B8-B8A1F035BF84}"/>
              </a:ext>
            </a:extLst>
          </p:cNvPr>
          <p:cNvSpPr>
            <a:spLocks noGrp="1"/>
          </p:cNvSpPr>
          <p:nvPr>
            <p:ph type="body" sz="quarter" idx="36" hasCustomPrompt="1"/>
          </p:nvPr>
        </p:nvSpPr>
        <p:spPr>
          <a:xfrm rot="5400000">
            <a:off x="3141276" y="-544911"/>
            <a:ext cx="431547" cy="5876408"/>
          </a:xfrm>
          <a:prstGeom prst="round2SameRect">
            <a:avLst>
              <a:gd name="adj1" fmla="val 50000"/>
              <a:gd name="adj2" fmla="val 0"/>
            </a:avLst>
          </a:prstGeom>
          <a:solidFill>
            <a:schemeClr val="tx2"/>
          </a:solidFill>
        </p:spPr>
        <p:txBody>
          <a:bodyPr vert="vert270" tIns="108000" rIns="72000" bIns="0" anchor="ctr" anchorCtr="1"/>
          <a:lstStyle>
            <a:lvl1pPr algn="r">
              <a:defRPr sz="1400" b="0">
                <a:solidFill>
                  <a:schemeClr val="bg1"/>
                </a:solidFill>
              </a:defRPr>
            </a:lvl1pPr>
            <a:lvl2pPr algn="r">
              <a:defRPr sz="1400" b="1">
                <a:solidFill>
                  <a:schemeClr val="tx1"/>
                </a:solidFill>
              </a:defRPr>
            </a:lvl2pPr>
            <a:lvl3pPr algn="r">
              <a:defRPr sz="1400" b="1">
                <a:solidFill>
                  <a:schemeClr val="tx1"/>
                </a:solidFill>
              </a:defRPr>
            </a:lvl3pPr>
            <a:lvl4pPr algn="r">
              <a:defRPr sz="1400" b="1">
                <a:solidFill>
                  <a:schemeClr val="tx1"/>
                </a:solidFill>
              </a:defRPr>
            </a:lvl4pPr>
            <a:lvl5pPr algn="r">
              <a:defRPr sz="1400" b="1">
                <a:solidFill>
                  <a:schemeClr val="tx1"/>
                </a:solidFill>
              </a:defRPr>
            </a:lvl5pPr>
          </a:lstStyle>
          <a:p>
            <a:pPr lvl="0"/>
            <a:r>
              <a:rPr lang="fr-FR"/>
              <a:t>Texte </a:t>
            </a:r>
          </a:p>
        </p:txBody>
      </p:sp>
      <p:sp>
        <p:nvSpPr>
          <p:cNvPr id="81" name="Espace réservé du texte 50">
            <a:extLst>
              <a:ext uri="{FF2B5EF4-FFF2-40B4-BE49-F238E27FC236}">
                <a16:creationId xmlns:a16="http://schemas.microsoft.com/office/drawing/2014/main" id="{2F4B8D56-2F0E-8ACF-07BC-6E821BA130FC}"/>
              </a:ext>
            </a:extLst>
          </p:cNvPr>
          <p:cNvSpPr>
            <a:spLocks noGrp="1"/>
          </p:cNvSpPr>
          <p:nvPr>
            <p:ph type="body" sz="quarter" idx="37" hasCustomPrompt="1"/>
          </p:nvPr>
        </p:nvSpPr>
        <p:spPr>
          <a:xfrm rot="5400000">
            <a:off x="2838299" y="281731"/>
            <a:ext cx="431547" cy="5270455"/>
          </a:xfrm>
          <a:prstGeom prst="round2SameRect">
            <a:avLst>
              <a:gd name="adj1" fmla="val 50000"/>
              <a:gd name="adj2" fmla="val 0"/>
            </a:avLst>
          </a:prstGeom>
          <a:solidFill>
            <a:schemeClr val="tx2"/>
          </a:solidFill>
        </p:spPr>
        <p:txBody>
          <a:bodyPr vert="vert270" tIns="108000" rIns="72000" bIns="0" anchor="ctr" anchorCtr="1"/>
          <a:lstStyle>
            <a:lvl1pPr algn="r">
              <a:defRPr sz="1400" b="0">
                <a:solidFill>
                  <a:schemeClr val="bg1"/>
                </a:solidFill>
              </a:defRPr>
            </a:lvl1pPr>
            <a:lvl2pPr algn="r">
              <a:defRPr sz="1400" b="1">
                <a:solidFill>
                  <a:schemeClr val="tx1"/>
                </a:solidFill>
              </a:defRPr>
            </a:lvl2pPr>
            <a:lvl3pPr algn="r">
              <a:defRPr sz="1400" b="1">
                <a:solidFill>
                  <a:schemeClr val="tx1"/>
                </a:solidFill>
              </a:defRPr>
            </a:lvl3pPr>
            <a:lvl4pPr algn="r">
              <a:defRPr sz="1400" b="1">
                <a:solidFill>
                  <a:schemeClr val="tx1"/>
                </a:solidFill>
              </a:defRPr>
            </a:lvl4pPr>
            <a:lvl5pPr algn="r">
              <a:defRPr sz="1400" b="1">
                <a:solidFill>
                  <a:schemeClr val="tx1"/>
                </a:solidFill>
              </a:defRPr>
            </a:lvl5pPr>
          </a:lstStyle>
          <a:p>
            <a:pPr lvl="0"/>
            <a:r>
              <a:rPr lang="fr-FR"/>
              <a:t>Texte </a:t>
            </a:r>
          </a:p>
        </p:txBody>
      </p:sp>
      <p:sp>
        <p:nvSpPr>
          <p:cNvPr id="82" name="Espace réservé du texte 50">
            <a:extLst>
              <a:ext uri="{FF2B5EF4-FFF2-40B4-BE49-F238E27FC236}">
                <a16:creationId xmlns:a16="http://schemas.microsoft.com/office/drawing/2014/main" id="{C9292D0A-83DF-0903-EAC2-6A723A794526}"/>
              </a:ext>
            </a:extLst>
          </p:cNvPr>
          <p:cNvSpPr>
            <a:spLocks noGrp="1"/>
          </p:cNvSpPr>
          <p:nvPr>
            <p:ph type="body" sz="quarter" idx="38" hasCustomPrompt="1"/>
          </p:nvPr>
        </p:nvSpPr>
        <p:spPr>
          <a:xfrm rot="5400000">
            <a:off x="3401548" y="242148"/>
            <a:ext cx="431547" cy="6396953"/>
          </a:xfrm>
          <a:prstGeom prst="round2SameRect">
            <a:avLst>
              <a:gd name="adj1" fmla="val 50000"/>
              <a:gd name="adj2" fmla="val 0"/>
            </a:avLst>
          </a:prstGeom>
          <a:solidFill>
            <a:schemeClr val="tx2"/>
          </a:solidFill>
        </p:spPr>
        <p:txBody>
          <a:bodyPr vert="vert270" tIns="108000" rIns="72000" bIns="0" anchor="ctr" anchorCtr="1"/>
          <a:lstStyle>
            <a:lvl1pPr algn="r">
              <a:defRPr sz="1400" b="0">
                <a:solidFill>
                  <a:schemeClr val="bg1"/>
                </a:solidFill>
              </a:defRPr>
            </a:lvl1pPr>
            <a:lvl2pPr algn="r">
              <a:defRPr sz="1400" b="1">
                <a:solidFill>
                  <a:schemeClr val="tx1"/>
                </a:solidFill>
              </a:defRPr>
            </a:lvl2pPr>
            <a:lvl3pPr algn="r">
              <a:defRPr sz="1400" b="1">
                <a:solidFill>
                  <a:schemeClr val="tx1"/>
                </a:solidFill>
              </a:defRPr>
            </a:lvl3pPr>
            <a:lvl4pPr algn="r">
              <a:defRPr sz="1400" b="1">
                <a:solidFill>
                  <a:schemeClr val="tx1"/>
                </a:solidFill>
              </a:defRPr>
            </a:lvl4pPr>
            <a:lvl5pPr algn="r">
              <a:defRPr sz="1400" b="1">
                <a:solidFill>
                  <a:schemeClr val="tx1"/>
                </a:solidFill>
              </a:defRPr>
            </a:lvl5pPr>
          </a:lstStyle>
          <a:p>
            <a:pPr lvl="0"/>
            <a:r>
              <a:rPr lang="fr-FR"/>
              <a:t>Texte </a:t>
            </a:r>
          </a:p>
        </p:txBody>
      </p:sp>
      <p:sp>
        <p:nvSpPr>
          <p:cNvPr id="84" name="Espace réservé du texte 83">
            <a:extLst>
              <a:ext uri="{FF2B5EF4-FFF2-40B4-BE49-F238E27FC236}">
                <a16:creationId xmlns:a16="http://schemas.microsoft.com/office/drawing/2014/main" id="{20EA1886-A3B7-7ED4-D261-7BE4CD4AF4ED}"/>
              </a:ext>
            </a:extLst>
          </p:cNvPr>
          <p:cNvSpPr>
            <a:spLocks noGrp="1"/>
          </p:cNvSpPr>
          <p:nvPr>
            <p:ph type="body" sz="quarter" idx="39" hasCustomPrompt="1"/>
          </p:nvPr>
        </p:nvSpPr>
        <p:spPr>
          <a:xfrm>
            <a:off x="7464152" y="1666210"/>
            <a:ext cx="1188132" cy="351807"/>
          </a:xfrm>
          <a:prstGeom prst="rect">
            <a:avLst/>
          </a:prstGeom>
        </p:spPr>
        <p:txBody>
          <a:bodyPr/>
          <a:lstStyle>
            <a:lvl1pPr>
              <a:defRPr sz="2000" b="0">
                <a:solidFill>
                  <a:schemeClr val="tx2"/>
                </a:solidFill>
              </a:defRPr>
            </a:lvl1pPr>
            <a:lvl2pPr>
              <a:defRPr sz="1600" b="0">
                <a:solidFill>
                  <a:schemeClr val="tx2"/>
                </a:solidFill>
              </a:defRPr>
            </a:lvl2pPr>
            <a:lvl3pPr>
              <a:defRPr sz="1600" b="0">
                <a:solidFill>
                  <a:schemeClr val="tx2"/>
                </a:solidFill>
              </a:defRPr>
            </a:lvl3pPr>
            <a:lvl4pPr>
              <a:defRPr sz="1600" b="0">
                <a:solidFill>
                  <a:schemeClr val="tx2"/>
                </a:solidFill>
              </a:defRPr>
            </a:lvl4pPr>
            <a:lvl5pPr>
              <a:defRPr sz="1600" b="0">
                <a:solidFill>
                  <a:schemeClr val="tx2"/>
                </a:solidFill>
              </a:defRPr>
            </a:lvl5pPr>
          </a:lstStyle>
          <a:p>
            <a:pPr lvl="0"/>
            <a:r>
              <a:rPr lang="fr-FR"/>
              <a:t>XX %</a:t>
            </a:r>
          </a:p>
        </p:txBody>
      </p:sp>
      <p:sp>
        <p:nvSpPr>
          <p:cNvPr id="85" name="Espace réservé du texte 83">
            <a:extLst>
              <a:ext uri="{FF2B5EF4-FFF2-40B4-BE49-F238E27FC236}">
                <a16:creationId xmlns:a16="http://schemas.microsoft.com/office/drawing/2014/main" id="{2397FE7B-4588-AE58-3222-BBA946C93847}"/>
              </a:ext>
            </a:extLst>
          </p:cNvPr>
          <p:cNvSpPr>
            <a:spLocks noGrp="1"/>
          </p:cNvSpPr>
          <p:nvPr>
            <p:ph type="body" sz="quarter" idx="40" hasCustomPrompt="1"/>
          </p:nvPr>
        </p:nvSpPr>
        <p:spPr>
          <a:xfrm>
            <a:off x="6366694" y="2202241"/>
            <a:ext cx="1188132" cy="351807"/>
          </a:xfrm>
          <a:prstGeom prst="rect">
            <a:avLst/>
          </a:prstGeom>
        </p:spPr>
        <p:txBody>
          <a:bodyPr/>
          <a:lstStyle>
            <a:lvl1pPr>
              <a:defRPr sz="2000" b="0">
                <a:solidFill>
                  <a:schemeClr val="tx2"/>
                </a:solidFill>
              </a:defRPr>
            </a:lvl1pPr>
            <a:lvl2pPr>
              <a:defRPr sz="1600" b="0">
                <a:solidFill>
                  <a:schemeClr val="tx2"/>
                </a:solidFill>
              </a:defRPr>
            </a:lvl2pPr>
            <a:lvl3pPr>
              <a:defRPr sz="1600" b="0">
                <a:solidFill>
                  <a:schemeClr val="tx2"/>
                </a:solidFill>
              </a:defRPr>
            </a:lvl3pPr>
            <a:lvl4pPr>
              <a:defRPr sz="1600" b="0">
                <a:solidFill>
                  <a:schemeClr val="tx2"/>
                </a:solidFill>
              </a:defRPr>
            </a:lvl4pPr>
            <a:lvl5pPr>
              <a:defRPr sz="1600" b="0">
                <a:solidFill>
                  <a:schemeClr val="tx2"/>
                </a:solidFill>
              </a:defRPr>
            </a:lvl5pPr>
          </a:lstStyle>
          <a:p>
            <a:pPr lvl="0"/>
            <a:r>
              <a:rPr lang="fr-FR"/>
              <a:t>XX %</a:t>
            </a:r>
          </a:p>
        </p:txBody>
      </p:sp>
      <p:sp>
        <p:nvSpPr>
          <p:cNvPr id="86" name="Espace réservé du texte 83">
            <a:extLst>
              <a:ext uri="{FF2B5EF4-FFF2-40B4-BE49-F238E27FC236}">
                <a16:creationId xmlns:a16="http://schemas.microsoft.com/office/drawing/2014/main" id="{1E8B47E2-0709-EB0A-1483-5BDD3A0F70DF}"/>
              </a:ext>
            </a:extLst>
          </p:cNvPr>
          <p:cNvSpPr>
            <a:spLocks noGrp="1"/>
          </p:cNvSpPr>
          <p:nvPr>
            <p:ph type="body" sz="quarter" idx="41" hasCustomPrompt="1"/>
          </p:nvPr>
        </p:nvSpPr>
        <p:spPr>
          <a:xfrm>
            <a:off x="5787350" y="2733915"/>
            <a:ext cx="1188132" cy="351807"/>
          </a:xfrm>
          <a:prstGeom prst="rect">
            <a:avLst/>
          </a:prstGeom>
        </p:spPr>
        <p:txBody>
          <a:bodyPr/>
          <a:lstStyle>
            <a:lvl1pPr>
              <a:defRPr sz="2000" b="0">
                <a:solidFill>
                  <a:schemeClr val="tx2"/>
                </a:solidFill>
              </a:defRPr>
            </a:lvl1pPr>
            <a:lvl2pPr>
              <a:defRPr sz="1600" b="0">
                <a:solidFill>
                  <a:schemeClr val="tx2"/>
                </a:solidFill>
              </a:defRPr>
            </a:lvl2pPr>
            <a:lvl3pPr>
              <a:defRPr sz="1600" b="0">
                <a:solidFill>
                  <a:schemeClr val="tx2"/>
                </a:solidFill>
              </a:defRPr>
            </a:lvl3pPr>
            <a:lvl4pPr>
              <a:defRPr sz="1600" b="0">
                <a:solidFill>
                  <a:schemeClr val="tx2"/>
                </a:solidFill>
              </a:defRPr>
            </a:lvl4pPr>
            <a:lvl5pPr>
              <a:defRPr sz="1600" b="0">
                <a:solidFill>
                  <a:schemeClr val="tx2"/>
                </a:solidFill>
              </a:defRPr>
            </a:lvl5pPr>
          </a:lstStyle>
          <a:p>
            <a:pPr lvl="0"/>
            <a:r>
              <a:rPr lang="fr-FR"/>
              <a:t>XX %</a:t>
            </a:r>
          </a:p>
        </p:txBody>
      </p:sp>
      <p:sp>
        <p:nvSpPr>
          <p:cNvPr id="87" name="Espace réservé du texte 83">
            <a:extLst>
              <a:ext uri="{FF2B5EF4-FFF2-40B4-BE49-F238E27FC236}">
                <a16:creationId xmlns:a16="http://schemas.microsoft.com/office/drawing/2014/main" id="{EC3C1ED1-2876-E77F-DD31-1086F81D5D23}"/>
              </a:ext>
            </a:extLst>
          </p:cNvPr>
          <p:cNvSpPr>
            <a:spLocks noGrp="1"/>
          </p:cNvSpPr>
          <p:nvPr>
            <p:ph type="body" sz="quarter" idx="42" hasCustomPrompt="1"/>
          </p:nvPr>
        </p:nvSpPr>
        <p:spPr>
          <a:xfrm>
            <a:off x="6924092" y="3249366"/>
            <a:ext cx="1188132" cy="351807"/>
          </a:xfrm>
          <a:prstGeom prst="rect">
            <a:avLst/>
          </a:prstGeom>
        </p:spPr>
        <p:txBody>
          <a:bodyPr/>
          <a:lstStyle>
            <a:lvl1pPr>
              <a:defRPr sz="2000" b="0">
                <a:solidFill>
                  <a:schemeClr val="tx2"/>
                </a:solidFill>
              </a:defRPr>
            </a:lvl1pPr>
            <a:lvl2pPr>
              <a:defRPr sz="1600" b="0">
                <a:solidFill>
                  <a:schemeClr val="tx2"/>
                </a:solidFill>
              </a:defRPr>
            </a:lvl2pPr>
            <a:lvl3pPr>
              <a:defRPr sz="1600" b="0">
                <a:solidFill>
                  <a:schemeClr val="tx2"/>
                </a:solidFill>
              </a:defRPr>
            </a:lvl3pPr>
            <a:lvl4pPr>
              <a:defRPr sz="1600" b="0">
                <a:solidFill>
                  <a:schemeClr val="tx2"/>
                </a:solidFill>
              </a:defRPr>
            </a:lvl4pPr>
            <a:lvl5pPr>
              <a:defRPr sz="1600" b="0">
                <a:solidFill>
                  <a:schemeClr val="tx2"/>
                </a:solidFill>
              </a:defRPr>
            </a:lvl5pPr>
          </a:lstStyle>
          <a:p>
            <a:pPr lvl="0"/>
            <a:r>
              <a:rPr lang="fr-FR"/>
              <a:t>XX %</a:t>
            </a:r>
          </a:p>
        </p:txBody>
      </p:sp>
      <p:sp>
        <p:nvSpPr>
          <p:cNvPr id="88" name="Espace réservé du texte 50">
            <a:extLst>
              <a:ext uri="{FF2B5EF4-FFF2-40B4-BE49-F238E27FC236}">
                <a16:creationId xmlns:a16="http://schemas.microsoft.com/office/drawing/2014/main" id="{FCACFCA8-B039-6932-AD46-63E953883F49}"/>
              </a:ext>
            </a:extLst>
          </p:cNvPr>
          <p:cNvSpPr>
            <a:spLocks noGrp="1"/>
          </p:cNvSpPr>
          <p:nvPr>
            <p:ph type="body" sz="quarter" idx="43" hasCustomPrompt="1"/>
          </p:nvPr>
        </p:nvSpPr>
        <p:spPr>
          <a:xfrm rot="5400000">
            <a:off x="3716263" y="821845"/>
            <a:ext cx="431547" cy="6984775"/>
          </a:xfrm>
          <a:prstGeom prst="round2SameRect">
            <a:avLst>
              <a:gd name="adj1" fmla="val 50000"/>
              <a:gd name="adj2" fmla="val 0"/>
            </a:avLst>
          </a:prstGeom>
          <a:solidFill>
            <a:schemeClr val="accent1"/>
          </a:solidFill>
        </p:spPr>
        <p:txBody>
          <a:bodyPr vert="vert270" tIns="108000" rIns="72000" bIns="0" anchor="ctr" anchorCtr="1"/>
          <a:lstStyle>
            <a:lvl1pPr algn="r">
              <a:defRPr sz="1400" b="0">
                <a:solidFill>
                  <a:schemeClr val="bg1"/>
                </a:solidFill>
              </a:defRPr>
            </a:lvl1pPr>
            <a:lvl2pPr algn="r">
              <a:defRPr sz="1400" b="1">
                <a:solidFill>
                  <a:schemeClr val="tx1"/>
                </a:solidFill>
              </a:defRPr>
            </a:lvl2pPr>
            <a:lvl3pPr algn="r">
              <a:defRPr sz="1400" b="1">
                <a:solidFill>
                  <a:schemeClr val="tx1"/>
                </a:solidFill>
              </a:defRPr>
            </a:lvl3pPr>
            <a:lvl4pPr algn="r">
              <a:defRPr sz="1400" b="1">
                <a:solidFill>
                  <a:schemeClr val="tx1"/>
                </a:solidFill>
              </a:defRPr>
            </a:lvl4pPr>
            <a:lvl5pPr algn="r">
              <a:defRPr sz="1400" b="1">
                <a:solidFill>
                  <a:schemeClr val="tx1"/>
                </a:solidFill>
              </a:defRPr>
            </a:lvl5pPr>
          </a:lstStyle>
          <a:p>
            <a:pPr lvl="0"/>
            <a:r>
              <a:rPr lang="fr-FR"/>
              <a:t>Texte </a:t>
            </a:r>
          </a:p>
        </p:txBody>
      </p:sp>
      <p:sp>
        <p:nvSpPr>
          <p:cNvPr id="89" name="Espace réservé du texte 50">
            <a:extLst>
              <a:ext uri="{FF2B5EF4-FFF2-40B4-BE49-F238E27FC236}">
                <a16:creationId xmlns:a16="http://schemas.microsoft.com/office/drawing/2014/main" id="{D94DA5E9-8780-EA89-91A7-A0DE603793F0}"/>
              </a:ext>
            </a:extLst>
          </p:cNvPr>
          <p:cNvSpPr>
            <a:spLocks noGrp="1"/>
          </p:cNvSpPr>
          <p:nvPr>
            <p:ph type="body" sz="quarter" idx="44" hasCustomPrompt="1"/>
          </p:nvPr>
        </p:nvSpPr>
        <p:spPr>
          <a:xfrm rot="5400000">
            <a:off x="3162080" y="1899695"/>
            <a:ext cx="431547" cy="5876408"/>
          </a:xfrm>
          <a:prstGeom prst="round2SameRect">
            <a:avLst>
              <a:gd name="adj1" fmla="val 50000"/>
              <a:gd name="adj2" fmla="val 0"/>
            </a:avLst>
          </a:prstGeom>
          <a:solidFill>
            <a:schemeClr val="accent1"/>
          </a:solidFill>
        </p:spPr>
        <p:txBody>
          <a:bodyPr vert="vert270" tIns="108000" rIns="72000" bIns="0" anchor="ctr" anchorCtr="1"/>
          <a:lstStyle>
            <a:lvl1pPr algn="r">
              <a:defRPr sz="1400" b="0">
                <a:solidFill>
                  <a:schemeClr val="bg1"/>
                </a:solidFill>
              </a:defRPr>
            </a:lvl1pPr>
            <a:lvl2pPr algn="r">
              <a:defRPr sz="1400" b="1">
                <a:solidFill>
                  <a:schemeClr val="tx1"/>
                </a:solidFill>
              </a:defRPr>
            </a:lvl2pPr>
            <a:lvl3pPr algn="r">
              <a:defRPr sz="1400" b="1">
                <a:solidFill>
                  <a:schemeClr val="tx1"/>
                </a:solidFill>
              </a:defRPr>
            </a:lvl3pPr>
            <a:lvl4pPr algn="r">
              <a:defRPr sz="1400" b="1">
                <a:solidFill>
                  <a:schemeClr val="tx1"/>
                </a:solidFill>
              </a:defRPr>
            </a:lvl4pPr>
            <a:lvl5pPr algn="r">
              <a:defRPr sz="1400" b="1">
                <a:solidFill>
                  <a:schemeClr val="tx1"/>
                </a:solidFill>
              </a:defRPr>
            </a:lvl5pPr>
          </a:lstStyle>
          <a:p>
            <a:pPr lvl="0"/>
            <a:r>
              <a:rPr lang="fr-FR"/>
              <a:t>Texte </a:t>
            </a:r>
          </a:p>
        </p:txBody>
      </p:sp>
      <p:sp>
        <p:nvSpPr>
          <p:cNvPr id="90" name="Espace réservé du texte 50">
            <a:extLst>
              <a:ext uri="{FF2B5EF4-FFF2-40B4-BE49-F238E27FC236}">
                <a16:creationId xmlns:a16="http://schemas.microsoft.com/office/drawing/2014/main" id="{DAE8019F-B575-DE32-2AD1-1F845383DDD8}"/>
              </a:ext>
            </a:extLst>
          </p:cNvPr>
          <p:cNvSpPr>
            <a:spLocks noGrp="1"/>
          </p:cNvSpPr>
          <p:nvPr>
            <p:ph type="body" sz="quarter" idx="45" hasCustomPrompt="1"/>
          </p:nvPr>
        </p:nvSpPr>
        <p:spPr>
          <a:xfrm rot="5400000">
            <a:off x="2859103" y="2726337"/>
            <a:ext cx="431547" cy="5270455"/>
          </a:xfrm>
          <a:prstGeom prst="round2SameRect">
            <a:avLst>
              <a:gd name="adj1" fmla="val 50000"/>
              <a:gd name="adj2" fmla="val 0"/>
            </a:avLst>
          </a:prstGeom>
          <a:solidFill>
            <a:schemeClr val="accent1"/>
          </a:solidFill>
        </p:spPr>
        <p:txBody>
          <a:bodyPr vert="vert270" tIns="108000" rIns="72000" bIns="0" anchor="ctr" anchorCtr="1"/>
          <a:lstStyle>
            <a:lvl1pPr algn="r">
              <a:defRPr sz="1400" b="0">
                <a:solidFill>
                  <a:schemeClr val="bg1"/>
                </a:solidFill>
              </a:defRPr>
            </a:lvl1pPr>
            <a:lvl2pPr algn="r">
              <a:defRPr sz="1400" b="1">
                <a:solidFill>
                  <a:schemeClr val="tx1"/>
                </a:solidFill>
              </a:defRPr>
            </a:lvl2pPr>
            <a:lvl3pPr algn="r">
              <a:defRPr sz="1400" b="1">
                <a:solidFill>
                  <a:schemeClr val="tx1"/>
                </a:solidFill>
              </a:defRPr>
            </a:lvl3pPr>
            <a:lvl4pPr algn="r">
              <a:defRPr sz="1400" b="1">
                <a:solidFill>
                  <a:schemeClr val="tx1"/>
                </a:solidFill>
              </a:defRPr>
            </a:lvl4pPr>
            <a:lvl5pPr algn="r">
              <a:defRPr sz="1400" b="1">
                <a:solidFill>
                  <a:schemeClr val="tx1"/>
                </a:solidFill>
              </a:defRPr>
            </a:lvl5pPr>
          </a:lstStyle>
          <a:p>
            <a:pPr lvl="0"/>
            <a:r>
              <a:rPr lang="fr-FR"/>
              <a:t>Texte </a:t>
            </a:r>
          </a:p>
        </p:txBody>
      </p:sp>
      <p:sp>
        <p:nvSpPr>
          <p:cNvPr id="91" name="Espace réservé du texte 50">
            <a:extLst>
              <a:ext uri="{FF2B5EF4-FFF2-40B4-BE49-F238E27FC236}">
                <a16:creationId xmlns:a16="http://schemas.microsoft.com/office/drawing/2014/main" id="{8A3F163D-9DC1-F5BC-A4A2-35BE5C3A2384}"/>
              </a:ext>
            </a:extLst>
          </p:cNvPr>
          <p:cNvSpPr>
            <a:spLocks noGrp="1"/>
          </p:cNvSpPr>
          <p:nvPr>
            <p:ph type="body" sz="quarter" idx="46" hasCustomPrompt="1"/>
          </p:nvPr>
        </p:nvSpPr>
        <p:spPr>
          <a:xfrm rot="5400000">
            <a:off x="3422352" y="2686754"/>
            <a:ext cx="431547" cy="6396953"/>
          </a:xfrm>
          <a:prstGeom prst="round2SameRect">
            <a:avLst>
              <a:gd name="adj1" fmla="val 50000"/>
              <a:gd name="adj2" fmla="val 0"/>
            </a:avLst>
          </a:prstGeom>
          <a:solidFill>
            <a:schemeClr val="accent1"/>
          </a:solidFill>
        </p:spPr>
        <p:txBody>
          <a:bodyPr vert="vert270" tIns="108000" rIns="72000" bIns="0" anchor="ctr" anchorCtr="1"/>
          <a:lstStyle>
            <a:lvl1pPr algn="r">
              <a:defRPr sz="1400" b="0">
                <a:solidFill>
                  <a:schemeClr val="bg1"/>
                </a:solidFill>
              </a:defRPr>
            </a:lvl1pPr>
            <a:lvl2pPr algn="r">
              <a:defRPr sz="1400" b="1">
                <a:solidFill>
                  <a:schemeClr val="tx1"/>
                </a:solidFill>
              </a:defRPr>
            </a:lvl2pPr>
            <a:lvl3pPr algn="r">
              <a:defRPr sz="1400" b="1">
                <a:solidFill>
                  <a:schemeClr val="tx1"/>
                </a:solidFill>
              </a:defRPr>
            </a:lvl3pPr>
            <a:lvl4pPr algn="r">
              <a:defRPr sz="1400" b="1">
                <a:solidFill>
                  <a:schemeClr val="tx1"/>
                </a:solidFill>
              </a:defRPr>
            </a:lvl4pPr>
            <a:lvl5pPr algn="r">
              <a:defRPr sz="1400" b="1">
                <a:solidFill>
                  <a:schemeClr val="tx1"/>
                </a:solidFill>
              </a:defRPr>
            </a:lvl5pPr>
          </a:lstStyle>
          <a:p>
            <a:pPr lvl="0"/>
            <a:r>
              <a:rPr lang="fr-FR"/>
              <a:t>Texte </a:t>
            </a:r>
          </a:p>
        </p:txBody>
      </p:sp>
      <p:sp>
        <p:nvSpPr>
          <p:cNvPr id="92" name="Espace réservé du texte 83">
            <a:extLst>
              <a:ext uri="{FF2B5EF4-FFF2-40B4-BE49-F238E27FC236}">
                <a16:creationId xmlns:a16="http://schemas.microsoft.com/office/drawing/2014/main" id="{72016B6F-5BAB-2CEA-0C8F-D015D56ADC90}"/>
              </a:ext>
            </a:extLst>
          </p:cNvPr>
          <p:cNvSpPr>
            <a:spLocks noGrp="1"/>
          </p:cNvSpPr>
          <p:nvPr>
            <p:ph type="body" sz="quarter" idx="47" hasCustomPrompt="1"/>
          </p:nvPr>
        </p:nvSpPr>
        <p:spPr>
          <a:xfrm>
            <a:off x="7484956" y="4110816"/>
            <a:ext cx="1188132" cy="351807"/>
          </a:xfrm>
          <a:prstGeom prst="rect">
            <a:avLst/>
          </a:prstGeom>
        </p:spPr>
        <p:txBody>
          <a:bodyPr/>
          <a:lstStyle>
            <a:lvl1pPr>
              <a:defRPr sz="2000" b="0">
                <a:solidFill>
                  <a:schemeClr val="accent1"/>
                </a:solidFill>
              </a:defRPr>
            </a:lvl1pPr>
            <a:lvl2pPr>
              <a:defRPr sz="1600" b="0">
                <a:solidFill>
                  <a:schemeClr val="tx2"/>
                </a:solidFill>
              </a:defRPr>
            </a:lvl2pPr>
            <a:lvl3pPr>
              <a:defRPr sz="1600" b="0">
                <a:solidFill>
                  <a:schemeClr val="tx2"/>
                </a:solidFill>
              </a:defRPr>
            </a:lvl3pPr>
            <a:lvl4pPr>
              <a:defRPr sz="1600" b="0">
                <a:solidFill>
                  <a:schemeClr val="tx2"/>
                </a:solidFill>
              </a:defRPr>
            </a:lvl4pPr>
            <a:lvl5pPr>
              <a:defRPr sz="1600" b="0">
                <a:solidFill>
                  <a:schemeClr val="tx2"/>
                </a:solidFill>
              </a:defRPr>
            </a:lvl5pPr>
          </a:lstStyle>
          <a:p>
            <a:pPr lvl="0"/>
            <a:r>
              <a:rPr lang="fr-FR"/>
              <a:t>XX %</a:t>
            </a:r>
          </a:p>
        </p:txBody>
      </p:sp>
      <p:sp>
        <p:nvSpPr>
          <p:cNvPr id="93" name="Espace réservé du texte 83">
            <a:extLst>
              <a:ext uri="{FF2B5EF4-FFF2-40B4-BE49-F238E27FC236}">
                <a16:creationId xmlns:a16="http://schemas.microsoft.com/office/drawing/2014/main" id="{4E36DCD2-1C9D-300A-5932-6E8DF9168935}"/>
              </a:ext>
            </a:extLst>
          </p:cNvPr>
          <p:cNvSpPr>
            <a:spLocks noGrp="1"/>
          </p:cNvSpPr>
          <p:nvPr>
            <p:ph type="body" sz="quarter" idx="48" hasCustomPrompt="1"/>
          </p:nvPr>
        </p:nvSpPr>
        <p:spPr>
          <a:xfrm>
            <a:off x="6387498" y="4646847"/>
            <a:ext cx="1188132" cy="351807"/>
          </a:xfrm>
          <a:prstGeom prst="rect">
            <a:avLst/>
          </a:prstGeom>
        </p:spPr>
        <p:txBody>
          <a:bodyPr/>
          <a:lstStyle>
            <a:lvl1pPr>
              <a:defRPr sz="2000" b="0">
                <a:solidFill>
                  <a:schemeClr val="accent1"/>
                </a:solidFill>
              </a:defRPr>
            </a:lvl1pPr>
            <a:lvl2pPr>
              <a:defRPr sz="1600" b="0">
                <a:solidFill>
                  <a:schemeClr val="tx2"/>
                </a:solidFill>
              </a:defRPr>
            </a:lvl2pPr>
            <a:lvl3pPr>
              <a:defRPr sz="1600" b="0">
                <a:solidFill>
                  <a:schemeClr val="tx2"/>
                </a:solidFill>
              </a:defRPr>
            </a:lvl3pPr>
            <a:lvl4pPr>
              <a:defRPr sz="1600" b="0">
                <a:solidFill>
                  <a:schemeClr val="tx2"/>
                </a:solidFill>
              </a:defRPr>
            </a:lvl4pPr>
            <a:lvl5pPr>
              <a:defRPr sz="1600" b="0">
                <a:solidFill>
                  <a:schemeClr val="tx2"/>
                </a:solidFill>
              </a:defRPr>
            </a:lvl5pPr>
          </a:lstStyle>
          <a:p>
            <a:pPr lvl="0"/>
            <a:r>
              <a:rPr lang="fr-FR"/>
              <a:t>XX %</a:t>
            </a:r>
          </a:p>
        </p:txBody>
      </p:sp>
      <p:sp>
        <p:nvSpPr>
          <p:cNvPr id="94" name="Espace réservé du texte 83">
            <a:extLst>
              <a:ext uri="{FF2B5EF4-FFF2-40B4-BE49-F238E27FC236}">
                <a16:creationId xmlns:a16="http://schemas.microsoft.com/office/drawing/2014/main" id="{005B7D5F-06F2-73DF-BF64-AE6541352AFD}"/>
              </a:ext>
            </a:extLst>
          </p:cNvPr>
          <p:cNvSpPr>
            <a:spLocks noGrp="1"/>
          </p:cNvSpPr>
          <p:nvPr>
            <p:ph type="body" sz="quarter" idx="49" hasCustomPrompt="1"/>
          </p:nvPr>
        </p:nvSpPr>
        <p:spPr>
          <a:xfrm>
            <a:off x="5808154" y="5178521"/>
            <a:ext cx="1188132" cy="351807"/>
          </a:xfrm>
          <a:prstGeom prst="rect">
            <a:avLst/>
          </a:prstGeom>
        </p:spPr>
        <p:txBody>
          <a:bodyPr/>
          <a:lstStyle>
            <a:lvl1pPr>
              <a:defRPr sz="2000" b="0">
                <a:solidFill>
                  <a:schemeClr val="accent1"/>
                </a:solidFill>
              </a:defRPr>
            </a:lvl1pPr>
            <a:lvl2pPr>
              <a:defRPr sz="1600" b="0">
                <a:solidFill>
                  <a:schemeClr val="tx2"/>
                </a:solidFill>
              </a:defRPr>
            </a:lvl2pPr>
            <a:lvl3pPr>
              <a:defRPr sz="1600" b="0">
                <a:solidFill>
                  <a:schemeClr val="tx2"/>
                </a:solidFill>
              </a:defRPr>
            </a:lvl3pPr>
            <a:lvl4pPr>
              <a:defRPr sz="1600" b="0">
                <a:solidFill>
                  <a:schemeClr val="tx2"/>
                </a:solidFill>
              </a:defRPr>
            </a:lvl4pPr>
            <a:lvl5pPr>
              <a:defRPr sz="1600" b="0">
                <a:solidFill>
                  <a:schemeClr val="tx2"/>
                </a:solidFill>
              </a:defRPr>
            </a:lvl5pPr>
          </a:lstStyle>
          <a:p>
            <a:pPr lvl="0"/>
            <a:r>
              <a:rPr lang="fr-FR"/>
              <a:t>XX %</a:t>
            </a:r>
          </a:p>
        </p:txBody>
      </p:sp>
      <p:sp>
        <p:nvSpPr>
          <p:cNvPr id="95" name="Espace réservé du texte 83">
            <a:extLst>
              <a:ext uri="{FF2B5EF4-FFF2-40B4-BE49-F238E27FC236}">
                <a16:creationId xmlns:a16="http://schemas.microsoft.com/office/drawing/2014/main" id="{4BA422D0-609A-019A-5D33-4A1FC834C981}"/>
              </a:ext>
            </a:extLst>
          </p:cNvPr>
          <p:cNvSpPr>
            <a:spLocks noGrp="1"/>
          </p:cNvSpPr>
          <p:nvPr>
            <p:ph type="body" sz="quarter" idx="50" hasCustomPrompt="1"/>
          </p:nvPr>
        </p:nvSpPr>
        <p:spPr>
          <a:xfrm>
            <a:off x="6944896" y="5693972"/>
            <a:ext cx="1188132" cy="351807"/>
          </a:xfrm>
          <a:prstGeom prst="rect">
            <a:avLst/>
          </a:prstGeom>
        </p:spPr>
        <p:txBody>
          <a:bodyPr/>
          <a:lstStyle>
            <a:lvl1pPr>
              <a:defRPr sz="2000" b="0">
                <a:solidFill>
                  <a:schemeClr val="accent1"/>
                </a:solidFill>
              </a:defRPr>
            </a:lvl1pPr>
            <a:lvl2pPr>
              <a:defRPr sz="1600" b="0">
                <a:solidFill>
                  <a:schemeClr val="tx2"/>
                </a:solidFill>
              </a:defRPr>
            </a:lvl2pPr>
            <a:lvl3pPr>
              <a:defRPr sz="1600" b="0">
                <a:solidFill>
                  <a:schemeClr val="tx2"/>
                </a:solidFill>
              </a:defRPr>
            </a:lvl3pPr>
            <a:lvl4pPr>
              <a:defRPr sz="1600" b="0">
                <a:solidFill>
                  <a:schemeClr val="tx2"/>
                </a:solidFill>
              </a:defRPr>
            </a:lvl4pPr>
            <a:lvl5pPr>
              <a:defRPr sz="1600" b="0">
                <a:solidFill>
                  <a:schemeClr val="tx2"/>
                </a:solidFill>
              </a:defRPr>
            </a:lvl5pPr>
          </a:lstStyle>
          <a:p>
            <a:pPr lvl="0"/>
            <a:r>
              <a:rPr lang="fr-FR"/>
              <a:t>XX %</a:t>
            </a:r>
          </a:p>
        </p:txBody>
      </p:sp>
      <p:pic>
        <p:nvPicPr>
          <p:cNvPr id="96" name="Image 95" descr="Une image contenant dessin&#10;&#10;Description générée automatiquement">
            <a:extLst>
              <a:ext uri="{FF2B5EF4-FFF2-40B4-BE49-F238E27FC236}">
                <a16:creationId xmlns:a16="http://schemas.microsoft.com/office/drawing/2014/main" id="{59D08197-D66B-A434-4E59-99EFD70DA2F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spTree>
    <p:extLst>
      <p:ext uri="{BB962C8B-B14F-4D97-AF65-F5344CB8AC3E}">
        <p14:creationId xmlns:p14="http://schemas.microsoft.com/office/powerpoint/2010/main" val="21902947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Planning">
    <p:bg>
      <p:bgPr>
        <a:solidFill>
          <a:schemeClr val="bg1">
            <a:lumMod val="95000"/>
          </a:schemeClr>
        </a:solidFill>
        <a:effectLst/>
      </p:bgPr>
    </p:bg>
    <p:spTree>
      <p:nvGrpSpPr>
        <p:cNvPr id="1" name=""/>
        <p:cNvGrpSpPr/>
        <p:nvPr/>
      </p:nvGrpSpPr>
      <p:grpSpPr>
        <a:xfrm>
          <a:off x="0" y="0"/>
          <a:ext cx="0" cy="0"/>
          <a:chOff x="0" y="0"/>
          <a:chExt cx="0" cy="0"/>
        </a:xfrm>
      </p:grpSpPr>
      <p:pic>
        <p:nvPicPr>
          <p:cNvPr id="59" name="Graphique 58">
            <a:extLst>
              <a:ext uri="{FF2B5EF4-FFF2-40B4-BE49-F238E27FC236}">
                <a16:creationId xmlns:a16="http://schemas.microsoft.com/office/drawing/2014/main" id="{6E06012D-D5BE-AD82-1DF2-45A8EBBFB4B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2782465" y="4195294"/>
            <a:ext cx="6838849" cy="3844120"/>
          </a:xfrm>
          <a:prstGeom prst="rect">
            <a:avLst/>
          </a:prstGeom>
          <a:effectLst>
            <a:outerShdw blurRad="266700" dist="165100" dir="2700000" algn="tl" rotWithShape="0">
              <a:prstClr val="black">
                <a:alpha val="41000"/>
              </a:prstClr>
            </a:outerShdw>
          </a:effectLst>
        </p:spPr>
      </p:pic>
      <p:sp>
        <p:nvSpPr>
          <p:cNvPr id="3" name="Espace réservé du pied de page 2">
            <a:extLst>
              <a:ext uri="{FF2B5EF4-FFF2-40B4-BE49-F238E27FC236}">
                <a16:creationId xmlns:a16="http://schemas.microsoft.com/office/drawing/2014/main" id="{5ACBCCA3-0282-269B-159B-204C0161CF1F}"/>
              </a:ext>
            </a:extLst>
          </p:cNvPr>
          <p:cNvSpPr>
            <a:spLocks noGrp="1"/>
          </p:cNvSpPr>
          <p:nvPr>
            <p:ph type="ftr" sz="quarter" idx="10"/>
          </p:nvPr>
        </p:nvSpPr>
        <p:spPr/>
        <p:txBody>
          <a:body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92A6A91C-A059-D459-1AF2-F6930FA34A66}"/>
              </a:ext>
            </a:extLst>
          </p:cNvPr>
          <p:cNvSpPr>
            <a:spLocks noGrp="1"/>
          </p:cNvSpPr>
          <p:nvPr>
            <p:ph type="sldNum" sz="quarter" idx="11"/>
          </p:nvPr>
        </p:nvSpPr>
        <p:spPr/>
        <p:txBody>
          <a:bodyPr/>
          <a:lstStyle/>
          <a:p>
            <a:fld id="{72F7D735-2684-4015-BC38-8C62B24B466E}" type="slidenum">
              <a:rPr lang="fr-FR" smtClean="0"/>
              <a:pPr/>
              <a:t>‹N°›</a:t>
            </a:fld>
            <a:endParaRPr lang="fr-FR"/>
          </a:p>
        </p:txBody>
      </p:sp>
      <p:sp>
        <p:nvSpPr>
          <p:cNvPr id="35" name="ZoneTexte 34">
            <a:extLst>
              <a:ext uri="{FF2B5EF4-FFF2-40B4-BE49-F238E27FC236}">
                <a16:creationId xmlns:a16="http://schemas.microsoft.com/office/drawing/2014/main" id="{731DCD67-18EC-78C6-A6BF-B237F1BB9254}"/>
              </a:ext>
            </a:extLst>
          </p:cNvPr>
          <p:cNvSpPr txBox="1"/>
          <p:nvPr userDrawn="1"/>
        </p:nvSpPr>
        <p:spPr>
          <a:xfrm>
            <a:off x="3873620" y="3139026"/>
            <a:ext cx="2127706" cy="184666"/>
          </a:xfrm>
          <a:prstGeom prst="rect">
            <a:avLst/>
          </a:prstGeom>
          <a:noFill/>
        </p:spPr>
        <p:txBody>
          <a:bodyPr wrap="square" lIns="36000" tIns="0" rIns="36000" bIns="0" rtlCol="0">
            <a:spAutoFit/>
          </a:bodyPr>
          <a:lstStyle/>
          <a:p>
            <a:pPr algn="ctr">
              <a:buClr>
                <a:schemeClr val="tx2"/>
              </a:buClr>
            </a:pPr>
            <a:r>
              <a:rPr lang="fr-FR" sz="1200">
                <a:solidFill>
                  <a:schemeClr val="bg1"/>
                </a:solidFill>
              </a:rPr>
              <a:t>Texte</a:t>
            </a:r>
          </a:p>
        </p:txBody>
      </p:sp>
      <p:pic>
        <p:nvPicPr>
          <p:cNvPr id="42" name="Image 41">
            <a:extLst>
              <a:ext uri="{FF2B5EF4-FFF2-40B4-BE49-F238E27FC236}">
                <a16:creationId xmlns:a16="http://schemas.microsoft.com/office/drawing/2014/main" id="{1A751D67-79A2-1D6C-9BF0-5BC8573220D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923074" y="6167566"/>
            <a:ext cx="1221598" cy="789826"/>
          </a:xfrm>
          <a:prstGeom prst="rect">
            <a:avLst/>
          </a:prstGeom>
        </p:spPr>
      </p:pic>
      <p:sp>
        <p:nvSpPr>
          <p:cNvPr id="44" name="Espace réservé du texte 43">
            <a:extLst>
              <a:ext uri="{FF2B5EF4-FFF2-40B4-BE49-F238E27FC236}">
                <a16:creationId xmlns:a16="http://schemas.microsoft.com/office/drawing/2014/main" id="{5E75CA77-0CED-30F7-CF64-F2785940225C}"/>
              </a:ext>
            </a:extLst>
          </p:cNvPr>
          <p:cNvSpPr>
            <a:spLocks noGrp="1"/>
          </p:cNvSpPr>
          <p:nvPr>
            <p:ph type="body" sz="quarter" idx="12" hasCustomPrompt="1"/>
          </p:nvPr>
        </p:nvSpPr>
        <p:spPr>
          <a:xfrm>
            <a:off x="544131" y="1339458"/>
            <a:ext cx="1441450" cy="479425"/>
          </a:xfrm>
          <a:prstGeom prst="roundRect">
            <a:avLst/>
          </a:prstGeom>
          <a:solidFill>
            <a:schemeClr val="bg1"/>
          </a:solidFill>
        </p:spPr>
        <p:txBody>
          <a:bodyPr anchor="ctr" anchorCtr="0"/>
          <a:lstStyle>
            <a:lvl1pPr algn="ctr">
              <a:defRPr sz="1200" b="0">
                <a:solidFill>
                  <a:schemeClr val="tx1"/>
                </a:solidFill>
              </a:defRPr>
            </a:lvl1pPr>
            <a:lvl2pPr algn="ctr">
              <a:defRPr sz="1200" b="0">
                <a:solidFill>
                  <a:schemeClr val="tx1"/>
                </a:solidFill>
              </a:defRPr>
            </a:lvl2pPr>
            <a:lvl3pPr algn="ctr">
              <a:defRPr sz="1200" b="0">
                <a:solidFill>
                  <a:schemeClr val="tx1"/>
                </a:solidFill>
              </a:defRPr>
            </a:lvl3pPr>
            <a:lvl4pPr algn="ctr">
              <a:defRPr sz="1200" b="0">
                <a:solidFill>
                  <a:schemeClr val="tx1"/>
                </a:solidFill>
              </a:defRPr>
            </a:lvl4pPr>
            <a:lvl5pPr algn="ctr">
              <a:defRPr sz="1200" b="0">
                <a:solidFill>
                  <a:schemeClr val="tx1"/>
                </a:solidFill>
              </a:defRPr>
            </a:lvl5pPr>
          </a:lstStyle>
          <a:p>
            <a:pPr lvl="0"/>
            <a:r>
              <a:rPr lang="fr-FR"/>
              <a:t>Mois / année</a:t>
            </a:r>
          </a:p>
        </p:txBody>
      </p:sp>
      <p:sp>
        <p:nvSpPr>
          <p:cNvPr id="45" name="Espace réservé du texte 43">
            <a:extLst>
              <a:ext uri="{FF2B5EF4-FFF2-40B4-BE49-F238E27FC236}">
                <a16:creationId xmlns:a16="http://schemas.microsoft.com/office/drawing/2014/main" id="{2F78E03B-C80B-32E5-6FEE-CD4C0CE8B41A}"/>
              </a:ext>
            </a:extLst>
          </p:cNvPr>
          <p:cNvSpPr>
            <a:spLocks noGrp="1"/>
          </p:cNvSpPr>
          <p:nvPr>
            <p:ph type="body" sz="quarter" idx="13" hasCustomPrompt="1"/>
          </p:nvPr>
        </p:nvSpPr>
        <p:spPr>
          <a:xfrm>
            <a:off x="2137981" y="1344080"/>
            <a:ext cx="1441450" cy="479425"/>
          </a:xfrm>
          <a:prstGeom prst="roundRect">
            <a:avLst/>
          </a:prstGeom>
          <a:solidFill>
            <a:schemeClr val="bg1"/>
          </a:solidFill>
        </p:spPr>
        <p:txBody>
          <a:bodyPr anchor="ctr" anchorCtr="0"/>
          <a:lstStyle>
            <a:lvl1pPr algn="ctr">
              <a:defRPr sz="1200" b="0">
                <a:solidFill>
                  <a:schemeClr val="tx1"/>
                </a:solidFill>
              </a:defRPr>
            </a:lvl1pPr>
            <a:lvl2pPr algn="ctr">
              <a:defRPr sz="1200" b="0">
                <a:solidFill>
                  <a:schemeClr val="tx1"/>
                </a:solidFill>
              </a:defRPr>
            </a:lvl2pPr>
            <a:lvl3pPr algn="ctr">
              <a:defRPr sz="1200" b="0">
                <a:solidFill>
                  <a:schemeClr val="tx1"/>
                </a:solidFill>
              </a:defRPr>
            </a:lvl3pPr>
            <a:lvl4pPr algn="ctr">
              <a:defRPr sz="1200" b="0">
                <a:solidFill>
                  <a:schemeClr val="tx1"/>
                </a:solidFill>
              </a:defRPr>
            </a:lvl4pPr>
            <a:lvl5pPr algn="ctr">
              <a:defRPr sz="1200" b="0">
                <a:solidFill>
                  <a:schemeClr val="tx1"/>
                </a:solidFill>
              </a:defRPr>
            </a:lvl5pPr>
          </a:lstStyle>
          <a:p>
            <a:pPr lvl="0"/>
            <a:r>
              <a:rPr lang="fr-FR"/>
              <a:t>Mois / année</a:t>
            </a:r>
          </a:p>
        </p:txBody>
      </p:sp>
      <p:sp>
        <p:nvSpPr>
          <p:cNvPr id="46" name="Espace réservé du texte 43">
            <a:extLst>
              <a:ext uri="{FF2B5EF4-FFF2-40B4-BE49-F238E27FC236}">
                <a16:creationId xmlns:a16="http://schemas.microsoft.com/office/drawing/2014/main" id="{E1B3496A-D5D8-965F-D2AC-5EC824659FEF}"/>
              </a:ext>
            </a:extLst>
          </p:cNvPr>
          <p:cNvSpPr>
            <a:spLocks noGrp="1"/>
          </p:cNvSpPr>
          <p:nvPr>
            <p:ph type="body" sz="quarter" idx="14" hasCustomPrompt="1"/>
          </p:nvPr>
        </p:nvSpPr>
        <p:spPr>
          <a:xfrm>
            <a:off x="3763385" y="1349866"/>
            <a:ext cx="1441450" cy="479425"/>
          </a:xfrm>
          <a:prstGeom prst="roundRect">
            <a:avLst/>
          </a:prstGeom>
          <a:solidFill>
            <a:schemeClr val="bg1"/>
          </a:solidFill>
        </p:spPr>
        <p:txBody>
          <a:bodyPr anchor="ctr" anchorCtr="0"/>
          <a:lstStyle>
            <a:lvl1pPr algn="ctr">
              <a:defRPr sz="1200" b="0">
                <a:solidFill>
                  <a:schemeClr val="tx1"/>
                </a:solidFill>
              </a:defRPr>
            </a:lvl1pPr>
            <a:lvl2pPr algn="ctr">
              <a:defRPr sz="1200" b="0">
                <a:solidFill>
                  <a:schemeClr val="tx1"/>
                </a:solidFill>
              </a:defRPr>
            </a:lvl2pPr>
            <a:lvl3pPr algn="ctr">
              <a:defRPr sz="1200" b="0">
                <a:solidFill>
                  <a:schemeClr val="tx1"/>
                </a:solidFill>
              </a:defRPr>
            </a:lvl3pPr>
            <a:lvl4pPr algn="ctr">
              <a:defRPr sz="1200" b="0">
                <a:solidFill>
                  <a:schemeClr val="tx1"/>
                </a:solidFill>
              </a:defRPr>
            </a:lvl4pPr>
            <a:lvl5pPr algn="ctr">
              <a:defRPr sz="1200" b="0">
                <a:solidFill>
                  <a:schemeClr val="tx1"/>
                </a:solidFill>
              </a:defRPr>
            </a:lvl5pPr>
          </a:lstStyle>
          <a:p>
            <a:pPr lvl="0"/>
            <a:r>
              <a:rPr lang="fr-FR"/>
              <a:t>Mois / année</a:t>
            </a:r>
          </a:p>
        </p:txBody>
      </p:sp>
      <p:sp>
        <p:nvSpPr>
          <p:cNvPr id="47" name="Espace réservé du texte 43">
            <a:extLst>
              <a:ext uri="{FF2B5EF4-FFF2-40B4-BE49-F238E27FC236}">
                <a16:creationId xmlns:a16="http://schemas.microsoft.com/office/drawing/2014/main" id="{887EF915-3C69-8AA5-72ED-8A372140FEA9}"/>
              </a:ext>
            </a:extLst>
          </p:cNvPr>
          <p:cNvSpPr>
            <a:spLocks noGrp="1"/>
          </p:cNvSpPr>
          <p:nvPr>
            <p:ph type="body" sz="quarter" idx="15" hasCustomPrompt="1"/>
          </p:nvPr>
        </p:nvSpPr>
        <p:spPr>
          <a:xfrm>
            <a:off x="5375275" y="1352043"/>
            <a:ext cx="1441450" cy="479425"/>
          </a:xfrm>
          <a:prstGeom prst="roundRect">
            <a:avLst/>
          </a:prstGeom>
          <a:solidFill>
            <a:schemeClr val="bg1"/>
          </a:solidFill>
        </p:spPr>
        <p:txBody>
          <a:bodyPr anchor="ctr" anchorCtr="0"/>
          <a:lstStyle>
            <a:lvl1pPr algn="ctr">
              <a:defRPr sz="1200" b="0">
                <a:solidFill>
                  <a:schemeClr val="tx1"/>
                </a:solidFill>
              </a:defRPr>
            </a:lvl1pPr>
            <a:lvl2pPr algn="ctr">
              <a:defRPr sz="1200" b="0">
                <a:solidFill>
                  <a:schemeClr val="tx1"/>
                </a:solidFill>
              </a:defRPr>
            </a:lvl2pPr>
            <a:lvl3pPr algn="ctr">
              <a:defRPr sz="1200" b="0">
                <a:solidFill>
                  <a:schemeClr val="tx1"/>
                </a:solidFill>
              </a:defRPr>
            </a:lvl3pPr>
            <a:lvl4pPr algn="ctr">
              <a:defRPr sz="1200" b="0">
                <a:solidFill>
                  <a:schemeClr val="tx1"/>
                </a:solidFill>
              </a:defRPr>
            </a:lvl4pPr>
            <a:lvl5pPr algn="ctr">
              <a:defRPr sz="1200" b="0">
                <a:solidFill>
                  <a:schemeClr val="tx1"/>
                </a:solidFill>
              </a:defRPr>
            </a:lvl5pPr>
          </a:lstStyle>
          <a:p>
            <a:pPr lvl="0"/>
            <a:r>
              <a:rPr lang="fr-FR"/>
              <a:t>Mois / année</a:t>
            </a:r>
          </a:p>
        </p:txBody>
      </p:sp>
      <p:sp>
        <p:nvSpPr>
          <p:cNvPr id="48" name="Espace réservé du texte 43">
            <a:extLst>
              <a:ext uri="{FF2B5EF4-FFF2-40B4-BE49-F238E27FC236}">
                <a16:creationId xmlns:a16="http://schemas.microsoft.com/office/drawing/2014/main" id="{2F8B0A02-DB6A-F851-EE8C-2BC593362E7D}"/>
              </a:ext>
            </a:extLst>
          </p:cNvPr>
          <p:cNvSpPr>
            <a:spLocks noGrp="1"/>
          </p:cNvSpPr>
          <p:nvPr>
            <p:ph type="body" sz="quarter" idx="16" hasCustomPrompt="1"/>
          </p:nvPr>
        </p:nvSpPr>
        <p:spPr>
          <a:xfrm>
            <a:off x="6969125" y="1352043"/>
            <a:ext cx="1441450" cy="479425"/>
          </a:xfrm>
          <a:prstGeom prst="roundRect">
            <a:avLst/>
          </a:prstGeom>
          <a:solidFill>
            <a:schemeClr val="bg1"/>
          </a:solidFill>
        </p:spPr>
        <p:txBody>
          <a:bodyPr anchor="ctr" anchorCtr="0"/>
          <a:lstStyle>
            <a:lvl1pPr algn="ctr">
              <a:defRPr sz="1200" b="0">
                <a:solidFill>
                  <a:schemeClr val="tx1"/>
                </a:solidFill>
              </a:defRPr>
            </a:lvl1pPr>
            <a:lvl2pPr algn="ctr">
              <a:defRPr sz="1200" b="0">
                <a:solidFill>
                  <a:schemeClr val="tx1"/>
                </a:solidFill>
              </a:defRPr>
            </a:lvl2pPr>
            <a:lvl3pPr algn="ctr">
              <a:defRPr sz="1200" b="0">
                <a:solidFill>
                  <a:schemeClr val="tx1"/>
                </a:solidFill>
              </a:defRPr>
            </a:lvl3pPr>
            <a:lvl4pPr algn="ctr">
              <a:defRPr sz="1200" b="0">
                <a:solidFill>
                  <a:schemeClr val="tx1"/>
                </a:solidFill>
              </a:defRPr>
            </a:lvl4pPr>
            <a:lvl5pPr algn="ctr">
              <a:defRPr sz="1200" b="0">
                <a:solidFill>
                  <a:schemeClr val="tx1"/>
                </a:solidFill>
              </a:defRPr>
            </a:lvl5pPr>
          </a:lstStyle>
          <a:p>
            <a:pPr lvl="0"/>
            <a:r>
              <a:rPr lang="fr-FR"/>
              <a:t>Mois / année</a:t>
            </a:r>
          </a:p>
        </p:txBody>
      </p:sp>
      <p:sp>
        <p:nvSpPr>
          <p:cNvPr id="49" name="Espace réservé du texte 43">
            <a:extLst>
              <a:ext uri="{FF2B5EF4-FFF2-40B4-BE49-F238E27FC236}">
                <a16:creationId xmlns:a16="http://schemas.microsoft.com/office/drawing/2014/main" id="{2D48F08C-30EF-EE4C-3475-A810D79207F6}"/>
              </a:ext>
            </a:extLst>
          </p:cNvPr>
          <p:cNvSpPr>
            <a:spLocks noGrp="1"/>
          </p:cNvSpPr>
          <p:nvPr>
            <p:ph type="body" sz="quarter" idx="17" hasCustomPrompt="1"/>
          </p:nvPr>
        </p:nvSpPr>
        <p:spPr>
          <a:xfrm>
            <a:off x="8562975" y="1352043"/>
            <a:ext cx="1441450" cy="479425"/>
          </a:xfrm>
          <a:prstGeom prst="roundRect">
            <a:avLst/>
          </a:prstGeom>
          <a:solidFill>
            <a:schemeClr val="bg1"/>
          </a:solidFill>
        </p:spPr>
        <p:txBody>
          <a:bodyPr anchor="ctr" anchorCtr="0"/>
          <a:lstStyle>
            <a:lvl1pPr algn="ctr">
              <a:defRPr sz="1200" b="0">
                <a:solidFill>
                  <a:schemeClr val="tx1"/>
                </a:solidFill>
              </a:defRPr>
            </a:lvl1pPr>
            <a:lvl2pPr algn="ctr">
              <a:defRPr sz="1200" b="0">
                <a:solidFill>
                  <a:schemeClr val="tx1"/>
                </a:solidFill>
              </a:defRPr>
            </a:lvl2pPr>
            <a:lvl3pPr algn="ctr">
              <a:defRPr sz="1200" b="0">
                <a:solidFill>
                  <a:schemeClr val="tx1"/>
                </a:solidFill>
              </a:defRPr>
            </a:lvl3pPr>
            <a:lvl4pPr algn="ctr">
              <a:defRPr sz="1200" b="0">
                <a:solidFill>
                  <a:schemeClr val="tx1"/>
                </a:solidFill>
              </a:defRPr>
            </a:lvl4pPr>
            <a:lvl5pPr algn="ctr">
              <a:defRPr sz="1200" b="0">
                <a:solidFill>
                  <a:schemeClr val="tx1"/>
                </a:solidFill>
              </a:defRPr>
            </a:lvl5pPr>
          </a:lstStyle>
          <a:p>
            <a:pPr lvl="0"/>
            <a:r>
              <a:rPr lang="fr-FR"/>
              <a:t>Mois / année</a:t>
            </a:r>
          </a:p>
        </p:txBody>
      </p:sp>
      <p:sp>
        <p:nvSpPr>
          <p:cNvPr id="50" name="Espace réservé du texte 43">
            <a:extLst>
              <a:ext uri="{FF2B5EF4-FFF2-40B4-BE49-F238E27FC236}">
                <a16:creationId xmlns:a16="http://schemas.microsoft.com/office/drawing/2014/main" id="{EA5541CD-0ABC-EE7A-47B3-F15736D007D6}"/>
              </a:ext>
            </a:extLst>
          </p:cNvPr>
          <p:cNvSpPr>
            <a:spLocks noGrp="1"/>
          </p:cNvSpPr>
          <p:nvPr>
            <p:ph type="body" sz="quarter" idx="18" hasCustomPrompt="1"/>
          </p:nvPr>
        </p:nvSpPr>
        <p:spPr>
          <a:xfrm>
            <a:off x="10127803" y="1352958"/>
            <a:ext cx="1441450" cy="479425"/>
          </a:xfrm>
          <a:prstGeom prst="roundRect">
            <a:avLst/>
          </a:prstGeom>
          <a:solidFill>
            <a:schemeClr val="bg1"/>
          </a:solidFill>
        </p:spPr>
        <p:txBody>
          <a:bodyPr anchor="ctr" anchorCtr="0"/>
          <a:lstStyle>
            <a:lvl1pPr algn="ctr">
              <a:defRPr sz="1200" b="0">
                <a:solidFill>
                  <a:schemeClr val="tx1"/>
                </a:solidFill>
              </a:defRPr>
            </a:lvl1pPr>
            <a:lvl2pPr algn="ctr">
              <a:defRPr sz="1200" b="0">
                <a:solidFill>
                  <a:schemeClr val="tx1"/>
                </a:solidFill>
              </a:defRPr>
            </a:lvl2pPr>
            <a:lvl3pPr algn="ctr">
              <a:defRPr sz="1200" b="0">
                <a:solidFill>
                  <a:schemeClr val="tx1"/>
                </a:solidFill>
              </a:defRPr>
            </a:lvl3pPr>
            <a:lvl4pPr algn="ctr">
              <a:defRPr sz="1200" b="0">
                <a:solidFill>
                  <a:schemeClr val="tx1"/>
                </a:solidFill>
              </a:defRPr>
            </a:lvl4pPr>
            <a:lvl5pPr algn="ctr">
              <a:defRPr sz="1200" b="0">
                <a:solidFill>
                  <a:schemeClr val="tx1"/>
                </a:solidFill>
              </a:defRPr>
            </a:lvl5pPr>
          </a:lstStyle>
          <a:p>
            <a:pPr lvl="0"/>
            <a:r>
              <a:rPr lang="fr-FR"/>
              <a:t>Mois / année</a:t>
            </a:r>
          </a:p>
        </p:txBody>
      </p:sp>
      <p:sp>
        <p:nvSpPr>
          <p:cNvPr id="52" name="Espace réservé du texte 51">
            <a:extLst>
              <a:ext uri="{FF2B5EF4-FFF2-40B4-BE49-F238E27FC236}">
                <a16:creationId xmlns:a16="http://schemas.microsoft.com/office/drawing/2014/main" id="{52A17A72-C35F-7CD8-F0E0-704664A415FF}"/>
              </a:ext>
            </a:extLst>
          </p:cNvPr>
          <p:cNvSpPr>
            <a:spLocks noGrp="1"/>
          </p:cNvSpPr>
          <p:nvPr>
            <p:ph type="body" sz="quarter" idx="19" hasCustomPrompt="1"/>
          </p:nvPr>
        </p:nvSpPr>
        <p:spPr>
          <a:xfrm>
            <a:off x="1210523" y="2116699"/>
            <a:ext cx="2376264" cy="360040"/>
          </a:xfrm>
          <a:prstGeom prst="roundRect">
            <a:avLst/>
          </a:prstGeom>
          <a:solidFill>
            <a:schemeClr val="tx2"/>
          </a:solidFill>
        </p:spPr>
        <p:txBody>
          <a:bodyPr anchor="ctr" anchorCtr="0"/>
          <a:lstStyle>
            <a:lvl1pPr algn="ctr">
              <a:defRPr sz="1200" b="0">
                <a:solidFill>
                  <a:schemeClr val="bg1"/>
                </a:solidFill>
              </a:defRPr>
            </a:lvl1pPr>
            <a:lvl2pPr algn="ctr">
              <a:defRPr sz="1200" b="0">
                <a:solidFill>
                  <a:schemeClr val="bg1"/>
                </a:solidFill>
              </a:defRPr>
            </a:lvl2pPr>
            <a:lvl3pPr algn="ctr">
              <a:defRPr sz="1200" b="0">
                <a:solidFill>
                  <a:schemeClr val="bg1"/>
                </a:solidFill>
              </a:defRPr>
            </a:lvl3pPr>
            <a:lvl4pPr algn="ctr">
              <a:defRPr sz="1200" b="0">
                <a:solidFill>
                  <a:schemeClr val="bg1"/>
                </a:solidFill>
              </a:defRPr>
            </a:lvl4pPr>
            <a:lvl5pPr algn="ctr">
              <a:defRPr sz="1200" b="0">
                <a:solidFill>
                  <a:schemeClr val="bg1"/>
                </a:solidFill>
              </a:defRPr>
            </a:lvl5pPr>
          </a:lstStyle>
          <a:p>
            <a:pPr lvl="0"/>
            <a:r>
              <a:rPr lang="fr-FR"/>
              <a:t>Texte</a:t>
            </a:r>
          </a:p>
        </p:txBody>
      </p:sp>
      <p:sp>
        <p:nvSpPr>
          <p:cNvPr id="53" name="Espace réservé du texte 51">
            <a:extLst>
              <a:ext uri="{FF2B5EF4-FFF2-40B4-BE49-F238E27FC236}">
                <a16:creationId xmlns:a16="http://schemas.microsoft.com/office/drawing/2014/main" id="{4EEBD059-518B-D64A-E4BC-78B9848B84DD}"/>
              </a:ext>
            </a:extLst>
          </p:cNvPr>
          <p:cNvSpPr>
            <a:spLocks noGrp="1"/>
          </p:cNvSpPr>
          <p:nvPr>
            <p:ph type="body" sz="quarter" idx="20" hasCustomPrompt="1"/>
          </p:nvPr>
        </p:nvSpPr>
        <p:spPr>
          <a:xfrm>
            <a:off x="2870995" y="3047339"/>
            <a:ext cx="3441023" cy="360040"/>
          </a:xfrm>
          <a:prstGeom prst="roundRect">
            <a:avLst/>
          </a:prstGeom>
          <a:solidFill>
            <a:schemeClr val="tx2"/>
          </a:solidFill>
        </p:spPr>
        <p:txBody>
          <a:bodyPr anchor="ctr" anchorCtr="0"/>
          <a:lstStyle>
            <a:lvl1pPr algn="ctr">
              <a:defRPr sz="1200" b="0">
                <a:solidFill>
                  <a:schemeClr val="bg1"/>
                </a:solidFill>
              </a:defRPr>
            </a:lvl1pPr>
            <a:lvl2pPr algn="ctr">
              <a:defRPr sz="1200" b="0">
                <a:solidFill>
                  <a:schemeClr val="bg1"/>
                </a:solidFill>
              </a:defRPr>
            </a:lvl2pPr>
            <a:lvl3pPr algn="ctr">
              <a:defRPr sz="1200" b="0">
                <a:solidFill>
                  <a:schemeClr val="bg1"/>
                </a:solidFill>
              </a:defRPr>
            </a:lvl3pPr>
            <a:lvl4pPr algn="ctr">
              <a:defRPr sz="1200" b="0">
                <a:solidFill>
                  <a:schemeClr val="bg1"/>
                </a:solidFill>
              </a:defRPr>
            </a:lvl4pPr>
            <a:lvl5pPr algn="ctr">
              <a:defRPr sz="1200" b="0">
                <a:solidFill>
                  <a:schemeClr val="bg1"/>
                </a:solidFill>
              </a:defRPr>
            </a:lvl5pPr>
          </a:lstStyle>
          <a:p>
            <a:pPr lvl="0"/>
            <a:r>
              <a:rPr lang="fr-FR"/>
              <a:t>Texte</a:t>
            </a:r>
          </a:p>
        </p:txBody>
      </p:sp>
      <p:sp>
        <p:nvSpPr>
          <p:cNvPr id="54" name="Espace réservé du texte 51">
            <a:extLst>
              <a:ext uri="{FF2B5EF4-FFF2-40B4-BE49-F238E27FC236}">
                <a16:creationId xmlns:a16="http://schemas.microsoft.com/office/drawing/2014/main" id="{ADD86AD0-E838-AF31-B7AB-1DD7098FC7EC}"/>
              </a:ext>
            </a:extLst>
          </p:cNvPr>
          <p:cNvSpPr>
            <a:spLocks noGrp="1"/>
          </p:cNvSpPr>
          <p:nvPr>
            <p:ph type="body" sz="quarter" idx="21" hasCustomPrompt="1"/>
          </p:nvPr>
        </p:nvSpPr>
        <p:spPr>
          <a:xfrm>
            <a:off x="2144322" y="2568426"/>
            <a:ext cx="1431399" cy="360040"/>
          </a:xfrm>
          <a:prstGeom prst="roundRect">
            <a:avLst/>
          </a:prstGeom>
          <a:solidFill>
            <a:schemeClr val="tx1"/>
          </a:solidFill>
        </p:spPr>
        <p:txBody>
          <a:bodyPr anchor="ctr" anchorCtr="0"/>
          <a:lstStyle>
            <a:lvl1pPr algn="ctr">
              <a:defRPr sz="1200" b="0">
                <a:solidFill>
                  <a:schemeClr val="bg1"/>
                </a:solidFill>
              </a:defRPr>
            </a:lvl1pPr>
            <a:lvl2pPr algn="ctr">
              <a:defRPr sz="1200" b="0">
                <a:solidFill>
                  <a:schemeClr val="bg1"/>
                </a:solidFill>
              </a:defRPr>
            </a:lvl2pPr>
            <a:lvl3pPr algn="ctr">
              <a:defRPr sz="1200" b="0">
                <a:solidFill>
                  <a:schemeClr val="bg1"/>
                </a:solidFill>
              </a:defRPr>
            </a:lvl3pPr>
            <a:lvl4pPr algn="ctr">
              <a:defRPr sz="1200" b="0">
                <a:solidFill>
                  <a:schemeClr val="bg1"/>
                </a:solidFill>
              </a:defRPr>
            </a:lvl4pPr>
            <a:lvl5pPr algn="ctr">
              <a:defRPr sz="1200" b="0">
                <a:solidFill>
                  <a:schemeClr val="bg1"/>
                </a:solidFill>
              </a:defRPr>
            </a:lvl5pPr>
          </a:lstStyle>
          <a:p>
            <a:pPr lvl="0"/>
            <a:r>
              <a:rPr lang="fr-FR"/>
              <a:t>Texte</a:t>
            </a:r>
          </a:p>
        </p:txBody>
      </p:sp>
      <p:sp>
        <p:nvSpPr>
          <p:cNvPr id="55" name="Espace réservé du texte 51">
            <a:extLst>
              <a:ext uri="{FF2B5EF4-FFF2-40B4-BE49-F238E27FC236}">
                <a16:creationId xmlns:a16="http://schemas.microsoft.com/office/drawing/2014/main" id="{DE325666-C246-45B0-8F51-027BB4FC7E5F}"/>
              </a:ext>
            </a:extLst>
          </p:cNvPr>
          <p:cNvSpPr>
            <a:spLocks noGrp="1"/>
          </p:cNvSpPr>
          <p:nvPr>
            <p:ph type="body" sz="quarter" idx="22" hasCustomPrompt="1"/>
          </p:nvPr>
        </p:nvSpPr>
        <p:spPr>
          <a:xfrm>
            <a:off x="2699673" y="3535238"/>
            <a:ext cx="2505162" cy="360040"/>
          </a:xfrm>
          <a:prstGeom prst="roundRect">
            <a:avLst/>
          </a:prstGeom>
          <a:solidFill>
            <a:schemeClr val="tx1"/>
          </a:solidFill>
        </p:spPr>
        <p:txBody>
          <a:bodyPr anchor="ctr" anchorCtr="0"/>
          <a:lstStyle>
            <a:lvl1pPr algn="ctr">
              <a:defRPr sz="1200" b="0">
                <a:solidFill>
                  <a:schemeClr val="bg1"/>
                </a:solidFill>
              </a:defRPr>
            </a:lvl1pPr>
            <a:lvl2pPr algn="ctr">
              <a:defRPr sz="1200" b="0">
                <a:solidFill>
                  <a:schemeClr val="bg1"/>
                </a:solidFill>
              </a:defRPr>
            </a:lvl2pPr>
            <a:lvl3pPr algn="ctr">
              <a:defRPr sz="1200" b="0">
                <a:solidFill>
                  <a:schemeClr val="bg1"/>
                </a:solidFill>
              </a:defRPr>
            </a:lvl3pPr>
            <a:lvl4pPr algn="ctr">
              <a:defRPr sz="1200" b="0">
                <a:solidFill>
                  <a:schemeClr val="bg1"/>
                </a:solidFill>
              </a:defRPr>
            </a:lvl4pPr>
            <a:lvl5pPr algn="ctr">
              <a:defRPr sz="1200" b="0">
                <a:solidFill>
                  <a:schemeClr val="bg1"/>
                </a:solidFill>
              </a:defRPr>
            </a:lvl5pPr>
          </a:lstStyle>
          <a:p>
            <a:pPr lvl="0"/>
            <a:r>
              <a:rPr lang="fr-FR"/>
              <a:t>Texte</a:t>
            </a:r>
          </a:p>
        </p:txBody>
      </p:sp>
      <p:sp>
        <p:nvSpPr>
          <p:cNvPr id="56" name="Espace réservé du texte 51">
            <a:extLst>
              <a:ext uri="{FF2B5EF4-FFF2-40B4-BE49-F238E27FC236}">
                <a16:creationId xmlns:a16="http://schemas.microsoft.com/office/drawing/2014/main" id="{7A398644-DA17-C9DE-2625-C48FCD16C17E}"/>
              </a:ext>
            </a:extLst>
          </p:cNvPr>
          <p:cNvSpPr>
            <a:spLocks noGrp="1"/>
          </p:cNvSpPr>
          <p:nvPr>
            <p:ph type="body" sz="quarter" idx="23" hasCustomPrompt="1"/>
          </p:nvPr>
        </p:nvSpPr>
        <p:spPr>
          <a:xfrm>
            <a:off x="6973742" y="4542456"/>
            <a:ext cx="3949329" cy="360040"/>
          </a:xfrm>
          <a:prstGeom prst="roundRect">
            <a:avLst/>
          </a:prstGeom>
          <a:solidFill>
            <a:schemeClr val="tx1"/>
          </a:solidFill>
        </p:spPr>
        <p:txBody>
          <a:bodyPr anchor="ctr" anchorCtr="0"/>
          <a:lstStyle>
            <a:lvl1pPr algn="ctr">
              <a:defRPr sz="1200" b="0">
                <a:solidFill>
                  <a:schemeClr val="bg1"/>
                </a:solidFill>
              </a:defRPr>
            </a:lvl1pPr>
            <a:lvl2pPr algn="ctr">
              <a:defRPr sz="1200" b="0">
                <a:solidFill>
                  <a:schemeClr val="bg1"/>
                </a:solidFill>
              </a:defRPr>
            </a:lvl2pPr>
            <a:lvl3pPr algn="ctr">
              <a:defRPr sz="1200" b="0">
                <a:solidFill>
                  <a:schemeClr val="bg1"/>
                </a:solidFill>
              </a:defRPr>
            </a:lvl3pPr>
            <a:lvl4pPr algn="ctr">
              <a:defRPr sz="1200" b="0">
                <a:solidFill>
                  <a:schemeClr val="bg1"/>
                </a:solidFill>
              </a:defRPr>
            </a:lvl4pPr>
            <a:lvl5pPr algn="ctr">
              <a:defRPr sz="1200" b="0">
                <a:solidFill>
                  <a:schemeClr val="bg1"/>
                </a:solidFill>
              </a:defRPr>
            </a:lvl5pPr>
          </a:lstStyle>
          <a:p>
            <a:pPr lvl="0"/>
            <a:r>
              <a:rPr lang="fr-FR"/>
              <a:t>Texte</a:t>
            </a:r>
          </a:p>
        </p:txBody>
      </p:sp>
      <p:sp>
        <p:nvSpPr>
          <p:cNvPr id="57" name="Espace réservé du texte 51">
            <a:extLst>
              <a:ext uri="{FF2B5EF4-FFF2-40B4-BE49-F238E27FC236}">
                <a16:creationId xmlns:a16="http://schemas.microsoft.com/office/drawing/2014/main" id="{7FE36FC3-10E2-FED9-43F9-284DEDBD544F}"/>
              </a:ext>
            </a:extLst>
          </p:cNvPr>
          <p:cNvSpPr>
            <a:spLocks noGrp="1"/>
          </p:cNvSpPr>
          <p:nvPr>
            <p:ph type="body" sz="quarter" idx="24" hasCustomPrompt="1"/>
          </p:nvPr>
        </p:nvSpPr>
        <p:spPr>
          <a:xfrm>
            <a:off x="5385326" y="4064770"/>
            <a:ext cx="1431399" cy="360040"/>
          </a:xfrm>
          <a:prstGeom prst="roundRect">
            <a:avLst/>
          </a:prstGeom>
          <a:solidFill>
            <a:schemeClr val="accent1"/>
          </a:solidFill>
        </p:spPr>
        <p:txBody>
          <a:bodyPr anchor="ctr" anchorCtr="0"/>
          <a:lstStyle>
            <a:lvl1pPr algn="ctr">
              <a:defRPr sz="1200" b="0">
                <a:solidFill>
                  <a:schemeClr val="bg1"/>
                </a:solidFill>
              </a:defRPr>
            </a:lvl1pPr>
            <a:lvl2pPr algn="ctr">
              <a:defRPr sz="1200" b="0">
                <a:solidFill>
                  <a:schemeClr val="bg1"/>
                </a:solidFill>
              </a:defRPr>
            </a:lvl2pPr>
            <a:lvl3pPr algn="ctr">
              <a:defRPr sz="1200" b="0">
                <a:solidFill>
                  <a:schemeClr val="bg1"/>
                </a:solidFill>
              </a:defRPr>
            </a:lvl3pPr>
            <a:lvl4pPr algn="ctr">
              <a:defRPr sz="1200" b="0">
                <a:solidFill>
                  <a:schemeClr val="bg1"/>
                </a:solidFill>
              </a:defRPr>
            </a:lvl4pPr>
            <a:lvl5pPr algn="ctr">
              <a:defRPr sz="1200" b="0">
                <a:solidFill>
                  <a:schemeClr val="bg1"/>
                </a:solidFill>
              </a:defRPr>
            </a:lvl5pPr>
          </a:lstStyle>
          <a:p>
            <a:pPr lvl="0"/>
            <a:r>
              <a:rPr lang="fr-FR"/>
              <a:t>Texte</a:t>
            </a:r>
          </a:p>
        </p:txBody>
      </p:sp>
      <p:sp>
        <p:nvSpPr>
          <p:cNvPr id="58" name="Espace réservé du texte 51">
            <a:extLst>
              <a:ext uri="{FF2B5EF4-FFF2-40B4-BE49-F238E27FC236}">
                <a16:creationId xmlns:a16="http://schemas.microsoft.com/office/drawing/2014/main" id="{37B0A1F0-10AE-881A-9BFE-8B85919FEB23}"/>
              </a:ext>
            </a:extLst>
          </p:cNvPr>
          <p:cNvSpPr>
            <a:spLocks noGrp="1"/>
          </p:cNvSpPr>
          <p:nvPr>
            <p:ph type="body" sz="quarter" idx="25" hasCustomPrompt="1"/>
          </p:nvPr>
        </p:nvSpPr>
        <p:spPr>
          <a:xfrm>
            <a:off x="10147812" y="5019666"/>
            <a:ext cx="1431399" cy="360040"/>
          </a:xfrm>
          <a:prstGeom prst="roundRect">
            <a:avLst/>
          </a:prstGeom>
          <a:solidFill>
            <a:schemeClr val="accent1"/>
          </a:solidFill>
        </p:spPr>
        <p:txBody>
          <a:bodyPr anchor="ctr" anchorCtr="0"/>
          <a:lstStyle>
            <a:lvl1pPr algn="ctr">
              <a:defRPr sz="1200" b="0">
                <a:solidFill>
                  <a:schemeClr val="bg1"/>
                </a:solidFill>
              </a:defRPr>
            </a:lvl1pPr>
            <a:lvl2pPr algn="ctr">
              <a:defRPr sz="1200" b="0">
                <a:solidFill>
                  <a:schemeClr val="bg1"/>
                </a:solidFill>
              </a:defRPr>
            </a:lvl2pPr>
            <a:lvl3pPr algn="ctr">
              <a:defRPr sz="1200" b="0">
                <a:solidFill>
                  <a:schemeClr val="bg1"/>
                </a:solidFill>
              </a:defRPr>
            </a:lvl3pPr>
            <a:lvl4pPr algn="ctr">
              <a:defRPr sz="1200" b="0">
                <a:solidFill>
                  <a:schemeClr val="bg1"/>
                </a:solidFill>
              </a:defRPr>
            </a:lvl4pPr>
            <a:lvl5pPr algn="ctr">
              <a:defRPr sz="1200" b="0">
                <a:solidFill>
                  <a:schemeClr val="bg1"/>
                </a:solidFill>
              </a:defRPr>
            </a:lvl5pPr>
          </a:lstStyle>
          <a:p>
            <a:pPr lvl="0"/>
            <a:r>
              <a:rPr lang="fr-FR"/>
              <a:t>Texte</a:t>
            </a:r>
          </a:p>
        </p:txBody>
      </p:sp>
      <p:sp>
        <p:nvSpPr>
          <p:cNvPr id="60" name="Espace réservé du texte 23">
            <a:extLst>
              <a:ext uri="{FF2B5EF4-FFF2-40B4-BE49-F238E27FC236}">
                <a16:creationId xmlns:a16="http://schemas.microsoft.com/office/drawing/2014/main" id="{6ED72CBA-D0CB-7930-0103-0E93B8D577FA}"/>
              </a:ext>
            </a:extLst>
          </p:cNvPr>
          <p:cNvSpPr>
            <a:spLocks noGrp="1"/>
          </p:cNvSpPr>
          <p:nvPr>
            <p:ph type="body" sz="quarter" idx="26" hasCustomPrompt="1"/>
          </p:nvPr>
        </p:nvSpPr>
        <p:spPr>
          <a:xfrm>
            <a:off x="2639617" y="347899"/>
            <a:ext cx="6787248" cy="930359"/>
          </a:xfrm>
          <a:prstGeom prst="rect">
            <a:avLst/>
          </a:prstGeom>
        </p:spPr>
        <p:txBody>
          <a:bodyPr/>
          <a:lstStyle>
            <a:lvl1pPr algn="ctr">
              <a:defRPr>
                <a:solidFill>
                  <a:schemeClr val="tx2"/>
                </a:solidFill>
              </a:defRPr>
            </a:lvl1pPr>
          </a:lstStyle>
          <a:p>
            <a:pPr lvl="0"/>
            <a:r>
              <a:rPr lang="fr-FR"/>
              <a:t>Titre slide (planning)</a:t>
            </a:r>
          </a:p>
        </p:txBody>
      </p:sp>
    </p:spTree>
    <p:extLst>
      <p:ext uri="{BB962C8B-B14F-4D97-AF65-F5344CB8AC3E}">
        <p14:creationId xmlns:p14="http://schemas.microsoft.com/office/powerpoint/2010/main" val="185536099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hiffres clés 1">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230AE024-784E-2516-2E93-0E24F8379583}"/>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4C03BE74-62CC-9308-E3F1-399BF4219576}"/>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pic>
        <p:nvPicPr>
          <p:cNvPr id="5" name="Image 4">
            <a:extLst>
              <a:ext uri="{FF2B5EF4-FFF2-40B4-BE49-F238E27FC236}">
                <a16:creationId xmlns:a16="http://schemas.microsoft.com/office/drawing/2014/main" id="{88DAE254-BEEF-71BF-60C9-B3A3535A4A7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020489" y="2780928"/>
            <a:ext cx="4819850" cy="4819850"/>
          </a:xfrm>
          <a:prstGeom prst="rect">
            <a:avLst/>
          </a:prstGeom>
        </p:spPr>
      </p:pic>
      <p:cxnSp>
        <p:nvCxnSpPr>
          <p:cNvPr id="17" name="Connecteur droit 16">
            <a:extLst>
              <a:ext uri="{FF2B5EF4-FFF2-40B4-BE49-F238E27FC236}">
                <a16:creationId xmlns:a16="http://schemas.microsoft.com/office/drawing/2014/main" id="{F35D7E88-727A-F6B2-8F4B-FE68D09123DD}"/>
              </a:ext>
            </a:extLst>
          </p:cNvPr>
          <p:cNvCxnSpPr/>
          <p:nvPr userDrawn="1"/>
        </p:nvCxnSpPr>
        <p:spPr>
          <a:xfrm>
            <a:off x="4005375" y="1159302"/>
            <a:ext cx="0" cy="1448162"/>
          </a:xfrm>
          <a:prstGeom prst="line">
            <a:avLst/>
          </a:prstGeom>
          <a:ln w="317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2AA709EF-9224-A750-CD74-457B48C99C7C}"/>
              </a:ext>
            </a:extLst>
          </p:cNvPr>
          <p:cNvCxnSpPr/>
          <p:nvPr userDrawn="1"/>
        </p:nvCxnSpPr>
        <p:spPr>
          <a:xfrm>
            <a:off x="8112224" y="1159302"/>
            <a:ext cx="0" cy="1448162"/>
          </a:xfrm>
          <a:prstGeom prst="line">
            <a:avLst/>
          </a:prstGeom>
          <a:ln w="317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FDB617C3-C54B-4BEB-F6AF-F11AE2E90671}"/>
              </a:ext>
            </a:extLst>
          </p:cNvPr>
          <p:cNvCxnSpPr>
            <a:cxnSpLocks/>
          </p:cNvCxnSpPr>
          <p:nvPr userDrawn="1"/>
        </p:nvCxnSpPr>
        <p:spPr>
          <a:xfrm>
            <a:off x="874412" y="3068960"/>
            <a:ext cx="10603759" cy="0"/>
          </a:xfrm>
          <a:prstGeom prst="line">
            <a:avLst/>
          </a:prstGeom>
          <a:ln w="317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B9BF7B3D-5E32-4B51-526B-392B3F7C7D8A}"/>
              </a:ext>
            </a:extLst>
          </p:cNvPr>
          <p:cNvCxnSpPr>
            <a:cxnSpLocks/>
          </p:cNvCxnSpPr>
          <p:nvPr userDrawn="1"/>
        </p:nvCxnSpPr>
        <p:spPr>
          <a:xfrm>
            <a:off x="794120" y="4941168"/>
            <a:ext cx="5226369" cy="0"/>
          </a:xfrm>
          <a:prstGeom prst="line">
            <a:avLst/>
          </a:prstGeom>
          <a:ln w="317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31" name="Espace réservé du texte 23">
            <a:extLst>
              <a:ext uri="{FF2B5EF4-FFF2-40B4-BE49-F238E27FC236}">
                <a16:creationId xmlns:a16="http://schemas.microsoft.com/office/drawing/2014/main" id="{4AF5F056-5B3D-BFE1-2091-AD11F4E17C69}"/>
              </a:ext>
            </a:extLst>
          </p:cNvPr>
          <p:cNvSpPr>
            <a:spLocks noGrp="1"/>
          </p:cNvSpPr>
          <p:nvPr>
            <p:ph type="body" sz="quarter" idx="12" hasCustomPrompt="1"/>
          </p:nvPr>
        </p:nvSpPr>
        <p:spPr>
          <a:xfrm>
            <a:off x="2639617" y="347899"/>
            <a:ext cx="6787248" cy="719061"/>
          </a:xfrm>
          <a:prstGeom prst="rect">
            <a:avLst/>
          </a:prstGeom>
        </p:spPr>
        <p:txBody>
          <a:bodyPr/>
          <a:lstStyle>
            <a:lvl1pPr algn="ctr">
              <a:defRPr>
                <a:solidFill>
                  <a:schemeClr val="bg1"/>
                </a:solidFill>
              </a:defRPr>
            </a:lvl1pPr>
          </a:lstStyle>
          <a:p>
            <a:pPr lvl="0"/>
            <a:r>
              <a:rPr lang="fr-FR"/>
              <a:t>Titre slide (chiffres clés)</a:t>
            </a:r>
          </a:p>
        </p:txBody>
      </p:sp>
      <p:sp>
        <p:nvSpPr>
          <p:cNvPr id="32" name="Espace réservé du texte 60">
            <a:extLst>
              <a:ext uri="{FF2B5EF4-FFF2-40B4-BE49-F238E27FC236}">
                <a16:creationId xmlns:a16="http://schemas.microsoft.com/office/drawing/2014/main" id="{FA903497-B2DE-472B-FEF9-68707A15CC9D}"/>
              </a:ext>
            </a:extLst>
          </p:cNvPr>
          <p:cNvSpPr>
            <a:spLocks noGrp="1"/>
          </p:cNvSpPr>
          <p:nvPr>
            <p:ph type="body" sz="quarter" idx="23" hasCustomPrompt="1"/>
          </p:nvPr>
        </p:nvSpPr>
        <p:spPr>
          <a:xfrm>
            <a:off x="797222" y="2345874"/>
            <a:ext cx="2574532" cy="360139"/>
          </a:xfrm>
          <a:prstGeom prst="rect">
            <a:avLst/>
          </a:prstGeom>
        </p:spPr>
        <p:txBody>
          <a:bodyPr/>
          <a:lstStyle>
            <a:lvl1pPr algn="l">
              <a:defRPr sz="18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 légende</a:t>
            </a:r>
          </a:p>
          <a:p>
            <a:pPr lvl="0"/>
            <a:endParaRPr lang="fr-FR"/>
          </a:p>
        </p:txBody>
      </p:sp>
      <p:sp>
        <p:nvSpPr>
          <p:cNvPr id="33" name="Espace réservé du texte 60">
            <a:extLst>
              <a:ext uri="{FF2B5EF4-FFF2-40B4-BE49-F238E27FC236}">
                <a16:creationId xmlns:a16="http://schemas.microsoft.com/office/drawing/2014/main" id="{C54662F8-85FD-E2BA-D064-679D9DCF2798}"/>
              </a:ext>
            </a:extLst>
          </p:cNvPr>
          <p:cNvSpPr>
            <a:spLocks noGrp="1"/>
          </p:cNvSpPr>
          <p:nvPr>
            <p:ph type="body" sz="quarter" idx="24" hasCustomPrompt="1"/>
          </p:nvPr>
        </p:nvSpPr>
        <p:spPr>
          <a:xfrm>
            <a:off x="4771534" y="2349870"/>
            <a:ext cx="2574532" cy="360139"/>
          </a:xfrm>
          <a:prstGeom prst="rect">
            <a:avLst/>
          </a:prstGeom>
        </p:spPr>
        <p:txBody>
          <a:bodyPr/>
          <a:lstStyle>
            <a:lvl1pPr algn="ctr">
              <a:defRPr sz="18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 légende</a:t>
            </a:r>
          </a:p>
          <a:p>
            <a:pPr lvl="0"/>
            <a:endParaRPr lang="fr-FR"/>
          </a:p>
        </p:txBody>
      </p:sp>
      <p:sp>
        <p:nvSpPr>
          <p:cNvPr id="34" name="Espace réservé du texte 60">
            <a:extLst>
              <a:ext uri="{FF2B5EF4-FFF2-40B4-BE49-F238E27FC236}">
                <a16:creationId xmlns:a16="http://schemas.microsoft.com/office/drawing/2014/main" id="{115E23A1-2496-A82C-FD25-4268B45D31F5}"/>
              </a:ext>
            </a:extLst>
          </p:cNvPr>
          <p:cNvSpPr>
            <a:spLocks noGrp="1"/>
          </p:cNvSpPr>
          <p:nvPr>
            <p:ph type="body" sz="quarter" idx="25" hasCustomPrompt="1"/>
          </p:nvPr>
        </p:nvSpPr>
        <p:spPr>
          <a:xfrm>
            <a:off x="8902039" y="2349870"/>
            <a:ext cx="2574532" cy="360139"/>
          </a:xfrm>
          <a:prstGeom prst="rect">
            <a:avLst/>
          </a:prstGeom>
        </p:spPr>
        <p:txBody>
          <a:bodyPr/>
          <a:lstStyle>
            <a:lvl1pPr algn="r">
              <a:defRPr sz="18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 légende</a:t>
            </a:r>
          </a:p>
          <a:p>
            <a:pPr lvl="0"/>
            <a:endParaRPr lang="fr-FR"/>
          </a:p>
        </p:txBody>
      </p:sp>
      <p:sp>
        <p:nvSpPr>
          <p:cNvPr id="36" name="Espace réservé du texte 35">
            <a:extLst>
              <a:ext uri="{FF2B5EF4-FFF2-40B4-BE49-F238E27FC236}">
                <a16:creationId xmlns:a16="http://schemas.microsoft.com/office/drawing/2014/main" id="{1DD08754-7610-7A86-2839-86E0D0469858}"/>
              </a:ext>
            </a:extLst>
          </p:cNvPr>
          <p:cNvSpPr>
            <a:spLocks noGrp="1"/>
          </p:cNvSpPr>
          <p:nvPr>
            <p:ph type="body" sz="quarter" idx="26" hasCustomPrompt="1"/>
          </p:nvPr>
        </p:nvSpPr>
        <p:spPr>
          <a:xfrm>
            <a:off x="768065" y="1109899"/>
            <a:ext cx="2879662" cy="1317288"/>
          </a:xfrm>
          <a:prstGeom prst="rect">
            <a:avLst/>
          </a:prstGeom>
        </p:spPr>
        <p:txBody>
          <a:bodyPr/>
          <a:lstStyle>
            <a:lvl1pPr algn="l">
              <a:defRPr sz="8000" b="1">
                <a:solidFill>
                  <a:schemeClr val="accent1"/>
                </a:solidFill>
              </a:defRPr>
            </a:lvl1pPr>
            <a:lvl2pPr algn="l">
              <a:defRPr sz="8000" b="1">
                <a:solidFill>
                  <a:schemeClr val="accent1"/>
                </a:solidFill>
              </a:defRPr>
            </a:lvl2pPr>
            <a:lvl3pPr algn="l">
              <a:defRPr sz="8000" b="1">
                <a:solidFill>
                  <a:schemeClr val="accent1"/>
                </a:solidFill>
              </a:defRPr>
            </a:lvl3pPr>
            <a:lvl4pPr algn="l">
              <a:defRPr sz="8000" b="1">
                <a:solidFill>
                  <a:schemeClr val="accent1"/>
                </a:solidFill>
              </a:defRPr>
            </a:lvl4pPr>
            <a:lvl5pPr algn="l">
              <a:defRPr sz="8000" b="1">
                <a:solidFill>
                  <a:schemeClr val="accent1"/>
                </a:solidFill>
              </a:defRPr>
            </a:lvl5pPr>
          </a:lstStyle>
          <a:p>
            <a:pPr lvl="0"/>
            <a:r>
              <a:rPr lang="fr-FR"/>
              <a:t>XXXX</a:t>
            </a:r>
          </a:p>
        </p:txBody>
      </p:sp>
      <p:sp>
        <p:nvSpPr>
          <p:cNvPr id="37" name="Espace réservé du texte 35">
            <a:extLst>
              <a:ext uri="{FF2B5EF4-FFF2-40B4-BE49-F238E27FC236}">
                <a16:creationId xmlns:a16="http://schemas.microsoft.com/office/drawing/2014/main" id="{648DC231-4269-C93F-A194-40D747D4DC5A}"/>
              </a:ext>
            </a:extLst>
          </p:cNvPr>
          <p:cNvSpPr>
            <a:spLocks noGrp="1"/>
          </p:cNvSpPr>
          <p:nvPr>
            <p:ph type="body" sz="quarter" idx="27" hasCustomPrompt="1"/>
          </p:nvPr>
        </p:nvSpPr>
        <p:spPr>
          <a:xfrm>
            <a:off x="4565902" y="1112488"/>
            <a:ext cx="2879662" cy="1317288"/>
          </a:xfrm>
          <a:prstGeom prst="rect">
            <a:avLst/>
          </a:prstGeom>
        </p:spPr>
        <p:txBody>
          <a:bodyPr/>
          <a:lstStyle>
            <a:lvl1pPr algn="l">
              <a:defRPr sz="8000" b="1">
                <a:solidFill>
                  <a:schemeClr val="tx2"/>
                </a:solidFill>
              </a:defRPr>
            </a:lvl1pPr>
            <a:lvl2pPr algn="l">
              <a:defRPr sz="8000" b="1">
                <a:solidFill>
                  <a:schemeClr val="accent1"/>
                </a:solidFill>
              </a:defRPr>
            </a:lvl2pPr>
            <a:lvl3pPr algn="l">
              <a:defRPr sz="8000" b="1">
                <a:solidFill>
                  <a:schemeClr val="accent1"/>
                </a:solidFill>
              </a:defRPr>
            </a:lvl3pPr>
            <a:lvl4pPr algn="l">
              <a:defRPr sz="8000" b="1">
                <a:solidFill>
                  <a:schemeClr val="accent1"/>
                </a:solidFill>
              </a:defRPr>
            </a:lvl4pPr>
            <a:lvl5pPr algn="l">
              <a:defRPr sz="8000" b="1">
                <a:solidFill>
                  <a:schemeClr val="accent1"/>
                </a:solidFill>
              </a:defRPr>
            </a:lvl5pPr>
          </a:lstStyle>
          <a:p>
            <a:pPr lvl="0"/>
            <a:r>
              <a:rPr lang="fr-FR"/>
              <a:t>XXXX</a:t>
            </a:r>
          </a:p>
        </p:txBody>
      </p:sp>
      <p:sp>
        <p:nvSpPr>
          <p:cNvPr id="38" name="Espace réservé du texte 35">
            <a:extLst>
              <a:ext uri="{FF2B5EF4-FFF2-40B4-BE49-F238E27FC236}">
                <a16:creationId xmlns:a16="http://schemas.microsoft.com/office/drawing/2014/main" id="{E87E0C9A-FC4B-2452-0CAC-6FE8D989814F}"/>
              </a:ext>
            </a:extLst>
          </p:cNvPr>
          <p:cNvSpPr>
            <a:spLocks noGrp="1"/>
          </p:cNvSpPr>
          <p:nvPr>
            <p:ph type="body" sz="quarter" idx="28" hasCustomPrompt="1"/>
          </p:nvPr>
        </p:nvSpPr>
        <p:spPr>
          <a:xfrm>
            <a:off x="8596909" y="1141345"/>
            <a:ext cx="2879662" cy="1317288"/>
          </a:xfrm>
          <a:prstGeom prst="rect">
            <a:avLst/>
          </a:prstGeom>
        </p:spPr>
        <p:txBody>
          <a:bodyPr/>
          <a:lstStyle>
            <a:lvl1pPr algn="r">
              <a:defRPr sz="8000" b="1">
                <a:solidFill>
                  <a:schemeClr val="tx2"/>
                </a:solidFill>
              </a:defRPr>
            </a:lvl1pPr>
            <a:lvl2pPr algn="l">
              <a:defRPr sz="8000" b="1">
                <a:solidFill>
                  <a:schemeClr val="accent1"/>
                </a:solidFill>
              </a:defRPr>
            </a:lvl2pPr>
            <a:lvl3pPr algn="l">
              <a:defRPr sz="8000" b="1">
                <a:solidFill>
                  <a:schemeClr val="accent1"/>
                </a:solidFill>
              </a:defRPr>
            </a:lvl3pPr>
            <a:lvl4pPr algn="l">
              <a:defRPr sz="8000" b="1">
                <a:solidFill>
                  <a:schemeClr val="accent1"/>
                </a:solidFill>
              </a:defRPr>
            </a:lvl4pPr>
            <a:lvl5pPr algn="l">
              <a:defRPr sz="8000" b="1">
                <a:solidFill>
                  <a:schemeClr val="accent1"/>
                </a:solidFill>
              </a:defRPr>
            </a:lvl5pPr>
          </a:lstStyle>
          <a:p>
            <a:pPr lvl="0"/>
            <a:r>
              <a:rPr lang="fr-FR"/>
              <a:t>XXXX</a:t>
            </a:r>
          </a:p>
        </p:txBody>
      </p:sp>
      <p:sp>
        <p:nvSpPr>
          <p:cNvPr id="39" name="Espace réservé du texte 23">
            <a:extLst>
              <a:ext uri="{FF2B5EF4-FFF2-40B4-BE49-F238E27FC236}">
                <a16:creationId xmlns:a16="http://schemas.microsoft.com/office/drawing/2014/main" id="{9EC18B6A-92F9-6109-2E3A-286C12AC1FCA}"/>
              </a:ext>
            </a:extLst>
          </p:cNvPr>
          <p:cNvSpPr>
            <a:spLocks noGrp="1"/>
          </p:cNvSpPr>
          <p:nvPr>
            <p:ph type="body" sz="quarter" idx="19" hasCustomPrompt="1"/>
          </p:nvPr>
        </p:nvSpPr>
        <p:spPr>
          <a:xfrm>
            <a:off x="794120" y="4153961"/>
            <a:ext cx="1845497" cy="515634"/>
          </a:xfrm>
          <a:prstGeom prst="rect">
            <a:avLst/>
          </a:prstGeom>
        </p:spPr>
        <p:txBody>
          <a:bodyPr/>
          <a:lstStyle>
            <a:lvl1pPr>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légende</a:t>
            </a:r>
          </a:p>
        </p:txBody>
      </p:sp>
      <p:sp>
        <p:nvSpPr>
          <p:cNvPr id="40" name="Espace réservé du texte 23">
            <a:extLst>
              <a:ext uri="{FF2B5EF4-FFF2-40B4-BE49-F238E27FC236}">
                <a16:creationId xmlns:a16="http://schemas.microsoft.com/office/drawing/2014/main" id="{59DA5500-91E5-5800-09F0-1553B3FC0449}"/>
              </a:ext>
            </a:extLst>
          </p:cNvPr>
          <p:cNvSpPr>
            <a:spLocks noGrp="1"/>
          </p:cNvSpPr>
          <p:nvPr>
            <p:ph type="body" sz="quarter" idx="29" hasCustomPrompt="1"/>
          </p:nvPr>
        </p:nvSpPr>
        <p:spPr>
          <a:xfrm>
            <a:off x="3513175" y="4164637"/>
            <a:ext cx="1845497" cy="515634"/>
          </a:xfrm>
          <a:prstGeom prst="rect">
            <a:avLst/>
          </a:prstGeom>
        </p:spPr>
        <p:txBody>
          <a:bodyPr/>
          <a:lstStyle>
            <a:lvl1pPr>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légende</a:t>
            </a:r>
          </a:p>
        </p:txBody>
      </p:sp>
      <p:sp>
        <p:nvSpPr>
          <p:cNvPr id="41" name="Espace réservé du texte 23">
            <a:extLst>
              <a:ext uri="{FF2B5EF4-FFF2-40B4-BE49-F238E27FC236}">
                <a16:creationId xmlns:a16="http://schemas.microsoft.com/office/drawing/2014/main" id="{A06D2801-DE8B-01AD-2C1B-5D23FD45EC13}"/>
              </a:ext>
            </a:extLst>
          </p:cNvPr>
          <p:cNvSpPr>
            <a:spLocks noGrp="1"/>
          </p:cNvSpPr>
          <p:nvPr>
            <p:ph type="body" sz="quarter" idx="30" hasCustomPrompt="1"/>
          </p:nvPr>
        </p:nvSpPr>
        <p:spPr>
          <a:xfrm>
            <a:off x="6384032" y="4172201"/>
            <a:ext cx="1845497" cy="515634"/>
          </a:xfrm>
          <a:prstGeom prst="rect">
            <a:avLst/>
          </a:prstGeom>
        </p:spPr>
        <p:txBody>
          <a:bodyPr/>
          <a:lstStyle>
            <a:lvl1pPr>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légende</a:t>
            </a:r>
          </a:p>
        </p:txBody>
      </p:sp>
      <p:sp>
        <p:nvSpPr>
          <p:cNvPr id="42" name="Espace réservé du texte 23">
            <a:extLst>
              <a:ext uri="{FF2B5EF4-FFF2-40B4-BE49-F238E27FC236}">
                <a16:creationId xmlns:a16="http://schemas.microsoft.com/office/drawing/2014/main" id="{CA7AC286-5559-FE6C-E843-BB257B53E161}"/>
              </a:ext>
            </a:extLst>
          </p:cNvPr>
          <p:cNvSpPr>
            <a:spLocks noGrp="1"/>
          </p:cNvSpPr>
          <p:nvPr>
            <p:ph type="body" sz="quarter" idx="31" hasCustomPrompt="1"/>
          </p:nvPr>
        </p:nvSpPr>
        <p:spPr>
          <a:xfrm>
            <a:off x="9181987" y="4182877"/>
            <a:ext cx="1845497" cy="515634"/>
          </a:xfrm>
          <a:prstGeom prst="rect">
            <a:avLst/>
          </a:prstGeom>
        </p:spPr>
        <p:txBody>
          <a:bodyPr/>
          <a:lstStyle>
            <a:lvl1pPr>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légende</a:t>
            </a:r>
          </a:p>
        </p:txBody>
      </p:sp>
      <p:sp>
        <p:nvSpPr>
          <p:cNvPr id="43" name="Espace réservé du texte 60">
            <a:extLst>
              <a:ext uri="{FF2B5EF4-FFF2-40B4-BE49-F238E27FC236}">
                <a16:creationId xmlns:a16="http://schemas.microsoft.com/office/drawing/2014/main" id="{BAC5B2AC-FACA-9AC9-33EE-6EAEB299BCBC}"/>
              </a:ext>
            </a:extLst>
          </p:cNvPr>
          <p:cNvSpPr>
            <a:spLocks noGrp="1"/>
          </p:cNvSpPr>
          <p:nvPr>
            <p:ph type="body" sz="quarter" idx="32" hasCustomPrompt="1"/>
          </p:nvPr>
        </p:nvSpPr>
        <p:spPr>
          <a:xfrm>
            <a:off x="3363138" y="5315867"/>
            <a:ext cx="2938075" cy="793230"/>
          </a:xfrm>
          <a:prstGeom prst="rect">
            <a:avLst/>
          </a:prstGeom>
        </p:spPr>
        <p:txBody>
          <a:bodyPr/>
          <a:lstStyle>
            <a:lvl1pPr algn="l">
              <a:defRPr sz="18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 légende</a:t>
            </a:r>
          </a:p>
          <a:p>
            <a:pPr lvl="0"/>
            <a:endParaRPr lang="fr-FR"/>
          </a:p>
        </p:txBody>
      </p:sp>
      <p:sp>
        <p:nvSpPr>
          <p:cNvPr id="44" name="Espace réservé du texte 35">
            <a:extLst>
              <a:ext uri="{FF2B5EF4-FFF2-40B4-BE49-F238E27FC236}">
                <a16:creationId xmlns:a16="http://schemas.microsoft.com/office/drawing/2014/main" id="{BF84E801-9BDA-8337-9737-0C089BAA04AD}"/>
              </a:ext>
            </a:extLst>
          </p:cNvPr>
          <p:cNvSpPr>
            <a:spLocks noGrp="1"/>
          </p:cNvSpPr>
          <p:nvPr>
            <p:ph type="body" sz="quarter" idx="33" hasCustomPrompt="1"/>
          </p:nvPr>
        </p:nvSpPr>
        <p:spPr>
          <a:xfrm>
            <a:off x="1479417" y="3490700"/>
            <a:ext cx="1316941" cy="628799"/>
          </a:xfrm>
          <a:prstGeom prst="rect">
            <a:avLst/>
          </a:prstGeom>
        </p:spPr>
        <p:txBody>
          <a:bodyPr/>
          <a:lstStyle>
            <a:lvl1pPr algn="l">
              <a:defRPr sz="3200" b="1">
                <a:solidFill>
                  <a:schemeClr val="accent1"/>
                </a:solidFill>
              </a:defRPr>
            </a:lvl1pPr>
            <a:lvl2pPr algn="l">
              <a:defRPr sz="8000" b="1">
                <a:solidFill>
                  <a:schemeClr val="accent1"/>
                </a:solidFill>
              </a:defRPr>
            </a:lvl2pPr>
            <a:lvl3pPr algn="l">
              <a:defRPr sz="8000" b="1">
                <a:solidFill>
                  <a:schemeClr val="accent1"/>
                </a:solidFill>
              </a:defRPr>
            </a:lvl3pPr>
            <a:lvl4pPr algn="l">
              <a:defRPr sz="8000" b="1">
                <a:solidFill>
                  <a:schemeClr val="accent1"/>
                </a:solidFill>
              </a:defRPr>
            </a:lvl4pPr>
            <a:lvl5pPr algn="l">
              <a:defRPr sz="8000" b="1">
                <a:solidFill>
                  <a:schemeClr val="accent1"/>
                </a:solidFill>
              </a:defRPr>
            </a:lvl5pPr>
          </a:lstStyle>
          <a:p>
            <a:pPr lvl="0"/>
            <a:r>
              <a:rPr lang="fr-FR"/>
              <a:t>XX %</a:t>
            </a:r>
          </a:p>
        </p:txBody>
      </p:sp>
      <p:sp>
        <p:nvSpPr>
          <p:cNvPr id="45" name="Espace réservé du texte 35">
            <a:extLst>
              <a:ext uri="{FF2B5EF4-FFF2-40B4-BE49-F238E27FC236}">
                <a16:creationId xmlns:a16="http://schemas.microsoft.com/office/drawing/2014/main" id="{412EF7EC-AE9B-4E10-1340-529C9475A456}"/>
              </a:ext>
            </a:extLst>
          </p:cNvPr>
          <p:cNvSpPr>
            <a:spLocks noGrp="1"/>
          </p:cNvSpPr>
          <p:nvPr>
            <p:ph type="body" sz="quarter" idx="34" hasCustomPrompt="1"/>
          </p:nvPr>
        </p:nvSpPr>
        <p:spPr>
          <a:xfrm>
            <a:off x="4313390" y="3482573"/>
            <a:ext cx="1316941" cy="628799"/>
          </a:xfrm>
          <a:prstGeom prst="rect">
            <a:avLst/>
          </a:prstGeom>
        </p:spPr>
        <p:txBody>
          <a:bodyPr/>
          <a:lstStyle>
            <a:lvl1pPr algn="l">
              <a:defRPr sz="3200" b="1">
                <a:solidFill>
                  <a:schemeClr val="accent1"/>
                </a:solidFill>
              </a:defRPr>
            </a:lvl1pPr>
            <a:lvl2pPr algn="l">
              <a:defRPr sz="8000" b="1">
                <a:solidFill>
                  <a:schemeClr val="accent1"/>
                </a:solidFill>
              </a:defRPr>
            </a:lvl2pPr>
            <a:lvl3pPr algn="l">
              <a:defRPr sz="8000" b="1">
                <a:solidFill>
                  <a:schemeClr val="accent1"/>
                </a:solidFill>
              </a:defRPr>
            </a:lvl3pPr>
            <a:lvl4pPr algn="l">
              <a:defRPr sz="8000" b="1">
                <a:solidFill>
                  <a:schemeClr val="accent1"/>
                </a:solidFill>
              </a:defRPr>
            </a:lvl4pPr>
            <a:lvl5pPr algn="l">
              <a:defRPr sz="8000" b="1">
                <a:solidFill>
                  <a:schemeClr val="accent1"/>
                </a:solidFill>
              </a:defRPr>
            </a:lvl5pPr>
          </a:lstStyle>
          <a:p>
            <a:pPr lvl="0"/>
            <a:r>
              <a:rPr lang="fr-FR"/>
              <a:t>XX %</a:t>
            </a:r>
          </a:p>
        </p:txBody>
      </p:sp>
      <p:sp>
        <p:nvSpPr>
          <p:cNvPr id="46" name="Espace réservé du texte 35">
            <a:extLst>
              <a:ext uri="{FF2B5EF4-FFF2-40B4-BE49-F238E27FC236}">
                <a16:creationId xmlns:a16="http://schemas.microsoft.com/office/drawing/2014/main" id="{9F0B019C-2091-0049-9BF2-87B7A6033E3B}"/>
              </a:ext>
            </a:extLst>
          </p:cNvPr>
          <p:cNvSpPr>
            <a:spLocks noGrp="1"/>
          </p:cNvSpPr>
          <p:nvPr>
            <p:ph type="body" sz="quarter" idx="35" hasCustomPrompt="1"/>
          </p:nvPr>
        </p:nvSpPr>
        <p:spPr>
          <a:xfrm>
            <a:off x="7049664" y="3493360"/>
            <a:ext cx="1316941" cy="628799"/>
          </a:xfrm>
          <a:prstGeom prst="rect">
            <a:avLst/>
          </a:prstGeom>
        </p:spPr>
        <p:txBody>
          <a:bodyPr/>
          <a:lstStyle>
            <a:lvl1pPr algn="l">
              <a:defRPr sz="3200" b="1">
                <a:solidFill>
                  <a:schemeClr val="accent1"/>
                </a:solidFill>
              </a:defRPr>
            </a:lvl1pPr>
            <a:lvl2pPr algn="l">
              <a:defRPr sz="8000" b="1">
                <a:solidFill>
                  <a:schemeClr val="accent1"/>
                </a:solidFill>
              </a:defRPr>
            </a:lvl2pPr>
            <a:lvl3pPr algn="l">
              <a:defRPr sz="8000" b="1">
                <a:solidFill>
                  <a:schemeClr val="accent1"/>
                </a:solidFill>
              </a:defRPr>
            </a:lvl3pPr>
            <a:lvl4pPr algn="l">
              <a:defRPr sz="8000" b="1">
                <a:solidFill>
                  <a:schemeClr val="accent1"/>
                </a:solidFill>
              </a:defRPr>
            </a:lvl4pPr>
            <a:lvl5pPr algn="l">
              <a:defRPr sz="8000" b="1">
                <a:solidFill>
                  <a:schemeClr val="accent1"/>
                </a:solidFill>
              </a:defRPr>
            </a:lvl5pPr>
          </a:lstStyle>
          <a:p>
            <a:pPr lvl="0"/>
            <a:r>
              <a:rPr lang="fr-FR"/>
              <a:t>XX %</a:t>
            </a:r>
          </a:p>
        </p:txBody>
      </p:sp>
      <p:sp>
        <p:nvSpPr>
          <p:cNvPr id="47" name="Espace réservé du texte 35">
            <a:extLst>
              <a:ext uri="{FF2B5EF4-FFF2-40B4-BE49-F238E27FC236}">
                <a16:creationId xmlns:a16="http://schemas.microsoft.com/office/drawing/2014/main" id="{00DE5B8C-8EC6-1571-BA92-B6C5FC1075BC}"/>
              </a:ext>
            </a:extLst>
          </p:cNvPr>
          <p:cNvSpPr>
            <a:spLocks noGrp="1"/>
          </p:cNvSpPr>
          <p:nvPr>
            <p:ph type="body" sz="quarter" idx="36" hasCustomPrompt="1"/>
          </p:nvPr>
        </p:nvSpPr>
        <p:spPr>
          <a:xfrm>
            <a:off x="10034058" y="3485233"/>
            <a:ext cx="1316941" cy="628799"/>
          </a:xfrm>
          <a:prstGeom prst="rect">
            <a:avLst/>
          </a:prstGeom>
        </p:spPr>
        <p:txBody>
          <a:bodyPr/>
          <a:lstStyle>
            <a:lvl1pPr algn="l">
              <a:defRPr sz="3200" b="1">
                <a:solidFill>
                  <a:schemeClr val="accent1"/>
                </a:solidFill>
              </a:defRPr>
            </a:lvl1pPr>
            <a:lvl2pPr algn="l">
              <a:defRPr sz="8000" b="1">
                <a:solidFill>
                  <a:schemeClr val="accent1"/>
                </a:solidFill>
              </a:defRPr>
            </a:lvl2pPr>
            <a:lvl3pPr algn="l">
              <a:defRPr sz="8000" b="1">
                <a:solidFill>
                  <a:schemeClr val="accent1"/>
                </a:solidFill>
              </a:defRPr>
            </a:lvl3pPr>
            <a:lvl4pPr algn="l">
              <a:defRPr sz="8000" b="1">
                <a:solidFill>
                  <a:schemeClr val="accent1"/>
                </a:solidFill>
              </a:defRPr>
            </a:lvl4pPr>
            <a:lvl5pPr algn="l">
              <a:defRPr sz="8000" b="1">
                <a:solidFill>
                  <a:schemeClr val="accent1"/>
                </a:solidFill>
              </a:defRPr>
            </a:lvl5pPr>
          </a:lstStyle>
          <a:p>
            <a:pPr lvl="0"/>
            <a:r>
              <a:rPr lang="fr-FR"/>
              <a:t>XX %</a:t>
            </a:r>
          </a:p>
        </p:txBody>
      </p:sp>
      <p:sp>
        <p:nvSpPr>
          <p:cNvPr id="48" name="Espace réservé du texte 35">
            <a:extLst>
              <a:ext uri="{FF2B5EF4-FFF2-40B4-BE49-F238E27FC236}">
                <a16:creationId xmlns:a16="http://schemas.microsoft.com/office/drawing/2014/main" id="{90D11C0A-7AE8-456F-DB71-AF4F98065EAF}"/>
              </a:ext>
            </a:extLst>
          </p:cNvPr>
          <p:cNvSpPr>
            <a:spLocks noGrp="1"/>
          </p:cNvSpPr>
          <p:nvPr>
            <p:ph type="body" sz="quarter" idx="37" hasCustomPrompt="1"/>
          </p:nvPr>
        </p:nvSpPr>
        <p:spPr>
          <a:xfrm>
            <a:off x="697882" y="5192813"/>
            <a:ext cx="2445790" cy="927875"/>
          </a:xfrm>
          <a:prstGeom prst="rect">
            <a:avLst/>
          </a:prstGeom>
        </p:spPr>
        <p:txBody>
          <a:bodyPr/>
          <a:lstStyle>
            <a:lvl1pPr algn="l">
              <a:defRPr sz="6000" b="1">
                <a:solidFill>
                  <a:schemeClr val="tx2"/>
                </a:solidFill>
              </a:defRPr>
            </a:lvl1pPr>
            <a:lvl2pPr algn="l">
              <a:defRPr sz="8000" b="1">
                <a:solidFill>
                  <a:schemeClr val="accent1"/>
                </a:solidFill>
              </a:defRPr>
            </a:lvl2pPr>
            <a:lvl3pPr algn="l">
              <a:defRPr sz="8000" b="1">
                <a:solidFill>
                  <a:schemeClr val="accent1"/>
                </a:solidFill>
              </a:defRPr>
            </a:lvl3pPr>
            <a:lvl4pPr algn="l">
              <a:defRPr sz="8000" b="1">
                <a:solidFill>
                  <a:schemeClr val="accent1"/>
                </a:solidFill>
              </a:defRPr>
            </a:lvl4pPr>
            <a:lvl5pPr algn="l">
              <a:defRPr sz="8000" b="1">
                <a:solidFill>
                  <a:schemeClr val="accent1"/>
                </a:solidFill>
              </a:defRPr>
            </a:lvl5pPr>
          </a:lstStyle>
          <a:p>
            <a:pPr lvl="0"/>
            <a:r>
              <a:rPr lang="fr-FR"/>
              <a:t>XXXX</a:t>
            </a:r>
          </a:p>
        </p:txBody>
      </p:sp>
      <p:pic>
        <p:nvPicPr>
          <p:cNvPr id="49" name="Image 48" descr="Une image contenant dessin&#10;&#10;Description générée automatiquement">
            <a:extLst>
              <a:ext uri="{FF2B5EF4-FFF2-40B4-BE49-F238E27FC236}">
                <a16:creationId xmlns:a16="http://schemas.microsoft.com/office/drawing/2014/main" id="{2FCECBDD-958F-0A1D-8F80-59B6C4073F4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spTree>
    <p:extLst>
      <p:ext uri="{BB962C8B-B14F-4D97-AF65-F5344CB8AC3E}">
        <p14:creationId xmlns:p14="http://schemas.microsoft.com/office/powerpoint/2010/main" val="71535085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hhiffres clés 2">
    <p:bg>
      <p:bgPr>
        <a:solidFill>
          <a:schemeClr val="tx2"/>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E0231C9A-C1CC-8CE4-FBC8-1B94D7497A8B}"/>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018381BF-41A3-4730-2AC3-D6D9193812D3}"/>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cxnSp>
        <p:nvCxnSpPr>
          <p:cNvPr id="16" name="Connecteur droit 15">
            <a:extLst>
              <a:ext uri="{FF2B5EF4-FFF2-40B4-BE49-F238E27FC236}">
                <a16:creationId xmlns:a16="http://schemas.microsoft.com/office/drawing/2014/main" id="{754F3929-F0D6-76B6-B407-50EABBF4EC71}"/>
              </a:ext>
            </a:extLst>
          </p:cNvPr>
          <p:cNvCxnSpPr/>
          <p:nvPr userDrawn="1"/>
        </p:nvCxnSpPr>
        <p:spPr>
          <a:xfrm>
            <a:off x="4005375" y="1159302"/>
            <a:ext cx="0" cy="1448162"/>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36FBA977-8424-C6E1-CFBE-EAD92D71A4F9}"/>
              </a:ext>
            </a:extLst>
          </p:cNvPr>
          <p:cNvCxnSpPr/>
          <p:nvPr userDrawn="1"/>
        </p:nvCxnSpPr>
        <p:spPr>
          <a:xfrm>
            <a:off x="8112224" y="1159302"/>
            <a:ext cx="0" cy="1448162"/>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6DCD8C9F-ADC9-20D2-F13C-B6FF7ECD18E0}"/>
              </a:ext>
            </a:extLst>
          </p:cNvPr>
          <p:cNvCxnSpPr>
            <a:cxnSpLocks/>
          </p:cNvCxnSpPr>
          <p:nvPr userDrawn="1"/>
        </p:nvCxnSpPr>
        <p:spPr>
          <a:xfrm>
            <a:off x="6087642" y="5172650"/>
            <a:ext cx="0" cy="1064662"/>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27" name="Graphique 26">
            <a:extLst>
              <a:ext uri="{FF2B5EF4-FFF2-40B4-BE49-F238E27FC236}">
                <a16:creationId xmlns:a16="http://schemas.microsoft.com/office/drawing/2014/main" id="{4202459B-6C81-4CD9-DA81-14B0E431C4E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10732" y="4815499"/>
            <a:ext cx="3187473" cy="2304197"/>
          </a:xfrm>
          <a:prstGeom prst="rect">
            <a:avLst/>
          </a:prstGeom>
        </p:spPr>
      </p:pic>
      <p:pic>
        <p:nvPicPr>
          <p:cNvPr id="28" name="Image 27" descr="Une image contenant dessin&#10;&#10;Description générée automatiquement">
            <a:extLst>
              <a:ext uri="{FF2B5EF4-FFF2-40B4-BE49-F238E27FC236}">
                <a16:creationId xmlns:a16="http://schemas.microsoft.com/office/drawing/2014/main" id="{F33C3B5E-FCEA-BA06-835B-ABD1EB6DFA0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83839" y="6172803"/>
            <a:ext cx="1230021" cy="792088"/>
          </a:xfrm>
          <a:prstGeom prst="rect">
            <a:avLst/>
          </a:prstGeom>
        </p:spPr>
      </p:pic>
      <p:sp>
        <p:nvSpPr>
          <p:cNvPr id="29" name="Espace réservé du texte 23">
            <a:extLst>
              <a:ext uri="{FF2B5EF4-FFF2-40B4-BE49-F238E27FC236}">
                <a16:creationId xmlns:a16="http://schemas.microsoft.com/office/drawing/2014/main" id="{B0D3A565-24FA-651F-79C8-8C09090FDAB7}"/>
              </a:ext>
            </a:extLst>
          </p:cNvPr>
          <p:cNvSpPr>
            <a:spLocks noGrp="1"/>
          </p:cNvSpPr>
          <p:nvPr>
            <p:ph type="body" sz="quarter" idx="12" hasCustomPrompt="1"/>
          </p:nvPr>
        </p:nvSpPr>
        <p:spPr>
          <a:xfrm>
            <a:off x="2639617" y="347899"/>
            <a:ext cx="6787248" cy="719061"/>
          </a:xfrm>
          <a:prstGeom prst="rect">
            <a:avLst/>
          </a:prstGeom>
        </p:spPr>
        <p:txBody>
          <a:bodyPr/>
          <a:lstStyle>
            <a:lvl1pPr algn="ctr">
              <a:defRPr>
                <a:solidFill>
                  <a:schemeClr val="bg1"/>
                </a:solidFill>
              </a:defRPr>
            </a:lvl1pPr>
          </a:lstStyle>
          <a:p>
            <a:pPr lvl="0"/>
            <a:r>
              <a:rPr lang="fr-FR"/>
              <a:t>Titre slide (chiffres clés)</a:t>
            </a:r>
          </a:p>
        </p:txBody>
      </p:sp>
      <p:sp>
        <p:nvSpPr>
          <p:cNvPr id="30" name="Espace réservé du texte 60">
            <a:extLst>
              <a:ext uri="{FF2B5EF4-FFF2-40B4-BE49-F238E27FC236}">
                <a16:creationId xmlns:a16="http://schemas.microsoft.com/office/drawing/2014/main" id="{6E41AB0E-E5EB-9387-FC43-E660BA41A42F}"/>
              </a:ext>
            </a:extLst>
          </p:cNvPr>
          <p:cNvSpPr>
            <a:spLocks noGrp="1"/>
          </p:cNvSpPr>
          <p:nvPr>
            <p:ph type="body" sz="quarter" idx="23" hasCustomPrompt="1"/>
          </p:nvPr>
        </p:nvSpPr>
        <p:spPr>
          <a:xfrm>
            <a:off x="797222" y="2345874"/>
            <a:ext cx="2574532" cy="360139"/>
          </a:xfrm>
          <a:prstGeom prst="rect">
            <a:avLst/>
          </a:prstGeom>
        </p:spPr>
        <p:txBody>
          <a:bodyPr/>
          <a:lstStyle>
            <a:lvl1pPr algn="l">
              <a:defRPr sz="18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 légende</a:t>
            </a:r>
          </a:p>
          <a:p>
            <a:pPr lvl="0"/>
            <a:endParaRPr lang="fr-FR"/>
          </a:p>
        </p:txBody>
      </p:sp>
      <p:sp>
        <p:nvSpPr>
          <p:cNvPr id="31" name="Espace réservé du texte 60">
            <a:extLst>
              <a:ext uri="{FF2B5EF4-FFF2-40B4-BE49-F238E27FC236}">
                <a16:creationId xmlns:a16="http://schemas.microsoft.com/office/drawing/2014/main" id="{5EE29186-0BAF-7E20-ECC8-D415F19D4EDE}"/>
              </a:ext>
            </a:extLst>
          </p:cNvPr>
          <p:cNvSpPr>
            <a:spLocks noGrp="1"/>
          </p:cNvSpPr>
          <p:nvPr>
            <p:ph type="body" sz="quarter" idx="24" hasCustomPrompt="1"/>
          </p:nvPr>
        </p:nvSpPr>
        <p:spPr>
          <a:xfrm>
            <a:off x="4771534" y="2349870"/>
            <a:ext cx="2574532" cy="360139"/>
          </a:xfrm>
          <a:prstGeom prst="rect">
            <a:avLst/>
          </a:prstGeom>
        </p:spPr>
        <p:txBody>
          <a:bodyPr/>
          <a:lstStyle>
            <a:lvl1pPr algn="ctr">
              <a:defRPr sz="18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 légende</a:t>
            </a:r>
          </a:p>
          <a:p>
            <a:pPr lvl="0"/>
            <a:endParaRPr lang="fr-FR"/>
          </a:p>
        </p:txBody>
      </p:sp>
      <p:sp>
        <p:nvSpPr>
          <p:cNvPr id="32" name="Espace réservé du texte 60">
            <a:extLst>
              <a:ext uri="{FF2B5EF4-FFF2-40B4-BE49-F238E27FC236}">
                <a16:creationId xmlns:a16="http://schemas.microsoft.com/office/drawing/2014/main" id="{332DCD42-408D-E28A-6F3F-C1FFF49C548B}"/>
              </a:ext>
            </a:extLst>
          </p:cNvPr>
          <p:cNvSpPr>
            <a:spLocks noGrp="1"/>
          </p:cNvSpPr>
          <p:nvPr>
            <p:ph type="body" sz="quarter" idx="25" hasCustomPrompt="1"/>
          </p:nvPr>
        </p:nvSpPr>
        <p:spPr>
          <a:xfrm>
            <a:off x="8902039" y="2349870"/>
            <a:ext cx="2574532" cy="360139"/>
          </a:xfrm>
          <a:prstGeom prst="rect">
            <a:avLst/>
          </a:prstGeom>
        </p:spPr>
        <p:txBody>
          <a:bodyPr/>
          <a:lstStyle>
            <a:lvl1pPr algn="r">
              <a:defRPr sz="18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 légende</a:t>
            </a:r>
          </a:p>
          <a:p>
            <a:pPr lvl="0"/>
            <a:endParaRPr lang="fr-FR"/>
          </a:p>
        </p:txBody>
      </p:sp>
      <p:sp>
        <p:nvSpPr>
          <p:cNvPr id="33" name="Espace réservé du texte 35">
            <a:extLst>
              <a:ext uri="{FF2B5EF4-FFF2-40B4-BE49-F238E27FC236}">
                <a16:creationId xmlns:a16="http://schemas.microsoft.com/office/drawing/2014/main" id="{BE198729-58B7-1241-EBA4-5172C09BCAC2}"/>
              </a:ext>
            </a:extLst>
          </p:cNvPr>
          <p:cNvSpPr>
            <a:spLocks noGrp="1"/>
          </p:cNvSpPr>
          <p:nvPr>
            <p:ph type="body" sz="quarter" idx="26" hasCustomPrompt="1"/>
          </p:nvPr>
        </p:nvSpPr>
        <p:spPr>
          <a:xfrm>
            <a:off x="768065" y="1109899"/>
            <a:ext cx="2879662" cy="1317288"/>
          </a:xfrm>
          <a:prstGeom prst="rect">
            <a:avLst/>
          </a:prstGeom>
        </p:spPr>
        <p:txBody>
          <a:bodyPr/>
          <a:lstStyle>
            <a:lvl1pPr algn="l">
              <a:defRPr sz="8000" b="1">
                <a:solidFill>
                  <a:schemeClr val="accent1"/>
                </a:solidFill>
              </a:defRPr>
            </a:lvl1pPr>
            <a:lvl2pPr algn="l">
              <a:defRPr sz="8000" b="1">
                <a:solidFill>
                  <a:schemeClr val="accent1"/>
                </a:solidFill>
              </a:defRPr>
            </a:lvl2pPr>
            <a:lvl3pPr algn="l">
              <a:defRPr sz="8000" b="1">
                <a:solidFill>
                  <a:schemeClr val="accent1"/>
                </a:solidFill>
              </a:defRPr>
            </a:lvl3pPr>
            <a:lvl4pPr algn="l">
              <a:defRPr sz="8000" b="1">
                <a:solidFill>
                  <a:schemeClr val="accent1"/>
                </a:solidFill>
              </a:defRPr>
            </a:lvl4pPr>
            <a:lvl5pPr algn="l">
              <a:defRPr sz="8000" b="1">
                <a:solidFill>
                  <a:schemeClr val="accent1"/>
                </a:solidFill>
              </a:defRPr>
            </a:lvl5pPr>
          </a:lstStyle>
          <a:p>
            <a:pPr lvl="0"/>
            <a:r>
              <a:rPr lang="fr-FR"/>
              <a:t>XXXX</a:t>
            </a:r>
          </a:p>
        </p:txBody>
      </p:sp>
      <p:sp>
        <p:nvSpPr>
          <p:cNvPr id="34" name="Espace réservé du texte 35">
            <a:extLst>
              <a:ext uri="{FF2B5EF4-FFF2-40B4-BE49-F238E27FC236}">
                <a16:creationId xmlns:a16="http://schemas.microsoft.com/office/drawing/2014/main" id="{7421BDE3-E5BC-1989-FB77-6D7C293D78CD}"/>
              </a:ext>
            </a:extLst>
          </p:cNvPr>
          <p:cNvSpPr>
            <a:spLocks noGrp="1"/>
          </p:cNvSpPr>
          <p:nvPr>
            <p:ph type="body" sz="quarter" idx="27" hasCustomPrompt="1"/>
          </p:nvPr>
        </p:nvSpPr>
        <p:spPr>
          <a:xfrm>
            <a:off x="4565902" y="1112488"/>
            <a:ext cx="2879662" cy="1317288"/>
          </a:xfrm>
          <a:prstGeom prst="rect">
            <a:avLst/>
          </a:prstGeom>
        </p:spPr>
        <p:txBody>
          <a:bodyPr/>
          <a:lstStyle>
            <a:lvl1pPr algn="l">
              <a:defRPr sz="8000" b="1">
                <a:solidFill>
                  <a:schemeClr val="tx1"/>
                </a:solidFill>
              </a:defRPr>
            </a:lvl1pPr>
            <a:lvl2pPr algn="l">
              <a:defRPr sz="8000" b="1">
                <a:solidFill>
                  <a:schemeClr val="accent1"/>
                </a:solidFill>
              </a:defRPr>
            </a:lvl2pPr>
            <a:lvl3pPr algn="l">
              <a:defRPr sz="8000" b="1">
                <a:solidFill>
                  <a:schemeClr val="accent1"/>
                </a:solidFill>
              </a:defRPr>
            </a:lvl3pPr>
            <a:lvl4pPr algn="l">
              <a:defRPr sz="8000" b="1">
                <a:solidFill>
                  <a:schemeClr val="accent1"/>
                </a:solidFill>
              </a:defRPr>
            </a:lvl4pPr>
            <a:lvl5pPr algn="l">
              <a:defRPr sz="8000" b="1">
                <a:solidFill>
                  <a:schemeClr val="accent1"/>
                </a:solidFill>
              </a:defRPr>
            </a:lvl5pPr>
          </a:lstStyle>
          <a:p>
            <a:pPr lvl="0"/>
            <a:r>
              <a:rPr lang="fr-FR"/>
              <a:t>XXXX</a:t>
            </a:r>
          </a:p>
        </p:txBody>
      </p:sp>
      <p:sp>
        <p:nvSpPr>
          <p:cNvPr id="35" name="Espace réservé du texte 35">
            <a:extLst>
              <a:ext uri="{FF2B5EF4-FFF2-40B4-BE49-F238E27FC236}">
                <a16:creationId xmlns:a16="http://schemas.microsoft.com/office/drawing/2014/main" id="{8CD048F2-82D0-75E7-9BDC-FD9C7C167E0D}"/>
              </a:ext>
            </a:extLst>
          </p:cNvPr>
          <p:cNvSpPr>
            <a:spLocks noGrp="1"/>
          </p:cNvSpPr>
          <p:nvPr>
            <p:ph type="body" sz="quarter" idx="28" hasCustomPrompt="1"/>
          </p:nvPr>
        </p:nvSpPr>
        <p:spPr>
          <a:xfrm>
            <a:off x="8596909" y="1141345"/>
            <a:ext cx="2879662" cy="1317288"/>
          </a:xfrm>
          <a:prstGeom prst="rect">
            <a:avLst/>
          </a:prstGeom>
        </p:spPr>
        <p:txBody>
          <a:bodyPr/>
          <a:lstStyle>
            <a:lvl1pPr algn="r">
              <a:defRPr sz="8000" b="1">
                <a:solidFill>
                  <a:schemeClr val="bg1"/>
                </a:solidFill>
              </a:defRPr>
            </a:lvl1pPr>
            <a:lvl2pPr algn="l">
              <a:defRPr sz="8000" b="1">
                <a:solidFill>
                  <a:schemeClr val="accent1"/>
                </a:solidFill>
              </a:defRPr>
            </a:lvl2pPr>
            <a:lvl3pPr algn="l">
              <a:defRPr sz="8000" b="1">
                <a:solidFill>
                  <a:schemeClr val="accent1"/>
                </a:solidFill>
              </a:defRPr>
            </a:lvl3pPr>
            <a:lvl4pPr algn="l">
              <a:defRPr sz="8000" b="1">
                <a:solidFill>
                  <a:schemeClr val="accent1"/>
                </a:solidFill>
              </a:defRPr>
            </a:lvl4pPr>
            <a:lvl5pPr algn="l">
              <a:defRPr sz="8000" b="1">
                <a:solidFill>
                  <a:schemeClr val="accent1"/>
                </a:solidFill>
              </a:defRPr>
            </a:lvl5pPr>
          </a:lstStyle>
          <a:p>
            <a:pPr lvl="0"/>
            <a:r>
              <a:rPr lang="fr-FR"/>
              <a:t>XXXX</a:t>
            </a:r>
          </a:p>
        </p:txBody>
      </p:sp>
      <p:sp>
        <p:nvSpPr>
          <p:cNvPr id="36" name="Espace réservé du texte 35">
            <a:extLst>
              <a:ext uri="{FF2B5EF4-FFF2-40B4-BE49-F238E27FC236}">
                <a16:creationId xmlns:a16="http://schemas.microsoft.com/office/drawing/2014/main" id="{EF45C208-DED9-040A-5D32-429FC63A026C}"/>
              </a:ext>
            </a:extLst>
          </p:cNvPr>
          <p:cNvSpPr>
            <a:spLocks noGrp="1"/>
          </p:cNvSpPr>
          <p:nvPr>
            <p:ph type="body" sz="quarter" idx="33" hasCustomPrompt="1"/>
          </p:nvPr>
        </p:nvSpPr>
        <p:spPr>
          <a:xfrm>
            <a:off x="1549425" y="4566777"/>
            <a:ext cx="1316941" cy="628799"/>
          </a:xfrm>
          <a:prstGeom prst="rect">
            <a:avLst/>
          </a:prstGeom>
        </p:spPr>
        <p:txBody>
          <a:bodyPr/>
          <a:lstStyle>
            <a:lvl1pPr algn="l">
              <a:defRPr sz="3200" b="1">
                <a:solidFill>
                  <a:schemeClr val="tx1"/>
                </a:solidFill>
              </a:defRPr>
            </a:lvl1pPr>
            <a:lvl2pPr algn="l">
              <a:defRPr sz="8000" b="1">
                <a:solidFill>
                  <a:schemeClr val="accent1"/>
                </a:solidFill>
              </a:defRPr>
            </a:lvl2pPr>
            <a:lvl3pPr algn="l">
              <a:defRPr sz="8000" b="1">
                <a:solidFill>
                  <a:schemeClr val="accent1"/>
                </a:solidFill>
              </a:defRPr>
            </a:lvl3pPr>
            <a:lvl4pPr algn="l">
              <a:defRPr sz="8000" b="1">
                <a:solidFill>
                  <a:schemeClr val="accent1"/>
                </a:solidFill>
              </a:defRPr>
            </a:lvl4pPr>
            <a:lvl5pPr algn="l">
              <a:defRPr sz="8000" b="1">
                <a:solidFill>
                  <a:schemeClr val="accent1"/>
                </a:solidFill>
              </a:defRPr>
            </a:lvl5pPr>
          </a:lstStyle>
          <a:p>
            <a:pPr lvl="0"/>
            <a:r>
              <a:rPr lang="fr-FR"/>
              <a:t>XX %</a:t>
            </a:r>
          </a:p>
        </p:txBody>
      </p:sp>
      <p:sp>
        <p:nvSpPr>
          <p:cNvPr id="37" name="Espace réservé du texte 35">
            <a:extLst>
              <a:ext uri="{FF2B5EF4-FFF2-40B4-BE49-F238E27FC236}">
                <a16:creationId xmlns:a16="http://schemas.microsoft.com/office/drawing/2014/main" id="{AF9402E8-B932-7354-7CFE-A8FF86491880}"/>
              </a:ext>
            </a:extLst>
          </p:cNvPr>
          <p:cNvSpPr>
            <a:spLocks noGrp="1"/>
          </p:cNvSpPr>
          <p:nvPr>
            <p:ph type="body" sz="quarter" idx="34" hasCustomPrompt="1"/>
          </p:nvPr>
        </p:nvSpPr>
        <p:spPr>
          <a:xfrm>
            <a:off x="4410283" y="3479498"/>
            <a:ext cx="1316941" cy="628799"/>
          </a:xfrm>
          <a:prstGeom prst="rect">
            <a:avLst/>
          </a:prstGeom>
        </p:spPr>
        <p:txBody>
          <a:bodyPr/>
          <a:lstStyle>
            <a:lvl1pPr algn="l">
              <a:defRPr sz="3200" b="1">
                <a:solidFill>
                  <a:schemeClr val="tx1"/>
                </a:solidFill>
              </a:defRPr>
            </a:lvl1pPr>
            <a:lvl2pPr algn="l">
              <a:defRPr sz="8000" b="1">
                <a:solidFill>
                  <a:schemeClr val="accent1"/>
                </a:solidFill>
              </a:defRPr>
            </a:lvl2pPr>
            <a:lvl3pPr algn="l">
              <a:defRPr sz="8000" b="1">
                <a:solidFill>
                  <a:schemeClr val="accent1"/>
                </a:solidFill>
              </a:defRPr>
            </a:lvl3pPr>
            <a:lvl4pPr algn="l">
              <a:defRPr sz="8000" b="1">
                <a:solidFill>
                  <a:schemeClr val="accent1"/>
                </a:solidFill>
              </a:defRPr>
            </a:lvl4pPr>
            <a:lvl5pPr algn="l">
              <a:defRPr sz="8000" b="1">
                <a:solidFill>
                  <a:schemeClr val="accent1"/>
                </a:solidFill>
              </a:defRPr>
            </a:lvl5pPr>
          </a:lstStyle>
          <a:p>
            <a:pPr lvl="0"/>
            <a:r>
              <a:rPr lang="fr-FR"/>
              <a:t>XX %</a:t>
            </a:r>
          </a:p>
        </p:txBody>
      </p:sp>
      <p:sp>
        <p:nvSpPr>
          <p:cNvPr id="38" name="Espace réservé du texte 35">
            <a:extLst>
              <a:ext uri="{FF2B5EF4-FFF2-40B4-BE49-F238E27FC236}">
                <a16:creationId xmlns:a16="http://schemas.microsoft.com/office/drawing/2014/main" id="{4E1743EA-C475-F68B-D297-A39BA8379D69}"/>
              </a:ext>
            </a:extLst>
          </p:cNvPr>
          <p:cNvSpPr>
            <a:spLocks noGrp="1"/>
          </p:cNvSpPr>
          <p:nvPr>
            <p:ph type="body" sz="quarter" idx="35" hasCustomPrompt="1"/>
          </p:nvPr>
        </p:nvSpPr>
        <p:spPr>
          <a:xfrm>
            <a:off x="7493347" y="3466037"/>
            <a:ext cx="1316941" cy="628799"/>
          </a:xfrm>
          <a:prstGeom prst="rect">
            <a:avLst/>
          </a:prstGeom>
        </p:spPr>
        <p:txBody>
          <a:bodyPr/>
          <a:lstStyle>
            <a:lvl1pPr algn="l">
              <a:defRPr sz="3200" b="1">
                <a:solidFill>
                  <a:schemeClr val="tx1"/>
                </a:solidFill>
              </a:defRPr>
            </a:lvl1pPr>
            <a:lvl2pPr algn="l">
              <a:defRPr sz="8000" b="1">
                <a:solidFill>
                  <a:schemeClr val="accent1"/>
                </a:solidFill>
              </a:defRPr>
            </a:lvl2pPr>
            <a:lvl3pPr algn="l">
              <a:defRPr sz="8000" b="1">
                <a:solidFill>
                  <a:schemeClr val="accent1"/>
                </a:solidFill>
              </a:defRPr>
            </a:lvl3pPr>
            <a:lvl4pPr algn="l">
              <a:defRPr sz="8000" b="1">
                <a:solidFill>
                  <a:schemeClr val="accent1"/>
                </a:solidFill>
              </a:defRPr>
            </a:lvl4pPr>
            <a:lvl5pPr algn="l">
              <a:defRPr sz="8000" b="1">
                <a:solidFill>
                  <a:schemeClr val="accent1"/>
                </a:solidFill>
              </a:defRPr>
            </a:lvl5pPr>
          </a:lstStyle>
          <a:p>
            <a:pPr lvl="0"/>
            <a:r>
              <a:rPr lang="fr-FR"/>
              <a:t>XX %</a:t>
            </a:r>
          </a:p>
        </p:txBody>
      </p:sp>
      <p:sp>
        <p:nvSpPr>
          <p:cNvPr id="39" name="Espace réservé du texte 35">
            <a:extLst>
              <a:ext uri="{FF2B5EF4-FFF2-40B4-BE49-F238E27FC236}">
                <a16:creationId xmlns:a16="http://schemas.microsoft.com/office/drawing/2014/main" id="{EEBEB126-7C85-7C55-C201-F63F70AA0B31}"/>
              </a:ext>
            </a:extLst>
          </p:cNvPr>
          <p:cNvSpPr>
            <a:spLocks noGrp="1"/>
          </p:cNvSpPr>
          <p:nvPr>
            <p:ph type="body" sz="quarter" idx="36" hasCustomPrompt="1"/>
          </p:nvPr>
        </p:nvSpPr>
        <p:spPr>
          <a:xfrm>
            <a:off x="9992173" y="4566777"/>
            <a:ext cx="1316941" cy="628799"/>
          </a:xfrm>
          <a:prstGeom prst="rect">
            <a:avLst/>
          </a:prstGeom>
        </p:spPr>
        <p:txBody>
          <a:bodyPr/>
          <a:lstStyle>
            <a:lvl1pPr algn="l">
              <a:defRPr sz="3200" b="1">
                <a:solidFill>
                  <a:schemeClr val="tx1"/>
                </a:solidFill>
              </a:defRPr>
            </a:lvl1pPr>
            <a:lvl2pPr algn="l">
              <a:defRPr sz="8000" b="1">
                <a:solidFill>
                  <a:schemeClr val="accent1"/>
                </a:solidFill>
              </a:defRPr>
            </a:lvl2pPr>
            <a:lvl3pPr algn="l">
              <a:defRPr sz="8000" b="1">
                <a:solidFill>
                  <a:schemeClr val="accent1"/>
                </a:solidFill>
              </a:defRPr>
            </a:lvl3pPr>
            <a:lvl4pPr algn="l">
              <a:defRPr sz="8000" b="1">
                <a:solidFill>
                  <a:schemeClr val="accent1"/>
                </a:solidFill>
              </a:defRPr>
            </a:lvl4pPr>
            <a:lvl5pPr algn="l">
              <a:defRPr sz="8000" b="1">
                <a:solidFill>
                  <a:schemeClr val="accent1"/>
                </a:solidFill>
              </a:defRPr>
            </a:lvl5pPr>
          </a:lstStyle>
          <a:p>
            <a:pPr lvl="0"/>
            <a:r>
              <a:rPr lang="fr-FR"/>
              <a:t>XX %</a:t>
            </a:r>
          </a:p>
        </p:txBody>
      </p:sp>
      <p:sp>
        <p:nvSpPr>
          <p:cNvPr id="40" name="Espace réservé du texte 23">
            <a:extLst>
              <a:ext uri="{FF2B5EF4-FFF2-40B4-BE49-F238E27FC236}">
                <a16:creationId xmlns:a16="http://schemas.microsoft.com/office/drawing/2014/main" id="{9F857EEE-A212-7941-13CB-54BAC0233105}"/>
              </a:ext>
            </a:extLst>
          </p:cNvPr>
          <p:cNvSpPr>
            <a:spLocks noGrp="1"/>
          </p:cNvSpPr>
          <p:nvPr>
            <p:ph type="body" sz="quarter" idx="19" hasCustomPrompt="1"/>
          </p:nvPr>
        </p:nvSpPr>
        <p:spPr>
          <a:xfrm>
            <a:off x="911424" y="5295979"/>
            <a:ext cx="1988746" cy="515634"/>
          </a:xfrm>
          <a:prstGeom prst="rect">
            <a:avLst/>
          </a:prstGeom>
        </p:spPr>
        <p:txBody>
          <a:bodyPr/>
          <a:lstStyle>
            <a:lvl1pPr>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légende</a:t>
            </a:r>
          </a:p>
        </p:txBody>
      </p:sp>
      <p:sp>
        <p:nvSpPr>
          <p:cNvPr id="41" name="Espace réservé du texte 23">
            <a:extLst>
              <a:ext uri="{FF2B5EF4-FFF2-40B4-BE49-F238E27FC236}">
                <a16:creationId xmlns:a16="http://schemas.microsoft.com/office/drawing/2014/main" id="{6DF35F72-CBAD-D2A9-52A7-ECA5CC15533D}"/>
              </a:ext>
            </a:extLst>
          </p:cNvPr>
          <p:cNvSpPr>
            <a:spLocks noGrp="1"/>
          </p:cNvSpPr>
          <p:nvPr>
            <p:ph type="body" sz="quarter" idx="37" hasCustomPrompt="1"/>
          </p:nvPr>
        </p:nvSpPr>
        <p:spPr>
          <a:xfrm>
            <a:off x="3620838" y="4200261"/>
            <a:ext cx="1988746" cy="515634"/>
          </a:xfrm>
          <a:prstGeom prst="rect">
            <a:avLst/>
          </a:prstGeom>
        </p:spPr>
        <p:txBody>
          <a:bodyPr/>
          <a:lstStyle>
            <a:lvl1pPr>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légende</a:t>
            </a:r>
          </a:p>
        </p:txBody>
      </p:sp>
      <p:sp>
        <p:nvSpPr>
          <p:cNvPr id="42" name="Espace réservé du texte 23">
            <a:extLst>
              <a:ext uri="{FF2B5EF4-FFF2-40B4-BE49-F238E27FC236}">
                <a16:creationId xmlns:a16="http://schemas.microsoft.com/office/drawing/2014/main" id="{9FAD47B0-6ED6-1AC7-014A-658508DA8B5C}"/>
              </a:ext>
            </a:extLst>
          </p:cNvPr>
          <p:cNvSpPr>
            <a:spLocks noGrp="1"/>
          </p:cNvSpPr>
          <p:nvPr>
            <p:ph type="body" sz="quarter" idx="38" hasCustomPrompt="1"/>
          </p:nvPr>
        </p:nvSpPr>
        <p:spPr>
          <a:xfrm>
            <a:off x="6821542" y="4204081"/>
            <a:ext cx="1988746" cy="515634"/>
          </a:xfrm>
          <a:prstGeom prst="rect">
            <a:avLst/>
          </a:prstGeom>
        </p:spPr>
        <p:txBody>
          <a:bodyPr/>
          <a:lstStyle>
            <a:lvl1pPr>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légende</a:t>
            </a:r>
          </a:p>
        </p:txBody>
      </p:sp>
      <p:sp>
        <p:nvSpPr>
          <p:cNvPr id="43" name="Espace réservé du texte 23">
            <a:extLst>
              <a:ext uri="{FF2B5EF4-FFF2-40B4-BE49-F238E27FC236}">
                <a16:creationId xmlns:a16="http://schemas.microsoft.com/office/drawing/2014/main" id="{FFB23937-A6E0-0436-1FA9-0139EC396F4C}"/>
              </a:ext>
            </a:extLst>
          </p:cNvPr>
          <p:cNvSpPr>
            <a:spLocks noGrp="1"/>
          </p:cNvSpPr>
          <p:nvPr>
            <p:ph type="body" sz="quarter" idx="39" hasCustomPrompt="1"/>
          </p:nvPr>
        </p:nvSpPr>
        <p:spPr>
          <a:xfrm>
            <a:off x="9194932" y="5295979"/>
            <a:ext cx="1988746" cy="515634"/>
          </a:xfrm>
          <a:prstGeom prst="rect">
            <a:avLst/>
          </a:prstGeom>
        </p:spPr>
        <p:txBody>
          <a:bodyPr/>
          <a:lstStyle>
            <a:lvl1pPr>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légende</a:t>
            </a:r>
          </a:p>
        </p:txBody>
      </p:sp>
    </p:spTree>
    <p:extLst>
      <p:ext uri="{BB962C8B-B14F-4D97-AF65-F5344CB8AC3E}">
        <p14:creationId xmlns:p14="http://schemas.microsoft.com/office/powerpoint/2010/main" val="336344900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hiffres clés 3">
    <p:bg>
      <p:bgPr>
        <a:solidFill>
          <a:schemeClr val="tx2"/>
        </a:solidFill>
        <a:effectLst/>
      </p:bgPr>
    </p:bg>
    <p:spTree>
      <p:nvGrpSpPr>
        <p:cNvPr id="1" name=""/>
        <p:cNvGrpSpPr/>
        <p:nvPr/>
      </p:nvGrpSpPr>
      <p:grpSpPr>
        <a:xfrm>
          <a:off x="0" y="0"/>
          <a:ext cx="0" cy="0"/>
          <a:chOff x="0" y="0"/>
          <a:chExt cx="0" cy="0"/>
        </a:xfrm>
      </p:grpSpPr>
      <p:pic>
        <p:nvPicPr>
          <p:cNvPr id="38" name="Graphique 37">
            <a:extLst>
              <a:ext uri="{FF2B5EF4-FFF2-40B4-BE49-F238E27FC236}">
                <a16:creationId xmlns:a16="http://schemas.microsoft.com/office/drawing/2014/main" id="{456BE0F5-4A06-FB4E-F9F7-10A2F0E2847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07628" y="4241867"/>
            <a:ext cx="1372072" cy="2610501"/>
          </a:xfrm>
          <a:prstGeom prst="rect">
            <a:avLst/>
          </a:prstGeom>
        </p:spPr>
      </p:pic>
      <p:sp>
        <p:nvSpPr>
          <p:cNvPr id="3" name="Espace réservé du pied de page 2">
            <a:extLst>
              <a:ext uri="{FF2B5EF4-FFF2-40B4-BE49-F238E27FC236}">
                <a16:creationId xmlns:a16="http://schemas.microsoft.com/office/drawing/2014/main" id="{F83E06FD-D0E2-A2A6-BB4B-318EFD726C80}"/>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2A39199F-4EBC-7AC8-58EA-AACC13FDA57B}"/>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pic>
        <p:nvPicPr>
          <p:cNvPr id="17" name="Graphique 16">
            <a:extLst>
              <a:ext uri="{FF2B5EF4-FFF2-40B4-BE49-F238E27FC236}">
                <a16:creationId xmlns:a16="http://schemas.microsoft.com/office/drawing/2014/main" id="{139E4632-7BD7-C9C6-72E1-A8529C88568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64254" y="3846642"/>
            <a:ext cx="1309705" cy="3011431"/>
          </a:xfrm>
          <a:prstGeom prst="rect">
            <a:avLst/>
          </a:prstGeom>
        </p:spPr>
      </p:pic>
      <p:sp>
        <p:nvSpPr>
          <p:cNvPr id="18" name="Ellipse 17">
            <a:extLst>
              <a:ext uri="{FF2B5EF4-FFF2-40B4-BE49-F238E27FC236}">
                <a16:creationId xmlns:a16="http://schemas.microsoft.com/office/drawing/2014/main" id="{2D622352-0CCB-5BCC-313E-69031279C620}"/>
              </a:ext>
            </a:extLst>
          </p:cNvPr>
          <p:cNvSpPr/>
          <p:nvPr userDrawn="1"/>
        </p:nvSpPr>
        <p:spPr>
          <a:xfrm>
            <a:off x="4303776" y="1636776"/>
            <a:ext cx="3584448" cy="3584448"/>
          </a:xfrm>
          <a:prstGeom prst="ellipse">
            <a:avLst/>
          </a:prstGeom>
          <a:solidFill>
            <a:schemeClr val="tx1"/>
          </a:solidFill>
          <a:ln>
            <a:noFill/>
          </a:ln>
          <a:effectLst>
            <a:outerShdw blurRad="292100" dist="203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a:t> </a:t>
            </a:r>
          </a:p>
        </p:txBody>
      </p:sp>
      <p:sp>
        <p:nvSpPr>
          <p:cNvPr id="29" name="Espace réservé du texte 23">
            <a:extLst>
              <a:ext uri="{FF2B5EF4-FFF2-40B4-BE49-F238E27FC236}">
                <a16:creationId xmlns:a16="http://schemas.microsoft.com/office/drawing/2014/main" id="{AF1E6DE5-E1CB-4E26-DE14-942AD5381DB4}"/>
              </a:ext>
            </a:extLst>
          </p:cNvPr>
          <p:cNvSpPr>
            <a:spLocks noGrp="1"/>
          </p:cNvSpPr>
          <p:nvPr>
            <p:ph type="body" sz="quarter" idx="12" hasCustomPrompt="1"/>
          </p:nvPr>
        </p:nvSpPr>
        <p:spPr>
          <a:xfrm>
            <a:off x="2639617" y="347899"/>
            <a:ext cx="6787248" cy="719061"/>
          </a:xfrm>
          <a:prstGeom prst="rect">
            <a:avLst/>
          </a:prstGeom>
        </p:spPr>
        <p:txBody>
          <a:bodyPr/>
          <a:lstStyle>
            <a:lvl1pPr algn="ctr">
              <a:defRPr>
                <a:solidFill>
                  <a:schemeClr val="bg1"/>
                </a:solidFill>
              </a:defRPr>
            </a:lvl1pPr>
          </a:lstStyle>
          <a:p>
            <a:pPr lvl="0"/>
            <a:r>
              <a:rPr lang="fr-FR"/>
              <a:t>Titre slide (chiffres clés)</a:t>
            </a:r>
          </a:p>
        </p:txBody>
      </p:sp>
      <p:sp>
        <p:nvSpPr>
          <p:cNvPr id="31" name="Espace réservé du texte 30">
            <a:extLst>
              <a:ext uri="{FF2B5EF4-FFF2-40B4-BE49-F238E27FC236}">
                <a16:creationId xmlns:a16="http://schemas.microsoft.com/office/drawing/2014/main" id="{29DB85EA-9412-9432-D373-823E95854369}"/>
              </a:ext>
            </a:extLst>
          </p:cNvPr>
          <p:cNvSpPr>
            <a:spLocks noGrp="1"/>
          </p:cNvSpPr>
          <p:nvPr>
            <p:ph type="body" sz="quarter" idx="13" hasCustomPrompt="1"/>
          </p:nvPr>
        </p:nvSpPr>
        <p:spPr>
          <a:xfrm>
            <a:off x="3496461" y="1037563"/>
            <a:ext cx="1234965" cy="1234965"/>
          </a:xfrm>
          <a:prstGeom prst="ellipse">
            <a:avLst/>
          </a:prstGeom>
          <a:solidFill>
            <a:schemeClr val="tx2"/>
          </a:solidFill>
          <a:ln>
            <a:solidFill>
              <a:schemeClr val="bg1"/>
            </a:solidFill>
          </a:ln>
        </p:spPr>
        <p:txBody>
          <a:bodyPr anchor="ctr" anchorCtr="0"/>
          <a:lstStyle>
            <a:lvl1pPr algn="ctr">
              <a:defRPr sz="2000" b="1">
                <a:solidFill>
                  <a:schemeClr val="bg1"/>
                </a:solidFill>
              </a:defRPr>
            </a:lvl1pPr>
            <a:lvl2pPr algn="ctr">
              <a:defRPr sz="2400" b="1">
                <a:solidFill>
                  <a:schemeClr val="bg1"/>
                </a:solidFill>
              </a:defRPr>
            </a:lvl2pPr>
            <a:lvl3pPr algn="ctr">
              <a:defRPr sz="2400" b="1">
                <a:solidFill>
                  <a:schemeClr val="bg1"/>
                </a:solidFill>
              </a:defRPr>
            </a:lvl3pPr>
            <a:lvl4pPr algn="ctr">
              <a:defRPr sz="2400" b="1">
                <a:solidFill>
                  <a:schemeClr val="bg1"/>
                </a:solidFill>
              </a:defRPr>
            </a:lvl4pPr>
            <a:lvl5pPr algn="ctr">
              <a:defRPr sz="2400" b="1">
                <a:solidFill>
                  <a:schemeClr val="bg1"/>
                </a:solidFill>
              </a:defRPr>
            </a:lvl5pPr>
          </a:lstStyle>
          <a:p>
            <a:pPr lvl="0"/>
            <a:r>
              <a:rPr lang="fr-FR"/>
              <a:t>XX %</a:t>
            </a:r>
          </a:p>
        </p:txBody>
      </p:sp>
      <p:sp>
        <p:nvSpPr>
          <p:cNvPr id="32" name="Espace réservé du texte 30">
            <a:extLst>
              <a:ext uri="{FF2B5EF4-FFF2-40B4-BE49-F238E27FC236}">
                <a16:creationId xmlns:a16="http://schemas.microsoft.com/office/drawing/2014/main" id="{281D9381-6B28-1761-8DA7-BA0EF552E29C}"/>
              </a:ext>
            </a:extLst>
          </p:cNvPr>
          <p:cNvSpPr>
            <a:spLocks noGrp="1"/>
          </p:cNvSpPr>
          <p:nvPr>
            <p:ph type="body" sz="quarter" idx="14" hasCustomPrompt="1"/>
          </p:nvPr>
        </p:nvSpPr>
        <p:spPr>
          <a:xfrm>
            <a:off x="2561734" y="2677731"/>
            <a:ext cx="1234965" cy="1234965"/>
          </a:xfrm>
          <a:prstGeom prst="ellipse">
            <a:avLst/>
          </a:prstGeom>
          <a:solidFill>
            <a:schemeClr val="tx2"/>
          </a:solidFill>
          <a:ln>
            <a:solidFill>
              <a:schemeClr val="bg1"/>
            </a:solidFill>
          </a:ln>
        </p:spPr>
        <p:txBody>
          <a:bodyPr anchor="ctr" anchorCtr="0"/>
          <a:lstStyle>
            <a:lvl1pPr algn="ctr">
              <a:defRPr sz="2000" b="1">
                <a:solidFill>
                  <a:schemeClr val="bg1"/>
                </a:solidFill>
              </a:defRPr>
            </a:lvl1pPr>
            <a:lvl2pPr algn="ctr">
              <a:defRPr sz="2400" b="1">
                <a:solidFill>
                  <a:schemeClr val="bg1"/>
                </a:solidFill>
              </a:defRPr>
            </a:lvl2pPr>
            <a:lvl3pPr algn="ctr">
              <a:defRPr sz="2400" b="1">
                <a:solidFill>
                  <a:schemeClr val="bg1"/>
                </a:solidFill>
              </a:defRPr>
            </a:lvl3pPr>
            <a:lvl4pPr algn="ctr">
              <a:defRPr sz="2400" b="1">
                <a:solidFill>
                  <a:schemeClr val="bg1"/>
                </a:solidFill>
              </a:defRPr>
            </a:lvl4pPr>
            <a:lvl5pPr algn="ctr">
              <a:defRPr sz="2400" b="1">
                <a:solidFill>
                  <a:schemeClr val="bg1"/>
                </a:solidFill>
              </a:defRPr>
            </a:lvl5pPr>
          </a:lstStyle>
          <a:p>
            <a:pPr lvl="0"/>
            <a:r>
              <a:rPr lang="fr-FR"/>
              <a:t>XX %</a:t>
            </a:r>
          </a:p>
        </p:txBody>
      </p:sp>
      <p:sp>
        <p:nvSpPr>
          <p:cNvPr id="33" name="Espace réservé du texte 30">
            <a:extLst>
              <a:ext uri="{FF2B5EF4-FFF2-40B4-BE49-F238E27FC236}">
                <a16:creationId xmlns:a16="http://schemas.microsoft.com/office/drawing/2014/main" id="{E5D857CE-CA70-0BC7-4736-4D057CA8C001}"/>
              </a:ext>
            </a:extLst>
          </p:cNvPr>
          <p:cNvSpPr>
            <a:spLocks noGrp="1"/>
          </p:cNvSpPr>
          <p:nvPr>
            <p:ph type="body" sz="quarter" idx="15" hasCustomPrompt="1"/>
          </p:nvPr>
        </p:nvSpPr>
        <p:spPr>
          <a:xfrm>
            <a:off x="2222432" y="4385915"/>
            <a:ext cx="1234965" cy="1234965"/>
          </a:xfrm>
          <a:prstGeom prst="ellipse">
            <a:avLst/>
          </a:prstGeom>
          <a:solidFill>
            <a:schemeClr val="tx2"/>
          </a:solidFill>
          <a:ln>
            <a:solidFill>
              <a:schemeClr val="bg1"/>
            </a:solidFill>
          </a:ln>
        </p:spPr>
        <p:txBody>
          <a:bodyPr anchor="ctr" anchorCtr="0"/>
          <a:lstStyle>
            <a:lvl1pPr algn="ctr">
              <a:defRPr sz="2000" b="1">
                <a:solidFill>
                  <a:schemeClr val="bg1"/>
                </a:solidFill>
              </a:defRPr>
            </a:lvl1pPr>
            <a:lvl2pPr algn="ctr">
              <a:defRPr sz="2400" b="1">
                <a:solidFill>
                  <a:schemeClr val="bg1"/>
                </a:solidFill>
              </a:defRPr>
            </a:lvl2pPr>
            <a:lvl3pPr algn="ctr">
              <a:defRPr sz="2400" b="1">
                <a:solidFill>
                  <a:schemeClr val="bg1"/>
                </a:solidFill>
              </a:defRPr>
            </a:lvl3pPr>
            <a:lvl4pPr algn="ctr">
              <a:defRPr sz="2400" b="1">
                <a:solidFill>
                  <a:schemeClr val="bg1"/>
                </a:solidFill>
              </a:defRPr>
            </a:lvl4pPr>
            <a:lvl5pPr algn="ctr">
              <a:defRPr sz="2400" b="1">
                <a:solidFill>
                  <a:schemeClr val="bg1"/>
                </a:solidFill>
              </a:defRPr>
            </a:lvl5pPr>
          </a:lstStyle>
          <a:p>
            <a:pPr lvl="0"/>
            <a:r>
              <a:rPr lang="fr-FR"/>
              <a:t>XX %</a:t>
            </a:r>
          </a:p>
        </p:txBody>
      </p:sp>
      <p:sp>
        <p:nvSpPr>
          <p:cNvPr id="34" name="Espace réservé du texte 30">
            <a:extLst>
              <a:ext uri="{FF2B5EF4-FFF2-40B4-BE49-F238E27FC236}">
                <a16:creationId xmlns:a16="http://schemas.microsoft.com/office/drawing/2014/main" id="{12021C3E-070C-E89D-B58E-844F6851B94C}"/>
              </a:ext>
            </a:extLst>
          </p:cNvPr>
          <p:cNvSpPr>
            <a:spLocks noGrp="1"/>
          </p:cNvSpPr>
          <p:nvPr>
            <p:ph type="body" sz="quarter" idx="16" hasCustomPrompt="1"/>
          </p:nvPr>
        </p:nvSpPr>
        <p:spPr>
          <a:xfrm>
            <a:off x="7517269" y="1061137"/>
            <a:ext cx="1234965" cy="1234965"/>
          </a:xfrm>
          <a:prstGeom prst="ellipse">
            <a:avLst/>
          </a:prstGeom>
          <a:solidFill>
            <a:schemeClr val="tx2"/>
          </a:solidFill>
          <a:ln>
            <a:solidFill>
              <a:schemeClr val="bg1"/>
            </a:solidFill>
          </a:ln>
        </p:spPr>
        <p:txBody>
          <a:bodyPr anchor="ctr" anchorCtr="0"/>
          <a:lstStyle>
            <a:lvl1pPr algn="ctr">
              <a:defRPr sz="2000" b="1">
                <a:solidFill>
                  <a:schemeClr val="bg1"/>
                </a:solidFill>
              </a:defRPr>
            </a:lvl1pPr>
            <a:lvl2pPr algn="ctr">
              <a:defRPr sz="2400" b="1">
                <a:solidFill>
                  <a:schemeClr val="bg1"/>
                </a:solidFill>
              </a:defRPr>
            </a:lvl2pPr>
            <a:lvl3pPr algn="ctr">
              <a:defRPr sz="2400" b="1">
                <a:solidFill>
                  <a:schemeClr val="bg1"/>
                </a:solidFill>
              </a:defRPr>
            </a:lvl3pPr>
            <a:lvl4pPr algn="ctr">
              <a:defRPr sz="2400" b="1">
                <a:solidFill>
                  <a:schemeClr val="bg1"/>
                </a:solidFill>
              </a:defRPr>
            </a:lvl4pPr>
            <a:lvl5pPr algn="ctr">
              <a:defRPr sz="2400" b="1">
                <a:solidFill>
                  <a:schemeClr val="bg1"/>
                </a:solidFill>
              </a:defRPr>
            </a:lvl5pPr>
          </a:lstStyle>
          <a:p>
            <a:pPr lvl="0"/>
            <a:r>
              <a:rPr lang="fr-FR"/>
              <a:t>XX %</a:t>
            </a:r>
          </a:p>
        </p:txBody>
      </p:sp>
      <p:sp>
        <p:nvSpPr>
          <p:cNvPr id="35" name="Espace réservé du texte 30">
            <a:extLst>
              <a:ext uri="{FF2B5EF4-FFF2-40B4-BE49-F238E27FC236}">
                <a16:creationId xmlns:a16="http://schemas.microsoft.com/office/drawing/2014/main" id="{5106FDD9-99E1-1534-8D4B-E4723B020A86}"/>
              </a:ext>
            </a:extLst>
          </p:cNvPr>
          <p:cNvSpPr>
            <a:spLocks noGrp="1"/>
          </p:cNvSpPr>
          <p:nvPr>
            <p:ph type="body" sz="quarter" idx="17" hasCustomPrompt="1"/>
          </p:nvPr>
        </p:nvSpPr>
        <p:spPr>
          <a:xfrm>
            <a:off x="8324733" y="2701305"/>
            <a:ext cx="1234965" cy="1234965"/>
          </a:xfrm>
          <a:prstGeom prst="ellipse">
            <a:avLst/>
          </a:prstGeom>
          <a:solidFill>
            <a:schemeClr val="tx2"/>
          </a:solidFill>
          <a:ln>
            <a:solidFill>
              <a:schemeClr val="bg1"/>
            </a:solidFill>
          </a:ln>
        </p:spPr>
        <p:txBody>
          <a:bodyPr anchor="ctr" anchorCtr="0"/>
          <a:lstStyle>
            <a:lvl1pPr algn="ctr">
              <a:defRPr sz="2000" b="1">
                <a:solidFill>
                  <a:schemeClr val="bg1"/>
                </a:solidFill>
              </a:defRPr>
            </a:lvl1pPr>
            <a:lvl2pPr algn="ctr">
              <a:defRPr sz="2400" b="1">
                <a:solidFill>
                  <a:schemeClr val="bg1"/>
                </a:solidFill>
              </a:defRPr>
            </a:lvl2pPr>
            <a:lvl3pPr algn="ctr">
              <a:defRPr sz="2400" b="1">
                <a:solidFill>
                  <a:schemeClr val="bg1"/>
                </a:solidFill>
              </a:defRPr>
            </a:lvl3pPr>
            <a:lvl4pPr algn="ctr">
              <a:defRPr sz="2400" b="1">
                <a:solidFill>
                  <a:schemeClr val="bg1"/>
                </a:solidFill>
              </a:defRPr>
            </a:lvl4pPr>
            <a:lvl5pPr algn="ctr">
              <a:defRPr sz="2400" b="1">
                <a:solidFill>
                  <a:schemeClr val="bg1"/>
                </a:solidFill>
              </a:defRPr>
            </a:lvl5pPr>
          </a:lstStyle>
          <a:p>
            <a:pPr lvl="0"/>
            <a:r>
              <a:rPr lang="fr-FR"/>
              <a:t>XX %</a:t>
            </a:r>
          </a:p>
        </p:txBody>
      </p:sp>
      <p:sp>
        <p:nvSpPr>
          <p:cNvPr id="36" name="Espace réservé du texte 30">
            <a:extLst>
              <a:ext uri="{FF2B5EF4-FFF2-40B4-BE49-F238E27FC236}">
                <a16:creationId xmlns:a16="http://schemas.microsoft.com/office/drawing/2014/main" id="{754DB38A-BF57-AD60-0D70-3C7416A22329}"/>
              </a:ext>
            </a:extLst>
          </p:cNvPr>
          <p:cNvSpPr>
            <a:spLocks noGrp="1"/>
          </p:cNvSpPr>
          <p:nvPr>
            <p:ph type="body" sz="quarter" idx="18" hasCustomPrompt="1"/>
          </p:nvPr>
        </p:nvSpPr>
        <p:spPr>
          <a:xfrm>
            <a:off x="8695390" y="4409489"/>
            <a:ext cx="1234965" cy="1234965"/>
          </a:xfrm>
          <a:prstGeom prst="ellipse">
            <a:avLst/>
          </a:prstGeom>
          <a:solidFill>
            <a:schemeClr val="tx2"/>
          </a:solidFill>
          <a:ln>
            <a:solidFill>
              <a:schemeClr val="bg1"/>
            </a:solidFill>
          </a:ln>
        </p:spPr>
        <p:txBody>
          <a:bodyPr anchor="ctr" anchorCtr="0"/>
          <a:lstStyle>
            <a:lvl1pPr algn="ctr">
              <a:defRPr sz="2000" b="1">
                <a:solidFill>
                  <a:schemeClr val="bg1"/>
                </a:solidFill>
              </a:defRPr>
            </a:lvl1pPr>
            <a:lvl2pPr algn="ctr">
              <a:defRPr sz="2400" b="1">
                <a:solidFill>
                  <a:schemeClr val="bg1"/>
                </a:solidFill>
              </a:defRPr>
            </a:lvl2pPr>
            <a:lvl3pPr algn="ctr">
              <a:defRPr sz="2400" b="1">
                <a:solidFill>
                  <a:schemeClr val="bg1"/>
                </a:solidFill>
              </a:defRPr>
            </a:lvl3pPr>
            <a:lvl4pPr algn="ctr">
              <a:defRPr sz="2400" b="1">
                <a:solidFill>
                  <a:schemeClr val="bg1"/>
                </a:solidFill>
              </a:defRPr>
            </a:lvl4pPr>
            <a:lvl5pPr algn="ctr">
              <a:defRPr sz="2400" b="1">
                <a:solidFill>
                  <a:schemeClr val="bg1"/>
                </a:solidFill>
              </a:defRPr>
            </a:lvl5pPr>
          </a:lstStyle>
          <a:p>
            <a:pPr lvl="0"/>
            <a:r>
              <a:rPr lang="fr-FR"/>
              <a:t>XX %</a:t>
            </a:r>
          </a:p>
        </p:txBody>
      </p:sp>
      <p:pic>
        <p:nvPicPr>
          <p:cNvPr id="39" name="Image 38" descr="Une image contenant dessin&#10;&#10;Description générée automatiquement">
            <a:extLst>
              <a:ext uri="{FF2B5EF4-FFF2-40B4-BE49-F238E27FC236}">
                <a16:creationId xmlns:a16="http://schemas.microsoft.com/office/drawing/2014/main" id="{5ECCE374-FB26-8892-A287-A8552C1F78C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sp>
        <p:nvSpPr>
          <p:cNvPr id="40" name="Espace réservé du texte 23">
            <a:extLst>
              <a:ext uri="{FF2B5EF4-FFF2-40B4-BE49-F238E27FC236}">
                <a16:creationId xmlns:a16="http://schemas.microsoft.com/office/drawing/2014/main" id="{563E57A8-3760-03DF-1CED-9AE716DA80DE}"/>
              </a:ext>
            </a:extLst>
          </p:cNvPr>
          <p:cNvSpPr>
            <a:spLocks noGrp="1"/>
          </p:cNvSpPr>
          <p:nvPr>
            <p:ph type="body" sz="quarter" idx="19" hasCustomPrompt="1"/>
          </p:nvPr>
        </p:nvSpPr>
        <p:spPr>
          <a:xfrm>
            <a:off x="1280714" y="1140389"/>
            <a:ext cx="1988746" cy="964517"/>
          </a:xfrm>
          <a:prstGeom prst="rect">
            <a:avLst/>
          </a:prstGeom>
        </p:spPr>
        <p:txBody>
          <a:bodyPr anchor="ctr" anchorCtr="0"/>
          <a:lstStyle>
            <a:lvl1pPr algn="r">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légende</a:t>
            </a:r>
          </a:p>
        </p:txBody>
      </p:sp>
      <p:sp>
        <p:nvSpPr>
          <p:cNvPr id="41" name="Espace réservé du texte 23">
            <a:extLst>
              <a:ext uri="{FF2B5EF4-FFF2-40B4-BE49-F238E27FC236}">
                <a16:creationId xmlns:a16="http://schemas.microsoft.com/office/drawing/2014/main" id="{1A946A75-281B-0E1B-C0B5-DF09C3581454}"/>
              </a:ext>
            </a:extLst>
          </p:cNvPr>
          <p:cNvSpPr>
            <a:spLocks noGrp="1"/>
          </p:cNvSpPr>
          <p:nvPr>
            <p:ph type="body" sz="quarter" idx="20" hasCustomPrompt="1"/>
          </p:nvPr>
        </p:nvSpPr>
        <p:spPr>
          <a:xfrm>
            <a:off x="368943" y="2807338"/>
            <a:ext cx="1988746" cy="964517"/>
          </a:xfrm>
          <a:prstGeom prst="rect">
            <a:avLst/>
          </a:prstGeom>
        </p:spPr>
        <p:txBody>
          <a:bodyPr anchor="ctr" anchorCtr="0"/>
          <a:lstStyle>
            <a:lvl1pPr algn="r">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légende</a:t>
            </a:r>
          </a:p>
        </p:txBody>
      </p:sp>
      <p:sp>
        <p:nvSpPr>
          <p:cNvPr id="42" name="Espace réservé du texte 23">
            <a:extLst>
              <a:ext uri="{FF2B5EF4-FFF2-40B4-BE49-F238E27FC236}">
                <a16:creationId xmlns:a16="http://schemas.microsoft.com/office/drawing/2014/main" id="{110493FC-4D56-53DE-FA76-184645097E93}"/>
              </a:ext>
            </a:extLst>
          </p:cNvPr>
          <p:cNvSpPr>
            <a:spLocks noGrp="1"/>
          </p:cNvSpPr>
          <p:nvPr>
            <p:ph type="body" sz="quarter" idx="21" hasCustomPrompt="1"/>
          </p:nvPr>
        </p:nvSpPr>
        <p:spPr>
          <a:xfrm>
            <a:off x="191344" y="4544712"/>
            <a:ext cx="1878797" cy="964517"/>
          </a:xfrm>
          <a:prstGeom prst="rect">
            <a:avLst/>
          </a:prstGeom>
        </p:spPr>
        <p:txBody>
          <a:bodyPr anchor="ctr" anchorCtr="0"/>
          <a:lstStyle>
            <a:lvl1pPr algn="r">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légende</a:t>
            </a:r>
          </a:p>
        </p:txBody>
      </p:sp>
      <p:sp>
        <p:nvSpPr>
          <p:cNvPr id="43" name="Espace réservé du texte 23">
            <a:extLst>
              <a:ext uri="{FF2B5EF4-FFF2-40B4-BE49-F238E27FC236}">
                <a16:creationId xmlns:a16="http://schemas.microsoft.com/office/drawing/2014/main" id="{67299A28-3A4A-EC3F-E33D-77CBCD9F3B4E}"/>
              </a:ext>
            </a:extLst>
          </p:cNvPr>
          <p:cNvSpPr>
            <a:spLocks noGrp="1"/>
          </p:cNvSpPr>
          <p:nvPr>
            <p:ph type="body" sz="quarter" idx="22" hasCustomPrompt="1"/>
          </p:nvPr>
        </p:nvSpPr>
        <p:spPr>
          <a:xfrm>
            <a:off x="8952862" y="1176915"/>
            <a:ext cx="1988746" cy="964517"/>
          </a:xfrm>
          <a:prstGeom prst="rect">
            <a:avLst/>
          </a:prstGeom>
        </p:spPr>
        <p:txBody>
          <a:bodyPr anchor="ctr" anchorCtr="0"/>
          <a:lstStyle>
            <a:lvl1pPr algn="l">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légende</a:t>
            </a:r>
          </a:p>
        </p:txBody>
      </p:sp>
      <p:sp>
        <p:nvSpPr>
          <p:cNvPr id="44" name="Espace réservé du texte 23">
            <a:extLst>
              <a:ext uri="{FF2B5EF4-FFF2-40B4-BE49-F238E27FC236}">
                <a16:creationId xmlns:a16="http://schemas.microsoft.com/office/drawing/2014/main" id="{271C7CF5-B132-AA1D-4421-BA9521E9C4EC}"/>
              </a:ext>
            </a:extLst>
          </p:cNvPr>
          <p:cNvSpPr>
            <a:spLocks noGrp="1"/>
          </p:cNvSpPr>
          <p:nvPr>
            <p:ph type="body" sz="quarter" idx="23" hasCustomPrompt="1"/>
          </p:nvPr>
        </p:nvSpPr>
        <p:spPr>
          <a:xfrm>
            <a:off x="9772207" y="2807337"/>
            <a:ext cx="1988746" cy="964517"/>
          </a:xfrm>
          <a:prstGeom prst="rect">
            <a:avLst/>
          </a:prstGeom>
        </p:spPr>
        <p:txBody>
          <a:bodyPr anchor="ctr" anchorCtr="0"/>
          <a:lstStyle>
            <a:lvl1pPr algn="l">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légende</a:t>
            </a:r>
          </a:p>
        </p:txBody>
      </p:sp>
      <p:sp>
        <p:nvSpPr>
          <p:cNvPr id="45" name="Espace réservé du texte 23">
            <a:extLst>
              <a:ext uri="{FF2B5EF4-FFF2-40B4-BE49-F238E27FC236}">
                <a16:creationId xmlns:a16="http://schemas.microsoft.com/office/drawing/2014/main" id="{E113C8EB-55B4-6E42-B1C8-0438A67BC100}"/>
              </a:ext>
            </a:extLst>
          </p:cNvPr>
          <p:cNvSpPr>
            <a:spLocks noGrp="1"/>
          </p:cNvSpPr>
          <p:nvPr>
            <p:ph type="body" sz="quarter" idx="24" hasCustomPrompt="1"/>
          </p:nvPr>
        </p:nvSpPr>
        <p:spPr>
          <a:xfrm>
            <a:off x="10082646" y="4519699"/>
            <a:ext cx="1798913" cy="964517"/>
          </a:xfrm>
          <a:prstGeom prst="rect">
            <a:avLst/>
          </a:prstGeom>
        </p:spPr>
        <p:txBody>
          <a:bodyPr anchor="ctr" anchorCtr="0"/>
          <a:lstStyle>
            <a:lvl1pPr algn="l">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légende</a:t>
            </a:r>
          </a:p>
        </p:txBody>
      </p:sp>
      <p:sp>
        <p:nvSpPr>
          <p:cNvPr id="47" name="Espace réservé du texte 46">
            <a:extLst>
              <a:ext uri="{FF2B5EF4-FFF2-40B4-BE49-F238E27FC236}">
                <a16:creationId xmlns:a16="http://schemas.microsoft.com/office/drawing/2014/main" id="{90812CEE-9B83-DFEA-4528-AA06B8612A01}"/>
              </a:ext>
            </a:extLst>
          </p:cNvPr>
          <p:cNvSpPr>
            <a:spLocks noGrp="1"/>
          </p:cNvSpPr>
          <p:nvPr>
            <p:ph type="body" sz="quarter" idx="25" hasCustomPrompt="1"/>
          </p:nvPr>
        </p:nvSpPr>
        <p:spPr>
          <a:xfrm>
            <a:off x="4045999" y="2578350"/>
            <a:ext cx="4111625" cy="1330325"/>
          </a:xfrm>
          <a:prstGeom prst="rect">
            <a:avLst/>
          </a:prstGeom>
        </p:spPr>
        <p:txBody>
          <a:bodyPr anchor="ctr" anchorCtr="0"/>
          <a:lstStyle>
            <a:lvl1pPr algn="ctr">
              <a:defRPr sz="5400" b="1">
                <a:solidFill>
                  <a:schemeClr val="bg1"/>
                </a:solidFill>
              </a:defRPr>
            </a:lvl1pPr>
            <a:lvl2pPr algn="ctr">
              <a:defRPr sz="4400" b="1">
                <a:solidFill>
                  <a:schemeClr val="bg1"/>
                </a:solidFill>
              </a:defRPr>
            </a:lvl2pPr>
            <a:lvl3pPr algn="ctr">
              <a:defRPr sz="4400" b="1">
                <a:solidFill>
                  <a:schemeClr val="bg1"/>
                </a:solidFill>
              </a:defRPr>
            </a:lvl3pPr>
            <a:lvl4pPr algn="ctr">
              <a:defRPr sz="4400" b="1">
                <a:solidFill>
                  <a:schemeClr val="bg1"/>
                </a:solidFill>
              </a:defRPr>
            </a:lvl4pPr>
            <a:lvl5pPr algn="ctr">
              <a:defRPr sz="4400" b="1">
                <a:solidFill>
                  <a:schemeClr val="bg1"/>
                </a:solidFill>
              </a:defRPr>
            </a:lvl5pPr>
          </a:lstStyle>
          <a:p>
            <a:pPr lvl="0"/>
            <a:r>
              <a:rPr lang="fr-FR"/>
              <a:t>XXX M€</a:t>
            </a:r>
          </a:p>
        </p:txBody>
      </p:sp>
      <p:sp>
        <p:nvSpPr>
          <p:cNvPr id="48" name="Espace réservé du texte 23">
            <a:extLst>
              <a:ext uri="{FF2B5EF4-FFF2-40B4-BE49-F238E27FC236}">
                <a16:creationId xmlns:a16="http://schemas.microsoft.com/office/drawing/2014/main" id="{44403225-4079-4E5B-EE1A-D1092C4C6B5D}"/>
              </a:ext>
            </a:extLst>
          </p:cNvPr>
          <p:cNvSpPr>
            <a:spLocks noGrp="1"/>
          </p:cNvSpPr>
          <p:nvPr>
            <p:ph type="body" sz="quarter" idx="26" hasCustomPrompt="1"/>
          </p:nvPr>
        </p:nvSpPr>
        <p:spPr>
          <a:xfrm>
            <a:off x="4873959" y="3972659"/>
            <a:ext cx="2334732" cy="572054"/>
          </a:xfrm>
          <a:prstGeom prst="rect">
            <a:avLst/>
          </a:prstGeom>
        </p:spPr>
        <p:txBody>
          <a:bodyPr anchor="t" anchorCtr="0"/>
          <a:lstStyle>
            <a:lvl1pPr algn="ctr">
              <a:defRPr sz="1600" b="0">
                <a:solidFill>
                  <a:schemeClr val="accent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légende</a:t>
            </a:r>
          </a:p>
        </p:txBody>
      </p:sp>
    </p:spTree>
    <p:extLst>
      <p:ext uri="{BB962C8B-B14F-4D97-AF65-F5344CB8AC3E}">
        <p14:creationId xmlns:p14="http://schemas.microsoft.com/office/powerpoint/2010/main" val="428094057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Equipe 1">
    <p:bg>
      <p:bgPr>
        <a:solidFill>
          <a:schemeClr val="tx2"/>
        </a:solidFill>
        <a:effectLst/>
      </p:bgPr>
    </p:bg>
    <p:spTree>
      <p:nvGrpSpPr>
        <p:cNvPr id="1" name=""/>
        <p:cNvGrpSpPr/>
        <p:nvPr/>
      </p:nvGrpSpPr>
      <p:grpSpPr>
        <a:xfrm>
          <a:off x="0" y="0"/>
          <a:ext cx="0" cy="0"/>
          <a:chOff x="0" y="0"/>
          <a:chExt cx="0" cy="0"/>
        </a:xfrm>
      </p:grpSpPr>
      <p:pic>
        <p:nvPicPr>
          <p:cNvPr id="5" name="Graphique 4">
            <a:extLst>
              <a:ext uri="{FF2B5EF4-FFF2-40B4-BE49-F238E27FC236}">
                <a16:creationId xmlns:a16="http://schemas.microsoft.com/office/drawing/2014/main" id="{E510DF73-783C-1FF4-7C09-BB62EDCF81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07625" y="368554"/>
            <a:ext cx="1228725" cy="3095625"/>
          </a:xfrm>
          <a:prstGeom prst="rect">
            <a:avLst/>
          </a:prstGeom>
        </p:spPr>
      </p:pic>
      <p:pic>
        <p:nvPicPr>
          <p:cNvPr id="6" name="Graphique 5">
            <a:extLst>
              <a:ext uri="{FF2B5EF4-FFF2-40B4-BE49-F238E27FC236}">
                <a16:creationId xmlns:a16="http://schemas.microsoft.com/office/drawing/2014/main" id="{51244E24-FC84-5D0E-1942-EA9D607353C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522946" y="472213"/>
            <a:ext cx="1800225" cy="2762250"/>
          </a:xfrm>
          <a:prstGeom prst="rect">
            <a:avLst/>
          </a:prstGeom>
        </p:spPr>
      </p:pic>
      <p:pic>
        <p:nvPicPr>
          <p:cNvPr id="28" name="Graphique 27">
            <a:extLst>
              <a:ext uri="{FF2B5EF4-FFF2-40B4-BE49-F238E27FC236}">
                <a16:creationId xmlns:a16="http://schemas.microsoft.com/office/drawing/2014/main" id="{822606DD-D7B5-C86B-61E8-4057AB3CEEC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549970" y="959090"/>
            <a:ext cx="1094805" cy="1438887"/>
          </a:xfrm>
          <a:prstGeom prst="rect">
            <a:avLst/>
          </a:prstGeom>
        </p:spPr>
      </p:pic>
      <p:sp>
        <p:nvSpPr>
          <p:cNvPr id="50" name="Rectangle : coins arrondis 49">
            <a:extLst>
              <a:ext uri="{FF2B5EF4-FFF2-40B4-BE49-F238E27FC236}">
                <a16:creationId xmlns:a16="http://schemas.microsoft.com/office/drawing/2014/main" id="{5C45F659-ED5D-2BB3-83F6-44DB9A5A8167}"/>
              </a:ext>
            </a:extLst>
          </p:cNvPr>
          <p:cNvSpPr/>
          <p:nvPr userDrawn="1"/>
        </p:nvSpPr>
        <p:spPr>
          <a:xfrm>
            <a:off x="2642979" y="1437782"/>
            <a:ext cx="2376264" cy="3744416"/>
          </a:xfrm>
          <a:prstGeom prst="roundRect">
            <a:avLst>
              <a:gd name="adj" fmla="val 6307"/>
            </a:avLst>
          </a:prstGeom>
          <a:solidFill>
            <a:schemeClr val="bg1"/>
          </a:solidFill>
          <a:ln>
            <a:noFill/>
          </a:ln>
          <a:effectLst>
            <a:outerShdw blurRad="304800" dist="2540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1" name="Espace réservé du texte 29">
            <a:extLst>
              <a:ext uri="{FF2B5EF4-FFF2-40B4-BE49-F238E27FC236}">
                <a16:creationId xmlns:a16="http://schemas.microsoft.com/office/drawing/2014/main" id="{0ACD0430-4CF2-9897-BDA7-8417454DF890}"/>
              </a:ext>
            </a:extLst>
          </p:cNvPr>
          <p:cNvSpPr>
            <a:spLocks noGrp="1"/>
          </p:cNvSpPr>
          <p:nvPr>
            <p:ph type="body" sz="quarter" idx="33" hasCustomPrompt="1"/>
          </p:nvPr>
        </p:nvSpPr>
        <p:spPr>
          <a:xfrm>
            <a:off x="2642610" y="1438767"/>
            <a:ext cx="2376487" cy="3743431"/>
          </a:xfrm>
          <a:prstGeom prst="rect">
            <a:avLst/>
          </a:prstGeom>
        </p:spPr>
        <p:txBody>
          <a:bodyPr bIns="324000" anchor="b" anchorCtr="0"/>
          <a:lstStyle>
            <a:lvl1pPr algn="ctr">
              <a:defRPr sz="1100" b="0">
                <a:solidFill>
                  <a:schemeClr val="tx1"/>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Texte court</a:t>
            </a:r>
          </a:p>
        </p:txBody>
      </p:sp>
      <p:sp>
        <p:nvSpPr>
          <p:cNvPr id="52" name="Espace réservé du texte 21">
            <a:extLst>
              <a:ext uri="{FF2B5EF4-FFF2-40B4-BE49-F238E27FC236}">
                <a16:creationId xmlns:a16="http://schemas.microsoft.com/office/drawing/2014/main" id="{F833A788-FBE5-A846-DD68-C66CD23AE1B2}"/>
              </a:ext>
            </a:extLst>
          </p:cNvPr>
          <p:cNvSpPr>
            <a:spLocks noGrp="1"/>
          </p:cNvSpPr>
          <p:nvPr>
            <p:ph type="body" sz="quarter" idx="34" hasCustomPrompt="1"/>
          </p:nvPr>
        </p:nvSpPr>
        <p:spPr>
          <a:xfrm>
            <a:off x="2829688" y="3634972"/>
            <a:ext cx="2055459" cy="225949"/>
          </a:xfrm>
          <a:prstGeom prst="rect">
            <a:avLst/>
          </a:prstGeom>
        </p:spPr>
        <p:txBody>
          <a:bodyPr/>
          <a:lstStyle>
            <a:lvl1pPr algn="ctr">
              <a:defRPr sz="1400" b="1">
                <a:solidFill>
                  <a:schemeClr val="accent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Nom prénom</a:t>
            </a:r>
          </a:p>
        </p:txBody>
      </p:sp>
      <p:sp>
        <p:nvSpPr>
          <p:cNvPr id="53" name="Espace réservé du texte 21">
            <a:extLst>
              <a:ext uri="{FF2B5EF4-FFF2-40B4-BE49-F238E27FC236}">
                <a16:creationId xmlns:a16="http://schemas.microsoft.com/office/drawing/2014/main" id="{69E098DE-0C98-A5FE-58B2-FBF966FAFD0F}"/>
              </a:ext>
            </a:extLst>
          </p:cNvPr>
          <p:cNvSpPr>
            <a:spLocks noGrp="1"/>
          </p:cNvSpPr>
          <p:nvPr>
            <p:ph type="body" sz="quarter" idx="35" hasCustomPrompt="1"/>
          </p:nvPr>
        </p:nvSpPr>
        <p:spPr>
          <a:xfrm>
            <a:off x="2830370" y="3917833"/>
            <a:ext cx="2015229" cy="271052"/>
          </a:xfrm>
          <a:prstGeom prst="rect">
            <a:avLst/>
          </a:prstGeom>
        </p:spPr>
        <p:txBody>
          <a:bodyPr/>
          <a:lstStyle>
            <a:lvl1pPr algn="ctr">
              <a:defRPr sz="1200" b="0" i="1">
                <a:solidFill>
                  <a:schemeClr val="tx2"/>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Fonction</a:t>
            </a:r>
          </a:p>
        </p:txBody>
      </p:sp>
      <p:sp>
        <p:nvSpPr>
          <p:cNvPr id="54" name="Espace réservé pour une image  33">
            <a:extLst>
              <a:ext uri="{FF2B5EF4-FFF2-40B4-BE49-F238E27FC236}">
                <a16:creationId xmlns:a16="http://schemas.microsoft.com/office/drawing/2014/main" id="{E3AC5EA0-CE71-2A13-A2B6-F434E247A647}"/>
              </a:ext>
            </a:extLst>
          </p:cNvPr>
          <p:cNvSpPr>
            <a:spLocks noGrp="1"/>
          </p:cNvSpPr>
          <p:nvPr>
            <p:ph type="pic" sz="quarter" idx="36"/>
          </p:nvPr>
        </p:nvSpPr>
        <p:spPr>
          <a:xfrm>
            <a:off x="2909360" y="1654351"/>
            <a:ext cx="1845256" cy="1871663"/>
          </a:xfrm>
          <a:prstGeom prst="ellipse">
            <a:avLst/>
          </a:prstGeom>
          <a:solidFill>
            <a:schemeClr val="bg2"/>
          </a:solidFill>
        </p:spPr>
        <p:txBody>
          <a:bodyPr anchor="ctr" anchorCtr="0"/>
          <a:lstStyle>
            <a:lvl1pPr algn="ctr">
              <a:defRPr sz="1400" b="0">
                <a:solidFill>
                  <a:schemeClr val="bg1">
                    <a:lumMod val="95000"/>
                  </a:schemeClr>
                </a:solidFill>
              </a:defRPr>
            </a:lvl1pPr>
          </a:lstStyle>
          <a:p>
            <a:endParaRPr lang="fr-FR"/>
          </a:p>
        </p:txBody>
      </p:sp>
      <p:sp>
        <p:nvSpPr>
          <p:cNvPr id="45" name="Rectangle : coins arrondis 44">
            <a:extLst>
              <a:ext uri="{FF2B5EF4-FFF2-40B4-BE49-F238E27FC236}">
                <a16:creationId xmlns:a16="http://schemas.microsoft.com/office/drawing/2014/main" id="{B08CD831-76E1-A531-D5EB-C877FE978286}"/>
              </a:ext>
            </a:extLst>
          </p:cNvPr>
          <p:cNvSpPr/>
          <p:nvPr userDrawn="1"/>
        </p:nvSpPr>
        <p:spPr>
          <a:xfrm>
            <a:off x="7160859" y="1436797"/>
            <a:ext cx="2376264" cy="3744416"/>
          </a:xfrm>
          <a:prstGeom prst="roundRect">
            <a:avLst>
              <a:gd name="adj" fmla="val 6307"/>
            </a:avLst>
          </a:prstGeom>
          <a:solidFill>
            <a:schemeClr val="bg1"/>
          </a:solidFill>
          <a:ln>
            <a:noFill/>
          </a:ln>
          <a:effectLst>
            <a:outerShdw blurRad="304800" dist="2540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6" name="Espace réservé du texte 29">
            <a:extLst>
              <a:ext uri="{FF2B5EF4-FFF2-40B4-BE49-F238E27FC236}">
                <a16:creationId xmlns:a16="http://schemas.microsoft.com/office/drawing/2014/main" id="{AFDB2E38-62F4-9B85-736A-C94822415DF8}"/>
              </a:ext>
            </a:extLst>
          </p:cNvPr>
          <p:cNvSpPr>
            <a:spLocks noGrp="1"/>
          </p:cNvSpPr>
          <p:nvPr>
            <p:ph type="body" sz="quarter" idx="29" hasCustomPrompt="1"/>
          </p:nvPr>
        </p:nvSpPr>
        <p:spPr>
          <a:xfrm>
            <a:off x="7160490" y="1437782"/>
            <a:ext cx="2376487" cy="3743431"/>
          </a:xfrm>
          <a:prstGeom prst="rect">
            <a:avLst/>
          </a:prstGeom>
        </p:spPr>
        <p:txBody>
          <a:bodyPr bIns="324000" anchor="b" anchorCtr="0"/>
          <a:lstStyle>
            <a:lvl1pPr algn="ctr">
              <a:defRPr sz="1100" b="0">
                <a:solidFill>
                  <a:schemeClr val="tx1"/>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Texte court</a:t>
            </a:r>
          </a:p>
        </p:txBody>
      </p:sp>
      <p:sp>
        <p:nvSpPr>
          <p:cNvPr id="47" name="Espace réservé du texte 21">
            <a:extLst>
              <a:ext uri="{FF2B5EF4-FFF2-40B4-BE49-F238E27FC236}">
                <a16:creationId xmlns:a16="http://schemas.microsoft.com/office/drawing/2014/main" id="{AE8E63E3-D5AF-376E-3B01-07B62AFAA145}"/>
              </a:ext>
            </a:extLst>
          </p:cNvPr>
          <p:cNvSpPr>
            <a:spLocks noGrp="1"/>
          </p:cNvSpPr>
          <p:nvPr>
            <p:ph type="body" sz="quarter" idx="30" hasCustomPrompt="1"/>
          </p:nvPr>
        </p:nvSpPr>
        <p:spPr>
          <a:xfrm>
            <a:off x="7347568" y="3633987"/>
            <a:ext cx="2055459" cy="225949"/>
          </a:xfrm>
          <a:prstGeom prst="rect">
            <a:avLst/>
          </a:prstGeom>
        </p:spPr>
        <p:txBody>
          <a:bodyPr/>
          <a:lstStyle>
            <a:lvl1pPr algn="ctr">
              <a:defRPr sz="1400" b="1">
                <a:solidFill>
                  <a:schemeClr val="accent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Nom prénom</a:t>
            </a:r>
          </a:p>
        </p:txBody>
      </p:sp>
      <p:sp>
        <p:nvSpPr>
          <p:cNvPr id="48" name="Espace réservé du texte 21">
            <a:extLst>
              <a:ext uri="{FF2B5EF4-FFF2-40B4-BE49-F238E27FC236}">
                <a16:creationId xmlns:a16="http://schemas.microsoft.com/office/drawing/2014/main" id="{2E827C26-BE94-1437-2C51-26D86CEE187B}"/>
              </a:ext>
            </a:extLst>
          </p:cNvPr>
          <p:cNvSpPr>
            <a:spLocks noGrp="1"/>
          </p:cNvSpPr>
          <p:nvPr>
            <p:ph type="body" sz="quarter" idx="31" hasCustomPrompt="1"/>
          </p:nvPr>
        </p:nvSpPr>
        <p:spPr>
          <a:xfrm>
            <a:off x="7348250" y="3916848"/>
            <a:ext cx="2015229" cy="271052"/>
          </a:xfrm>
          <a:prstGeom prst="rect">
            <a:avLst/>
          </a:prstGeom>
        </p:spPr>
        <p:txBody>
          <a:bodyPr/>
          <a:lstStyle>
            <a:lvl1pPr algn="ctr">
              <a:defRPr sz="1200" b="0" i="1">
                <a:solidFill>
                  <a:schemeClr val="tx2"/>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Fonction</a:t>
            </a:r>
          </a:p>
        </p:txBody>
      </p:sp>
      <p:sp>
        <p:nvSpPr>
          <p:cNvPr id="49" name="Espace réservé pour une image  33">
            <a:extLst>
              <a:ext uri="{FF2B5EF4-FFF2-40B4-BE49-F238E27FC236}">
                <a16:creationId xmlns:a16="http://schemas.microsoft.com/office/drawing/2014/main" id="{116484FC-A1F4-AEA0-81B4-6C56294AF614}"/>
              </a:ext>
            </a:extLst>
          </p:cNvPr>
          <p:cNvSpPr>
            <a:spLocks noGrp="1"/>
          </p:cNvSpPr>
          <p:nvPr>
            <p:ph type="pic" sz="quarter" idx="32"/>
          </p:nvPr>
        </p:nvSpPr>
        <p:spPr>
          <a:xfrm>
            <a:off x="7427240" y="1653366"/>
            <a:ext cx="1845256" cy="1871663"/>
          </a:xfrm>
          <a:prstGeom prst="ellipse">
            <a:avLst/>
          </a:prstGeom>
          <a:solidFill>
            <a:schemeClr val="bg2"/>
          </a:solidFill>
        </p:spPr>
        <p:txBody>
          <a:bodyPr anchor="ctr" anchorCtr="0"/>
          <a:lstStyle>
            <a:lvl1pPr algn="ctr">
              <a:defRPr sz="1400" b="0">
                <a:solidFill>
                  <a:schemeClr val="bg1">
                    <a:lumMod val="95000"/>
                  </a:schemeClr>
                </a:solidFill>
              </a:defRPr>
            </a:lvl1pPr>
          </a:lstStyle>
          <a:p>
            <a:endParaRPr lang="fr-FR"/>
          </a:p>
        </p:txBody>
      </p:sp>
      <p:sp>
        <p:nvSpPr>
          <p:cNvPr id="3" name="Espace réservé du pied de page 2">
            <a:extLst>
              <a:ext uri="{FF2B5EF4-FFF2-40B4-BE49-F238E27FC236}">
                <a16:creationId xmlns:a16="http://schemas.microsoft.com/office/drawing/2014/main" id="{63FF2C01-FFA6-B98A-0759-B8354C1374C3}"/>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3BA39DE4-CF5B-1ECC-6331-0D41642631AD}"/>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sp>
        <p:nvSpPr>
          <p:cNvPr id="9" name="Rectangle : coins arrondis 8">
            <a:extLst>
              <a:ext uri="{FF2B5EF4-FFF2-40B4-BE49-F238E27FC236}">
                <a16:creationId xmlns:a16="http://schemas.microsoft.com/office/drawing/2014/main" id="{83D8A5BE-7723-4BED-4DCC-E9F901F82638}"/>
              </a:ext>
            </a:extLst>
          </p:cNvPr>
          <p:cNvSpPr/>
          <p:nvPr userDrawn="1"/>
        </p:nvSpPr>
        <p:spPr>
          <a:xfrm>
            <a:off x="390277" y="2292953"/>
            <a:ext cx="2376264" cy="3744416"/>
          </a:xfrm>
          <a:prstGeom prst="roundRect">
            <a:avLst>
              <a:gd name="adj" fmla="val 6307"/>
            </a:avLst>
          </a:prstGeom>
          <a:solidFill>
            <a:schemeClr val="bg1"/>
          </a:solidFill>
          <a:ln>
            <a:noFill/>
          </a:ln>
          <a:effectLst>
            <a:outerShdw blurRad="304800" dist="2540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0" name="Espace réservé du texte 29">
            <a:extLst>
              <a:ext uri="{FF2B5EF4-FFF2-40B4-BE49-F238E27FC236}">
                <a16:creationId xmlns:a16="http://schemas.microsoft.com/office/drawing/2014/main" id="{F7E35C9B-2DFA-DCA7-6250-9AC3EDF070DD}"/>
              </a:ext>
            </a:extLst>
          </p:cNvPr>
          <p:cNvSpPr>
            <a:spLocks noGrp="1"/>
          </p:cNvSpPr>
          <p:nvPr>
            <p:ph type="body" sz="quarter" idx="12" hasCustomPrompt="1"/>
          </p:nvPr>
        </p:nvSpPr>
        <p:spPr>
          <a:xfrm>
            <a:off x="389908" y="2293938"/>
            <a:ext cx="2376487" cy="3743431"/>
          </a:xfrm>
          <a:prstGeom prst="rect">
            <a:avLst/>
          </a:prstGeom>
        </p:spPr>
        <p:txBody>
          <a:bodyPr bIns="324000" anchor="b" anchorCtr="0"/>
          <a:lstStyle>
            <a:lvl1pPr algn="ctr">
              <a:defRPr sz="1100" b="0">
                <a:solidFill>
                  <a:schemeClr val="tx1"/>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Texte court</a:t>
            </a:r>
          </a:p>
        </p:txBody>
      </p:sp>
      <p:sp>
        <p:nvSpPr>
          <p:cNvPr id="31" name="Espace réservé du texte 21">
            <a:extLst>
              <a:ext uri="{FF2B5EF4-FFF2-40B4-BE49-F238E27FC236}">
                <a16:creationId xmlns:a16="http://schemas.microsoft.com/office/drawing/2014/main" id="{BECD36FB-0D52-852C-416A-7D5C993BE6AD}"/>
              </a:ext>
            </a:extLst>
          </p:cNvPr>
          <p:cNvSpPr>
            <a:spLocks noGrp="1"/>
          </p:cNvSpPr>
          <p:nvPr>
            <p:ph type="body" sz="quarter" idx="18" hasCustomPrompt="1"/>
          </p:nvPr>
        </p:nvSpPr>
        <p:spPr>
          <a:xfrm>
            <a:off x="576986" y="4490143"/>
            <a:ext cx="2055459" cy="225949"/>
          </a:xfrm>
          <a:prstGeom prst="rect">
            <a:avLst/>
          </a:prstGeom>
        </p:spPr>
        <p:txBody>
          <a:bodyPr/>
          <a:lstStyle>
            <a:lvl1pPr algn="ctr">
              <a:defRPr sz="1400" b="1">
                <a:solidFill>
                  <a:schemeClr val="accent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Nom prénom</a:t>
            </a:r>
          </a:p>
        </p:txBody>
      </p:sp>
      <p:sp>
        <p:nvSpPr>
          <p:cNvPr id="32" name="Espace réservé du texte 21">
            <a:extLst>
              <a:ext uri="{FF2B5EF4-FFF2-40B4-BE49-F238E27FC236}">
                <a16:creationId xmlns:a16="http://schemas.microsoft.com/office/drawing/2014/main" id="{D0604209-C4AE-1EAC-D0FC-85C7A6B241A1}"/>
              </a:ext>
            </a:extLst>
          </p:cNvPr>
          <p:cNvSpPr>
            <a:spLocks noGrp="1"/>
          </p:cNvSpPr>
          <p:nvPr>
            <p:ph type="body" sz="quarter" idx="19" hasCustomPrompt="1"/>
          </p:nvPr>
        </p:nvSpPr>
        <p:spPr>
          <a:xfrm>
            <a:off x="577668" y="4773004"/>
            <a:ext cx="2015229" cy="271052"/>
          </a:xfrm>
          <a:prstGeom prst="rect">
            <a:avLst/>
          </a:prstGeom>
        </p:spPr>
        <p:txBody>
          <a:bodyPr/>
          <a:lstStyle>
            <a:lvl1pPr algn="ctr">
              <a:defRPr sz="1200" b="0" i="1">
                <a:solidFill>
                  <a:schemeClr val="tx2"/>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Fonction</a:t>
            </a:r>
          </a:p>
        </p:txBody>
      </p:sp>
      <p:sp>
        <p:nvSpPr>
          <p:cNvPr id="34" name="Espace réservé pour une image  33">
            <a:extLst>
              <a:ext uri="{FF2B5EF4-FFF2-40B4-BE49-F238E27FC236}">
                <a16:creationId xmlns:a16="http://schemas.microsoft.com/office/drawing/2014/main" id="{D9C2060E-E5B3-A9AD-3D82-6BC36DCF4102}"/>
              </a:ext>
            </a:extLst>
          </p:cNvPr>
          <p:cNvSpPr>
            <a:spLocks noGrp="1"/>
          </p:cNvSpPr>
          <p:nvPr>
            <p:ph type="pic" sz="quarter" idx="20"/>
          </p:nvPr>
        </p:nvSpPr>
        <p:spPr>
          <a:xfrm>
            <a:off x="656658" y="2509522"/>
            <a:ext cx="1845256" cy="1871663"/>
          </a:xfrm>
          <a:prstGeom prst="ellipse">
            <a:avLst/>
          </a:prstGeom>
          <a:solidFill>
            <a:schemeClr val="bg2"/>
          </a:solidFill>
        </p:spPr>
        <p:txBody>
          <a:bodyPr anchor="ctr" anchorCtr="0"/>
          <a:lstStyle>
            <a:lvl1pPr algn="ctr">
              <a:defRPr sz="1400" b="0">
                <a:solidFill>
                  <a:schemeClr val="bg1">
                    <a:lumMod val="95000"/>
                  </a:schemeClr>
                </a:solidFill>
              </a:defRPr>
            </a:lvl1pPr>
          </a:lstStyle>
          <a:p>
            <a:endParaRPr lang="fr-FR"/>
          </a:p>
        </p:txBody>
      </p:sp>
      <p:sp>
        <p:nvSpPr>
          <p:cNvPr id="35" name="Rectangle : coins arrondis 34">
            <a:extLst>
              <a:ext uri="{FF2B5EF4-FFF2-40B4-BE49-F238E27FC236}">
                <a16:creationId xmlns:a16="http://schemas.microsoft.com/office/drawing/2014/main" id="{21C96DC3-8D98-788B-3F4C-62559E80028D}"/>
              </a:ext>
            </a:extLst>
          </p:cNvPr>
          <p:cNvSpPr/>
          <p:nvPr userDrawn="1"/>
        </p:nvSpPr>
        <p:spPr>
          <a:xfrm>
            <a:off x="4945849" y="2290541"/>
            <a:ext cx="2376264" cy="3744416"/>
          </a:xfrm>
          <a:prstGeom prst="roundRect">
            <a:avLst>
              <a:gd name="adj" fmla="val 6307"/>
            </a:avLst>
          </a:prstGeom>
          <a:solidFill>
            <a:schemeClr val="bg1"/>
          </a:solidFill>
          <a:ln>
            <a:noFill/>
          </a:ln>
          <a:effectLst>
            <a:outerShdw blurRad="304800" dist="2540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6" name="Espace réservé du texte 29">
            <a:extLst>
              <a:ext uri="{FF2B5EF4-FFF2-40B4-BE49-F238E27FC236}">
                <a16:creationId xmlns:a16="http://schemas.microsoft.com/office/drawing/2014/main" id="{88A33D2C-C342-4F61-96BE-AB2AC318AD88}"/>
              </a:ext>
            </a:extLst>
          </p:cNvPr>
          <p:cNvSpPr>
            <a:spLocks noGrp="1"/>
          </p:cNvSpPr>
          <p:nvPr>
            <p:ph type="body" sz="quarter" idx="21" hasCustomPrompt="1"/>
          </p:nvPr>
        </p:nvSpPr>
        <p:spPr>
          <a:xfrm>
            <a:off x="4945480" y="2291526"/>
            <a:ext cx="2376487" cy="3743431"/>
          </a:xfrm>
          <a:prstGeom prst="rect">
            <a:avLst/>
          </a:prstGeom>
        </p:spPr>
        <p:txBody>
          <a:bodyPr bIns="324000" anchor="b" anchorCtr="0"/>
          <a:lstStyle>
            <a:lvl1pPr algn="ctr">
              <a:defRPr sz="1100" b="0">
                <a:solidFill>
                  <a:schemeClr val="tx1"/>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Texte court</a:t>
            </a:r>
          </a:p>
        </p:txBody>
      </p:sp>
      <p:sp>
        <p:nvSpPr>
          <p:cNvPr id="37" name="Espace réservé du texte 21">
            <a:extLst>
              <a:ext uri="{FF2B5EF4-FFF2-40B4-BE49-F238E27FC236}">
                <a16:creationId xmlns:a16="http://schemas.microsoft.com/office/drawing/2014/main" id="{1DA20649-C5E3-135B-8A43-16F11F40F978}"/>
              </a:ext>
            </a:extLst>
          </p:cNvPr>
          <p:cNvSpPr>
            <a:spLocks noGrp="1"/>
          </p:cNvSpPr>
          <p:nvPr>
            <p:ph type="body" sz="quarter" idx="22" hasCustomPrompt="1"/>
          </p:nvPr>
        </p:nvSpPr>
        <p:spPr>
          <a:xfrm>
            <a:off x="5132558" y="4487731"/>
            <a:ext cx="2055459" cy="225949"/>
          </a:xfrm>
          <a:prstGeom prst="rect">
            <a:avLst/>
          </a:prstGeom>
        </p:spPr>
        <p:txBody>
          <a:bodyPr/>
          <a:lstStyle>
            <a:lvl1pPr algn="ctr">
              <a:defRPr sz="1400" b="1">
                <a:solidFill>
                  <a:schemeClr val="accent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Nom prénom</a:t>
            </a:r>
          </a:p>
        </p:txBody>
      </p:sp>
      <p:sp>
        <p:nvSpPr>
          <p:cNvPr id="38" name="Espace réservé du texte 21">
            <a:extLst>
              <a:ext uri="{FF2B5EF4-FFF2-40B4-BE49-F238E27FC236}">
                <a16:creationId xmlns:a16="http://schemas.microsoft.com/office/drawing/2014/main" id="{33A9A643-F60D-76D7-F6B3-4D9DB2ADB492}"/>
              </a:ext>
            </a:extLst>
          </p:cNvPr>
          <p:cNvSpPr>
            <a:spLocks noGrp="1"/>
          </p:cNvSpPr>
          <p:nvPr>
            <p:ph type="body" sz="quarter" idx="23" hasCustomPrompt="1"/>
          </p:nvPr>
        </p:nvSpPr>
        <p:spPr>
          <a:xfrm>
            <a:off x="5133240" y="4770592"/>
            <a:ext cx="2015229" cy="271052"/>
          </a:xfrm>
          <a:prstGeom prst="rect">
            <a:avLst/>
          </a:prstGeom>
        </p:spPr>
        <p:txBody>
          <a:bodyPr/>
          <a:lstStyle>
            <a:lvl1pPr algn="ctr">
              <a:defRPr sz="1200" b="0" i="1">
                <a:solidFill>
                  <a:schemeClr val="tx2"/>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Fonction</a:t>
            </a:r>
          </a:p>
        </p:txBody>
      </p:sp>
      <p:sp>
        <p:nvSpPr>
          <p:cNvPr id="39" name="Espace réservé pour une image  33">
            <a:extLst>
              <a:ext uri="{FF2B5EF4-FFF2-40B4-BE49-F238E27FC236}">
                <a16:creationId xmlns:a16="http://schemas.microsoft.com/office/drawing/2014/main" id="{067C1308-2F93-4224-1FE5-468450E5D2D4}"/>
              </a:ext>
            </a:extLst>
          </p:cNvPr>
          <p:cNvSpPr>
            <a:spLocks noGrp="1"/>
          </p:cNvSpPr>
          <p:nvPr>
            <p:ph type="pic" sz="quarter" idx="24"/>
          </p:nvPr>
        </p:nvSpPr>
        <p:spPr>
          <a:xfrm>
            <a:off x="5212230" y="2507110"/>
            <a:ext cx="1845256" cy="1871663"/>
          </a:xfrm>
          <a:prstGeom prst="ellipse">
            <a:avLst/>
          </a:prstGeom>
          <a:solidFill>
            <a:schemeClr val="bg2"/>
          </a:solidFill>
        </p:spPr>
        <p:txBody>
          <a:bodyPr anchor="ctr" anchorCtr="0"/>
          <a:lstStyle>
            <a:lvl1pPr algn="ctr">
              <a:defRPr sz="1400" b="0">
                <a:solidFill>
                  <a:schemeClr val="bg1">
                    <a:lumMod val="95000"/>
                  </a:schemeClr>
                </a:solidFill>
              </a:defRPr>
            </a:lvl1pPr>
          </a:lstStyle>
          <a:p>
            <a:endParaRPr lang="fr-FR"/>
          </a:p>
        </p:txBody>
      </p:sp>
      <p:sp>
        <p:nvSpPr>
          <p:cNvPr id="40" name="Rectangle : coins arrondis 39">
            <a:extLst>
              <a:ext uri="{FF2B5EF4-FFF2-40B4-BE49-F238E27FC236}">
                <a16:creationId xmlns:a16="http://schemas.microsoft.com/office/drawing/2014/main" id="{D8DD5635-3A24-24EA-1FF9-05B6BE1AC23A}"/>
              </a:ext>
            </a:extLst>
          </p:cNvPr>
          <p:cNvSpPr/>
          <p:nvPr userDrawn="1"/>
        </p:nvSpPr>
        <p:spPr>
          <a:xfrm>
            <a:off x="9404159" y="2270565"/>
            <a:ext cx="2376264" cy="3744416"/>
          </a:xfrm>
          <a:prstGeom prst="roundRect">
            <a:avLst>
              <a:gd name="adj" fmla="val 6307"/>
            </a:avLst>
          </a:prstGeom>
          <a:solidFill>
            <a:schemeClr val="bg1"/>
          </a:solidFill>
          <a:ln>
            <a:noFill/>
          </a:ln>
          <a:effectLst>
            <a:outerShdw blurRad="304800" dist="2540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1" name="Espace réservé du texte 29">
            <a:extLst>
              <a:ext uri="{FF2B5EF4-FFF2-40B4-BE49-F238E27FC236}">
                <a16:creationId xmlns:a16="http://schemas.microsoft.com/office/drawing/2014/main" id="{95FDC8EA-EFFB-C5FC-2914-814F7DBF1EC1}"/>
              </a:ext>
            </a:extLst>
          </p:cNvPr>
          <p:cNvSpPr>
            <a:spLocks noGrp="1"/>
          </p:cNvSpPr>
          <p:nvPr>
            <p:ph type="body" sz="quarter" idx="25" hasCustomPrompt="1"/>
          </p:nvPr>
        </p:nvSpPr>
        <p:spPr>
          <a:xfrm>
            <a:off x="9403790" y="2271550"/>
            <a:ext cx="2376487" cy="3743431"/>
          </a:xfrm>
          <a:prstGeom prst="rect">
            <a:avLst/>
          </a:prstGeom>
        </p:spPr>
        <p:txBody>
          <a:bodyPr bIns="324000" anchor="b" anchorCtr="0"/>
          <a:lstStyle>
            <a:lvl1pPr algn="ctr">
              <a:defRPr sz="1100" b="0">
                <a:solidFill>
                  <a:schemeClr val="tx1"/>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Texte court</a:t>
            </a:r>
          </a:p>
        </p:txBody>
      </p:sp>
      <p:sp>
        <p:nvSpPr>
          <p:cNvPr id="42" name="Espace réservé du texte 21">
            <a:extLst>
              <a:ext uri="{FF2B5EF4-FFF2-40B4-BE49-F238E27FC236}">
                <a16:creationId xmlns:a16="http://schemas.microsoft.com/office/drawing/2014/main" id="{63DC6298-458B-802F-BAAA-FFE5BBC5EFB7}"/>
              </a:ext>
            </a:extLst>
          </p:cNvPr>
          <p:cNvSpPr>
            <a:spLocks noGrp="1"/>
          </p:cNvSpPr>
          <p:nvPr>
            <p:ph type="body" sz="quarter" idx="26" hasCustomPrompt="1"/>
          </p:nvPr>
        </p:nvSpPr>
        <p:spPr>
          <a:xfrm>
            <a:off x="9590868" y="4467755"/>
            <a:ext cx="2055459" cy="225949"/>
          </a:xfrm>
          <a:prstGeom prst="rect">
            <a:avLst/>
          </a:prstGeom>
        </p:spPr>
        <p:txBody>
          <a:bodyPr/>
          <a:lstStyle>
            <a:lvl1pPr algn="ctr">
              <a:defRPr sz="1400" b="1">
                <a:solidFill>
                  <a:schemeClr val="accent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Nom prénom</a:t>
            </a:r>
          </a:p>
        </p:txBody>
      </p:sp>
      <p:sp>
        <p:nvSpPr>
          <p:cNvPr id="43" name="Espace réservé du texte 21">
            <a:extLst>
              <a:ext uri="{FF2B5EF4-FFF2-40B4-BE49-F238E27FC236}">
                <a16:creationId xmlns:a16="http://schemas.microsoft.com/office/drawing/2014/main" id="{DFCA8B82-79F4-BB8E-9CB0-B48EF22733BB}"/>
              </a:ext>
            </a:extLst>
          </p:cNvPr>
          <p:cNvSpPr>
            <a:spLocks noGrp="1"/>
          </p:cNvSpPr>
          <p:nvPr>
            <p:ph type="body" sz="quarter" idx="27" hasCustomPrompt="1"/>
          </p:nvPr>
        </p:nvSpPr>
        <p:spPr>
          <a:xfrm>
            <a:off x="9591550" y="4750616"/>
            <a:ext cx="2015229" cy="271052"/>
          </a:xfrm>
          <a:prstGeom prst="rect">
            <a:avLst/>
          </a:prstGeom>
        </p:spPr>
        <p:txBody>
          <a:bodyPr/>
          <a:lstStyle>
            <a:lvl1pPr algn="ctr">
              <a:defRPr sz="1200" b="0" i="1">
                <a:solidFill>
                  <a:schemeClr val="tx2"/>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Fonction</a:t>
            </a:r>
          </a:p>
        </p:txBody>
      </p:sp>
      <p:sp>
        <p:nvSpPr>
          <p:cNvPr id="44" name="Espace réservé pour une image  33">
            <a:extLst>
              <a:ext uri="{FF2B5EF4-FFF2-40B4-BE49-F238E27FC236}">
                <a16:creationId xmlns:a16="http://schemas.microsoft.com/office/drawing/2014/main" id="{C93544BB-F4E1-F1BA-A841-BA28BD38FA05}"/>
              </a:ext>
            </a:extLst>
          </p:cNvPr>
          <p:cNvSpPr>
            <a:spLocks noGrp="1"/>
          </p:cNvSpPr>
          <p:nvPr>
            <p:ph type="pic" sz="quarter" idx="28"/>
          </p:nvPr>
        </p:nvSpPr>
        <p:spPr>
          <a:xfrm>
            <a:off x="9670540" y="2487134"/>
            <a:ext cx="1845256" cy="1871663"/>
          </a:xfrm>
          <a:prstGeom prst="ellipse">
            <a:avLst/>
          </a:prstGeom>
          <a:solidFill>
            <a:schemeClr val="bg2"/>
          </a:solidFill>
        </p:spPr>
        <p:txBody>
          <a:bodyPr anchor="ctr" anchorCtr="0"/>
          <a:lstStyle>
            <a:lvl1pPr algn="ctr">
              <a:defRPr sz="1400" b="0">
                <a:solidFill>
                  <a:schemeClr val="bg1">
                    <a:lumMod val="95000"/>
                  </a:schemeClr>
                </a:solidFill>
              </a:defRPr>
            </a:lvl1pPr>
          </a:lstStyle>
          <a:p>
            <a:endParaRPr lang="fr-FR"/>
          </a:p>
        </p:txBody>
      </p:sp>
      <p:pic>
        <p:nvPicPr>
          <p:cNvPr id="55" name="Image 54" descr="Une image contenant dessin&#10;&#10;Description générée automatiquement">
            <a:extLst>
              <a:ext uri="{FF2B5EF4-FFF2-40B4-BE49-F238E27FC236}">
                <a16:creationId xmlns:a16="http://schemas.microsoft.com/office/drawing/2014/main" id="{E1D7C79C-700B-A38D-150D-70FBFAB19479}"/>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883839" y="6172803"/>
            <a:ext cx="1230021" cy="792088"/>
          </a:xfrm>
          <a:prstGeom prst="rect">
            <a:avLst/>
          </a:prstGeom>
        </p:spPr>
      </p:pic>
      <p:sp>
        <p:nvSpPr>
          <p:cNvPr id="56" name="Espace réservé du texte 14">
            <a:extLst>
              <a:ext uri="{FF2B5EF4-FFF2-40B4-BE49-F238E27FC236}">
                <a16:creationId xmlns:a16="http://schemas.microsoft.com/office/drawing/2014/main" id="{9A7396A1-8BC7-F4F7-2860-B8B476F2DF4D}"/>
              </a:ext>
            </a:extLst>
          </p:cNvPr>
          <p:cNvSpPr>
            <a:spLocks noGrp="1"/>
          </p:cNvSpPr>
          <p:nvPr>
            <p:ph type="body" sz="quarter" idx="37" hasCustomPrompt="1"/>
          </p:nvPr>
        </p:nvSpPr>
        <p:spPr>
          <a:xfrm>
            <a:off x="414606" y="394156"/>
            <a:ext cx="4298045" cy="986714"/>
          </a:xfrm>
          <a:prstGeom prst="rect">
            <a:avLst/>
          </a:prstGeom>
        </p:spPr>
        <p:txBody>
          <a:bodyPr/>
          <a:lstStyle>
            <a:lvl1pPr>
              <a:defRPr sz="3200" b="1">
                <a:solidFill>
                  <a:schemeClr val="bg1"/>
                </a:solidFill>
              </a:defRPr>
            </a:lvl1pPr>
            <a:lvl2pPr>
              <a:defRPr sz="3200" b="1">
                <a:solidFill>
                  <a:schemeClr val="accent1"/>
                </a:solidFill>
              </a:defRPr>
            </a:lvl2pPr>
            <a:lvl3pPr>
              <a:defRPr sz="3200" b="1">
                <a:solidFill>
                  <a:schemeClr val="accent1"/>
                </a:solidFill>
              </a:defRPr>
            </a:lvl3pPr>
            <a:lvl4pPr>
              <a:defRPr sz="3200" b="1">
                <a:solidFill>
                  <a:schemeClr val="accent1"/>
                </a:solidFill>
              </a:defRPr>
            </a:lvl4pPr>
            <a:lvl5pPr>
              <a:defRPr sz="3200" b="1">
                <a:solidFill>
                  <a:schemeClr val="accent1"/>
                </a:solidFill>
              </a:defRPr>
            </a:lvl5pPr>
          </a:lstStyle>
          <a:p>
            <a:pPr lvl="0"/>
            <a:r>
              <a:rPr lang="fr-FR"/>
              <a:t>Titre slide (équipe)</a:t>
            </a:r>
          </a:p>
        </p:txBody>
      </p:sp>
    </p:spTree>
    <p:extLst>
      <p:ext uri="{BB962C8B-B14F-4D97-AF65-F5344CB8AC3E}">
        <p14:creationId xmlns:p14="http://schemas.microsoft.com/office/powerpoint/2010/main" val="77224745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Equipe 2">
    <p:bg>
      <p:bgPr>
        <a:solidFill>
          <a:schemeClr val="tx1"/>
        </a:solidFill>
        <a:effectLst/>
      </p:bgPr>
    </p:bg>
    <p:spTree>
      <p:nvGrpSpPr>
        <p:cNvPr id="1" name=""/>
        <p:cNvGrpSpPr/>
        <p:nvPr/>
      </p:nvGrpSpPr>
      <p:grpSpPr>
        <a:xfrm>
          <a:off x="0" y="0"/>
          <a:ext cx="0" cy="0"/>
          <a:chOff x="0" y="0"/>
          <a:chExt cx="0" cy="0"/>
        </a:xfrm>
      </p:grpSpPr>
      <p:pic>
        <p:nvPicPr>
          <p:cNvPr id="45" name="Graphique 44">
            <a:extLst>
              <a:ext uri="{FF2B5EF4-FFF2-40B4-BE49-F238E27FC236}">
                <a16:creationId xmlns:a16="http://schemas.microsoft.com/office/drawing/2014/main" id="{40A493AA-B1C9-247D-4529-77E9FC7B08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62253" y="1601938"/>
            <a:ext cx="1094805" cy="1438887"/>
          </a:xfrm>
          <a:prstGeom prst="rect">
            <a:avLst/>
          </a:prstGeom>
        </p:spPr>
      </p:pic>
      <p:pic>
        <p:nvPicPr>
          <p:cNvPr id="76" name="Graphique 75">
            <a:extLst>
              <a:ext uri="{FF2B5EF4-FFF2-40B4-BE49-F238E27FC236}">
                <a16:creationId xmlns:a16="http://schemas.microsoft.com/office/drawing/2014/main" id="{A9263C7B-3558-45C6-297C-48E942F2C0C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41701" y="4338564"/>
            <a:ext cx="1800225" cy="2762250"/>
          </a:xfrm>
          <a:prstGeom prst="rect">
            <a:avLst/>
          </a:prstGeom>
        </p:spPr>
      </p:pic>
      <p:cxnSp>
        <p:nvCxnSpPr>
          <p:cNvPr id="5" name="Connecteur droit 4">
            <a:extLst>
              <a:ext uri="{FF2B5EF4-FFF2-40B4-BE49-F238E27FC236}">
                <a16:creationId xmlns:a16="http://schemas.microsoft.com/office/drawing/2014/main" id="{625B5081-0E9F-9B1F-DE66-75A2A7880229}"/>
              </a:ext>
            </a:extLst>
          </p:cNvPr>
          <p:cNvCxnSpPr>
            <a:cxnSpLocks/>
          </p:cNvCxnSpPr>
          <p:nvPr userDrawn="1"/>
        </p:nvCxnSpPr>
        <p:spPr>
          <a:xfrm>
            <a:off x="1729081" y="-133343"/>
            <a:ext cx="18936" cy="2852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Connecteur droit 5">
            <a:extLst>
              <a:ext uri="{FF2B5EF4-FFF2-40B4-BE49-F238E27FC236}">
                <a16:creationId xmlns:a16="http://schemas.microsoft.com/office/drawing/2014/main" id="{6EBA9D58-5189-C028-D884-0EFAA83EE89D}"/>
              </a:ext>
            </a:extLst>
          </p:cNvPr>
          <p:cNvCxnSpPr>
            <a:cxnSpLocks/>
          </p:cNvCxnSpPr>
          <p:nvPr userDrawn="1"/>
        </p:nvCxnSpPr>
        <p:spPr>
          <a:xfrm>
            <a:off x="3682148" y="-22850"/>
            <a:ext cx="0" cy="2110574"/>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997D8510-AA76-A7EF-86D4-E3FA4776A4C9}"/>
              </a:ext>
            </a:extLst>
          </p:cNvPr>
          <p:cNvCxnSpPr>
            <a:cxnSpLocks/>
          </p:cNvCxnSpPr>
          <p:nvPr userDrawn="1"/>
        </p:nvCxnSpPr>
        <p:spPr>
          <a:xfrm>
            <a:off x="6004976" y="0"/>
            <a:ext cx="0" cy="1850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85B68309-E768-B953-EFC4-75001B529BD7}"/>
              </a:ext>
            </a:extLst>
          </p:cNvPr>
          <p:cNvCxnSpPr>
            <a:cxnSpLocks/>
          </p:cNvCxnSpPr>
          <p:nvPr userDrawn="1"/>
        </p:nvCxnSpPr>
        <p:spPr>
          <a:xfrm>
            <a:off x="5430690" y="-133343"/>
            <a:ext cx="0" cy="5180879"/>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234FD621-CE2B-5DEA-EC4A-F62B8A64A683}"/>
              </a:ext>
            </a:extLst>
          </p:cNvPr>
          <p:cNvCxnSpPr>
            <a:cxnSpLocks/>
          </p:cNvCxnSpPr>
          <p:nvPr userDrawn="1"/>
        </p:nvCxnSpPr>
        <p:spPr>
          <a:xfrm>
            <a:off x="7751989" y="-22850"/>
            <a:ext cx="0" cy="518087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596CBFAF-5B93-5960-D3DF-A9A21B40E084}"/>
              </a:ext>
            </a:extLst>
          </p:cNvPr>
          <p:cNvCxnSpPr>
            <a:cxnSpLocks/>
          </p:cNvCxnSpPr>
          <p:nvPr userDrawn="1"/>
        </p:nvCxnSpPr>
        <p:spPr>
          <a:xfrm>
            <a:off x="10344472" y="-22850"/>
            <a:ext cx="0" cy="24799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5684695B-ACE7-E97B-F032-F3E1F3812C5C}"/>
              </a:ext>
            </a:extLst>
          </p:cNvPr>
          <p:cNvCxnSpPr>
            <a:cxnSpLocks/>
          </p:cNvCxnSpPr>
          <p:nvPr userDrawn="1"/>
        </p:nvCxnSpPr>
        <p:spPr>
          <a:xfrm>
            <a:off x="8356604" y="-243408"/>
            <a:ext cx="0" cy="2992841"/>
          </a:xfrm>
          <a:prstGeom prst="line">
            <a:avLst/>
          </a:prstGeom>
        </p:spPr>
        <p:style>
          <a:lnRef idx="1">
            <a:schemeClr val="accent1"/>
          </a:lnRef>
          <a:fillRef idx="0">
            <a:schemeClr val="accent1"/>
          </a:fillRef>
          <a:effectRef idx="0">
            <a:schemeClr val="accent1"/>
          </a:effectRef>
          <a:fontRef idx="minor">
            <a:schemeClr val="tx1"/>
          </a:fontRef>
        </p:style>
      </p:cxnSp>
      <p:pic>
        <p:nvPicPr>
          <p:cNvPr id="43" name="Graphique 42">
            <a:extLst>
              <a:ext uri="{FF2B5EF4-FFF2-40B4-BE49-F238E27FC236}">
                <a16:creationId xmlns:a16="http://schemas.microsoft.com/office/drawing/2014/main" id="{6E2EE09E-C1BB-5CBC-84A9-88916E88C4B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674965" y="4899147"/>
            <a:ext cx="1228725" cy="3095625"/>
          </a:xfrm>
          <a:prstGeom prst="rect">
            <a:avLst/>
          </a:prstGeom>
        </p:spPr>
      </p:pic>
      <p:pic>
        <p:nvPicPr>
          <p:cNvPr id="46" name="Graphique 45">
            <a:extLst>
              <a:ext uri="{FF2B5EF4-FFF2-40B4-BE49-F238E27FC236}">
                <a16:creationId xmlns:a16="http://schemas.microsoft.com/office/drawing/2014/main" id="{EB7D0883-ED82-C3A7-E34A-393EB250832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flipH="1">
            <a:off x="9235692" y="2034518"/>
            <a:ext cx="1894410" cy="1369454"/>
          </a:xfrm>
          <a:prstGeom prst="rect">
            <a:avLst/>
          </a:prstGeom>
        </p:spPr>
      </p:pic>
      <p:sp>
        <p:nvSpPr>
          <p:cNvPr id="84" name="Espace réservé du texte 29">
            <a:extLst>
              <a:ext uri="{FF2B5EF4-FFF2-40B4-BE49-F238E27FC236}">
                <a16:creationId xmlns:a16="http://schemas.microsoft.com/office/drawing/2014/main" id="{1EAB608B-F9A7-BABB-01C6-B8CE4EB8C25B}"/>
              </a:ext>
            </a:extLst>
          </p:cNvPr>
          <p:cNvSpPr>
            <a:spLocks noGrp="1"/>
          </p:cNvSpPr>
          <p:nvPr>
            <p:ph type="body" sz="quarter" idx="55" hasCustomPrompt="1"/>
          </p:nvPr>
        </p:nvSpPr>
        <p:spPr>
          <a:xfrm>
            <a:off x="9631823" y="3252601"/>
            <a:ext cx="1605504" cy="2068496"/>
          </a:xfrm>
          <a:prstGeom prst="roundRect">
            <a:avLst>
              <a:gd name="adj" fmla="val 4188"/>
            </a:avLst>
          </a:prstGeom>
          <a:solidFill>
            <a:schemeClr val="bg1"/>
          </a:solidFill>
        </p:spPr>
        <p:txBody>
          <a:bodyPr bIns="144000" anchor="b" anchorCtr="0"/>
          <a:lstStyle>
            <a:lvl1pPr algn="ctr">
              <a:defRPr sz="1100" b="0" i="1">
                <a:solidFill>
                  <a:schemeClr val="tx2"/>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Fonction</a:t>
            </a:r>
          </a:p>
        </p:txBody>
      </p:sp>
      <p:sp>
        <p:nvSpPr>
          <p:cNvPr id="83" name="Espace réservé du texte 29">
            <a:extLst>
              <a:ext uri="{FF2B5EF4-FFF2-40B4-BE49-F238E27FC236}">
                <a16:creationId xmlns:a16="http://schemas.microsoft.com/office/drawing/2014/main" id="{D436DC1E-7AFB-A7C9-8131-9585DB0E7DDB}"/>
              </a:ext>
            </a:extLst>
          </p:cNvPr>
          <p:cNvSpPr>
            <a:spLocks noGrp="1"/>
          </p:cNvSpPr>
          <p:nvPr>
            <p:ph type="body" sz="quarter" idx="54" hasCustomPrompt="1"/>
          </p:nvPr>
        </p:nvSpPr>
        <p:spPr>
          <a:xfrm>
            <a:off x="6748361" y="3736768"/>
            <a:ext cx="1605504" cy="2068496"/>
          </a:xfrm>
          <a:prstGeom prst="roundRect">
            <a:avLst>
              <a:gd name="adj" fmla="val 4188"/>
            </a:avLst>
          </a:prstGeom>
          <a:solidFill>
            <a:schemeClr val="bg1"/>
          </a:solidFill>
        </p:spPr>
        <p:txBody>
          <a:bodyPr bIns="144000" anchor="b" anchorCtr="0"/>
          <a:lstStyle>
            <a:lvl1pPr algn="ctr">
              <a:defRPr sz="1100" b="0" i="1">
                <a:solidFill>
                  <a:schemeClr val="tx2"/>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Fonction</a:t>
            </a:r>
          </a:p>
        </p:txBody>
      </p:sp>
      <p:sp>
        <p:nvSpPr>
          <p:cNvPr id="82" name="Espace réservé du texte 29">
            <a:extLst>
              <a:ext uri="{FF2B5EF4-FFF2-40B4-BE49-F238E27FC236}">
                <a16:creationId xmlns:a16="http://schemas.microsoft.com/office/drawing/2014/main" id="{A32BC41D-6826-5F47-726E-6D68CE908C0E}"/>
              </a:ext>
            </a:extLst>
          </p:cNvPr>
          <p:cNvSpPr>
            <a:spLocks noGrp="1"/>
          </p:cNvSpPr>
          <p:nvPr>
            <p:ph type="body" sz="quarter" idx="53" hasCustomPrompt="1"/>
          </p:nvPr>
        </p:nvSpPr>
        <p:spPr>
          <a:xfrm>
            <a:off x="7522963" y="872047"/>
            <a:ext cx="1605504" cy="2068496"/>
          </a:xfrm>
          <a:prstGeom prst="roundRect">
            <a:avLst>
              <a:gd name="adj" fmla="val 4188"/>
            </a:avLst>
          </a:prstGeom>
          <a:solidFill>
            <a:schemeClr val="bg1"/>
          </a:solidFill>
        </p:spPr>
        <p:txBody>
          <a:bodyPr bIns="144000" anchor="b" anchorCtr="0"/>
          <a:lstStyle>
            <a:lvl1pPr algn="ctr">
              <a:defRPr sz="1100" b="0" i="1">
                <a:solidFill>
                  <a:schemeClr val="tx2"/>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Fonction</a:t>
            </a:r>
          </a:p>
        </p:txBody>
      </p:sp>
      <p:sp>
        <p:nvSpPr>
          <p:cNvPr id="81" name="Espace réservé du texte 29">
            <a:extLst>
              <a:ext uri="{FF2B5EF4-FFF2-40B4-BE49-F238E27FC236}">
                <a16:creationId xmlns:a16="http://schemas.microsoft.com/office/drawing/2014/main" id="{604F5D34-E037-9716-CCD7-9DD0DCD61A87}"/>
              </a:ext>
            </a:extLst>
          </p:cNvPr>
          <p:cNvSpPr>
            <a:spLocks noGrp="1"/>
          </p:cNvSpPr>
          <p:nvPr>
            <p:ph type="body" sz="quarter" idx="52" hasCustomPrompt="1"/>
          </p:nvPr>
        </p:nvSpPr>
        <p:spPr>
          <a:xfrm>
            <a:off x="4624450" y="4146510"/>
            <a:ext cx="1605504" cy="2068496"/>
          </a:xfrm>
          <a:prstGeom prst="roundRect">
            <a:avLst>
              <a:gd name="adj" fmla="val 4188"/>
            </a:avLst>
          </a:prstGeom>
          <a:solidFill>
            <a:schemeClr val="bg1"/>
          </a:solidFill>
        </p:spPr>
        <p:txBody>
          <a:bodyPr bIns="144000" anchor="b" anchorCtr="0"/>
          <a:lstStyle>
            <a:lvl1pPr algn="ctr">
              <a:defRPr sz="1100" b="0" i="1">
                <a:solidFill>
                  <a:schemeClr val="tx2"/>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Fonction</a:t>
            </a:r>
          </a:p>
        </p:txBody>
      </p:sp>
      <p:sp>
        <p:nvSpPr>
          <p:cNvPr id="80" name="Espace réservé du texte 29">
            <a:extLst>
              <a:ext uri="{FF2B5EF4-FFF2-40B4-BE49-F238E27FC236}">
                <a16:creationId xmlns:a16="http://schemas.microsoft.com/office/drawing/2014/main" id="{3F3239A7-5002-F393-0F6F-24A88F53A011}"/>
              </a:ext>
            </a:extLst>
          </p:cNvPr>
          <p:cNvSpPr>
            <a:spLocks noGrp="1"/>
          </p:cNvSpPr>
          <p:nvPr>
            <p:ph type="body" sz="quarter" idx="51" hasCustomPrompt="1"/>
          </p:nvPr>
        </p:nvSpPr>
        <p:spPr>
          <a:xfrm>
            <a:off x="5213138" y="584949"/>
            <a:ext cx="1605504" cy="2068496"/>
          </a:xfrm>
          <a:prstGeom prst="roundRect">
            <a:avLst>
              <a:gd name="adj" fmla="val 4188"/>
            </a:avLst>
          </a:prstGeom>
          <a:solidFill>
            <a:schemeClr val="bg1"/>
          </a:solidFill>
        </p:spPr>
        <p:txBody>
          <a:bodyPr bIns="144000" anchor="b" anchorCtr="0"/>
          <a:lstStyle>
            <a:lvl1pPr algn="ctr">
              <a:defRPr sz="1100" b="0" i="1">
                <a:solidFill>
                  <a:schemeClr val="tx2"/>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Fonction</a:t>
            </a:r>
          </a:p>
        </p:txBody>
      </p:sp>
      <p:sp>
        <p:nvSpPr>
          <p:cNvPr id="79" name="Espace réservé du texte 29">
            <a:extLst>
              <a:ext uri="{FF2B5EF4-FFF2-40B4-BE49-F238E27FC236}">
                <a16:creationId xmlns:a16="http://schemas.microsoft.com/office/drawing/2014/main" id="{2198F1E0-C1C9-6993-1FB6-CDE29010EE83}"/>
              </a:ext>
            </a:extLst>
          </p:cNvPr>
          <p:cNvSpPr>
            <a:spLocks noGrp="1"/>
          </p:cNvSpPr>
          <p:nvPr>
            <p:ph type="body" sz="quarter" idx="50" hasCustomPrompt="1"/>
          </p:nvPr>
        </p:nvSpPr>
        <p:spPr>
          <a:xfrm>
            <a:off x="2903313" y="1953783"/>
            <a:ext cx="1605504" cy="2068496"/>
          </a:xfrm>
          <a:prstGeom prst="roundRect">
            <a:avLst>
              <a:gd name="adj" fmla="val 4188"/>
            </a:avLst>
          </a:prstGeom>
          <a:solidFill>
            <a:schemeClr val="bg1"/>
          </a:solidFill>
        </p:spPr>
        <p:txBody>
          <a:bodyPr bIns="144000" anchor="b" anchorCtr="0"/>
          <a:lstStyle>
            <a:lvl1pPr algn="ctr">
              <a:defRPr sz="1100" b="0" i="1">
                <a:solidFill>
                  <a:schemeClr val="tx2"/>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Fonction</a:t>
            </a:r>
          </a:p>
        </p:txBody>
      </p:sp>
      <p:sp>
        <p:nvSpPr>
          <p:cNvPr id="78" name="Espace réservé du texte 29">
            <a:extLst>
              <a:ext uri="{FF2B5EF4-FFF2-40B4-BE49-F238E27FC236}">
                <a16:creationId xmlns:a16="http://schemas.microsoft.com/office/drawing/2014/main" id="{BA3981BD-C48A-3BDC-259E-F4B8847F7D35}"/>
              </a:ext>
            </a:extLst>
          </p:cNvPr>
          <p:cNvSpPr>
            <a:spLocks noGrp="1"/>
          </p:cNvSpPr>
          <p:nvPr>
            <p:ph type="body" sz="quarter" idx="12" hasCustomPrompt="1"/>
          </p:nvPr>
        </p:nvSpPr>
        <p:spPr>
          <a:xfrm>
            <a:off x="1009901" y="2937887"/>
            <a:ext cx="1605504" cy="2068496"/>
          </a:xfrm>
          <a:prstGeom prst="roundRect">
            <a:avLst>
              <a:gd name="adj" fmla="val 4188"/>
            </a:avLst>
          </a:prstGeom>
          <a:solidFill>
            <a:schemeClr val="bg1"/>
          </a:solidFill>
        </p:spPr>
        <p:txBody>
          <a:bodyPr bIns="144000" anchor="b" anchorCtr="0"/>
          <a:lstStyle>
            <a:lvl1pPr algn="ctr">
              <a:defRPr sz="1100" b="0" i="1">
                <a:solidFill>
                  <a:schemeClr val="tx2"/>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Fonction</a:t>
            </a:r>
          </a:p>
        </p:txBody>
      </p:sp>
      <p:sp>
        <p:nvSpPr>
          <p:cNvPr id="3" name="Espace réservé du pied de page 2">
            <a:extLst>
              <a:ext uri="{FF2B5EF4-FFF2-40B4-BE49-F238E27FC236}">
                <a16:creationId xmlns:a16="http://schemas.microsoft.com/office/drawing/2014/main" id="{8EF886C3-3B42-B122-25AD-10B9B5CD1FE4}"/>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A3C139CD-0926-9E36-306D-AD7A06C69FD6}"/>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sp>
        <p:nvSpPr>
          <p:cNvPr id="47" name="Espace réservé du texte 14">
            <a:extLst>
              <a:ext uri="{FF2B5EF4-FFF2-40B4-BE49-F238E27FC236}">
                <a16:creationId xmlns:a16="http://schemas.microsoft.com/office/drawing/2014/main" id="{A2B68A26-E2E7-9DBB-6677-7B1663E53D9E}"/>
              </a:ext>
            </a:extLst>
          </p:cNvPr>
          <p:cNvSpPr>
            <a:spLocks noGrp="1"/>
          </p:cNvSpPr>
          <p:nvPr>
            <p:ph type="body" sz="quarter" idx="37" hasCustomPrompt="1"/>
          </p:nvPr>
        </p:nvSpPr>
        <p:spPr>
          <a:xfrm>
            <a:off x="414606" y="394156"/>
            <a:ext cx="4298045" cy="986714"/>
          </a:xfrm>
          <a:prstGeom prst="rect">
            <a:avLst/>
          </a:prstGeom>
        </p:spPr>
        <p:txBody>
          <a:bodyPr/>
          <a:lstStyle>
            <a:lvl1pPr>
              <a:defRPr sz="3200" b="1">
                <a:solidFill>
                  <a:schemeClr val="bg1"/>
                </a:solidFill>
              </a:defRPr>
            </a:lvl1pPr>
            <a:lvl2pPr>
              <a:defRPr sz="3200" b="1">
                <a:solidFill>
                  <a:schemeClr val="accent1"/>
                </a:solidFill>
              </a:defRPr>
            </a:lvl2pPr>
            <a:lvl3pPr>
              <a:defRPr sz="3200" b="1">
                <a:solidFill>
                  <a:schemeClr val="accent1"/>
                </a:solidFill>
              </a:defRPr>
            </a:lvl3pPr>
            <a:lvl4pPr>
              <a:defRPr sz="3200" b="1">
                <a:solidFill>
                  <a:schemeClr val="accent1"/>
                </a:solidFill>
              </a:defRPr>
            </a:lvl4pPr>
            <a:lvl5pPr>
              <a:defRPr sz="3200" b="1">
                <a:solidFill>
                  <a:schemeClr val="accent1"/>
                </a:solidFill>
              </a:defRPr>
            </a:lvl5pPr>
          </a:lstStyle>
          <a:p>
            <a:pPr lvl="0"/>
            <a:r>
              <a:rPr lang="fr-FR"/>
              <a:t>Titre slide (équipe)</a:t>
            </a:r>
          </a:p>
        </p:txBody>
      </p:sp>
      <p:sp>
        <p:nvSpPr>
          <p:cNvPr id="50" name="Espace réservé pour une image  33">
            <a:extLst>
              <a:ext uri="{FF2B5EF4-FFF2-40B4-BE49-F238E27FC236}">
                <a16:creationId xmlns:a16="http://schemas.microsoft.com/office/drawing/2014/main" id="{B7BC48E3-0EED-EAA5-1D2D-A2F567C064BE}"/>
              </a:ext>
            </a:extLst>
          </p:cNvPr>
          <p:cNvSpPr>
            <a:spLocks noGrp="1"/>
          </p:cNvSpPr>
          <p:nvPr>
            <p:ph type="pic" sz="quarter" idx="20"/>
          </p:nvPr>
        </p:nvSpPr>
        <p:spPr>
          <a:xfrm>
            <a:off x="1200109" y="3107844"/>
            <a:ext cx="1218107" cy="1157039"/>
          </a:xfrm>
          <a:prstGeom prst="ellipse">
            <a:avLst/>
          </a:prstGeom>
          <a:solidFill>
            <a:schemeClr val="bg2"/>
          </a:solidFill>
        </p:spPr>
        <p:txBody>
          <a:bodyPr anchor="ctr" anchorCtr="0"/>
          <a:lstStyle>
            <a:lvl1pPr algn="ctr">
              <a:defRPr sz="1400" b="0">
                <a:solidFill>
                  <a:schemeClr val="bg1">
                    <a:lumMod val="95000"/>
                  </a:schemeClr>
                </a:solidFill>
              </a:defRPr>
            </a:lvl1pPr>
          </a:lstStyle>
          <a:p>
            <a:endParaRPr lang="fr-FR"/>
          </a:p>
        </p:txBody>
      </p:sp>
      <p:sp>
        <p:nvSpPr>
          <p:cNvPr id="53" name="Espace réservé du texte 21">
            <a:extLst>
              <a:ext uri="{FF2B5EF4-FFF2-40B4-BE49-F238E27FC236}">
                <a16:creationId xmlns:a16="http://schemas.microsoft.com/office/drawing/2014/main" id="{E01AC895-47B9-A6B2-1451-A9FAAF332F6D}"/>
              </a:ext>
            </a:extLst>
          </p:cNvPr>
          <p:cNvSpPr>
            <a:spLocks noGrp="1"/>
          </p:cNvSpPr>
          <p:nvPr>
            <p:ph type="body" sz="quarter" idx="18" hasCustomPrompt="1"/>
          </p:nvPr>
        </p:nvSpPr>
        <p:spPr>
          <a:xfrm>
            <a:off x="1148648" y="4409587"/>
            <a:ext cx="1334836" cy="233902"/>
          </a:xfrm>
          <a:prstGeom prst="rect">
            <a:avLst/>
          </a:prstGeom>
        </p:spPr>
        <p:txBody>
          <a:bodyPr/>
          <a:lstStyle>
            <a:lvl1pPr algn="ctr">
              <a:defRPr sz="1200" b="1">
                <a:solidFill>
                  <a:schemeClr val="accent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Nom prénom</a:t>
            </a:r>
          </a:p>
        </p:txBody>
      </p:sp>
      <p:sp>
        <p:nvSpPr>
          <p:cNvPr id="55" name="Espace réservé pour une image  33">
            <a:extLst>
              <a:ext uri="{FF2B5EF4-FFF2-40B4-BE49-F238E27FC236}">
                <a16:creationId xmlns:a16="http://schemas.microsoft.com/office/drawing/2014/main" id="{32BB2E33-59F4-7EC8-A94B-7243652B2FCD}"/>
              </a:ext>
            </a:extLst>
          </p:cNvPr>
          <p:cNvSpPr>
            <a:spLocks noGrp="1"/>
          </p:cNvSpPr>
          <p:nvPr>
            <p:ph type="pic" sz="quarter" idx="38"/>
          </p:nvPr>
        </p:nvSpPr>
        <p:spPr>
          <a:xfrm>
            <a:off x="3073083" y="2107112"/>
            <a:ext cx="1218107" cy="1157039"/>
          </a:xfrm>
          <a:prstGeom prst="ellipse">
            <a:avLst/>
          </a:prstGeom>
          <a:solidFill>
            <a:schemeClr val="bg2"/>
          </a:solidFill>
        </p:spPr>
        <p:txBody>
          <a:bodyPr anchor="ctr" anchorCtr="0"/>
          <a:lstStyle>
            <a:lvl1pPr algn="ctr">
              <a:defRPr sz="1400" b="0">
                <a:solidFill>
                  <a:schemeClr val="bg1">
                    <a:lumMod val="95000"/>
                  </a:schemeClr>
                </a:solidFill>
              </a:defRPr>
            </a:lvl1pPr>
          </a:lstStyle>
          <a:p>
            <a:endParaRPr lang="fr-FR"/>
          </a:p>
        </p:txBody>
      </p:sp>
      <p:sp>
        <p:nvSpPr>
          <p:cNvPr id="56" name="Espace réservé du texte 21">
            <a:extLst>
              <a:ext uri="{FF2B5EF4-FFF2-40B4-BE49-F238E27FC236}">
                <a16:creationId xmlns:a16="http://schemas.microsoft.com/office/drawing/2014/main" id="{E3231AB0-0219-90E9-6DB3-38E67FF325B1}"/>
              </a:ext>
            </a:extLst>
          </p:cNvPr>
          <p:cNvSpPr>
            <a:spLocks noGrp="1"/>
          </p:cNvSpPr>
          <p:nvPr>
            <p:ph type="body" sz="quarter" idx="39" hasCustomPrompt="1"/>
          </p:nvPr>
        </p:nvSpPr>
        <p:spPr>
          <a:xfrm>
            <a:off x="3043924" y="3360178"/>
            <a:ext cx="1334836" cy="233902"/>
          </a:xfrm>
          <a:prstGeom prst="rect">
            <a:avLst/>
          </a:prstGeom>
        </p:spPr>
        <p:txBody>
          <a:bodyPr/>
          <a:lstStyle>
            <a:lvl1pPr algn="ctr">
              <a:defRPr sz="1200" b="1">
                <a:solidFill>
                  <a:schemeClr val="accent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Nom prénom</a:t>
            </a:r>
          </a:p>
        </p:txBody>
      </p:sp>
      <p:sp>
        <p:nvSpPr>
          <p:cNvPr id="58" name="Espace réservé pour une image  33">
            <a:extLst>
              <a:ext uri="{FF2B5EF4-FFF2-40B4-BE49-F238E27FC236}">
                <a16:creationId xmlns:a16="http://schemas.microsoft.com/office/drawing/2014/main" id="{7B9A4EBB-AF77-ADE3-990E-3DA0256FCE17}"/>
              </a:ext>
            </a:extLst>
          </p:cNvPr>
          <p:cNvSpPr>
            <a:spLocks noGrp="1"/>
          </p:cNvSpPr>
          <p:nvPr>
            <p:ph type="pic" sz="quarter" idx="40"/>
          </p:nvPr>
        </p:nvSpPr>
        <p:spPr>
          <a:xfrm>
            <a:off x="4826500" y="4349601"/>
            <a:ext cx="1218107" cy="1157039"/>
          </a:xfrm>
          <a:prstGeom prst="ellipse">
            <a:avLst/>
          </a:prstGeom>
          <a:solidFill>
            <a:schemeClr val="bg2"/>
          </a:solidFill>
        </p:spPr>
        <p:txBody>
          <a:bodyPr anchor="ctr" anchorCtr="0"/>
          <a:lstStyle>
            <a:lvl1pPr algn="ctr">
              <a:defRPr sz="1400" b="0">
                <a:solidFill>
                  <a:schemeClr val="bg1">
                    <a:lumMod val="95000"/>
                  </a:schemeClr>
                </a:solidFill>
              </a:defRPr>
            </a:lvl1pPr>
          </a:lstStyle>
          <a:p>
            <a:endParaRPr lang="fr-FR"/>
          </a:p>
        </p:txBody>
      </p:sp>
      <p:sp>
        <p:nvSpPr>
          <p:cNvPr id="59" name="Espace réservé du texte 21">
            <a:extLst>
              <a:ext uri="{FF2B5EF4-FFF2-40B4-BE49-F238E27FC236}">
                <a16:creationId xmlns:a16="http://schemas.microsoft.com/office/drawing/2014/main" id="{0CA5811B-2884-9D8A-51D2-E346782FDFFB}"/>
              </a:ext>
            </a:extLst>
          </p:cNvPr>
          <p:cNvSpPr>
            <a:spLocks noGrp="1"/>
          </p:cNvSpPr>
          <p:nvPr>
            <p:ph type="body" sz="quarter" idx="41" hasCustomPrompt="1"/>
          </p:nvPr>
        </p:nvSpPr>
        <p:spPr>
          <a:xfrm>
            <a:off x="4762608" y="5640307"/>
            <a:ext cx="1334836" cy="233902"/>
          </a:xfrm>
          <a:prstGeom prst="rect">
            <a:avLst/>
          </a:prstGeom>
        </p:spPr>
        <p:txBody>
          <a:bodyPr/>
          <a:lstStyle>
            <a:lvl1pPr algn="ctr">
              <a:defRPr sz="1200" b="1">
                <a:solidFill>
                  <a:schemeClr val="accent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Nom prénom</a:t>
            </a:r>
          </a:p>
        </p:txBody>
      </p:sp>
      <p:sp>
        <p:nvSpPr>
          <p:cNvPr id="61" name="Espace réservé pour une image  33">
            <a:extLst>
              <a:ext uri="{FF2B5EF4-FFF2-40B4-BE49-F238E27FC236}">
                <a16:creationId xmlns:a16="http://schemas.microsoft.com/office/drawing/2014/main" id="{C2923211-8FFF-1E0D-1C0E-3C39AB7A13B2}"/>
              </a:ext>
            </a:extLst>
          </p:cNvPr>
          <p:cNvSpPr>
            <a:spLocks noGrp="1"/>
          </p:cNvSpPr>
          <p:nvPr>
            <p:ph type="pic" sz="quarter" idx="42"/>
          </p:nvPr>
        </p:nvSpPr>
        <p:spPr>
          <a:xfrm>
            <a:off x="5389426" y="765783"/>
            <a:ext cx="1218107" cy="1157039"/>
          </a:xfrm>
          <a:prstGeom prst="ellipse">
            <a:avLst/>
          </a:prstGeom>
          <a:solidFill>
            <a:schemeClr val="bg2"/>
          </a:solidFill>
        </p:spPr>
        <p:txBody>
          <a:bodyPr anchor="ctr" anchorCtr="0"/>
          <a:lstStyle>
            <a:lvl1pPr algn="ctr">
              <a:defRPr sz="1400" b="0">
                <a:solidFill>
                  <a:schemeClr val="bg1">
                    <a:lumMod val="95000"/>
                  </a:schemeClr>
                </a:solidFill>
              </a:defRPr>
            </a:lvl1pPr>
          </a:lstStyle>
          <a:p>
            <a:endParaRPr lang="fr-FR"/>
          </a:p>
        </p:txBody>
      </p:sp>
      <p:sp>
        <p:nvSpPr>
          <p:cNvPr id="62" name="Espace réservé du texte 21">
            <a:extLst>
              <a:ext uri="{FF2B5EF4-FFF2-40B4-BE49-F238E27FC236}">
                <a16:creationId xmlns:a16="http://schemas.microsoft.com/office/drawing/2014/main" id="{2A7CA62A-5D4D-E4D8-5E15-99782702EA19}"/>
              </a:ext>
            </a:extLst>
          </p:cNvPr>
          <p:cNvSpPr>
            <a:spLocks noGrp="1"/>
          </p:cNvSpPr>
          <p:nvPr>
            <p:ph type="body" sz="quarter" idx="43" hasCustomPrompt="1"/>
          </p:nvPr>
        </p:nvSpPr>
        <p:spPr>
          <a:xfrm>
            <a:off x="5332964" y="2035608"/>
            <a:ext cx="1334836" cy="233902"/>
          </a:xfrm>
          <a:prstGeom prst="rect">
            <a:avLst/>
          </a:prstGeom>
        </p:spPr>
        <p:txBody>
          <a:bodyPr/>
          <a:lstStyle>
            <a:lvl1pPr algn="ctr">
              <a:defRPr sz="1200" b="1">
                <a:solidFill>
                  <a:schemeClr val="accent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Nom prénom</a:t>
            </a:r>
          </a:p>
        </p:txBody>
      </p:sp>
      <p:sp>
        <p:nvSpPr>
          <p:cNvPr id="67" name="Espace réservé pour une image  33">
            <a:extLst>
              <a:ext uri="{FF2B5EF4-FFF2-40B4-BE49-F238E27FC236}">
                <a16:creationId xmlns:a16="http://schemas.microsoft.com/office/drawing/2014/main" id="{2EB58704-AA08-A5B1-775E-35ACEA35C9D8}"/>
              </a:ext>
            </a:extLst>
          </p:cNvPr>
          <p:cNvSpPr>
            <a:spLocks noGrp="1"/>
          </p:cNvSpPr>
          <p:nvPr>
            <p:ph type="pic" sz="quarter" idx="44"/>
          </p:nvPr>
        </p:nvSpPr>
        <p:spPr>
          <a:xfrm>
            <a:off x="6947993" y="3892458"/>
            <a:ext cx="1218107" cy="1157039"/>
          </a:xfrm>
          <a:prstGeom prst="ellipse">
            <a:avLst/>
          </a:prstGeom>
          <a:solidFill>
            <a:schemeClr val="bg2"/>
          </a:solidFill>
        </p:spPr>
        <p:txBody>
          <a:bodyPr anchor="ctr" anchorCtr="0"/>
          <a:lstStyle>
            <a:lvl1pPr algn="ctr">
              <a:defRPr sz="1400" b="0">
                <a:solidFill>
                  <a:schemeClr val="bg1">
                    <a:lumMod val="95000"/>
                  </a:schemeClr>
                </a:solidFill>
              </a:defRPr>
            </a:lvl1pPr>
          </a:lstStyle>
          <a:p>
            <a:endParaRPr lang="fr-FR"/>
          </a:p>
        </p:txBody>
      </p:sp>
      <p:sp>
        <p:nvSpPr>
          <p:cNvPr id="68" name="Espace réservé du texte 21">
            <a:extLst>
              <a:ext uri="{FF2B5EF4-FFF2-40B4-BE49-F238E27FC236}">
                <a16:creationId xmlns:a16="http://schemas.microsoft.com/office/drawing/2014/main" id="{A5542FC3-263F-1812-6E40-8720E84658FC}"/>
              </a:ext>
            </a:extLst>
          </p:cNvPr>
          <p:cNvSpPr>
            <a:spLocks noGrp="1"/>
          </p:cNvSpPr>
          <p:nvPr>
            <p:ph type="body" sz="quarter" idx="45" hasCustomPrompt="1"/>
          </p:nvPr>
        </p:nvSpPr>
        <p:spPr>
          <a:xfrm>
            <a:off x="6903844" y="5194201"/>
            <a:ext cx="1334836" cy="233902"/>
          </a:xfrm>
          <a:prstGeom prst="rect">
            <a:avLst/>
          </a:prstGeom>
        </p:spPr>
        <p:txBody>
          <a:bodyPr/>
          <a:lstStyle>
            <a:lvl1pPr algn="ctr">
              <a:defRPr sz="1200" b="1">
                <a:solidFill>
                  <a:schemeClr val="accent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Nom prénom</a:t>
            </a:r>
          </a:p>
        </p:txBody>
      </p:sp>
      <p:sp>
        <p:nvSpPr>
          <p:cNvPr id="70" name="Espace réservé pour une image  33">
            <a:extLst>
              <a:ext uri="{FF2B5EF4-FFF2-40B4-BE49-F238E27FC236}">
                <a16:creationId xmlns:a16="http://schemas.microsoft.com/office/drawing/2014/main" id="{CC0A1139-B9F7-8E14-7528-18BF914C6021}"/>
              </a:ext>
            </a:extLst>
          </p:cNvPr>
          <p:cNvSpPr>
            <a:spLocks noGrp="1"/>
          </p:cNvSpPr>
          <p:nvPr>
            <p:ph type="pic" sz="quarter" idx="46"/>
          </p:nvPr>
        </p:nvSpPr>
        <p:spPr>
          <a:xfrm>
            <a:off x="9825244" y="3403972"/>
            <a:ext cx="1218107" cy="1157039"/>
          </a:xfrm>
          <a:prstGeom prst="ellipse">
            <a:avLst/>
          </a:prstGeom>
          <a:solidFill>
            <a:schemeClr val="bg2"/>
          </a:solidFill>
        </p:spPr>
        <p:txBody>
          <a:bodyPr anchor="ctr" anchorCtr="0"/>
          <a:lstStyle>
            <a:lvl1pPr algn="ctr">
              <a:defRPr sz="1400" b="0">
                <a:solidFill>
                  <a:schemeClr val="bg1">
                    <a:lumMod val="95000"/>
                  </a:schemeClr>
                </a:solidFill>
              </a:defRPr>
            </a:lvl1pPr>
          </a:lstStyle>
          <a:p>
            <a:endParaRPr lang="fr-FR"/>
          </a:p>
        </p:txBody>
      </p:sp>
      <p:sp>
        <p:nvSpPr>
          <p:cNvPr id="71" name="Espace réservé du texte 21">
            <a:extLst>
              <a:ext uri="{FF2B5EF4-FFF2-40B4-BE49-F238E27FC236}">
                <a16:creationId xmlns:a16="http://schemas.microsoft.com/office/drawing/2014/main" id="{03B1D15E-5A1F-9E6D-037D-CA39FCACEA30}"/>
              </a:ext>
            </a:extLst>
          </p:cNvPr>
          <p:cNvSpPr>
            <a:spLocks noGrp="1"/>
          </p:cNvSpPr>
          <p:nvPr>
            <p:ph type="body" sz="quarter" idx="47" hasCustomPrompt="1"/>
          </p:nvPr>
        </p:nvSpPr>
        <p:spPr>
          <a:xfrm>
            <a:off x="9728184" y="4698553"/>
            <a:ext cx="1334836" cy="233902"/>
          </a:xfrm>
          <a:prstGeom prst="rect">
            <a:avLst/>
          </a:prstGeom>
        </p:spPr>
        <p:txBody>
          <a:bodyPr/>
          <a:lstStyle>
            <a:lvl1pPr algn="ctr">
              <a:defRPr sz="1200" b="1">
                <a:solidFill>
                  <a:schemeClr val="accent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Nom prénom</a:t>
            </a:r>
          </a:p>
        </p:txBody>
      </p:sp>
      <p:sp>
        <p:nvSpPr>
          <p:cNvPr id="73" name="Espace réservé pour une image  33">
            <a:extLst>
              <a:ext uri="{FF2B5EF4-FFF2-40B4-BE49-F238E27FC236}">
                <a16:creationId xmlns:a16="http://schemas.microsoft.com/office/drawing/2014/main" id="{1CE0EB8A-DC15-E451-3E27-ED32075FAC4A}"/>
              </a:ext>
            </a:extLst>
          </p:cNvPr>
          <p:cNvSpPr>
            <a:spLocks noGrp="1"/>
          </p:cNvSpPr>
          <p:nvPr>
            <p:ph type="pic" sz="quarter" idx="48"/>
          </p:nvPr>
        </p:nvSpPr>
        <p:spPr>
          <a:xfrm>
            <a:off x="7714388" y="1012864"/>
            <a:ext cx="1218107" cy="1157039"/>
          </a:xfrm>
          <a:prstGeom prst="ellipse">
            <a:avLst/>
          </a:prstGeom>
          <a:solidFill>
            <a:schemeClr val="bg2"/>
          </a:solidFill>
        </p:spPr>
        <p:txBody>
          <a:bodyPr anchor="ctr" anchorCtr="0"/>
          <a:lstStyle>
            <a:lvl1pPr algn="ctr">
              <a:defRPr sz="1400" b="0">
                <a:solidFill>
                  <a:schemeClr val="bg1">
                    <a:lumMod val="95000"/>
                  </a:schemeClr>
                </a:solidFill>
              </a:defRPr>
            </a:lvl1pPr>
          </a:lstStyle>
          <a:p>
            <a:endParaRPr lang="fr-FR"/>
          </a:p>
        </p:txBody>
      </p:sp>
      <p:sp>
        <p:nvSpPr>
          <p:cNvPr id="74" name="Espace réservé du texte 21">
            <a:extLst>
              <a:ext uri="{FF2B5EF4-FFF2-40B4-BE49-F238E27FC236}">
                <a16:creationId xmlns:a16="http://schemas.microsoft.com/office/drawing/2014/main" id="{FEB4F0C4-31BC-A692-0BFA-E12D667D8D15}"/>
              </a:ext>
            </a:extLst>
          </p:cNvPr>
          <p:cNvSpPr>
            <a:spLocks noGrp="1"/>
          </p:cNvSpPr>
          <p:nvPr>
            <p:ph type="body" sz="quarter" idx="49" hasCustomPrompt="1"/>
          </p:nvPr>
        </p:nvSpPr>
        <p:spPr>
          <a:xfrm>
            <a:off x="7634679" y="2314607"/>
            <a:ext cx="1334836" cy="233902"/>
          </a:xfrm>
          <a:prstGeom prst="rect">
            <a:avLst/>
          </a:prstGeom>
        </p:spPr>
        <p:txBody>
          <a:bodyPr/>
          <a:lstStyle>
            <a:lvl1pPr algn="ctr">
              <a:defRPr sz="1200" b="1">
                <a:solidFill>
                  <a:schemeClr val="accent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Nom prénom</a:t>
            </a:r>
          </a:p>
        </p:txBody>
      </p:sp>
      <p:pic>
        <p:nvPicPr>
          <p:cNvPr id="77" name="Image 76" descr="Une image contenant dessin&#10;&#10;Description générée automatiquement">
            <a:extLst>
              <a:ext uri="{FF2B5EF4-FFF2-40B4-BE49-F238E27FC236}">
                <a16:creationId xmlns:a16="http://schemas.microsoft.com/office/drawing/2014/main" id="{1C9B6CE5-03D5-82AF-F63C-B006C22D2F14}"/>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pic>
        <p:nvPicPr>
          <p:cNvPr id="85" name="Image 84" descr="Une image contenant dessin&#10;&#10;Description générée automatiquement">
            <a:extLst>
              <a:ext uri="{FF2B5EF4-FFF2-40B4-BE49-F238E27FC236}">
                <a16:creationId xmlns:a16="http://schemas.microsoft.com/office/drawing/2014/main" id="{3448B624-09B9-573F-E0A8-7BF79DE49476}"/>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923765" y="6134418"/>
            <a:ext cx="1230021" cy="792088"/>
          </a:xfrm>
          <a:prstGeom prst="rect">
            <a:avLst/>
          </a:prstGeom>
        </p:spPr>
      </p:pic>
    </p:spTree>
    <p:extLst>
      <p:ext uri="{BB962C8B-B14F-4D97-AF65-F5344CB8AC3E}">
        <p14:creationId xmlns:p14="http://schemas.microsoft.com/office/powerpoint/2010/main" val="134460560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solidFill>
          <a:schemeClr val="tx2"/>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9C894E5E-4E12-DBD9-92BC-FBBA9DEF9BD0}"/>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60BD6568-3EE0-8F91-6C08-2D9B79BCC3D0}"/>
              </a:ext>
            </a:extLst>
          </p:cNvPr>
          <p:cNvSpPr>
            <a:spLocks noGrp="1"/>
          </p:cNvSpPr>
          <p:nvPr>
            <p:ph type="sldNum" sz="quarter" idx="11"/>
          </p:nvPr>
        </p:nvSpPr>
        <p:spPr>
          <a:xfrm>
            <a:off x="229788" y="6563428"/>
            <a:ext cx="263460" cy="123111"/>
          </a:xfrm>
        </p:spPr>
        <p:txBody>
          <a:bodyPr/>
          <a:lstStyle>
            <a:lvl1pPr>
              <a:defRPr>
                <a:solidFill>
                  <a:schemeClr val="bg1"/>
                </a:solidFill>
              </a:defRPr>
            </a:lvl1pPr>
          </a:lstStyle>
          <a:p>
            <a:fld id="{72F7D735-2684-4015-BC38-8C62B24B466E}" type="slidenum">
              <a:rPr lang="fr-FR" smtClean="0"/>
              <a:pPr/>
              <a:t>‹N°›</a:t>
            </a:fld>
            <a:endParaRPr lang="fr-FR"/>
          </a:p>
        </p:txBody>
      </p:sp>
      <p:pic>
        <p:nvPicPr>
          <p:cNvPr id="5" name="Graphique 4">
            <a:extLst>
              <a:ext uri="{FF2B5EF4-FFF2-40B4-BE49-F238E27FC236}">
                <a16:creationId xmlns:a16="http://schemas.microsoft.com/office/drawing/2014/main" id="{E0BFFF5B-BC8C-C1AA-F399-EA59EDF38C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71814" y="4161215"/>
            <a:ext cx="2952328" cy="3500617"/>
          </a:xfrm>
          <a:prstGeom prst="rect">
            <a:avLst/>
          </a:prstGeom>
        </p:spPr>
      </p:pic>
      <p:grpSp>
        <p:nvGrpSpPr>
          <p:cNvPr id="6" name="Groupe 5">
            <a:extLst>
              <a:ext uri="{FF2B5EF4-FFF2-40B4-BE49-F238E27FC236}">
                <a16:creationId xmlns:a16="http://schemas.microsoft.com/office/drawing/2014/main" id="{56C01E96-EF96-382D-533E-17028C415667}"/>
              </a:ext>
            </a:extLst>
          </p:cNvPr>
          <p:cNvGrpSpPr/>
          <p:nvPr userDrawn="1"/>
        </p:nvGrpSpPr>
        <p:grpSpPr>
          <a:xfrm>
            <a:off x="3469929" y="548680"/>
            <a:ext cx="4803347" cy="4430460"/>
            <a:chOff x="3524901" y="852889"/>
            <a:chExt cx="4169410" cy="3845736"/>
          </a:xfrm>
        </p:grpSpPr>
        <p:pic>
          <p:nvPicPr>
            <p:cNvPr id="7" name="Graphique 6">
              <a:extLst>
                <a:ext uri="{FF2B5EF4-FFF2-40B4-BE49-F238E27FC236}">
                  <a16:creationId xmlns:a16="http://schemas.microsoft.com/office/drawing/2014/main" id="{B406D790-8A0C-6F1D-BA8F-AE4905CE418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96808" y="1896480"/>
              <a:ext cx="2802145" cy="2802145"/>
            </a:xfrm>
            <a:prstGeom prst="rect">
              <a:avLst/>
            </a:prstGeom>
          </p:spPr>
        </p:pic>
        <p:pic>
          <p:nvPicPr>
            <p:cNvPr id="8" name="Graphique 7">
              <a:extLst>
                <a:ext uri="{FF2B5EF4-FFF2-40B4-BE49-F238E27FC236}">
                  <a16:creationId xmlns:a16="http://schemas.microsoft.com/office/drawing/2014/main" id="{E1921468-AAAE-A8B1-40DF-51AC83FAD81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97880" y="1463913"/>
              <a:ext cx="1733550" cy="1428750"/>
            </a:xfrm>
            <a:prstGeom prst="rect">
              <a:avLst/>
            </a:prstGeom>
          </p:spPr>
        </p:pic>
        <p:pic>
          <p:nvPicPr>
            <p:cNvPr id="9" name="Graphique 8">
              <a:extLst>
                <a:ext uri="{FF2B5EF4-FFF2-40B4-BE49-F238E27FC236}">
                  <a16:creationId xmlns:a16="http://schemas.microsoft.com/office/drawing/2014/main" id="{05FCD6F9-43B4-E06E-84AA-9BFB508ECD6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60501" y="3306432"/>
              <a:ext cx="581025" cy="1057275"/>
            </a:xfrm>
            <a:prstGeom prst="rect">
              <a:avLst/>
            </a:prstGeom>
          </p:spPr>
        </p:pic>
        <p:pic>
          <p:nvPicPr>
            <p:cNvPr id="10" name="Graphique 9">
              <a:extLst>
                <a:ext uri="{FF2B5EF4-FFF2-40B4-BE49-F238E27FC236}">
                  <a16:creationId xmlns:a16="http://schemas.microsoft.com/office/drawing/2014/main" id="{D9644102-3B60-1281-E05A-2A7147E60F6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553206" y="3426419"/>
              <a:ext cx="333375" cy="552450"/>
            </a:xfrm>
            <a:prstGeom prst="rect">
              <a:avLst/>
            </a:prstGeom>
          </p:spPr>
        </p:pic>
        <p:pic>
          <p:nvPicPr>
            <p:cNvPr id="11" name="Graphique 10">
              <a:extLst>
                <a:ext uri="{FF2B5EF4-FFF2-40B4-BE49-F238E27FC236}">
                  <a16:creationId xmlns:a16="http://schemas.microsoft.com/office/drawing/2014/main" id="{88956429-5CE9-183B-6FED-82EC06533A3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260225" y="2793423"/>
              <a:ext cx="398261" cy="398261"/>
            </a:xfrm>
            <a:prstGeom prst="rect">
              <a:avLst/>
            </a:prstGeom>
          </p:spPr>
        </p:pic>
        <p:pic>
          <p:nvPicPr>
            <p:cNvPr id="12" name="Graphique 11">
              <a:extLst>
                <a:ext uri="{FF2B5EF4-FFF2-40B4-BE49-F238E27FC236}">
                  <a16:creationId xmlns:a16="http://schemas.microsoft.com/office/drawing/2014/main" id="{A607D626-7D49-7AF4-EBBB-FA874AE07D0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660865" y="1569981"/>
              <a:ext cx="400050" cy="495300"/>
            </a:xfrm>
            <a:prstGeom prst="rect">
              <a:avLst/>
            </a:prstGeom>
          </p:spPr>
        </p:pic>
        <p:pic>
          <p:nvPicPr>
            <p:cNvPr id="13" name="Graphique 12">
              <a:extLst>
                <a:ext uri="{FF2B5EF4-FFF2-40B4-BE49-F238E27FC236}">
                  <a16:creationId xmlns:a16="http://schemas.microsoft.com/office/drawing/2014/main" id="{8D9D3B23-1367-0206-4920-959B596FD3A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flipH="1">
              <a:off x="6196185" y="3490706"/>
              <a:ext cx="768557" cy="768557"/>
            </a:xfrm>
            <a:prstGeom prst="rect">
              <a:avLst/>
            </a:prstGeom>
          </p:spPr>
        </p:pic>
        <p:pic>
          <p:nvPicPr>
            <p:cNvPr id="14" name="Graphique 13">
              <a:extLst>
                <a:ext uri="{FF2B5EF4-FFF2-40B4-BE49-F238E27FC236}">
                  <a16:creationId xmlns:a16="http://schemas.microsoft.com/office/drawing/2014/main" id="{1B71B1AC-5E9E-95D8-F174-878DE4661E6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2086599">
              <a:off x="7265686" y="3487296"/>
              <a:ext cx="428625" cy="685800"/>
            </a:xfrm>
            <a:prstGeom prst="rect">
              <a:avLst/>
            </a:prstGeom>
          </p:spPr>
        </p:pic>
        <p:pic>
          <p:nvPicPr>
            <p:cNvPr id="15" name="Graphique 14">
              <a:extLst>
                <a:ext uri="{FF2B5EF4-FFF2-40B4-BE49-F238E27FC236}">
                  <a16:creationId xmlns:a16="http://schemas.microsoft.com/office/drawing/2014/main" id="{4A90C715-664A-9DED-F733-F918D0F177B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750178" y="2209904"/>
              <a:ext cx="896401" cy="918811"/>
            </a:xfrm>
            <a:prstGeom prst="rect">
              <a:avLst/>
            </a:prstGeom>
          </p:spPr>
        </p:pic>
        <p:pic>
          <p:nvPicPr>
            <p:cNvPr id="16" name="Graphique 15">
              <a:extLst>
                <a:ext uri="{FF2B5EF4-FFF2-40B4-BE49-F238E27FC236}">
                  <a16:creationId xmlns:a16="http://schemas.microsoft.com/office/drawing/2014/main" id="{27B86A13-5750-B881-48DD-2DEF1567FD27}"/>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21322365">
              <a:off x="3820265" y="852889"/>
              <a:ext cx="809291" cy="1294865"/>
            </a:xfrm>
            <a:prstGeom prst="rect">
              <a:avLst/>
            </a:prstGeom>
          </p:spPr>
        </p:pic>
        <p:pic>
          <p:nvPicPr>
            <p:cNvPr id="17" name="Graphique 16">
              <a:extLst>
                <a:ext uri="{FF2B5EF4-FFF2-40B4-BE49-F238E27FC236}">
                  <a16:creationId xmlns:a16="http://schemas.microsoft.com/office/drawing/2014/main" id="{F88E5E57-6B00-1B81-DCC0-520BA25A370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524901" y="1654421"/>
              <a:ext cx="400050" cy="495300"/>
            </a:xfrm>
            <a:prstGeom prst="rect">
              <a:avLst/>
            </a:prstGeom>
          </p:spPr>
        </p:pic>
        <p:sp>
          <p:nvSpPr>
            <p:cNvPr id="18" name="ZoneTexte 17">
              <a:extLst>
                <a:ext uri="{FF2B5EF4-FFF2-40B4-BE49-F238E27FC236}">
                  <a16:creationId xmlns:a16="http://schemas.microsoft.com/office/drawing/2014/main" id="{20D00A37-BE6A-31DE-6E1E-78C83C62E472}"/>
                </a:ext>
              </a:extLst>
            </p:cNvPr>
            <p:cNvSpPr txBox="1"/>
            <p:nvPr/>
          </p:nvSpPr>
          <p:spPr>
            <a:xfrm>
              <a:off x="4614466" y="2739454"/>
              <a:ext cx="2232248" cy="492443"/>
            </a:xfrm>
            <a:prstGeom prst="rect">
              <a:avLst/>
            </a:prstGeom>
            <a:noFill/>
          </p:spPr>
          <p:txBody>
            <a:bodyPr wrap="square" lIns="36000" tIns="0" rIns="36000" bIns="0" rtlCol="0">
              <a:spAutoFit/>
            </a:bodyPr>
            <a:lstStyle/>
            <a:p>
              <a:pPr algn="ctr">
                <a:buClr>
                  <a:schemeClr val="tx2"/>
                </a:buClr>
              </a:pPr>
              <a:r>
                <a:rPr lang="fr-FR" sz="3200" b="1">
                  <a:solidFill>
                    <a:schemeClr val="bg1"/>
                  </a:solidFill>
                </a:rPr>
                <a:t>FAQ</a:t>
              </a:r>
            </a:p>
          </p:txBody>
        </p:sp>
      </p:grpSp>
      <p:pic>
        <p:nvPicPr>
          <p:cNvPr id="19" name="Graphique 18">
            <a:extLst>
              <a:ext uri="{FF2B5EF4-FFF2-40B4-BE49-F238E27FC236}">
                <a16:creationId xmlns:a16="http://schemas.microsoft.com/office/drawing/2014/main" id="{B4203E72-FDBA-8239-FBDD-CAC084D4B7D5}"/>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flipH="1">
            <a:off x="-384720" y="726616"/>
            <a:ext cx="1500382" cy="843365"/>
          </a:xfrm>
          <a:prstGeom prst="rect">
            <a:avLst/>
          </a:prstGeom>
          <a:effectLst>
            <a:outerShdw blurRad="381000" dist="203200" dir="2700000" algn="tl" rotWithShape="0">
              <a:prstClr val="black">
                <a:alpha val="40000"/>
              </a:prstClr>
            </a:outerShdw>
          </a:effectLst>
        </p:spPr>
      </p:pic>
      <p:pic>
        <p:nvPicPr>
          <p:cNvPr id="20" name="Graphique 19">
            <a:extLst>
              <a:ext uri="{FF2B5EF4-FFF2-40B4-BE49-F238E27FC236}">
                <a16:creationId xmlns:a16="http://schemas.microsoft.com/office/drawing/2014/main" id="{A29F8208-66F9-40D8-7470-4AA8939F2829}"/>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10488488" y="1966332"/>
            <a:ext cx="2501250" cy="1405953"/>
          </a:xfrm>
          <a:prstGeom prst="rect">
            <a:avLst/>
          </a:prstGeom>
          <a:effectLst>
            <a:outerShdw blurRad="381000" dist="203200" dir="2700000" algn="tl" rotWithShape="0">
              <a:prstClr val="black">
                <a:alpha val="40000"/>
              </a:prstClr>
            </a:outerShdw>
          </a:effectLst>
        </p:spPr>
      </p:pic>
    </p:spTree>
    <p:extLst>
      <p:ext uri="{BB962C8B-B14F-4D97-AF65-F5344CB8AC3E}">
        <p14:creationId xmlns:p14="http://schemas.microsoft.com/office/powerpoint/2010/main" val="34145655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2_Fond blanc libre">
    <p:bg>
      <p:bgPr>
        <a:solidFill>
          <a:schemeClr val="accent3"/>
        </a:solidFill>
        <a:effectLst/>
      </p:bgPr>
    </p:bg>
    <p:spTree>
      <p:nvGrpSpPr>
        <p:cNvPr id="1" name=""/>
        <p:cNvGrpSpPr/>
        <p:nvPr/>
      </p:nvGrpSpPr>
      <p:grpSpPr>
        <a:xfrm>
          <a:off x="0" y="0"/>
          <a:ext cx="0" cy="0"/>
          <a:chOff x="0" y="0"/>
          <a:chExt cx="0" cy="0"/>
        </a:xfrm>
      </p:grpSpPr>
      <p:pic>
        <p:nvPicPr>
          <p:cNvPr id="2" name="Imagen 10">
            <a:extLst>
              <a:ext uri="{FF2B5EF4-FFF2-40B4-BE49-F238E27FC236}">
                <a16:creationId xmlns:a16="http://schemas.microsoft.com/office/drawing/2014/main" id="{0429B105-B422-2BD4-A7BB-C8AE2741CD24}"/>
              </a:ext>
            </a:extLst>
          </p:cNvPr>
          <p:cNvPicPr>
            <a:picLocks noChangeAspect="1"/>
          </p:cNvPicPr>
          <p:nvPr userDrawn="1"/>
        </p:nvPicPr>
        <p:blipFill>
          <a:blip r:embed="rId2"/>
          <a:srcRect/>
          <a:stretch/>
        </p:blipFill>
        <p:spPr>
          <a:xfrm>
            <a:off x="10927315" y="6043590"/>
            <a:ext cx="1264685" cy="814410"/>
          </a:xfrm>
          <a:prstGeom prst="rect">
            <a:avLst/>
          </a:prstGeom>
        </p:spPr>
      </p:pic>
    </p:spTree>
    <p:extLst>
      <p:ext uri="{BB962C8B-B14F-4D97-AF65-F5344CB8AC3E}">
        <p14:creationId xmlns:p14="http://schemas.microsoft.com/office/powerpoint/2010/main" val="2325668855"/>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Remerciements">
    <p:bg>
      <p:bgPr>
        <a:solidFill>
          <a:schemeClr val="tx2"/>
        </a:solidFill>
        <a:effectLst/>
      </p:bgPr>
    </p:bg>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D6E20307-80F6-5327-7BF8-5CAEEA6AFB66}"/>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pic>
        <p:nvPicPr>
          <p:cNvPr id="5" name="Graphique 4">
            <a:extLst>
              <a:ext uri="{FF2B5EF4-FFF2-40B4-BE49-F238E27FC236}">
                <a16:creationId xmlns:a16="http://schemas.microsoft.com/office/drawing/2014/main" id="{9088831F-B9D8-D307-2FE2-499CA876BC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6711553" y="4014993"/>
            <a:ext cx="4042174" cy="4514636"/>
          </a:xfrm>
          <a:prstGeom prst="rect">
            <a:avLst/>
          </a:prstGeom>
        </p:spPr>
      </p:pic>
      <p:pic>
        <p:nvPicPr>
          <p:cNvPr id="6" name="Graphique 5">
            <a:extLst>
              <a:ext uri="{FF2B5EF4-FFF2-40B4-BE49-F238E27FC236}">
                <a16:creationId xmlns:a16="http://schemas.microsoft.com/office/drawing/2014/main" id="{CBE6A716-B149-B2AD-7AF2-5D57CB4EAE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11533" y="2148046"/>
            <a:ext cx="1676156" cy="1927579"/>
          </a:xfrm>
          <a:prstGeom prst="rect">
            <a:avLst/>
          </a:prstGeom>
        </p:spPr>
      </p:pic>
      <p:pic>
        <p:nvPicPr>
          <p:cNvPr id="7" name="Graphique 6">
            <a:extLst>
              <a:ext uri="{FF2B5EF4-FFF2-40B4-BE49-F238E27FC236}">
                <a16:creationId xmlns:a16="http://schemas.microsoft.com/office/drawing/2014/main" id="{5940A998-58E7-13D3-3158-C9F5466795A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2890174">
            <a:off x="8454743" y="2263471"/>
            <a:ext cx="1895220" cy="1552120"/>
          </a:xfrm>
          <a:prstGeom prst="rect">
            <a:avLst/>
          </a:prstGeom>
        </p:spPr>
      </p:pic>
      <p:pic>
        <p:nvPicPr>
          <p:cNvPr id="8" name="Graphique 7">
            <a:extLst>
              <a:ext uri="{FF2B5EF4-FFF2-40B4-BE49-F238E27FC236}">
                <a16:creationId xmlns:a16="http://schemas.microsoft.com/office/drawing/2014/main" id="{351E8FBE-8B47-C25E-5D2A-34F8192757F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238875" y="1784062"/>
            <a:ext cx="285750" cy="285750"/>
          </a:xfrm>
          <a:prstGeom prst="rect">
            <a:avLst/>
          </a:prstGeom>
        </p:spPr>
      </p:pic>
      <p:pic>
        <p:nvPicPr>
          <p:cNvPr id="9" name="Graphique 8">
            <a:extLst>
              <a:ext uri="{FF2B5EF4-FFF2-40B4-BE49-F238E27FC236}">
                <a16:creationId xmlns:a16="http://schemas.microsoft.com/office/drawing/2014/main" id="{E45F4CC2-9103-9CDB-873A-39F9907AD93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flipH="1">
            <a:off x="5473717" y="1824391"/>
            <a:ext cx="559756" cy="559756"/>
          </a:xfrm>
          <a:prstGeom prst="rect">
            <a:avLst/>
          </a:prstGeom>
        </p:spPr>
      </p:pic>
      <p:pic>
        <p:nvPicPr>
          <p:cNvPr id="10" name="Graphique 9">
            <a:extLst>
              <a:ext uri="{FF2B5EF4-FFF2-40B4-BE49-F238E27FC236}">
                <a16:creationId xmlns:a16="http://schemas.microsoft.com/office/drawing/2014/main" id="{12C20AE4-31AB-AB56-949F-608A12CCF47F}"/>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flipH="1">
            <a:off x="1930317" y="3999313"/>
            <a:ext cx="4056522" cy="4084117"/>
          </a:xfrm>
          <a:prstGeom prst="rect">
            <a:avLst/>
          </a:prstGeom>
        </p:spPr>
      </p:pic>
      <p:pic>
        <p:nvPicPr>
          <p:cNvPr id="11" name="Graphique 10">
            <a:extLst>
              <a:ext uri="{FF2B5EF4-FFF2-40B4-BE49-F238E27FC236}">
                <a16:creationId xmlns:a16="http://schemas.microsoft.com/office/drawing/2014/main" id="{D6E8093C-74D3-220C-A18A-23CF329CC141}"/>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3922729" y="2474551"/>
            <a:ext cx="4301550" cy="1494865"/>
          </a:xfrm>
          <a:prstGeom prst="rect">
            <a:avLst/>
          </a:prstGeom>
        </p:spPr>
      </p:pic>
      <p:pic>
        <p:nvPicPr>
          <p:cNvPr id="12" name="Graphique 11">
            <a:extLst>
              <a:ext uri="{FF2B5EF4-FFF2-40B4-BE49-F238E27FC236}">
                <a16:creationId xmlns:a16="http://schemas.microsoft.com/office/drawing/2014/main" id="{84E51916-4199-7822-0FD1-883391151A2E}"/>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rot="771511">
            <a:off x="5115639" y="4028252"/>
            <a:ext cx="615703" cy="269370"/>
          </a:xfrm>
          <a:prstGeom prst="rect">
            <a:avLst/>
          </a:prstGeom>
        </p:spPr>
      </p:pic>
      <p:pic>
        <p:nvPicPr>
          <p:cNvPr id="13" name="Graphique 12">
            <a:extLst>
              <a:ext uri="{FF2B5EF4-FFF2-40B4-BE49-F238E27FC236}">
                <a16:creationId xmlns:a16="http://schemas.microsoft.com/office/drawing/2014/main" id="{959B8A74-F9EA-8C65-DF6E-E9638D20A38E}"/>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rot="7839899">
            <a:off x="3548042" y="2279797"/>
            <a:ext cx="615703" cy="269370"/>
          </a:xfrm>
          <a:prstGeom prst="rect">
            <a:avLst/>
          </a:prstGeom>
        </p:spPr>
      </p:pic>
      <p:pic>
        <p:nvPicPr>
          <p:cNvPr id="14" name="Graphique 13">
            <a:extLst>
              <a:ext uri="{FF2B5EF4-FFF2-40B4-BE49-F238E27FC236}">
                <a16:creationId xmlns:a16="http://schemas.microsoft.com/office/drawing/2014/main" id="{9C863959-70D6-A0FE-CB55-641DA5B5012D}"/>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rot="11527169">
            <a:off x="7396950" y="2999751"/>
            <a:ext cx="318246" cy="79562"/>
          </a:xfrm>
          <a:prstGeom prst="rect">
            <a:avLst/>
          </a:prstGeom>
        </p:spPr>
      </p:pic>
      <p:pic>
        <p:nvPicPr>
          <p:cNvPr id="15" name="Graphique 14">
            <a:extLst>
              <a:ext uri="{FF2B5EF4-FFF2-40B4-BE49-F238E27FC236}">
                <a16:creationId xmlns:a16="http://schemas.microsoft.com/office/drawing/2014/main" id="{6CB1FE21-8394-112C-4F2F-4B38536FE7BB}"/>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7497335" y="2161537"/>
            <a:ext cx="66675" cy="66675"/>
          </a:xfrm>
          <a:prstGeom prst="rect">
            <a:avLst/>
          </a:prstGeom>
        </p:spPr>
      </p:pic>
      <p:pic>
        <p:nvPicPr>
          <p:cNvPr id="16" name="Graphique 15">
            <a:extLst>
              <a:ext uri="{FF2B5EF4-FFF2-40B4-BE49-F238E27FC236}">
                <a16:creationId xmlns:a16="http://schemas.microsoft.com/office/drawing/2014/main" id="{E52F35B7-44F0-FD2F-92EA-A908ACA6FF47}"/>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7896200" y="1887330"/>
            <a:ext cx="184189" cy="184189"/>
          </a:xfrm>
          <a:prstGeom prst="rect">
            <a:avLst/>
          </a:prstGeom>
        </p:spPr>
      </p:pic>
      <p:pic>
        <p:nvPicPr>
          <p:cNvPr id="17" name="Graphique 16">
            <a:extLst>
              <a:ext uri="{FF2B5EF4-FFF2-40B4-BE49-F238E27FC236}">
                <a16:creationId xmlns:a16="http://schemas.microsoft.com/office/drawing/2014/main" id="{5EFFFB43-DE2B-1A85-6070-845B500110DC}"/>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8652837" y="1182535"/>
            <a:ext cx="66675" cy="66675"/>
          </a:xfrm>
          <a:prstGeom prst="rect">
            <a:avLst/>
          </a:prstGeom>
        </p:spPr>
      </p:pic>
      <p:pic>
        <p:nvPicPr>
          <p:cNvPr id="18" name="Graphique 17">
            <a:extLst>
              <a:ext uri="{FF2B5EF4-FFF2-40B4-BE49-F238E27FC236}">
                <a16:creationId xmlns:a16="http://schemas.microsoft.com/office/drawing/2014/main" id="{6CA916A7-7E6D-BC59-F9BD-1DC21A25FC9C}"/>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3922729" y="1478911"/>
            <a:ext cx="143505" cy="143505"/>
          </a:xfrm>
          <a:prstGeom prst="rect">
            <a:avLst/>
          </a:prstGeom>
        </p:spPr>
      </p:pic>
      <p:pic>
        <p:nvPicPr>
          <p:cNvPr id="19" name="Graphique 18">
            <a:extLst>
              <a:ext uri="{FF2B5EF4-FFF2-40B4-BE49-F238E27FC236}">
                <a16:creationId xmlns:a16="http://schemas.microsoft.com/office/drawing/2014/main" id="{38490019-942F-AEBE-B662-FDCF330C88FA}"/>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3372771" y="2038181"/>
            <a:ext cx="66675" cy="66675"/>
          </a:xfrm>
          <a:prstGeom prst="rect">
            <a:avLst/>
          </a:prstGeom>
        </p:spPr>
      </p:pic>
      <p:pic>
        <p:nvPicPr>
          <p:cNvPr id="20" name="Graphique 19">
            <a:extLst>
              <a:ext uri="{FF2B5EF4-FFF2-40B4-BE49-F238E27FC236}">
                <a16:creationId xmlns:a16="http://schemas.microsoft.com/office/drawing/2014/main" id="{5B41E03A-A46D-849C-EEEC-A4A721C1EEC6}"/>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5018345" y="1803583"/>
            <a:ext cx="66675" cy="66675"/>
          </a:xfrm>
          <a:prstGeom prst="rect">
            <a:avLst/>
          </a:prstGeom>
        </p:spPr>
      </p:pic>
      <p:pic>
        <p:nvPicPr>
          <p:cNvPr id="21" name="Graphique 20">
            <a:extLst>
              <a:ext uri="{FF2B5EF4-FFF2-40B4-BE49-F238E27FC236}">
                <a16:creationId xmlns:a16="http://schemas.microsoft.com/office/drawing/2014/main" id="{FFC7BCA7-7F64-EBAC-3D56-5E6545F763F8}"/>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2512440" y="1453371"/>
            <a:ext cx="157780" cy="157780"/>
          </a:xfrm>
          <a:prstGeom prst="rect">
            <a:avLst/>
          </a:prstGeom>
        </p:spPr>
      </p:pic>
      <p:pic>
        <p:nvPicPr>
          <p:cNvPr id="22" name="Graphique 21">
            <a:extLst>
              <a:ext uri="{FF2B5EF4-FFF2-40B4-BE49-F238E27FC236}">
                <a16:creationId xmlns:a16="http://schemas.microsoft.com/office/drawing/2014/main" id="{9B15DC27-0C30-16D4-F574-A449A52E910A}"/>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5824694" y="878013"/>
            <a:ext cx="113309" cy="113309"/>
          </a:xfrm>
          <a:prstGeom prst="rect">
            <a:avLst/>
          </a:prstGeom>
        </p:spPr>
      </p:pic>
      <p:pic>
        <p:nvPicPr>
          <p:cNvPr id="23" name="Graphique 22">
            <a:extLst>
              <a:ext uri="{FF2B5EF4-FFF2-40B4-BE49-F238E27FC236}">
                <a16:creationId xmlns:a16="http://schemas.microsoft.com/office/drawing/2014/main" id="{B6A8DBC6-7E75-1E6E-FD45-BF6A3E47346A}"/>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8539528" y="1751816"/>
            <a:ext cx="113309" cy="113309"/>
          </a:xfrm>
          <a:prstGeom prst="rect">
            <a:avLst/>
          </a:prstGeom>
        </p:spPr>
      </p:pic>
      <p:pic>
        <p:nvPicPr>
          <p:cNvPr id="24" name="Graphique 23">
            <a:extLst>
              <a:ext uri="{FF2B5EF4-FFF2-40B4-BE49-F238E27FC236}">
                <a16:creationId xmlns:a16="http://schemas.microsoft.com/office/drawing/2014/main" id="{82251021-EAC2-C489-6A5C-CAEFE3C510C8}"/>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4158664" y="404664"/>
            <a:ext cx="88178" cy="88178"/>
          </a:xfrm>
          <a:prstGeom prst="rect">
            <a:avLst/>
          </a:prstGeom>
        </p:spPr>
      </p:pic>
      <p:pic>
        <p:nvPicPr>
          <p:cNvPr id="25" name="Graphique 24">
            <a:extLst>
              <a:ext uri="{FF2B5EF4-FFF2-40B4-BE49-F238E27FC236}">
                <a16:creationId xmlns:a16="http://schemas.microsoft.com/office/drawing/2014/main" id="{EAE4DE4B-4563-F65D-BC37-C6C972C0698C}"/>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7782891" y="392098"/>
            <a:ext cx="113309" cy="113309"/>
          </a:xfrm>
          <a:prstGeom prst="rect">
            <a:avLst/>
          </a:prstGeom>
        </p:spPr>
      </p:pic>
      <p:pic>
        <p:nvPicPr>
          <p:cNvPr id="26" name="Graphique 25">
            <a:extLst>
              <a:ext uri="{FF2B5EF4-FFF2-40B4-BE49-F238E27FC236}">
                <a16:creationId xmlns:a16="http://schemas.microsoft.com/office/drawing/2014/main" id="{848BFF80-40B0-0BBB-C9A8-E27AFF119BA4}"/>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6261936" y="991322"/>
            <a:ext cx="66675" cy="66675"/>
          </a:xfrm>
          <a:prstGeom prst="rect">
            <a:avLst/>
          </a:prstGeom>
        </p:spPr>
      </p:pic>
      <p:pic>
        <p:nvPicPr>
          <p:cNvPr id="27" name="Graphique 26">
            <a:extLst>
              <a:ext uri="{FF2B5EF4-FFF2-40B4-BE49-F238E27FC236}">
                <a16:creationId xmlns:a16="http://schemas.microsoft.com/office/drawing/2014/main" id="{73DA1197-BDC5-9D3C-CCEF-F42579AB8423}"/>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4439816" y="4318472"/>
            <a:ext cx="66675" cy="66675"/>
          </a:xfrm>
          <a:prstGeom prst="rect">
            <a:avLst/>
          </a:prstGeom>
        </p:spPr>
      </p:pic>
      <p:pic>
        <p:nvPicPr>
          <p:cNvPr id="28" name="Graphique 27">
            <a:extLst>
              <a:ext uri="{FF2B5EF4-FFF2-40B4-BE49-F238E27FC236}">
                <a16:creationId xmlns:a16="http://schemas.microsoft.com/office/drawing/2014/main" id="{E339716F-0A62-8120-0236-3A6451525757}"/>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6205163" y="4510366"/>
            <a:ext cx="117732" cy="117732"/>
          </a:xfrm>
          <a:prstGeom prst="rect">
            <a:avLst/>
          </a:prstGeom>
        </p:spPr>
      </p:pic>
      <p:pic>
        <p:nvPicPr>
          <p:cNvPr id="29" name="Image 28" descr="Une image contenant dessin&#10;&#10;Description générée automatiquement">
            <a:extLst>
              <a:ext uri="{FF2B5EF4-FFF2-40B4-BE49-F238E27FC236}">
                <a16:creationId xmlns:a16="http://schemas.microsoft.com/office/drawing/2014/main" id="{E37FC318-5401-676B-1D21-5CB21F59B125}"/>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10923765" y="6134418"/>
            <a:ext cx="1230021" cy="792088"/>
          </a:xfrm>
          <a:prstGeom prst="rect">
            <a:avLst/>
          </a:prstGeom>
        </p:spPr>
      </p:pic>
    </p:spTree>
    <p:extLst>
      <p:ext uri="{BB962C8B-B14F-4D97-AF65-F5344CB8AC3E}">
        <p14:creationId xmlns:p14="http://schemas.microsoft.com/office/powerpoint/2010/main" val="10998594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4_Fond blanc libre">
    <p:bg>
      <p:bgPr>
        <a:solidFill>
          <a:schemeClr val="tx1"/>
        </a:solidFill>
        <a:effectLst/>
      </p:bgPr>
    </p:bg>
    <p:spTree>
      <p:nvGrpSpPr>
        <p:cNvPr id="1" name=""/>
        <p:cNvGrpSpPr/>
        <p:nvPr/>
      </p:nvGrpSpPr>
      <p:grpSpPr>
        <a:xfrm>
          <a:off x="0" y="0"/>
          <a:ext cx="0" cy="0"/>
          <a:chOff x="0" y="0"/>
          <a:chExt cx="0" cy="0"/>
        </a:xfrm>
      </p:grpSpPr>
      <p:pic>
        <p:nvPicPr>
          <p:cNvPr id="2" name="Imagen 10">
            <a:extLst>
              <a:ext uri="{FF2B5EF4-FFF2-40B4-BE49-F238E27FC236}">
                <a16:creationId xmlns:a16="http://schemas.microsoft.com/office/drawing/2014/main" id="{8B8840F9-F4F5-F479-A041-2753221BD663}"/>
              </a:ext>
            </a:extLst>
          </p:cNvPr>
          <p:cNvPicPr>
            <a:picLocks noChangeAspect="1"/>
          </p:cNvPicPr>
          <p:nvPr userDrawn="1"/>
        </p:nvPicPr>
        <p:blipFill>
          <a:blip r:embed="rId2"/>
          <a:srcRect/>
          <a:stretch/>
        </p:blipFill>
        <p:spPr>
          <a:xfrm>
            <a:off x="10927315" y="6043590"/>
            <a:ext cx="1264685" cy="814410"/>
          </a:xfrm>
          <a:prstGeom prst="rect">
            <a:avLst/>
          </a:prstGeom>
        </p:spPr>
      </p:pic>
    </p:spTree>
    <p:extLst>
      <p:ext uri="{BB962C8B-B14F-4D97-AF65-F5344CB8AC3E}">
        <p14:creationId xmlns:p14="http://schemas.microsoft.com/office/powerpoint/2010/main" val="2036643588"/>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3_Fond blanc libre">
    <p:bg>
      <p:bgPr>
        <a:solidFill>
          <a:schemeClr val="bg1"/>
        </a:solid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17210910-A7C2-3CB8-4B8C-9050BDE73A42}"/>
              </a:ext>
            </a:extLst>
          </p:cNvPr>
          <p:cNvPicPr>
            <a:picLocks noChangeAspect="1"/>
          </p:cNvPicPr>
          <p:nvPr userDrawn="1"/>
        </p:nvPicPr>
        <p:blipFill>
          <a:blip r:embed="rId2"/>
          <a:srcRect/>
          <a:stretch/>
        </p:blipFill>
        <p:spPr>
          <a:xfrm>
            <a:off x="10927315" y="6041953"/>
            <a:ext cx="1264685" cy="817684"/>
          </a:xfrm>
          <a:prstGeom prst="rect">
            <a:avLst/>
          </a:prstGeom>
        </p:spPr>
      </p:pic>
    </p:spTree>
    <p:extLst>
      <p:ext uri="{BB962C8B-B14F-4D97-AF65-F5344CB8AC3E}">
        <p14:creationId xmlns:p14="http://schemas.microsoft.com/office/powerpoint/2010/main" val="2094903589"/>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5_Fond blanc libre">
    <p:bg>
      <p:bgPr>
        <a:solidFill>
          <a:schemeClr val="bg1"/>
        </a:solid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C1E0A519-75CA-0529-715C-5022F64709A9}"/>
              </a:ext>
            </a:extLst>
          </p:cNvPr>
          <p:cNvSpPr/>
          <p:nvPr userDrawn="1"/>
        </p:nvSpPr>
        <p:spPr>
          <a:xfrm>
            <a:off x="0" y="0"/>
            <a:ext cx="12192000" cy="908050"/>
          </a:xfrm>
          <a:prstGeom prst="rect">
            <a:avLst/>
          </a:prstGeom>
          <a:solidFill>
            <a:schemeClr val="tx1"/>
          </a:solidFill>
          <a:ln>
            <a:noFill/>
          </a:ln>
          <a:effectLst>
            <a:outerShdw blurRad="63500" sx="102000" sy="102000" algn="c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8" name="Imagen 7">
            <a:extLst>
              <a:ext uri="{FF2B5EF4-FFF2-40B4-BE49-F238E27FC236}">
                <a16:creationId xmlns:a16="http://schemas.microsoft.com/office/drawing/2014/main" id="{7006F9AA-AAEC-C3E4-5D38-AD7D114EDBD3}"/>
              </a:ext>
            </a:extLst>
          </p:cNvPr>
          <p:cNvPicPr>
            <a:picLocks noChangeAspect="1"/>
          </p:cNvPicPr>
          <p:nvPr userDrawn="1"/>
        </p:nvPicPr>
        <p:blipFill>
          <a:blip r:embed="rId2"/>
          <a:srcRect/>
          <a:stretch/>
        </p:blipFill>
        <p:spPr>
          <a:xfrm>
            <a:off x="1548000" y="180000"/>
            <a:ext cx="504000" cy="504000"/>
          </a:xfrm>
          <a:prstGeom prst="rect">
            <a:avLst/>
          </a:prstGeom>
        </p:spPr>
      </p:pic>
      <p:pic>
        <p:nvPicPr>
          <p:cNvPr id="11" name="Imagen 10">
            <a:extLst>
              <a:ext uri="{FF2B5EF4-FFF2-40B4-BE49-F238E27FC236}">
                <a16:creationId xmlns:a16="http://schemas.microsoft.com/office/drawing/2014/main" id="{17210910-A7C2-3CB8-4B8C-9050BDE73A42}"/>
              </a:ext>
            </a:extLst>
          </p:cNvPr>
          <p:cNvPicPr>
            <a:picLocks noChangeAspect="1"/>
          </p:cNvPicPr>
          <p:nvPr userDrawn="1"/>
        </p:nvPicPr>
        <p:blipFill>
          <a:blip r:embed="rId3"/>
          <a:srcRect/>
          <a:stretch/>
        </p:blipFill>
        <p:spPr>
          <a:xfrm>
            <a:off x="9264352" y="5778000"/>
            <a:ext cx="1683296" cy="1088337"/>
          </a:xfrm>
          <a:prstGeom prst="rect">
            <a:avLst/>
          </a:prstGeom>
        </p:spPr>
      </p:pic>
      <p:sp>
        <p:nvSpPr>
          <p:cNvPr id="12" name="Título 11">
            <a:extLst>
              <a:ext uri="{FF2B5EF4-FFF2-40B4-BE49-F238E27FC236}">
                <a16:creationId xmlns:a16="http://schemas.microsoft.com/office/drawing/2014/main" id="{1F4B067E-7FF9-E3CC-41AD-11E38843A86A}"/>
              </a:ext>
            </a:extLst>
          </p:cNvPr>
          <p:cNvSpPr>
            <a:spLocks noGrp="1"/>
          </p:cNvSpPr>
          <p:nvPr>
            <p:ph type="title"/>
          </p:nvPr>
        </p:nvSpPr>
        <p:spPr>
          <a:xfrm>
            <a:off x="2135560" y="0"/>
            <a:ext cx="3960440" cy="908050"/>
          </a:xfrm>
          <a:prstGeom prst="rect">
            <a:avLst/>
          </a:prstGeom>
        </p:spPr>
        <p:txBody>
          <a:bodyPr anchor="ctr"/>
          <a:lstStyle>
            <a:lvl1pPr>
              <a:lnSpc>
                <a:spcPct val="90000"/>
              </a:lnSpc>
              <a:defRPr sz="1400">
                <a:solidFill>
                  <a:schemeClr val="bg1"/>
                </a:solidFill>
                <a:latin typeface="+mj-lt"/>
              </a:defRPr>
            </a:lvl1pPr>
          </a:lstStyle>
          <a:p>
            <a:r>
              <a:rPr lang="es-ES"/>
              <a:t>Haga clic para modificar el estilo de título del patrón</a:t>
            </a:r>
          </a:p>
        </p:txBody>
      </p:sp>
      <p:cxnSp>
        <p:nvCxnSpPr>
          <p:cNvPr id="3" name="Conector recto 2">
            <a:extLst>
              <a:ext uri="{FF2B5EF4-FFF2-40B4-BE49-F238E27FC236}">
                <a16:creationId xmlns:a16="http://schemas.microsoft.com/office/drawing/2014/main" id="{3F74CC08-A4A8-18EF-B0F9-A78F21C60279}"/>
              </a:ext>
            </a:extLst>
          </p:cNvPr>
          <p:cNvCxnSpPr>
            <a:cxnSpLocks/>
          </p:cNvCxnSpPr>
          <p:nvPr userDrawn="1"/>
        </p:nvCxnSpPr>
        <p:spPr>
          <a:xfrm>
            <a:off x="1558925" y="1484784"/>
            <a:ext cx="493075"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7" name="Marcador de texto 6">
            <a:extLst>
              <a:ext uri="{FF2B5EF4-FFF2-40B4-BE49-F238E27FC236}">
                <a16:creationId xmlns:a16="http://schemas.microsoft.com/office/drawing/2014/main" id="{626166B6-8598-B4BA-A32F-252795996A4D}"/>
              </a:ext>
            </a:extLst>
          </p:cNvPr>
          <p:cNvSpPr>
            <a:spLocks noGrp="1"/>
          </p:cNvSpPr>
          <p:nvPr>
            <p:ph type="body" sz="quarter" idx="17"/>
          </p:nvPr>
        </p:nvSpPr>
        <p:spPr>
          <a:xfrm>
            <a:off x="1558925" y="1700213"/>
            <a:ext cx="9074150" cy="4249737"/>
          </a:xfrm>
          <a:prstGeom prst="rect">
            <a:avLst/>
          </a:prstGeom>
        </p:spPr>
        <p:txBody>
          <a:bodyPr lIns="0" rIns="0"/>
          <a:lstStyle>
            <a:lvl1pPr>
              <a:lnSpc>
                <a:spcPct val="90000"/>
              </a:lnSpc>
              <a:spcAft>
                <a:spcPts val="1200"/>
              </a:spcAft>
              <a:defRPr sz="2400"/>
            </a:lvl1pPr>
            <a:lvl2pPr>
              <a:lnSpc>
                <a:spcPct val="100000"/>
              </a:lnSpc>
              <a:spcBef>
                <a:spcPts val="0"/>
              </a:spcBef>
              <a:spcAft>
                <a:spcPts val="600"/>
              </a:spcAft>
              <a:defRPr sz="2000">
                <a:solidFill>
                  <a:schemeClr val="tx2"/>
                </a:solidFill>
              </a:defRPr>
            </a:lvl2pPr>
            <a:lvl3pPr>
              <a:lnSpc>
                <a:spcPct val="110000"/>
              </a:lnSpc>
              <a:defRPr/>
            </a:lvl3pPr>
            <a:lvl4pPr>
              <a:lnSpc>
                <a:spcPct val="110000"/>
              </a:lnSpc>
              <a:defRPr/>
            </a:lvl4pPr>
            <a:lvl5pPr>
              <a:lnSpc>
                <a:spcPct val="110000"/>
              </a:lnSpc>
              <a:defRPr>
                <a:solidFill>
                  <a:schemeClr val="tx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250137225"/>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41_Fond blanc libre">
    <p:bg>
      <p:bgPr>
        <a:solidFill>
          <a:schemeClr val="tx2"/>
        </a:solidFill>
        <a:effectLst/>
      </p:bgPr>
    </p:bg>
    <p:spTree>
      <p:nvGrpSpPr>
        <p:cNvPr id="1" name=""/>
        <p:cNvGrpSpPr/>
        <p:nvPr/>
      </p:nvGrpSpPr>
      <p:grpSpPr>
        <a:xfrm>
          <a:off x="0" y="0"/>
          <a:ext cx="0" cy="0"/>
          <a:chOff x="0" y="0"/>
          <a:chExt cx="0" cy="0"/>
        </a:xfrm>
      </p:grpSpPr>
      <p:sp>
        <p:nvSpPr>
          <p:cNvPr id="4" name="Marcador de posición de imagen 6">
            <a:extLst>
              <a:ext uri="{FF2B5EF4-FFF2-40B4-BE49-F238E27FC236}">
                <a16:creationId xmlns:a16="http://schemas.microsoft.com/office/drawing/2014/main" id="{178AEEF7-90A5-B351-1E0F-9CA7338383D5}"/>
              </a:ext>
            </a:extLst>
          </p:cNvPr>
          <p:cNvSpPr>
            <a:spLocks noGrp="1"/>
          </p:cNvSpPr>
          <p:nvPr>
            <p:ph type="pic" sz="quarter" idx="20"/>
          </p:nvPr>
        </p:nvSpPr>
        <p:spPr>
          <a:xfrm>
            <a:off x="-1248816" y="-3696"/>
            <a:ext cx="4968552" cy="6858000"/>
          </a:xfrm>
          <a:prstGeom prst="parallelogram">
            <a:avLst>
              <a:gd name="adj" fmla="val 24369"/>
            </a:avLst>
          </a:prstGeom>
          <a:solidFill>
            <a:schemeClr val="bg2"/>
          </a:solidFill>
        </p:spPr>
        <p:txBody>
          <a:bodyPr/>
          <a:lstStyle/>
          <a:p>
            <a:endParaRPr lang="es-ES"/>
          </a:p>
        </p:txBody>
      </p:sp>
      <p:sp>
        <p:nvSpPr>
          <p:cNvPr id="12" name="Título 11">
            <a:extLst>
              <a:ext uri="{FF2B5EF4-FFF2-40B4-BE49-F238E27FC236}">
                <a16:creationId xmlns:a16="http://schemas.microsoft.com/office/drawing/2014/main" id="{1F4B067E-7FF9-E3CC-41AD-11E38843A86A}"/>
              </a:ext>
            </a:extLst>
          </p:cNvPr>
          <p:cNvSpPr>
            <a:spLocks noGrp="1"/>
          </p:cNvSpPr>
          <p:nvPr>
            <p:ph type="title"/>
          </p:nvPr>
        </p:nvSpPr>
        <p:spPr>
          <a:xfrm>
            <a:off x="4799856" y="0"/>
            <a:ext cx="3960440" cy="908050"/>
          </a:xfrm>
          <a:prstGeom prst="rect">
            <a:avLst/>
          </a:prstGeom>
        </p:spPr>
        <p:txBody>
          <a:bodyPr anchor="ctr"/>
          <a:lstStyle>
            <a:lvl1pPr>
              <a:lnSpc>
                <a:spcPct val="90000"/>
              </a:lnSpc>
              <a:defRPr sz="1400">
                <a:solidFill>
                  <a:schemeClr val="bg1"/>
                </a:solidFill>
                <a:latin typeface="+mj-lt"/>
              </a:defRPr>
            </a:lvl1pPr>
          </a:lstStyle>
          <a:p>
            <a:r>
              <a:rPr lang="es-ES"/>
              <a:t>Haga clic para modificar el estilo de título del patrón</a:t>
            </a:r>
          </a:p>
        </p:txBody>
      </p:sp>
      <p:sp>
        <p:nvSpPr>
          <p:cNvPr id="10" name="Marcador de texto 6">
            <a:extLst>
              <a:ext uri="{FF2B5EF4-FFF2-40B4-BE49-F238E27FC236}">
                <a16:creationId xmlns:a16="http://schemas.microsoft.com/office/drawing/2014/main" id="{82C0027E-4B5E-E9F8-C521-C57C32A8E420}"/>
              </a:ext>
            </a:extLst>
          </p:cNvPr>
          <p:cNvSpPr>
            <a:spLocks noGrp="1"/>
          </p:cNvSpPr>
          <p:nvPr>
            <p:ph type="body" sz="quarter" idx="19"/>
          </p:nvPr>
        </p:nvSpPr>
        <p:spPr>
          <a:xfrm>
            <a:off x="4223221" y="1700213"/>
            <a:ext cx="6409854" cy="4249737"/>
          </a:xfrm>
          <a:prstGeom prst="rect">
            <a:avLst/>
          </a:prstGeom>
        </p:spPr>
        <p:txBody>
          <a:bodyPr lIns="0" rIns="0"/>
          <a:lstStyle>
            <a:lvl1pPr>
              <a:lnSpc>
                <a:spcPct val="90000"/>
              </a:lnSpc>
              <a:spcAft>
                <a:spcPts val="1200"/>
              </a:spcAft>
              <a:defRPr sz="2400">
                <a:solidFill>
                  <a:schemeClr val="bg1"/>
                </a:solidFill>
              </a:defRPr>
            </a:lvl1pPr>
            <a:lvl2pPr>
              <a:lnSpc>
                <a:spcPct val="100000"/>
              </a:lnSpc>
              <a:spcBef>
                <a:spcPts val="0"/>
              </a:spcBef>
              <a:spcAft>
                <a:spcPts val="600"/>
              </a:spcAft>
              <a:defRPr sz="2000">
                <a:solidFill>
                  <a:schemeClr val="bg1"/>
                </a:solidFill>
              </a:defRPr>
            </a:lvl2pPr>
            <a:lvl3pPr>
              <a:lnSpc>
                <a:spcPct val="110000"/>
              </a:lnSpc>
              <a:defRPr>
                <a:solidFill>
                  <a:schemeClr val="bg1"/>
                </a:solidFill>
              </a:defRPr>
            </a:lvl3pPr>
            <a:lvl4pPr>
              <a:lnSpc>
                <a:spcPct val="110000"/>
              </a:lnSpc>
              <a:defRPr>
                <a:solidFill>
                  <a:schemeClr val="bg1"/>
                </a:solidFill>
              </a:defRPr>
            </a:lvl4pPr>
            <a:lvl5pPr>
              <a:lnSpc>
                <a:spcPct val="110000"/>
              </a:lnSpc>
              <a:defRPr>
                <a:solidFill>
                  <a:schemeClr val="bg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pic>
        <p:nvPicPr>
          <p:cNvPr id="5" name="Imagen 10">
            <a:extLst>
              <a:ext uri="{FF2B5EF4-FFF2-40B4-BE49-F238E27FC236}">
                <a16:creationId xmlns:a16="http://schemas.microsoft.com/office/drawing/2014/main" id="{05AF038F-C2B5-D216-6F3F-03A0E2B72159}"/>
              </a:ext>
            </a:extLst>
          </p:cNvPr>
          <p:cNvPicPr>
            <a:picLocks noChangeAspect="1"/>
          </p:cNvPicPr>
          <p:nvPr userDrawn="1"/>
        </p:nvPicPr>
        <p:blipFill>
          <a:blip r:embed="rId2"/>
          <a:srcRect/>
          <a:stretch/>
        </p:blipFill>
        <p:spPr>
          <a:xfrm>
            <a:off x="10927315" y="6043590"/>
            <a:ext cx="1264685" cy="814410"/>
          </a:xfrm>
          <a:prstGeom prst="rect">
            <a:avLst/>
          </a:prstGeom>
        </p:spPr>
      </p:pic>
    </p:spTree>
    <p:extLst>
      <p:ext uri="{BB962C8B-B14F-4D97-AF65-F5344CB8AC3E}">
        <p14:creationId xmlns:p14="http://schemas.microsoft.com/office/powerpoint/2010/main" val="1443405182"/>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44_Fond blanc libre">
    <p:bg>
      <p:bgPr>
        <a:solidFill>
          <a:schemeClr val="tx2"/>
        </a:solidFill>
        <a:effectLst/>
      </p:bgPr>
    </p:bg>
    <p:spTree>
      <p:nvGrpSpPr>
        <p:cNvPr id="1" name=""/>
        <p:cNvGrpSpPr/>
        <p:nvPr/>
      </p:nvGrpSpPr>
      <p:grpSpPr>
        <a:xfrm>
          <a:off x="0" y="0"/>
          <a:ext cx="0" cy="0"/>
          <a:chOff x="0" y="0"/>
          <a:chExt cx="0" cy="0"/>
        </a:xfrm>
      </p:grpSpPr>
      <p:sp>
        <p:nvSpPr>
          <p:cNvPr id="4" name="Marcador de posición de imagen 3">
            <a:extLst>
              <a:ext uri="{FF2B5EF4-FFF2-40B4-BE49-F238E27FC236}">
                <a16:creationId xmlns:a16="http://schemas.microsoft.com/office/drawing/2014/main" id="{F5A1DEAB-CA84-4A66-8966-CB4EB1C7EE80}"/>
              </a:ext>
            </a:extLst>
          </p:cNvPr>
          <p:cNvSpPr>
            <a:spLocks noGrp="1"/>
          </p:cNvSpPr>
          <p:nvPr>
            <p:ph type="pic" sz="quarter" idx="10"/>
          </p:nvPr>
        </p:nvSpPr>
        <p:spPr>
          <a:xfrm>
            <a:off x="1558924" y="908434"/>
            <a:ext cx="4536000" cy="4537075"/>
          </a:xfrm>
          <a:prstGeom prst="ellipse">
            <a:avLst/>
          </a:prstGeom>
          <a:blipFill>
            <a:blip r:embed="rId2"/>
            <a:stretch>
              <a:fillRect/>
            </a:stretch>
          </a:blipFill>
        </p:spPr>
        <p:txBody>
          <a:bodyPr/>
          <a:lstStyle/>
          <a:p>
            <a:endParaRPr lang="es-ES"/>
          </a:p>
        </p:txBody>
      </p:sp>
      <p:pic>
        <p:nvPicPr>
          <p:cNvPr id="3" name="Imagen 10">
            <a:extLst>
              <a:ext uri="{FF2B5EF4-FFF2-40B4-BE49-F238E27FC236}">
                <a16:creationId xmlns:a16="http://schemas.microsoft.com/office/drawing/2014/main" id="{930C1EB4-9E5F-4094-4987-BA7F265ACEFD}"/>
              </a:ext>
            </a:extLst>
          </p:cNvPr>
          <p:cNvPicPr>
            <a:picLocks noChangeAspect="1"/>
          </p:cNvPicPr>
          <p:nvPr userDrawn="1"/>
        </p:nvPicPr>
        <p:blipFill>
          <a:blip r:embed="rId3"/>
          <a:srcRect/>
          <a:stretch/>
        </p:blipFill>
        <p:spPr>
          <a:xfrm>
            <a:off x="10927315" y="6043590"/>
            <a:ext cx="1264685" cy="814410"/>
          </a:xfrm>
          <a:prstGeom prst="rect">
            <a:avLst/>
          </a:prstGeom>
        </p:spPr>
      </p:pic>
    </p:spTree>
    <p:extLst>
      <p:ext uri="{BB962C8B-B14F-4D97-AF65-F5344CB8AC3E}">
        <p14:creationId xmlns:p14="http://schemas.microsoft.com/office/powerpoint/2010/main" val="2916442745"/>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9_Fond blanc libre">
    <p:bg>
      <p:bgPr>
        <a:solidFill>
          <a:schemeClr val="bg1"/>
        </a:solid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2EE73799-7E7E-7C8E-5324-EFA237D81181}"/>
              </a:ext>
            </a:extLst>
          </p:cNvPr>
          <p:cNvSpPr/>
          <p:nvPr userDrawn="1"/>
        </p:nvSpPr>
        <p:spPr>
          <a:xfrm>
            <a:off x="7320136" y="908050"/>
            <a:ext cx="4871864" cy="594995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9" name="Rectángulo 8">
            <a:extLst>
              <a:ext uri="{FF2B5EF4-FFF2-40B4-BE49-F238E27FC236}">
                <a16:creationId xmlns:a16="http://schemas.microsoft.com/office/drawing/2014/main" id="{C1E0A519-75CA-0529-715C-5022F64709A9}"/>
              </a:ext>
            </a:extLst>
          </p:cNvPr>
          <p:cNvSpPr/>
          <p:nvPr userDrawn="1"/>
        </p:nvSpPr>
        <p:spPr>
          <a:xfrm>
            <a:off x="0" y="0"/>
            <a:ext cx="12192000" cy="908050"/>
          </a:xfrm>
          <a:prstGeom prst="rect">
            <a:avLst/>
          </a:prstGeom>
          <a:solidFill>
            <a:schemeClr val="tx1"/>
          </a:solidFill>
          <a:ln>
            <a:noFill/>
          </a:ln>
          <a:effectLst>
            <a:outerShdw blurRad="63500" sx="102000" sy="102000" algn="c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8" name="Imagen 7">
            <a:extLst>
              <a:ext uri="{FF2B5EF4-FFF2-40B4-BE49-F238E27FC236}">
                <a16:creationId xmlns:a16="http://schemas.microsoft.com/office/drawing/2014/main" id="{7006F9AA-AAEC-C3E4-5D38-AD7D114EDBD3}"/>
              </a:ext>
            </a:extLst>
          </p:cNvPr>
          <p:cNvPicPr>
            <a:picLocks noChangeAspect="1"/>
          </p:cNvPicPr>
          <p:nvPr userDrawn="1"/>
        </p:nvPicPr>
        <p:blipFill>
          <a:blip r:embed="rId2"/>
          <a:srcRect/>
          <a:stretch/>
        </p:blipFill>
        <p:spPr>
          <a:xfrm>
            <a:off x="1548000" y="180000"/>
            <a:ext cx="504000" cy="504000"/>
          </a:xfrm>
          <a:prstGeom prst="rect">
            <a:avLst/>
          </a:prstGeom>
        </p:spPr>
      </p:pic>
      <p:pic>
        <p:nvPicPr>
          <p:cNvPr id="11" name="Imagen 10">
            <a:extLst>
              <a:ext uri="{FF2B5EF4-FFF2-40B4-BE49-F238E27FC236}">
                <a16:creationId xmlns:a16="http://schemas.microsoft.com/office/drawing/2014/main" id="{17210910-A7C2-3CB8-4B8C-9050BDE73A42}"/>
              </a:ext>
            </a:extLst>
          </p:cNvPr>
          <p:cNvPicPr>
            <a:picLocks noChangeAspect="1"/>
          </p:cNvPicPr>
          <p:nvPr userDrawn="1"/>
        </p:nvPicPr>
        <p:blipFill>
          <a:blip r:embed="rId3"/>
          <a:srcRect/>
          <a:stretch/>
        </p:blipFill>
        <p:spPr>
          <a:xfrm>
            <a:off x="9264352" y="5778000"/>
            <a:ext cx="1683296" cy="1088337"/>
          </a:xfrm>
          <a:prstGeom prst="rect">
            <a:avLst/>
          </a:prstGeom>
        </p:spPr>
      </p:pic>
      <p:sp>
        <p:nvSpPr>
          <p:cNvPr id="12" name="Título 11">
            <a:extLst>
              <a:ext uri="{FF2B5EF4-FFF2-40B4-BE49-F238E27FC236}">
                <a16:creationId xmlns:a16="http://schemas.microsoft.com/office/drawing/2014/main" id="{1F4B067E-7FF9-E3CC-41AD-11E38843A86A}"/>
              </a:ext>
            </a:extLst>
          </p:cNvPr>
          <p:cNvSpPr>
            <a:spLocks noGrp="1"/>
          </p:cNvSpPr>
          <p:nvPr>
            <p:ph type="title"/>
          </p:nvPr>
        </p:nvSpPr>
        <p:spPr>
          <a:xfrm>
            <a:off x="2135560" y="0"/>
            <a:ext cx="3960440" cy="908050"/>
          </a:xfrm>
          <a:prstGeom prst="rect">
            <a:avLst/>
          </a:prstGeom>
        </p:spPr>
        <p:txBody>
          <a:bodyPr anchor="ctr"/>
          <a:lstStyle>
            <a:lvl1pPr>
              <a:lnSpc>
                <a:spcPct val="90000"/>
              </a:lnSpc>
              <a:defRPr sz="1400">
                <a:solidFill>
                  <a:schemeClr val="bg1"/>
                </a:solidFill>
                <a:latin typeface="+mj-lt"/>
              </a:defRPr>
            </a:lvl1pPr>
          </a:lstStyle>
          <a:p>
            <a:r>
              <a:rPr lang="es-ES"/>
              <a:t>Haga clic para modificar el estilo de título del patrón</a:t>
            </a:r>
          </a:p>
        </p:txBody>
      </p:sp>
      <p:cxnSp>
        <p:nvCxnSpPr>
          <p:cNvPr id="3" name="Conector recto 2">
            <a:extLst>
              <a:ext uri="{FF2B5EF4-FFF2-40B4-BE49-F238E27FC236}">
                <a16:creationId xmlns:a16="http://schemas.microsoft.com/office/drawing/2014/main" id="{3F74CC08-A4A8-18EF-B0F9-A78F21C60279}"/>
              </a:ext>
            </a:extLst>
          </p:cNvPr>
          <p:cNvCxnSpPr>
            <a:cxnSpLocks/>
          </p:cNvCxnSpPr>
          <p:nvPr userDrawn="1"/>
        </p:nvCxnSpPr>
        <p:spPr>
          <a:xfrm>
            <a:off x="1558925" y="1484784"/>
            <a:ext cx="493075"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0" name="Marcador de texto 6">
            <a:extLst>
              <a:ext uri="{FF2B5EF4-FFF2-40B4-BE49-F238E27FC236}">
                <a16:creationId xmlns:a16="http://schemas.microsoft.com/office/drawing/2014/main" id="{82C0027E-4B5E-E9F8-C521-C57C32A8E420}"/>
              </a:ext>
            </a:extLst>
          </p:cNvPr>
          <p:cNvSpPr>
            <a:spLocks noGrp="1"/>
          </p:cNvSpPr>
          <p:nvPr>
            <p:ph type="body" sz="quarter" idx="19"/>
          </p:nvPr>
        </p:nvSpPr>
        <p:spPr>
          <a:xfrm>
            <a:off x="1558925" y="1700213"/>
            <a:ext cx="5257155" cy="4249737"/>
          </a:xfrm>
          <a:prstGeom prst="rect">
            <a:avLst/>
          </a:prstGeom>
        </p:spPr>
        <p:txBody>
          <a:bodyPr lIns="0" rIns="0"/>
          <a:lstStyle>
            <a:lvl1pPr>
              <a:lnSpc>
                <a:spcPct val="90000"/>
              </a:lnSpc>
              <a:spcAft>
                <a:spcPts val="1200"/>
              </a:spcAft>
              <a:defRPr sz="2400"/>
            </a:lvl1pPr>
            <a:lvl2pPr>
              <a:lnSpc>
                <a:spcPct val="100000"/>
              </a:lnSpc>
              <a:spcBef>
                <a:spcPts val="0"/>
              </a:spcBef>
              <a:spcAft>
                <a:spcPts val="600"/>
              </a:spcAft>
              <a:defRPr sz="2000">
                <a:solidFill>
                  <a:schemeClr val="tx2"/>
                </a:solidFill>
              </a:defRPr>
            </a:lvl2pPr>
            <a:lvl3pPr>
              <a:lnSpc>
                <a:spcPct val="110000"/>
              </a:lnSpc>
              <a:defRPr/>
            </a:lvl3pPr>
            <a:lvl4pPr>
              <a:lnSpc>
                <a:spcPct val="110000"/>
              </a:lnSpc>
              <a:defRPr/>
            </a:lvl4pPr>
            <a:lvl5pPr>
              <a:lnSpc>
                <a:spcPct val="110000"/>
              </a:lnSpc>
              <a:defRPr>
                <a:solidFill>
                  <a:schemeClr val="tx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4198534002"/>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0_Fond blanc libre">
    <p:bg>
      <p:bgPr>
        <a:solidFill>
          <a:schemeClr val="bg1"/>
        </a:solid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2EE73799-7E7E-7C8E-5324-EFA237D81181}"/>
              </a:ext>
            </a:extLst>
          </p:cNvPr>
          <p:cNvSpPr/>
          <p:nvPr userDrawn="1"/>
        </p:nvSpPr>
        <p:spPr>
          <a:xfrm>
            <a:off x="0" y="908050"/>
            <a:ext cx="4871864" cy="594995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9" name="Rectángulo 8">
            <a:extLst>
              <a:ext uri="{FF2B5EF4-FFF2-40B4-BE49-F238E27FC236}">
                <a16:creationId xmlns:a16="http://schemas.microsoft.com/office/drawing/2014/main" id="{C1E0A519-75CA-0529-715C-5022F64709A9}"/>
              </a:ext>
            </a:extLst>
          </p:cNvPr>
          <p:cNvSpPr/>
          <p:nvPr userDrawn="1"/>
        </p:nvSpPr>
        <p:spPr>
          <a:xfrm>
            <a:off x="0" y="0"/>
            <a:ext cx="12192000" cy="908050"/>
          </a:xfrm>
          <a:prstGeom prst="rect">
            <a:avLst/>
          </a:prstGeom>
          <a:solidFill>
            <a:schemeClr val="tx1"/>
          </a:solidFill>
          <a:ln>
            <a:noFill/>
          </a:ln>
          <a:effectLst>
            <a:outerShdw blurRad="63500" sx="102000" sy="102000" algn="c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8" name="Imagen 7">
            <a:extLst>
              <a:ext uri="{FF2B5EF4-FFF2-40B4-BE49-F238E27FC236}">
                <a16:creationId xmlns:a16="http://schemas.microsoft.com/office/drawing/2014/main" id="{7006F9AA-AAEC-C3E4-5D38-AD7D114EDBD3}"/>
              </a:ext>
            </a:extLst>
          </p:cNvPr>
          <p:cNvPicPr>
            <a:picLocks noChangeAspect="1"/>
          </p:cNvPicPr>
          <p:nvPr userDrawn="1"/>
        </p:nvPicPr>
        <p:blipFill>
          <a:blip r:embed="rId2"/>
          <a:srcRect/>
          <a:stretch/>
        </p:blipFill>
        <p:spPr>
          <a:xfrm>
            <a:off x="1548000" y="180000"/>
            <a:ext cx="504000" cy="504000"/>
          </a:xfrm>
          <a:prstGeom prst="rect">
            <a:avLst/>
          </a:prstGeom>
        </p:spPr>
      </p:pic>
      <p:pic>
        <p:nvPicPr>
          <p:cNvPr id="11" name="Imagen 10">
            <a:extLst>
              <a:ext uri="{FF2B5EF4-FFF2-40B4-BE49-F238E27FC236}">
                <a16:creationId xmlns:a16="http://schemas.microsoft.com/office/drawing/2014/main" id="{17210910-A7C2-3CB8-4B8C-9050BDE73A42}"/>
              </a:ext>
            </a:extLst>
          </p:cNvPr>
          <p:cNvPicPr>
            <a:picLocks noChangeAspect="1"/>
          </p:cNvPicPr>
          <p:nvPr userDrawn="1"/>
        </p:nvPicPr>
        <p:blipFill>
          <a:blip r:embed="rId3"/>
          <a:srcRect/>
          <a:stretch/>
        </p:blipFill>
        <p:spPr>
          <a:xfrm>
            <a:off x="9264352" y="5778000"/>
            <a:ext cx="1683296" cy="1088337"/>
          </a:xfrm>
          <a:prstGeom prst="rect">
            <a:avLst/>
          </a:prstGeom>
        </p:spPr>
      </p:pic>
      <p:sp>
        <p:nvSpPr>
          <p:cNvPr id="12" name="Título 11">
            <a:extLst>
              <a:ext uri="{FF2B5EF4-FFF2-40B4-BE49-F238E27FC236}">
                <a16:creationId xmlns:a16="http://schemas.microsoft.com/office/drawing/2014/main" id="{1F4B067E-7FF9-E3CC-41AD-11E38843A86A}"/>
              </a:ext>
            </a:extLst>
          </p:cNvPr>
          <p:cNvSpPr>
            <a:spLocks noGrp="1"/>
          </p:cNvSpPr>
          <p:nvPr>
            <p:ph type="title"/>
          </p:nvPr>
        </p:nvSpPr>
        <p:spPr>
          <a:xfrm>
            <a:off x="2135560" y="0"/>
            <a:ext cx="3960440" cy="908050"/>
          </a:xfrm>
          <a:prstGeom prst="rect">
            <a:avLst/>
          </a:prstGeom>
        </p:spPr>
        <p:txBody>
          <a:bodyPr anchor="ctr"/>
          <a:lstStyle>
            <a:lvl1pPr>
              <a:lnSpc>
                <a:spcPct val="90000"/>
              </a:lnSpc>
              <a:defRPr sz="1400">
                <a:solidFill>
                  <a:schemeClr val="bg1"/>
                </a:solidFill>
                <a:latin typeface="+mj-lt"/>
              </a:defRPr>
            </a:lvl1pPr>
          </a:lstStyle>
          <a:p>
            <a:r>
              <a:rPr lang="es-ES"/>
              <a:t>Haga clic para modificar el estilo de título del patrón</a:t>
            </a:r>
          </a:p>
        </p:txBody>
      </p:sp>
      <p:cxnSp>
        <p:nvCxnSpPr>
          <p:cNvPr id="3" name="Conector recto 2">
            <a:extLst>
              <a:ext uri="{FF2B5EF4-FFF2-40B4-BE49-F238E27FC236}">
                <a16:creationId xmlns:a16="http://schemas.microsoft.com/office/drawing/2014/main" id="{3F74CC08-A4A8-18EF-B0F9-A78F21C60279}"/>
              </a:ext>
            </a:extLst>
          </p:cNvPr>
          <p:cNvCxnSpPr>
            <a:cxnSpLocks/>
          </p:cNvCxnSpPr>
          <p:nvPr userDrawn="1"/>
        </p:nvCxnSpPr>
        <p:spPr>
          <a:xfrm>
            <a:off x="5364723" y="1484784"/>
            <a:ext cx="493075"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0" name="Marcador de texto 6">
            <a:extLst>
              <a:ext uri="{FF2B5EF4-FFF2-40B4-BE49-F238E27FC236}">
                <a16:creationId xmlns:a16="http://schemas.microsoft.com/office/drawing/2014/main" id="{82C0027E-4B5E-E9F8-C521-C57C32A8E420}"/>
              </a:ext>
            </a:extLst>
          </p:cNvPr>
          <p:cNvSpPr>
            <a:spLocks noGrp="1"/>
          </p:cNvSpPr>
          <p:nvPr>
            <p:ph type="body" sz="quarter" idx="19"/>
          </p:nvPr>
        </p:nvSpPr>
        <p:spPr>
          <a:xfrm>
            <a:off x="5364723" y="1700213"/>
            <a:ext cx="5257155" cy="4249737"/>
          </a:xfrm>
          <a:prstGeom prst="rect">
            <a:avLst/>
          </a:prstGeom>
        </p:spPr>
        <p:txBody>
          <a:bodyPr lIns="0" rIns="0"/>
          <a:lstStyle>
            <a:lvl1pPr>
              <a:lnSpc>
                <a:spcPct val="90000"/>
              </a:lnSpc>
              <a:spcAft>
                <a:spcPts val="1200"/>
              </a:spcAft>
              <a:defRPr sz="2400"/>
            </a:lvl1pPr>
            <a:lvl2pPr>
              <a:lnSpc>
                <a:spcPct val="100000"/>
              </a:lnSpc>
              <a:spcBef>
                <a:spcPts val="0"/>
              </a:spcBef>
              <a:spcAft>
                <a:spcPts val="600"/>
              </a:spcAft>
              <a:defRPr sz="2000">
                <a:solidFill>
                  <a:schemeClr val="tx2"/>
                </a:solidFill>
              </a:defRPr>
            </a:lvl2pPr>
            <a:lvl3pPr>
              <a:lnSpc>
                <a:spcPct val="110000"/>
              </a:lnSpc>
              <a:defRPr/>
            </a:lvl3pPr>
            <a:lvl4pPr>
              <a:lnSpc>
                <a:spcPct val="110000"/>
              </a:lnSpc>
              <a:defRPr/>
            </a:lvl4pPr>
            <a:lvl5pPr>
              <a:lnSpc>
                <a:spcPct val="110000"/>
              </a:lnSpc>
              <a:defRPr>
                <a:solidFill>
                  <a:schemeClr val="tx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881755897"/>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3AD1419-FF7A-831A-0358-645547EBAB30}"/>
              </a:ext>
            </a:extLst>
          </p:cNvPr>
          <p:cNvSpPr>
            <a:spLocks noGrp="1"/>
          </p:cNvSpPr>
          <p:nvPr>
            <p:ph type="dt" sz="half" idx="10"/>
          </p:nvPr>
        </p:nvSpPr>
        <p:spPr/>
        <p:txBody>
          <a:bodyPr/>
          <a:lstStyle/>
          <a:p>
            <a:fld id="{26D933E8-C0EE-EC48-B9C8-85BE065298BE}" type="datetimeFigureOut">
              <a:rPr lang="fr-FR" smtClean="0"/>
              <a:t>09/10/2024</a:t>
            </a:fld>
            <a:endParaRPr lang="fr-FR"/>
          </a:p>
        </p:txBody>
      </p:sp>
      <p:sp>
        <p:nvSpPr>
          <p:cNvPr id="3" name="Espace réservé du pied de page 2">
            <a:extLst>
              <a:ext uri="{FF2B5EF4-FFF2-40B4-BE49-F238E27FC236}">
                <a16:creationId xmlns:a16="http://schemas.microsoft.com/office/drawing/2014/main" id="{C67FE82D-BFD3-1482-1A2A-834D39228492}"/>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B27B014B-55DF-A5A4-6D44-59A06CEB9416}"/>
              </a:ext>
            </a:extLst>
          </p:cNvPr>
          <p:cNvSpPr>
            <a:spLocks noGrp="1"/>
          </p:cNvSpPr>
          <p:nvPr>
            <p:ph type="sldNum" sz="quarter" idx="12"/>
          </p:nvPr>
        </p:nvSpPr>
        <p:spPr/>
        <p:txBody>
          <a:bodyPr/>
          <a:lstStyle/>
          <a:p>
            <a:fld id="{E55A18BE-4DEF-A846-9310-1D171CCBD34F}" type="slidenum">
              <a:rPr lang="fr-FR" smtClean="0"/>
              <a:t>‹N°›</a:t>
            </a:fld>
            <a:endParaRPr lang="fr-FR"/>
          </a:p>
        </p:txBody>
      </p:sp>
    </p:spTree>
    <p:extLst>
      <p:ext uri="{BB962C8B-B14F-4D97-AF65-F5344CB8AC3E}">
        <p14:creationId xmlns:p14="http://schemas.microsoft.com/office/powerpoint/2010/main" val="26932080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30_Fond blanc libre">
    <p:bg>
      <p:bgPr>
        <a:solidFill>
          <a:schemeClr val="tx2"/>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BB90FD-3015-FFF0-1E9C-C365299C852C}"/>
              </a:ext>
            </a:extLst>
          </p:cNvPr>
          <p:cNvSpPr>
            <a:spLocks noGrp="1"/>
          </p:cNvSpPr>
          <p:nvPr>
            <p:ph type="title" hasCustomPrompt="1"/>
          </p:nvPr>
        </p:nvSpPr>
        <p:spPr>
          <a:xfrm>
            <a:off x="1559496" y="2060848"/>
            <a:ext cx="5688632" cy="1325563"/>
          </a:xfrm>
          <a:prstGeom prst="rect">
            <a:avLst/>
          </a:prstGeom>
        </p:spPr>
        <p:txBody>
          <a:bodyPr lIns="0" rIns="0" anchor="b"/>
          <a:lstStyle>
            <a:lvl1pPr>
              <a:lnSpc>
                <a:spcPct val="80000"/>
              </a:lnSpc>
              <a:defRPr sz="7200">
                <a:solidFill>
                  <a:schemeClr val="bg1"/>
                </a:solidFill>
              </a:defRPr>
            </a:lvl1pPr>
          </a:lstStyle>
          <a:p>
            <a:r>
              <a:rPr lang="es-ES" err="1"/>
              <a:t>Title</a:t>
            </a:r>
            <a:r>
              <a:rPr lang="es-ES"/>
              <a:t> </a:t>
            </a:r>
            <a:r>
              <a:rPr lang="es-ES" err="1"/>
              <a:t>of</a:t>
            </a:r>
            <a:r>
              <a:rPr lang="es-ES"/>
              <a:t> </a:t>
            </a:r>
            <a:r>
              <a:rPr lang="es-ES" err="1"/>
              <a:t>the</a:t>
            </a:r>
            <a:br>
              <a:rPr lang="es-ES"/>
            </a:br>
            <a:r>
              <a:rPr lang="es-ES" err="1"/>
              <a:t>presentation</a:t>
            </a:r>
            <a:endParaRPr lang="es-ES"/>
          </a:p>
        </p:txBody>
      </p:sp>
      <p:sp>
        <p:nvSpPr>
          <p:cNvPr id="14" name="Espace réservé du texte 40">
            <a:extLst>
              <a:ext uri="{FF2B5EF4-FFF2-40B4-BE49-F238E27FC236}">
                <a16:creationId xmlns:a16="http://schemas.microsoft.com/office/drawing/2014/main" id="{DF45DAD1-20A2-CA49-3D63-02694482F571}"/>
              </a:ext>
            </a:extLst>
          </p:cNvPr>
          <p:cNvSpPr>
            <a:spLocks noGrp="1"/>
          </p:cNvSpPr>
          <p:nvPr>
            <p:ph type="body" sz="quarter" idx="15" hasCustomPrompt="1"/>
          </p:nvPr>
        </p:nvSpPr>
        <p:spPr>
          <a:xfrm>
            <a:off x="1580516" y="3717032"/>
            <a:ext cx="5739620" cy="584775"/>
          </a:xfrm>
          <a:prstGeom prst="rect">
            <a:avLst/>
          </a:prstGeom>
        </p:spPr>
        <p:txBody>
          <a:bodyPr lIns="0" rIns="0"/>
          <a:lstStyle>
            <a:lvl1pPr algn="l">
              <a:defRPr sz="28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Lorem ipsum </a:t>
            </a:r>
            <a:r>
              <a:rPr lang="fr-FR" err="1"/>
              <a:t>dolor</a:t>
            </a:r>
            <a:r>
              <a:rPr lang="fr-FR"/>
              <a:t> </a:t>
            </a:r>
            <a:r>
              <a:rPr lang="fr-FR" err="1"/>
              <a:t>sit</a:t>
            </a:r>
            <a:r>
              <a:rPr lang="fr-FR"/>
              <a:t> </a:t>
            </a:r>
            <a:r>
              <a:rPr lang="fr-FR" err="1"/>
              <a:t>amet</a:t>
            </a:r>
            <a:r>
              <a:rPr lang="fr-FR"/>
              <a:t>, </a:t>
            </a:r>
            <a:r>
              <a:rPr lang="fr-FR" err="1"/>
              <a:t>consectetur</a:t>
            </a:r>
            <a:r>
              <a:rPr lang="fr-FR"/>
              <a:t> </a:t>
            </a:r>
            <a:r>
              <a:rPr lang="fr-FR" err="1"/>
              <a:t>adipiscing</a:t>
            </a:r>
            <a:r>
              <a:rPr lang="fr-FR"/>
              <a:t> </a:t>
            </a:r>
            <a:r>
              <a:rPr lang="fr-FR" err="1"/>
              <a:t>elit</a:t>
            </a:r>
            <a:r>
              <a:rPr lang="fr-FR"/>
              <a:t>. Nam </a:t>
            </a:r>
            <a:r>
              <a:rPr lang="fr-FR" err="1"/>
              <a:t>eget</a:t>
            </a:r>
            <a:r>
              <a:rPr lang="fr-FR"/>
              <a:t> </a:t>
            </a:r>
            <a:r>
              <a:rPr lang="fr-FR" err="1"/>
              <a:t>lectus</a:t>
            </a:r>
            <a:r>
              <a:rPr lang="fr-FR"/>
              <a:t> </a:t>
            </a:r>
            <a:r>
              <a:rPr lang="fr-FR" err="1"/>
              <a:t>arcu</a:t>
            </a:r>
            <a:r>
              <a:rPr lang="fr-FR"/>
              <a:t>.</a:t>
            </a:r>
          </a:p>
        </p:txBody>
      </p:sp>
    </p:spTree>
    <p:extLst>
      <p:ext uri="{BB962C8B-B14F-4D97-AF65-F5344CB8AC3E}">
        <p14:creationId xmlns:p14="http://schemas.microsoft.com/office/powerpoint/2010/main" val="678975466"/>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7_Fond blanc libre">
    <p:bg>
      <p:bgPr>
        <a:solidFill>
          <a:schemeClr val="accent4"/>
        </a:solid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17210910-A7C2-3CB8-4B8C-9050BDE73A42}"/>
              </a:ext>
            </a:extLst>
          </p:cNvPr>
          <p:cNvPicPr>
            <a:picLocks noChangeAspect="1"/>
          </p:cNvPicPr>
          <p:nvPr userDrawn="1"/>
        </p:nvPicPr>
        <p:blipFill>
          <a:blip r:embed="rId2"/>
          <a:srcRect/>
          <a:stretch/>
        </p:blipFill>
        <p:spPr>
          <a:xfrm>
            <a:off x="9264352" y="5778000"/>
            <a:ext cx="1683296" cy="1088337"/>
          </a:xfrm>
          <a:prstGeom prst="rect">
            <a:avLst/>
          </a:prstGeom>
        </p:spPr>
      </p:pic>
      <p:sp>
        <p:nvSpPr>
          <p:cNvPr id="2" name="Título 1">
            <a:extLst>
              <a:ext uri="{FF2B5EF4-FFF2-40B4-BE49-F238E27FC236}">
                <a16:creationId xmlns:a16="http://schemas.microsoft.com/office/drawing/2014/main" id="{17BB90FD-3015-FFF0-1E9C-C365299C852C}"/>
              </a:ext>
            </a:extLst>
          </p:cNvPr>
          <p:cNvSpPr>
            <a:spLocks noGrp="1"/>
          </p:cNvSpPr>
          <p:nvPr>
            <p:ph type="title" hasCustomPrompt="1"/>
          </p:nvPr>
        </p:nvSpPr>
        <p:spPr>
          <a:xfrm>
            <a:off x="1559496" y="2852936"/>
            <a:ext cx="5904656" cy="1325563"/>
          </a:xfrm>
          <a:prstGeom prst="rect">
            <a:avLst/>
          </a:prstGeom>
          <a:ln>
            <a:noFill/>
          </a:ln>
        </p:spPr>
        <p:txBody>
          <a:bodyPr lIns="0" rIns="0" anchor="b"/>
          <a:lstStyle>
            <a:lvl1pPr>
              <a:lnSpc>
                <a:spcPct val="90000"/>
              </a:lnSpc>
              <a:defRPr sz="6000"/>
            </a:lvl1pPr>
          </a:lstStyle>
          <a:p>
            <a:r>
              <a:rPr lang="es-ES"/>
              <a:t>Space </a:t>
            </a:r>
            <a:r>
              <a:rPr lang="es-ES" err="1"/>
              <a:t>for</a:t>
            </a:r>
            <a:r>
              <a:rPr lang="es-ES"/>
              <a:t> </a:t>
            </a:r>
            <a:r>
              <a:rPr lang="es-ES" err="1"/>
              <a:t>text</a:t>
            </a:r>
            <a:r>
              <a:rPr lang="es-ES"/>
              <a:t> </a:t>
            </a:r>
            <a:r>
              <a:rPr lang="es-ES" err="1"/>
              <a:t>chapter</a:t>
            </a:r>
            <a:r>
              <a:rPr lang="es-ES"/>
              <a:t> </a:t>
            </a:r>
            <a:r>
              <a:rPr lang="es-ES" err="1"/>
              <a:t>one</a:t>
            </a:r>
            <a:endParaRPr lang="es-ES"/>
          </a:p>
        </p:txBody>
      </p:sp>
      <p:cxnSp>
        <p:nvCxnSpPr>
          <p:cNvPr id="4" name="Conector recto 3">
            <a:extLst>
              <a:ext uri="{FF2B5EF4-FFF2-40B4-BE49-F238E27FC236}">
                <a16:creationId xmlns:a16="http://schemas.microsoft.com/office/drawing/2014/main" id="{8302DBA4-1874-A8BD-015C-884525F51D6B}"/>
              </a:ext>
            </a:extLst>
          </p:cNvPr>
          <p:cNvCxnSpPr/>
          <p:nvPr userDrawn="1"/>
        </p:nvCxnSpPr>
        <p:spPr>
          <a:xfrm>
            <a:off x="1558925" y="4437112"/>
            <a:ext cx="1728763" cy="0"/>
          </a:xfrm>
          <a:prstGeom prst="line">
            <a:avLst/>
          </a:prstGeom>
          <a:ln w="47625"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9" name="Rectángulo 8">
            <a:extLst>
              <a:ext uri="{FF2B5EF4-FFF2-40B4-BE49-F238E27FC236}">
                <a16:creationId xmlns:a16="http://schemas.microsoft.com/office/drawing/2014/main" id="{3609B101-FA94-F933-185A-EEFCD5EAD3A5}"/>
              </a:ext>
            </a:extLst>
          </p:cNvPr>
          <p:cNvSpPr/>
          <p:nvPr userDrawn="1"/>
        </p:nvSpPr>
        <p:spPr>
          <a:xfrm>
            <a:off x="0" y="0"/>
            <a:ext cx="12192000" cy="908050"/>
          </a:xfrm>
          <a:prstGeom prst="rect">
            <a:avLst/>
          </a:prstGeom>
          <a:solidFill>
            <a:schemeClr val="bg1"/>
          </a:solidFill>
          <a:ln>
            <a:noFill/>
          </a:ln>
          <a:effectLst>
            <a:outerShdw blurRad="63500" sx="102000" sy="102000" algn="c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10" name="Imagen 9">
            <a:extLst>
              <a:ext uri="{FF2B5EF4-FFF2-40B4-BE49-F238E27FC236}">
                <a16:creationId xmlns:a16="http://schemas.microsoft.com/office/drawing/2014/main" id="{6CFE3EF8-8D54-D6B8-8A8A-B99D1CD7B5DB}"/>
              </a:ext>
            </a:extLst>
          </p:cNvPr>
          <p:cNvPicPr>
            <a:picLocks noChangeAspect="1"/>
          </p:cNvPicPr>
          <p:nvPr userDrawn="1"/>
        </p:nvPicPr>
        <p:blipFill>
          <a:blip r:embed="rId3"/>
          <a:srcRect/>
          <a:stretch/>
        </p:blipFill>
        <p:spPr>
          <a:xfrm>
            <a:off x="1548000" y="180000"/>
            <a:ext cx="504000" cy="504000"/>
          </a:xfrm>
          <a:prstGeom prst="rect">
            <a:avLst/>
          </a:prstGeom>
        </p:spPr>
      </p:pic>
      <p:sp>
        <p:nvSpPr>
          <p:cNvPr id="14" name="Marcador de texto 13">
            <a:extLst>
              <a:ext uri="{FF2B5EF4-FFF2-40B4-BE49-F238E27FC236}">
                <a16:creationId xmlns:a16="http://schemas.microsoft.com/office/drawing/2014/main" id="{F2EED71D-AC26-D266-DCDD-C274B3C68900}"/>
              </a:ext>
            </a:extLst>
          </p:cNvPr>
          <p:cNvSpPr>
            <a:spLocks noGrp="1"/>
          </p:cNvSpPr>
          <p:nvPr>
            <p:ph type="body" sz="quarter" idx="10"/>
          </p:nvPr>
        </p:nvSpPr>
        <p:spPr>
          <a:xfrm>
            <a:off x="2135188" y="0"/>
            <a:ext cx="3960812" cy="908050"/>
          </a:xfrm>
          <a:prstGeom prst="rect">
            <a:avLst/>
          </a:prstGeom>
        </p:spPr>
        <p:txBody>
          <a:bodyPr anchor="ctr"/>
          <a:lstStyle>
            <a:lvl1pPr>
              <a:defRPr sz="1400"/>
            </a:lvl1pPr>
          </a:lstStyle>
          <a:p>
            <a:pPr lvl="0"/>
            <a:r>
              <a:rPr lang="es-ES"/>
              <a:t>Haga clic para modificar los estilos de texto del patrón</a:t>
            </a:r>
          </a:p>
        </p:txBody>
      </p:sp>
    </p:spTree>
    <p:extLst>
      <p:ext uri="{BB962C8B-B14F-4D97-AF65-F5344CB8AC3E}">
        <p14:creationId xmlns:p14="http://schemas.microsoft.com/office/powerpoint/2010/main" val="2129413838"/>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9_Fond blanc libre">
    <p:bg>
      <p:bgPr>
        <a:solidFill>
          <a:schemeClr val="accent2"/>
        </a:solid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17210910-A7C2-3CB8-4B8C-9050BDE73A42}"/>
              </a:ext>
            </a:extLst>
          </p:cNvPr>
          <p:cNvPicPr>
            <a:picLocks noChangeAspect="1"/>
          </p:cNvPicPr>
          <p:nvPr userDrawn="1"/>
        </p:nvPicPr>
        <p:blipFill>
          <a:blip r:embed="rId2"/>
          <a:srcRect/>
          <a:stretch/>
        </p:blipFill>
        <p:spPr>
          <a:xfrm>
            <a:off x="9264352" y="5780178"/>
            <a:ext cx="1683296" cy="1083980"/>
          </a:xfrm>
          <a:prstGeom prst="rect">
            <a:avLst/>
          </a:prstGeom>
        </p:spPr>
      </p:pic>
      <p:sp>
        <p:nvSpPr>
          <p:cNvPr id="2" name="Título 1">
            <a:extLst>
              <a:ext uri="{FF2B5EF4-FFF2-40B4-BE49-F238E27FC236}">
                <a16:creationId xmlns:a16="http://schemas.microsoft.com/office/drawing/2014/main" id="{17BB90FD-3015-FFF0-1E9C-C365299C852C}"/>
              </a:ext>
            </a:extLst>
          </p:cNvPr>
          <p:cNvSpPr>
            <a:spLocks noGrp="1"/>
          </p:cNvSpPr>
          <p:nvPr>
            <p:ph type="title" hasCustomPrompt="1"/>
          </p:nvPr>
        </p:nvSpPr>
        <p:spPr>
          <a:xfrm>
            <a:off x="1559496" y="2852936"/>
            <a:ext cx="5904656" cy="1325563"/>
          </a:xfrm>
          <a:prstGeom prst="rect">
            <a:avLst/>
          </a:prstGeom>
          <a:ln>
            <a:noFill/>
          </a:ln>
        </p:spPr>
        <p:txBody>
          <a:bodyPr lIns="0" rIns="0" anchor="b"/>
          <a:lstStyle>
            <a:lvl1pPr>
              <a:lnSpc>
                <a:spcPct val="90000"/>
              </a:lnSpc>
              <a:defRPr sz="6000">
                <a:solidFill>
                  <a:schemeClr val="bg1"/>
                </a:solidFill>
              </a:defRPr>
            </a:lvl1pPr>
          </a:lstStyle>
          <a:p>
            <a:r>
              <a:rPr lang="es-ES"/>
              <a:t>Space </a:t>
            </a:r>
            <a:r>
              <a:rPr lang="es-ES" err="1"/>
              <a:t>for</a:t>
            </a:r>
            <a:r>
              <a:rPr lang="es-ES"/>
              <a:t> </a:t>
            </a:r>
            <a:r>
              <a:rPr lang="es-ES" err="1"/>
              <a:t>text</a:t>
            </a:r>
            <a:r>
              <a:rPr lang="es-ES"/>
              <a:t> </a:t>
            </a:r>
            <a:r>
              <a:rPr lang="es-ES" err="1"/>
              <a:t>chapter</a:t>
            </a:r>
            <a:r>
              <a:rPr lang="es-ES"/>
              <a:t> </a:t>
            </a:r>
            <a:r>
              <a:rPr lang="es-ES" err="1"/>
              <a:t>one</a:t>
            </a:r>
            <a:endParaRPr lang="es-ES"/>
          </a:p>
        </p:txBody>
      </p:sp>
      <p:cxnSp>
        <p:nvCxnSpPr>
          <p:cNvPr id="4" name="Conector recto 3">
            <a:extLst>
              <a:ext uri="{FF2B5EF4-FFF2-40B4-BE49-F238E27FC236}">
                <a16:creationId xmlns:a16="http://schemas.microsoft.com/office/drawing/2014/main" id="{8302DBA4-1874-A8BD-015C-884525F51D6B}"/>
              </a:ext>
            </a:extLst>
          </p:cNvPr>
          <p:cNvCxnSpPr/>
          <p:nvPr userDrawn="1"/>
        </p:nvCxnSpPr>
        <p:spPr>
          <a:xfrm>
            <a:off x="1558925" y="4437112"/>
            <a:ext cx="1728763" cy="0"/>
          </a:xfrm>
          <a:prstGeom prst="line">
            <a:avLst/>
          </a:prstGeom>
          <a:ln w="47625"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5" name="Rectángulo 4">
            <a:extLst>
              <a:ext uri="{FF2B5EF4-FFF2-40B4-BE49-F238E27FC236}">
                <a16:creationId xmlns:a16="http://schemas.microsoft.com/office/drawing/2014/main" id="{2111C6CD-6CF2-BBC9-8A62-24613AA14A91}"/>
              </a:ext>
            </a:extLst>
          </p:cNvPr>
          <p:cNvSpPr/>
          <p:nvPr userDrawn="1"/>
        </p:nvSpPr>
        <p:spPr>
          <a:xfrm>
            <a:off x="0" y="0"/>
            <a:ext cx="12192000" cy="908050"/>
          </a:xfrm>
          <a:prstGeom prst="rect">
            <a:avLst/>
          </a:prstGeom>
          <a:solidFill>
            <a:schemeClr val="bg1"/>
          </a:solidFill>
          <a:ln>
            <a:noFill/>
          </a:ln>
          <a:effectLst>
            <a:outerShdw blurRad="63500" sx="102000" sy="102000" algn="c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9" name="Imagen 8">
            <a:extLst>
              <a:ext uri="{FF2B5EF4-FFF2-40B4-BE49-F238E27FC236}">
                <a16:creationId xmlns:a16="http://schemas.microsoft.com/office/drawing/2014/main" id="{F3D809C5-32D5-D69D-283F-3279D82CAEE7}"/>
              </a:ext>
            </a:extLst>
          </p:cNvPr>
          <p:cNvPicPr>
            <a:picLocks noChangeAspect="1"/>
          </p:cNvPicPr>
          <p:nvPr userDrawn="1"/>
        </p:nvPicPr>
        <p:blipFill>
          <a:blip r:embed="rId3"/>
          <a:srcRect/>
          <a:stretch/>
        </p:blipFill>
        <p:spPr>
          <a:xfrm>
            <a:off x="1548000" y="180000"/>
            <a:ext cx="504000" cy="504000"/>
          </a:xfrm>
          <a:prstGeom prst="rect">
            <a:avLst/>
          </a:prstGeom>
        </p:spPr>
      </p:pic>
      <p:sp>
        <p:nvSpPr>
          <p:cNvPr id="12" name="Marcador de texto 13">
            <a:extLst>
              <a:ext uri="{FF2B5EF4-FFF2-40B4-BE49-F238E27FC236}">
                <a16:creationId xmlns:a16="http://schemas.microsoft.com/office/drawing/2014/main" id="{D7C632FE-009E-7CAE-B9A2-B0C61684E0A3}"/>
              </a:ext>
            </a:extLst>
          </p:cNvPr>
          <p:cNvSpPr>
            <a:spLocks noGrp="1"/>
          </p:cNvSpPr>
          <p:nvPr>
            <p:ph type="body" sz="quarter" idx="10"/>
          </p:nvPr>
        </p:nvSpPr>
        <p:spPr>
          <a:xfrm>
            <a:off x="2135188" y="0"/>
            <a:ext cx="3960812" cy="908050"/>
          </a:xfrm>
          <a:prstGeom prst="rect">
            <a:avLst/>
          </a:prstGeom>
        </p:spPr>
        <p:txBody>
          <a:bodyPr anchor="ctr"/>
          <a:lstStyle>
            <a:lvl1pPr>
              <a:defRPr sz="1400"/>
            </a:lvl1pPr>
          </a:lstStyle>
          <a:p>
            <a:pPr lvl="0"/>
            <a:r>
              <a:rPr lang="es-ES"/>
              <a:t>Haga clic para modificar los estilos de texto del patrón</a:t>
            </a:r>
          </a:p>
        </p:txBody>
      </p:sp>
    </p:spTree>
    <p:extLst>
      <p:ext uri="{BB962C8B-B14F-4D97-AF65-F5344CB8AC3E}">
        <p14:creationId xmlns:p14="http://schemas.microsoft.com/office/powerpoint/2010/main" val="2694192597"/>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0_Fond blanc libre">
    <p:bg>
      <p:bgPr>
        <a:solidFill>
          <a:schemeClr val="tx2"/>
        </a:solid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17210910-A7C2-3CB8-4B8C-9050BDE73A42}"/>
              </a:ext>
            </a:extLst>
          </p:cNvPr>
          <p:cNvPicPr>
            <a:picLocks noChangeAspect="1"/>
          </p:cNvPicPr>
          <p:nvPr userDrawn="1"/>
        </p:nvPicPr>
        <p:blipFill>
          <a:blip r:embed="rId2"/>
          <a:srcRect/>
          <a:stretch/>
        </p:blipFill>
        <p:spPr>
          <a:xfrm>
            <a:off x="9264352" y="5780178"/>
            <a:ext cx="1683296" cy="1083980"/>
          </a:xfrm>
          <a:prstGeom prst="rect">
            <a:avLst/>
          </a:prstGeom>
        </p:spPr>
      </p:pic>
      <p:sp>
        <p:nvSpPr>
          <p:cNvPr id="2" name="Título 1">
            <a:extLst>
              <a:ext uri="{FF2B5EF4-FFF2-40B4-BE49-F238E27FC236}">
                <a16:creationId xmlns:a16="http://schemas.microsoft.com/office/drawing/2014/main" id="{17BB90FD-3015-FFF0-1E9C-C365299C852C}"/>
              </a:ext>
            </a:extLst>
          </p:cNvPr>
          <p:cNvSpPr>
            <a:spLocks noGrp="1"/>
          </p:cNvSpPr>
          <p:nvPr>
            <p:ph type="title" hasCustomPrompt="1"/>
          </p:nvPr>
        </p:nvSpPr>
        <p:spPr>
          <a:xfrm>
            <a:off x="1559496" y="2852936"/>
            <a:ext cx="5904656" cy="1325563"/>
          </a:xfrm>
          <a:prstGeom prst="rect">
            <a:avLst/>
          </a:prstGeom>
          <a:ln>
            <a:noFill/>
          </a:ln>
        </p:spPr>
        <p:txBody>
          <a:bodyPr lIns="0" rIns="0" anchor="b"/>
          <a:lstStyle>
            <a:lvl1pPr>
              <a:lnSpc>
                <a:spcPct val="90000"/>
              </a:lnSpc>
              <a:defRPr sz="6000">
                <a:solidFill>
                  <a:schemeClr val="bg1"/>
                </a:solidFill>
              </a:defRPr>
            </a:lvl1pPr>
          </a:lstStyle>
          <a:p>
            <a:r>
              <a:rPr lang="es-ES"/>
              <a:t>Space </a:t>
            </a:r>
            <a:r>
              <a:rPr lang="es-ES" err="1"/>
              <a:t>for</a:t>
            </a:r>
            <a:r>
              <a:rPr lang="es-ES"/>
              <a:t> </a:t>
            </a:r>
            <a:r>
              <a:rPr lang="es-ES" err="1"/>
              <a:t>text</a:t>
            </a:r>
            <a:r>
              <a:rPr lang="es-ES"/>
              <a:t> </a:t>
            </a:r>
            <a:r>
              <a:rPr lang="es-ES" err="1"/>
              <a:t>chapter</a:t>
            </a:r>
            <a:r>
              <a:rPr lang="es-ES"/>
              <a:t> </a:t>
            </a:r>
            <a:r>
              <a:rPr lang="es-ES" err="1"/>
              <a:t>one</a:t>
            </a:r>
            <a:endParaRPr lang="es-ES"/>
          </a:p>
        </p:txBody>
      </p:sp>
      <p:cxnSp>
        <p:nvCxnSpPr>
          <p:cNvPr id="4" name="Conector recto 3">
            <a:extLst>
              <a:ext uri="{FF2B5EF4-FFF2-40B4-BE49-F238E27FC236}">
                <a16:creationId xmlns:a16="http://schemas.microsoft.com/office/drawing/2014/main" id="{8302DBA4-1874-A8BD-015C-884525F51D6B}"/>
              </a:ext>
            </a:extLst>
          </p:cNvPr>
          <p:cNvCxnSpPr/>
          <p:nvPr userDrawn="1"/>
        </p:nvCxnSpPr>
        <p:spPr>
          <a:xfrm>
            <a:off x="1558925" y="4437112"/>
            <a:ext cx="1728763" cy="0"/>
          </a:xfrm>
          <a:prstGeom prst="line">
            <a:avLst/>
          </a:prstGeom>
          <a:ln w="47625"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5" name="Rectángulo 4">
            <a:extLst>
              <a:ext uri="{FF2B5EF4-FFF2-40B4-BE49-F238E27FC236}">
                <a16:creationId xmlns:a16="http://schemas.microsoft.com/office/drawing/2014/main" id="{7CE5F44F-01E4-2740-BE65-2D984B0DD733}"/>
              </a:ext>
            </a:extLst>
          </p:cNvPr>
          <p:cNvSpPr/>
          <p:nvPr userDrawn="1"/>
        </p:nvSpPr>
        <p:spPr>
          <a:xfrm>
            <a:off x="0" y="0"/>
            <a:ext cx="12192000" cy="908050"/>
          </a:xfrm>
          <a:prstGeom prst="rect">
            <a:avLst/>
          </a:prstGeom>
          <a:solidFill>
            <a:schemeClr val="bg1"/>
          </a:solidFill>
          <a:ln>
            <a:noFill/>
          </a:ln>
          <a:effectLst>
            <a:outerShdw blurRad="63500" sx="102000" sy="102000" algn="c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9" name="Imagen 8">
            <a:extLst>
              <a:ext uri="{FF2B5EF4-FFF2-40B4-BE49-F238E27FC236}">
                <a16:creationId xmlns:a16="http://schemas.microsoft.com/office/drawing/2014/main" id="{1B208EBB-F60A-D39B-E9EC-2A402FF09227}"/>
              </a:ext>
            </a:extLst>
          </p:cNvPr>
          <p:cNvPicPr>
            <a:picLocks noChangeAspect="1"/>
          </p:cNvPicPr>
          <p:nvPr userDrawn="1"/>
        </p:nvPicPr>
        <p:blipFill>
          <a:blip r:embed="rId3"/>
          <a:srcRect/>
          <a:stretch/>
        </p:blipFill>
        <p:spPr>
          <a:xfrm>
            <a:off x="1548000" y="180000"/>
            <a:ext cx="504000" cy="504000"/>
          </a:xfrm>
          <a:prstGeom prst="rect">
            <a:avLst/>
          </a:prstGeom>
        </p:spPr>
      </p:pic>
      <p:sp>
        <p:nvSpPr>
          <p:cNvPr id="12" name="Marcador de texto 13">
            <a:extLst>
              <a:ext uri="{FF2B5EF4-FFF2-40B4-BE49-F238E27FC236}">
                <a16:creationId xmlns:a16="http://schemas.microsoft.com/office/drawing/2014/main" id="{8EF788DB-92C3-6584-9C22-76A514FC0724}"/>
              </a:ext>
            </a:extLst>
          </p:cNvPr>
          <p:cNvSpPr>
            <a:spLocks noGrp="1"/>
          </p:cNvSpPr>
          <p:nvPr>
            <p:ph type="body" sz="quarter" idx="10"/>
          </p:nvPr>
        </p:nvSpPr>
        <p:spPr>
          <a:xfrm>
            <a:off x="2135188" y="0"/>
            <a:ext cx="3960812" cy="908050"/>
          </a:xfrm>
          <a:prstGeom prst="rect">
            <a:avLst/>
          </a:prstGeom>
        </p:spPr>
        <p:txBody>
          <a:bodyPr anchor="ctr"/>
          <a:lstStyle>
            <a:lvl1pPr>
              <a:defRPr sz="1400"/>
            </a:lvl1pPr>
          </a:lstStyle>
          <a:p>
            <a:pPr lvl="0"/>
            <a:r>
              <a:rPr lang="es-ES"/>
              <a:t>Haga clic para modificar los estilos de texto del patrón</a:t>
            </a:r>
          </a:p>
        </p:txBody>
      </p:sp>
    </p:spTree>
    <p:extLst>
      <p:ext uri="{BB962C8B-B14F-4D97-AF65-F5344CB8AC3E}">
        <p14:creationId xmlns:p14="http://schemas.microsoft.com/office/powerpoint/2010/main" val="792668953"/>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8_Fond blanc libre">
    <p:bg>
      <p:bgPr>
        <a:solidFill>
          <a:schemeClr val="tx2"/>
        </a:solid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17210910-A7C2-3CB8-4B8C-9050BDE73A42}"/>
              </a:ext>
            </a:extLst>
          </p:cNvPr>
          <p:cNvPicPr>
            <a:picLocks noChangeAspect="1"/>
          </p:cNvPicPr>
          <p:nvPr userDrawn="1"/>
        </p:nvPicPr>
        <p:blipFill>
          <a:blip r:embed="rId2"/>
          <a:srcRect/>
          <a:stretch/>
        </p:blipFill>
        <p:spPr>
          <a:xfrm>
            <a:off x="9264352" y="5780178"/>
            <a:ext cx="1683296" cy="1083980"/>
          </a:xfrm>
          <a:prstGeom prst="rect">
            <a:avLst/>
          </a:prstGeom>
        </p:spPr>
      </p:pic>
      <p:sp>
        <p:nvSpPr>
          <p:cNvPr id="2" name="Rectángulo: esquinas redondeadas 1">
            <a:extLst>
              <a:ext uri="{FF2B5EF4-FFF2-40B4-BE49-F238E27FC236}">
                <a16:creationId xmlns:a16="http://schemas.microsoft.com/office/drawing/2014/main" id="{53F276AE-8309-9740-07C6-A24DE9E07712}"/>
              </a:ext>
            </a:extLst>
          </p:cNvPr>
          <p:cNvSpPr/>
          <p:nvPr userDrawn="1"/>
        </p:nvSpPr>
        <p:spPr>
          <a:xfrm>
            <a:off x="6384031" y="2780928"/>
            <a:ext cx="4249043" cy="792088"/>
          </a:xfrm>
          <a:prstGeom prst="roundRect">
            <a:avLst>
              <a:gd name="adj" fmla="val 5000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5" name="Imagen 4">
            <a:extLst>
              <a:ext uri="{FF2B5EF4-FFF2-40B4-BE49-F238E27FC236}">
                <a16:creationId xmlns:a16="http://schemas.microsoft.com/office/drawing/2014/main" id="{801461D2-D663-F057-2B48-EBA465F575FA}"/>
              </a:ext>
            </a:extLst>
          </p:cNvPr>
          <p:cNvPicPr>
            <a:picLocks noChangeAspect="1"/>
          </p:cNvPicPr>
          <p:nvPr userDrawn="1"/>
        </p:nvPicPr>
        <p:blipFill>
          <a:blip r:embed="rId3"/>
          <a:srcRect/>
          <a:stretch/>
        </p:blipFill>
        <p:spPr>
          <a:xfrm>
            <a:off x="6600056" y="2888972"/>
            <a:ext cx="576000" cy="576000"/>
          </a:xfrm>
          <a:prstGeom prst="rect">
            <a:avLst/>
          </a:prstGeom>
        </p:spPr>
      </p:pic>
      <p:sp>
        <p:nvSpPr>
          <p:cNvPr id="6" name="Espace réservé du texte 40">
            <a:extLst>
              <a:ext uri="{FF2B5EF4-FFF2-40B4-BE49-F238E27FC236}">
                <a16:creationId xmlns:a16="http://schemas.microsoft.com/office/drawing/2014/main" id="{FBF22326-A110-4474-EC56-04AD85A5AEA8}"/>
              </a:ext>
            </a:extLst>
          </p:cNvPr>
          <p:cNvSpPr>
            <a:spLocks noGrp="1"/>
          </p:cNvSpPr>
          <p:nvPr>
            <p:ph type="body" sz="quarter" idx="15" hasCustomPrompt="1"/>
          </p:nvPr>
        </p:nvSpPr>
        <p:spPr>
          <a:xfrm>
            <a:off x="7248128" y="2888940"/>
            <a:ext cx="3384946" cy="584775"/>
          </a:xfrm>
          <a:prstGeom prst="rect">
            <a:avLst/>
          </a:prstGeom>
        </p:spPr>
        <p:txBody>
          <a:bodyPr anchor="ctr"/>
          <a:lstStyle>
            <a:lvl1pPr algn="l">
              <a:defRPr sz="2200" b="1">
                <a:solidFill>
                  <a:schemeClr val="tx2"/>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Lorem ipsum </a:t>
            </a:r>
            <a:r>
              <a:rPr lang="fr-FR" err="1"/>
              <a:t>dolor</a:t>
            </a:r>
            <a:r>
              <a:rPr lang="fr-FR"/>
              <a:t> </a:t>
            </a:r>
            <a:r>
              <a:rPr lang="fr-FR" err="1"/>
              <a:t>sit</a:t>
            </a:r>
            <a:endParaRPr lang="fr-FR"/>
          </a:p>
        </p:txBody>
      </p:sp>
      <p:sp>
        <p:nvSpPr>
          <p:cNvPr id="7" name="Espace réservé du texte 40">
            <a:extLst>
              <a:ext uri="{FF2B5EF4-FFF2-40B4-BE49-F238E27FC236}">
                <a16:creationId xmlns:a16="http://schemas.microsoft.com/office/drawing/2014/main" id="{B90FA84A-D902-A85E-967B-0B01B0D5ABD5}"/>
              </a:ext>
            </a:extLst>
          </p:cNvPr>
          <p:cNvSpPr>
            <a:spLocks noGrp="1"/>
          </p:cNvSpPr>
          <p:nvPr>
            <p:ph type="body" sz="quarter" idx="16" hasCustomPrompt="1"/>
          </p:nvPr>
        </p:nvSpPr>
        <p:spPr>
          <a:xfrm>
            <a:off x="7248128" y="3672317"/>
            <a:ext cx="3384946" cy="584775"/>
          </a:xfrm>
          <a:prstGeom prst="rect">
            <a:avLst/>
          </a:prstGeom>
        </p:spPr>
        <p:txBody>
          <a:bodyPr anchor="t"/>
          <a:lstStyle>
            <a:lvl1pPr algn="l">
              <a:lnSpc>
                <a:spcPct val="100000"/>
              </a:lnSpc>
              <a:defRPr sz="16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Lorem ipsum </a:t>
            </a:r>
            <a:r>
              <a:rPr lang="fr-FR" err="1"/>
              <a:t>dolor</a:t>
            </a:r>
            <a:r>
              <a:rPr lang="fr-FR"/>
              <a:t> </a:t>
            </a:r>
            <a:r>
              <a:rPr lang="fr-FR" err="1"/>
              <a:t>sit</a:t>
            </a:r>
            <a:r>
              <a:rPr lang="fr-FR"/>
              <a:t> </a:t>
            </a:r>
            <a:r>
              <a:rPr lang="fr-FR" err="1"/>
              <a:t>amet</a:t>
            </a:r>
            <a:r>
              <a:rPr lang="fr-FR"/>
              <a:t>, </a:t>
            </a:r>
            <a:r>
              <a:rPr lang="fr-FR" err="1"/>
              <a:t>consectetur</a:t>
            </a:r>
            <a:r>
              <a:rPr lang="fr-FR"/>
              <a:t> </a:t>
            </a:r>
            <a:r>
              <a:rPr lang="fr-FR" err="1"/>
              <a:t>adipiscing</a:t>
            </a:r>
            <a:r>
              <a:rPr lang="fr-FR"/>
              <a:t> </a:t>
            </a:r>
            <a:r>
              <a:rPr lang="fr-FR" err="1"/>
              <a:t>elit</a:t>
            </a:r>
            <a:r>
              <a:rPr lang="fr-FR"/>
              <a:t>.</a:t>
            </a:r>
          </a:p>
        </p:txBody>
      </p:sp>
      <p:sp>
        <p:nvSpPr>
          <p:cNvPr id="4" name="Marcador de posición de imagen 3">
            <a:extLst>
              <a:ext uri="{FF2B5EF4-FFF2-40B4-BE49-F238E27FC236}">
                <a16:creationId xmlns:a16="http://schemas.microsoft.com/office/drawing/2014/main" id="{F5A1DEAB-CA84-4A66-8966-CB4EB1C7EE80}"/>
              </a:ext>
            </a:extLst>
          </p:cNvPr>
          <p:cNvSpPr>
            <a:spLocks noGrp="1"/>
          </p:cNvSpPr>
          <p:nvPr>
            <p:ph type="pic" sz="quarter" idx="10"/>
          </p:nvPr>
        </p:nvSpPr>
        <p:spPr>
          <a:xfrm>
            <a:off x="1558924" y="908434"/>
            <a:ext cx="4536000" cy="4537075"/>
          </a:xfrm>
          <a:prstGeom prst="ellipse">
            <a:avLst/>
          </a:prstGeom>
          <a:blipFill>
            <a:blip r:embed="rId4"/>
            <a:stretch>
              <a:fillRect/>
            </a:stretch>
          </a:blipFill>
        </p:spPr>
        <p:txBody>
          <a:bodyPr/>
          <a:lstStyle/>
          <a:p>
            <a:endParaRPr lang="es-ES"/>
          </a:p>
        </p:txBody>
      </p:sp>
    </p:spTree>
    <p:extLst>
      <p:ext uri="{BB962C8B-B14F-4D97-AF65-F5344CB8AC3E}">
        <p14:creationId xmlns:p14="http://schemas.microsoft.com/office/powerpoint/2010/main" val="2145194906"/>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1_Fond blanc lib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aralelogramo 1">
            <a:extLst>
              <a:ext uri="{FF2B5EF4-FFF2-40B4-BE49-F238E27FC236}">
                <a16:creationId xmlns:a16="http://schemas.microsoft.com/office/drawing/2014/main" id="{430D387A-B9AF-C2E0-9DF8-721221B47AFC}"/>
              </a:ext>
            </a:extLst>
          </p:cNvPr>
          <p:cNvSpPr/>
          <p:nvPr userDrawn="1"/>
        </p:nvSpPr>
        <p:spPr>
          <a:xfrm>
            <a:off x="-2400944" y="0"/>
            <a:ext cx="6840760" cy="6864158"/>
          </a:xfrm>
          <a:prstGeom prst="parallelogram">
            <a:avLst>
              <a:gd name="adj" fmla="val 20696"/>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11" name="Imagen 10">
            <a:extLst>
              <a:ext uri="{FF2B5EF4-FFF2-40B4-BE49-F238E27FC236}">
                <a16:creationId xmlns:a16="http://schemas.microsoft.com/office/drawing/2014/main" id="{17210910-A7C2-3CB8-4B8C-9050BDE73A42}"/>
              </a:ext>
            </a:extLst>
          </p:cNvPr>
          <p:cNvPicPr>
            <a:picLocks noChangeAspect="1"/>
          </p:cNvPicPr>
          <p:nvPr userDrawn="1"/>
        </p:nvPicPr>
        <p:blipFill>
          <a:blip r:embed="rId3"/>
          <a:srcRect/>
          <a:stretch/>
        </p:blipFill>
        <p:spPr>
          <a:xfrm>
            <a:off x="9264352" y="5780178"/>
            <a:ext cx="1683296" cy="1083980"/>
          </a:xfrm>
          <a:prstGeom prst="rect">
            <a:avLst/>
          </a:prstGeom>
        </p:spPr>
      </p:pic>
      <p:cxnSp>
        <p:nvCxnSpPr>
          <p:cNvPr id="3" name="Conector recto 2">
            <a:extLst>
              <a:ext uri="{FF2B5EF4-FFF2-40B4-BE49-F238E27FC236}">
                <a16:creationId xmlns:a16="http://schemas.microsoft.com/office/drawing/2014/main" id="{8CB2C74D-9E54-690D-53E0-F6896082D77F}"/>
              </a:ext>
            </a:extLst>
          </p:cNvPr>
          <p:cNvCxnSpPr>
            <a:cxnSpLocks/>
          </p:cNvCxnSpPr>
          <p:nvPr userDrawn="1"/>
        </p:nvCxnSpPr>
        <p:spPr>
          <a:xfrm>
            <a:off x="1558925" y="3209786"/>
            <a:ext cx="792659"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7" name="Espace réservé du texte 40">
            <a:extLst>
              <a:ext uri="{FF2B5EF4-FFF2-40B4-BE49-F238E27FC236}">
                <a16:creationId xmlns:a16="http://schemas.microsoft.com/office/drawing/2014/main" id="{01838E6D-936D-E84E-A58C-3A95D811E3C8}"/>
              </a:ext>
            </a:extLst>
          </p:cNvPr>
          <p:cNvSpPr>
            <a:spLocks noGrp="1"/>
          </p:cNvSpPr>
          <p:nvPr>
            <p:ph type="body" sz="quarter" idx="16" hasCustomPrompt="1"/>
          </p:nvPr>
        </p:nvSpPr>
        <p:spPr>
          <a:xfrm>
            <a:off x="1561457" y="3418395"/>
            <a:ext cx="2014263" cy="1159543"/>
          </a:xfrm>
          <a:prstGeom prst="rect">
            <a:avLst/>
          </a:prstGeom>
        </p:spPr>
        <p:txBody>
          <a:bodyPr lIns="0" rIns="0" anchor="t"/>
          <a:lstStyle>
            <a:lvl1pPr algn="l">
              <a:lnSpc>
                <a:spcPct val="100000"/>
              </a:lnSpc>
              <a:defRPr sz="16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Lorem ipsum </a:t>
            </a:r>
            <a:r>
              <a:rPr lang="fr-FR" err="1"/>
              <a:t>dolor</a:t>
            </a:r>
            <a:r>
              <a:rPr lang="fr-FR"/>
              <a:t> </a:t>
            </a:r>
            <a:r>
              <a:rPr lang="fr-FR" err="1"/>
              <a:t>sit</a:t>
            </a:r>
            <a:r>
              <a:rPr lang="fr-FR"/>
              <a:t> </a:t>
            </a:r>
            <a:r>
              <a:rPr lang="fr-FR" err="1"/>
              <a:t>amet</a:t>
            </a:r>
            <a:r>
              <a:rPr lang="fr-FR"/>
              <a:t>, </a:t>
            </a:r>
            <a:r>
              <a:rPr lang="fr-FR" err="1"/>
              <a:t>consectetur</a:t>
            </a:r>
            <a:r>
              <a:rPr lang="fr-FR"/>
              <a:t> </a:t>
            </a:r>
            <a:r>
              <a:rPr lang="fr-FR" err="1"/>
              <a:t>adipiscing</a:t>
            </a:r>
            <a:r>
              <a:rPr lang="fr-FR"/>
              <a:t> </a:t>
            </a:r>
            <a:r>
              <a:rPr lang="fr-FR" err="1"/>
              <a:t>elit</a:t>
            </a:r>
            <a:r>
              <a:rPr lang="fr-FR"/>
              <a:t>.</a:t>
            </a:r>
          </a:p>
        </p:txBody>
      </p:sp>
      <p:pic>
        <p:nvPicPr>
          <p:cNvPr id="5" name="Imagen 4" descr="Icono&#10;&#10;Descripción generada automáticamente">
            <a:extLst>
              <a:ext uri="{FF2B5EF4-FFF2-40B4-BE49-F238E27FC236}">
                <a16:creationId xmlns:a16="http://schemas.microsoft.com/office/drawing/2014/main" id="{8631EF2D-949F-3BFF-D19D-1C7CC44F6529}"/>
              </a:ext>
            </a:extLst>
          </p:cNvPr>
          <p:cNvPicPr>
            <a:picLocks noChangeAspect="1"/>
          </p:cNvPicPr>
          <p:nvPr userDrawn="1"/>
        </p:nvPicPr>
        <p:blipFill>
          <a:blip r:embed="rId4"/>
          <a:stretch>
            <a:fillRect/>
          </a:stretch>
        </p:blipFill>
        <p:spPr>
          <a:xfrm>
            <a:off x="1561457" y="550459"/>
            <a:ext cx="715182" cy="715182"/>
          </a:xfrm>
          <a:prstGeom prst="rect">
            <a:avLst/>
          </a:prstGeom>
        </p:spPr>
      </p:pic>
      <p:sp>
        <p:nvSpPr>
          <p:cNvPr id="6" name="Título 1">
            <a:extLst>
              <a:ext uri="{FF2B5EF4-FFF2-40B4-BE49-F238E27FC236}">
                <a16:creationId xmlns:a16="http://schemas.microsoft.com/office/drawing/2014/main" id="{C422FB61-030A-8DD6-C3FC-67F82FA668C0}"/>
              </a:ext>
            </a:extLst>
          </p:cNvPr>
          <p:cNvSpPr>
            <a:spLocks noGrp="1"/>
          </p:cNvSpPr>
          <p:nvPr>
            <p:ph type="title" hasCustomPrompt="1"/>
          </p:nvPr>
        </p:nvSpPr>
        <p:spPr>
          <a:xfrm>
            <a:off x="1559496" y="1700808"/>
            <a:ext cx="5904656" cy="1325563"/>
          </a:xfrm>
          <a:prstGeom prst="rect">
            <a:avLst/>
          </a:prstGeom>
          <a:ln>
            <a:noFill/>
          </a:ln>
        </p:spPr>
        <p:txBody>
          <a:bodyPr lIns="0" rIns="0" anchor="b"/>
          <a:lstStyle>
            <a:lvl1pPr>
              <a:lnSpc>
                <a:spcPct val="90000"/>
              </a:lnSpc>
              <a:defRPr sz="5200">
                <a:solidFill>
                  <a:schemeClr val="bg1"/>
                </a:solidFill>
              </a:defRPr>
            </a:lvl1pPr>
          </a:lstStyle>
          <a:p>
            <a:r>
              <a:rPr lang="es-ES"/>
              <a:t>Nombre</a:t>
            </a:r>
            <a:br>
              <a:rPr lang="es-ES"/>
            </a:br>
            <a:r>
              <a:rPr lang="es-ES"/>
              <a:t>Apellido</a:t>
            </a:r>
          </a:p>
        </p:txBody>
      </p:sp>
    </p:spTree>
    <p:extLst>
      <p:ext uri="{BB962C8B-B14F-4D97-AF65-F5344CB8AC3E}">
        <p14:creationId xmlns:p14="http://schemas.microsoft.com/office/powerpoint/2010/main" val="987201918"/>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2_Fond blanc libre">
    <p:bg>
      <p:bgPr>
        <a:solidFill>
          <a:schemeClr val="tx2"/>
        </a:solidFill>
        <a:effectLst/>
      </p:bgPr>
    </p:bg>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8CB2C74D-9E54-690D-53E0-F6896082D77F}"/>
              </a:ext>
            </a:extLst>
          </p:cNvPr>
          <p:cNvCxnSpPr>
            <a:cxnSpLocks/>
          </p:cNvCxnSpPr>
          <p:nvPr userDrawn="1"/>
        </p:nvCxnSpPr>
        <p:spPr>
          <a:xfrm>
            <a:off x="1558925" y="3209786"/>
            <a:ext cx="792659"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7" name="Espace réservé du texte 40">
            <a:extLst>
              <a:ext uri="{FF2B5EF4-FFF2-40B4-BE49-F238E27FC236}">
                <a16:creationId xmlns:a16="http://schemas.microsoft.com/office/drawing/2014/main" id="{01838E6D-936D-E84E-A58C-3A95D811E3C8}"/>
              </a:ext>
            </a:extLst>
          </p:cNvPr>
          <p:cNvSpPr>
            <a:spLocks noGrp="1"/>
          </p:cNvSpPr>
          <p:nvPr>
            <p:ph type="body" sz="quarter" idx="16" hasCustomPrompt="1"/>
          </p:nvPr>
        </p:nvSpPr>
        <p:spPr>
          <a:xfrm>
            <a:off x="1561457" y="3418395"/>
            <a:ext cx="2014263" cy="1159543"/>
          </a:xfrm>
          <a:prstGeom prst="rect">
            <a:avLst/>
          </a:prstGeom>
        </p:spPr>
        <p:txBody>
          <a:bodyPr lIns="0" rIns="0" anchor="t"/>
          <a:lstStyle>
            <a:lvl1pPr algn="l">
              <a:lnSpc>
                <a:spcPct val="100000"/>
              </a:lnSpc>
              <a:defRPr sz="16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Lorem ipsum </a:t>
            </a:r>
            <a:r>
              <a:rPr lang="fr-FR" err="1"/>
              <a:t>dolor</a:t>
            </a:r>
            <a:r>
              <a:rPr lang="fr-FR"/>
              <a:t> </a:t>
            </a:r>
            <a:r>
              <a:rPr lang="fr-FR" err="1"/>
              <a:t>sit</a:t>
            </a:r>
            <a:r>
              <a:rPr lang="fr-FR"/>
              <a:t> </a:t>
            </a:r>
            <a:r>
              <a:rPr lang="fr-FR" err="1"/>
              <a:t>amet</a:t>
            </a:r>
            <a:r>
              <a:rPr lang="fr-FR"/>
              <a:t>, </a:t>
            </a:r>
            <a:r>
              <a:rPr lang="fr-FR" err="1"/>
              <a:t>consectetur</a:t>
            </a:r>
            <a:r>
              <a:rPr lang="fr-FR"/>
              <a:t> </a:t>
            </a:r>
            <a:r>
              <a:rPr lang="fr-FR" err="1"/>
              <a:t>adipiscing</a:t>
            </a:r>
            <a:r>
              <a:rPr lang="fr-FR"/>
              <a:t> </a:t>
            </a:r>
            <a:r>
              <a:rPr lang="fr-FR" err="1"/>
              <a:t>elit</a:t>
            </a:r>
            <a:r>
              <a:rPr lang="fr-FR"/>
              <a:t>.</a:t>
            </a:r>
          </a:p>
        </p:txBody>
      </p:sp>
      <p:pic>
        <p:nvPicPr>
          <p:cNvPr id="5" name="Imagen 4" descr="Icono&#10;&#10;Descripción generada automáticamente">
            <a:extLst>
              <a:ext uri="{FF2B5EF4-FFF2-40B4-BE49-F238E27FC236}">
                <a16:creationId xmlns:a16="http://schemas.microsoft.com/office/drawing/2014/main" id="{8631EF2D-949F-3BFF-D19D-1C7CC44F6529}"/>
              </a:ext>
            </a:extLst>
          </p:cNvPr>
          <p:cNvPicPr>
            <a:picLocks noChangeAspect="1"/>
          </p:cNvPicPr>
          <p:nvPr userDrawn="1"/>
        </p:nvPicPr>
        <p:blipFill>
          <a:blip r:embed="rId2"/>
          <a:stretch>
            <a:fillRect/>
          </a:stretch>
        </p:blipFill>
        <p:spPr>
          <a:xfrm>
            <a:off x="1561457" y="550459"/>
            <a:ext cx="715182" cy="715182"/>
          </a:xfrm>
          <a:prstGeom prst="rect">
            <a:avLst/>
          </a:prstGeom>
        </p:spPr>
      </p:pic>
      <p:pic>
        <p:nvPicPr>
          <p:cNvPr id="8" name="Imagen 7">
            <a:extLst>
              <a:ext uri="{FF2B5EF4-FFF2-40B4-BE49-F238E27FC236}">
                <a16:creationId xmlns:a16="http://schemas.microsoft.com/office/drawing/2014/main" id="{3FFBDCB8-5D7E-A830-FFBC-F08B3BF90D9A}"/>
              </a:ext>
            </a:extLst>
          </p:cNvPr>
          <p:cNvPicPr>
            <a:picLocks noChangeAspect="1"/>
          </p:cNvPicPr>
          <p:nvPr userDrawn="1"/>
        </p:nvPicPr>
        <p:blipFill>
          <a:blip r:embed="rId3"/>
          <a:srcRect/>
          <a:stretch/>
        </p:blipFill>
        <p:spPr>
          <a:xfrm>
            <a:off x="9264352" y="5778000"/>
            <a:ext cx="1683296" cy="1088337"/>
          </a:xfrm>
          <a:prstGeom prst="rect">
            <a:avLst/>
          </a:prstGeom>
        </p:spPr>
      </p:pic>
      <p:sp>
        <p:nvSpPr>
          <p:cNvPr id="9" name="Triángulo rectángulo 8">
            <a:extLst>
              <a:ext uri="{FF2B5EF4-FFF2-40B4-BE49-F238E27FC236}">
                <a16:creationId xmlns:a16="http://schemas.microsoft.com/office/drawing/2014/main" id="{2EB9192C-249C-131C-5F87-C903398DA0E4}"/>
              </a:ext>
            </a:extLst>
          </p:cNvPr>
          <p:cNvSpPr/>
          <p:nvPr userDrawn="1"/>
        </p:nvSpPr>
        <p:spPr>
          <a:xfrm>
            <a:off x="6096000" y="-1"/>
            <a:ext cx="2088232" cy="6857263"/>
          </a:xfrm>
          <a:prstGeom prst="rtTriangl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0" name="Marcador de posición de imagen 6">
            <a:extLst>
              <a:ext uri="{FF2B5EF4-FFF2-40B4-BE49-F238E27FC236}">
                <a16:creationId xmlns:a16="http://schemas.microsoft.com/office/drawing/2014/main" id="{09862CD2-B162-B506-CB9F-B97028F7687D}"/>
              </a:ext>
            </a:extLst>
          </p:cNvPr>
          <p:cNvSpPr>
            <a:spLocks noGrp="1"/>
          </p:cNvSpPr>
          <p:nvPr>
            <p:ph type="pic" sz="quarter" idx="20"/>
          </p:nvPr>
        </p:nvSpPr>
        <p:spPr>
          <a:xfrm>
            <a:off x="3143672" y="-10605"/>
            <a:ext cx="8352928" cy="6876942"/>
          </a:xfrm>
          <a:prstGeom prst="parallelogram">
            <a:avLst>
              <a:gd name="adj" fmla="val 20081"/>
            </a:avLst>
          </a:prstGeom>
          <a:solidFill>
            <a:schemeClr val="bg2"/>
          </a:solidFill>
        </p:spPr>
        <p:txBody>
          <a:bodyPr/>
          <a:lstStyle/>
          <a:p>
            <a:endParaRPr lang="es-ES"/>
          </a:p>
        </p:txBody>
      </p:sp>
      <p:sp>
        <p:nvSpPr>
          <p:cNvPr id="12" name="Título 1">
            <a:extLst>
              <a:ext uri="{FF2B5EF4-FFF2-40B4-BE49-F238E27FC236}">
                <a16:creationId xmlns:a16="http://schemas.microsoft.com/office/drawing/2014/main" id="{F2839D98-2429-D6B8-4672-B096473A4BFF}"/>
              </a:ext>
            </a:extLst>
          </p:cNvPr>
          <p:cNvSpPr>
            <a:spLocks noGrp="1"/>
          </p:cNvSpPr>
          <p:nvPr>
            <p:ph type="title" hasCustomPrompt="1"/>
          </p:nvPr>
        </p:nvSpPr>
        <p:spPr>
          <a:xfrm>
            <a:off x="1559496" y="1700808"/>
            <a:ext cx="5904656" cy="1325563"/>
          </a:xfrm>
          <a:prstGeom prst="rect">
            <a:avLst/>
          </a:prstGeom>
          <a:ln>
            <a:noFill/>
          </a:ln>
        </p:spPr>
        <p:txBody>
          <a:bodyPr lIns="0" rIns="0" anchor="b"/>
          <a:lstStyle>
            <a:lvl1pPr>
              <a:lnSpc>
                <a:spcPct val="90000"/>
              </a:lnSpc>
              <a:defRPr sz="5200">
                <a:solidFill>
                  <a:schemeClr val="bg1"/>
                </a:solidFill>
              </a:defRPr>
            </a:lvl1pPr>
          </a:lstStyle>
          <a:p>
            <a:r>
              <a:rPr lang="es-ES"/>
              <a:t>Nombre</a:t>
            </a:r>
            <a:br>
              <a:rPr lang="es-ES"/>
            </a:br>
            <a:r>
              <a:rPr lang="es-ES"/>
              <a:t>Apellido</a:t>
            </a:r>
          </a:p>
        </p:txBody>
      </p:sp>
      <p:sp>
        <p:nvSpPr>
          <p:cNvPr id="2" name="Rectangle 1">
            <a:extLst>
              <a:ext uri="{FF2B5EF4-FFF2-40B4-BE49-F238E27FC236}">
                <a16:creationId xmlns:a16="http://schemas.microsoft.com/office/drawing/2014/main" id="{7E6AFFCB-3994-CE3D-D6A8-8EE4B36DBA99}"/>
              </a:ext>
            </a:extLst>
          </p:cNvPr>
          <p:cNvSpPr/>
          <p:nvPr userDrawn="1"/>
        </p:nvSpPr>
        <p:spPr>
          <a:xfrm>
            <a:off x="8904312" y="0"/>
            <a:ext cx="3287688" cy="6866336"/>
          </a:xfrm>
          <a:prstGeom prst="rect">
            <a:avLst/>
          </a:prstGeom>
          <a:solidFill>
            <a:srgbClr val="F5F7F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18104819"/>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2_Fond blanc libre">
    <p:bg>
      <p:bgPr>
        <a:solidFill>
          <a:schemeClr val="tx2"/>
        </a:solidFill>
        <a:effectLst/>
      </p:bgPr>
    </p:bg>
    <p:spTree>
      <p:nvGrpSpPr>
        <p:cNvPr id="1" name=""/>
        <p:cNvGrpSpPr/>
        <p:nvPr/>
      </p:nvGrpSpPr>
      <p:grpSpPr>
        <a:xfrm>
          <a:off x="0" y="0"/>
          <a:ext cx="0" cy="0"/>
          <a:chOff x="0" y="0"/>
          <a:chExt cx="0" cy="0"/>
        </a:xfrm>
      </p:grpSpPr>
      <p:sp>
        <p:nvSpPr>
          <p:cNvPr id="7" name="Espace réservé du texte 40">
            <a:extLst>
              <a:ext uri="{FF2B5EF4-FFF2-40B4-BE49-F238E27FC236}">
                <a16:creationId xmlns:a16="http://schemas.microsoft.com/office/drawing/2014/main" id="{01838E6D-936D-E84E-A58C-3A95D811E3C8}"/>
              </a:ext>
            </a:extLst>
          </p:cNvPr>
          <p:cNvSpPr>
            <a:spLocks noGrp="1"/>
          </p:cNvSpPr>
          <p:nvPr>
            <p:ph type="body" sz="quarter" idx="16" hasCustomPrompt="1"/>
          </p:nvPr>
        </p:nvSpPr>
        <p:spPr>
          <a:xfrm>
            <a:off x="542282" y="3418395"/>
            <a:ext cx="2014263" cy="1159543"/>
          </a:xfrm>
          <a:prstGeom prst="rect">
            <a:avLst/>
          </a:prstGeom>
        </p:spPr>
        <p:txBody>
          <a:bodyPr lIns="0" rIns="0" anchor="t"/>
          <a:lstStyle>
            <a:lvl1pPr algn="l">
              <a:lnSpc>
                <a:spcPct val="100000"/>
              </a:lnSpc>
              <a:defRPr sz="16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Lorem ipsum </a:t>
            </a:r>
            <a:r>
              <a:rPr lang="fr-FR" err="1"/>
              <a:t>dolor</a:t>
            </a:r>
            <a:r>
              <a:rPr lang="fr-FR"/>
              <a:t> </a:t>
            </a:r>
            <a:r>
              <a:rPr lang="fr-FR" err="1"/>
              <a:t>sit</a:t>
            </a:r>
            <a:r>
              <a:rPr lang="fr-FR"/>
              <a:t> </a:t>
            </a:r>
            <a:r>
              <a:rPr lang="fr-FR" err="1"/>
              <a:t>amet</a:t>
            </a:r>
            <a:r>
              <a:rPr lang="fr-FR"/>
              <a:t>, </a:t>
            </a:r>
            <a:r>
              <a:rPr lang="fr-FR" err="1"/>
              <a:t>consectetur</a:t>
            </a:r>
            <a:r>
              <a:rPr lang="fr-FR"/>
              <a:t> </a:t>
            </a:r>
            <a:r>
              <a:rPr lang="fr-FR" err="1"/>
              <a:t>adipiscing</a:t>
            </a:r>
            <a:r>
              <a:rPr lang="fr-FR"/>
              <a:t> </a:t>
            </a:r>
            <a:r>
              <a:rPr lang="fr-FR" err="1"/>
              <a:t>elit</a:t>
            </a:r>
            <a:r>
              <a:rPr lang="fr-FR"/>
              <a:t>.</a:t>
            </a:r>
          </a:p>
        </p:txBody>
      </p:sp>
      <p:pic>
        <p:nvPicPr>
          <p:cNvPr id="5" name="Imagen 4" descr="Icono&#10;&#10;Descripción generada automáticamente">
            <a:extLst>
              <a:ext uri="{FF2B5EF4-FFF2-40B4-BE49-F238E27FC236}">
                <a16:creationId xmlns:a16="http://schemas.microsoft.com/office/drawing/2014/main" id="{8631EF2D-949F-3BFF-D19D-1C7CC44F6529}"/>
              </a:ext>
            </a:extLst>
          </p:cNvPr>
          <p:cNvPicPr>
            <a:picLocks noChangeAspect="1"/>
          </p:cNvPicPr>
          <p:nvPr userDrawn="1"/>
        </p:nvPicPr>
        <p:blipFill>
          <a:blip r:embed="rId2"/>
          <a:stretch>
            <a:fillRect/>
          </a:stretch>
        </p:blipFill>
        <p:spPr>
          <a:xfrm>
            <a:off x="542282" y="550459"/>
            <a:ext cx="715182" cy="715182"/>
          </a:xfrm>
          <a:prstGeom prst="rect">
            <a:avLst/>
          </a:prstGeom>
        </p:spPr>
      </p:pic>
      <p:pic>
        <p:nvPicPr>
          <p:cNvPr id="8" name="Imagen 7">
            <a:extLst>
              <a:ext uri="{FF2B5EF4-FFF2-40B4-BE49-F238E27FC236}">
                <a16:creationId xmlns:a16="http://schemas.microsoft.com/office/drawing/2014/main" id="{3FFBDCB8-5D7E-A830-FFBC-F08B3BF90D9A}"/>
              </a:ext>
            </a:extLst>
          </p:cNvPr>
          <p:cNvPicPr>
            <a:picLocks noChangeAspect="1"/>
          </p:cNvPicPr>
          <p:nvPr userDrawn="1"/>
        </p:nvPicPr>
        <p:blipFill>
          <a:blip r:embed="rId3"/>
          <a:srcRect/>
          <a:stretch/>
        </p:blipFill>
        <p:spPr>
          <a:xfrm>
            <a:off x="9264352" y="5778000"/>
            <a:ext cx="1683296" cy="1088337"/>
          </a:xfrm>
          <a:prstGeom prst="rect">
            <a:avLst/>
          </a:prstGeom>
        </p:spPr>
      </p:pic>
      <p:sp>
        <p:nvSpPr>
          <p:cNvPr id="9" name="Triángulo rectángulo 8">
            <a:extLst>
              <a:ext uri="{FF2B5EF4-FFF2-40B4-BE49-F238E27FC236}">
                <a16:creationId xmlns:a16="http://schemas.microsoft.com/office/drawing/2014/main" id="{2EB9192C-249C-131C-5F87-C903398DA0E4}"/>
              </a:ext>
            </a:extLst>
          </p:cNvPr>
          <p:cNvSpPr/>
          <p:nvPr userDrawn="1"/>
        </p:nvSpPr>
        <p:spPr>
          <a:xfrm>
            <a:off x="6096000" y="-1"/>
            <a:ext cx="2088232" cy="6857263"/>
          </a:xfrm>
          <a:prstGeom prst="rtTriangl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0" name="Marcador de posición de imagen 6">
            <a:extLst>
              <a:ext uri="{FF2B5EF4-FFF2-40B4-BE49-F238E27FC236}">
                <a16:creationId xmlns:a16="http://schemas.microsoft.com/office/drawing/2014/main" id="{09862CD2-B162-B506-CB9F-B97028F7687D}"/>
              </a:ext>
            </a:extLst>
          </p:cNvPr>
          <p:cNvSpPr>
            <a:spLocks noGrp="1"/>
          </p:cNvSpPr>
          <p:nvPr>
            <p:ph type="pic" sz="quarter" idx="20"/>
          </p:nvPr>
        </p:nvSpPr>
        <p:spPr>
          <a:xfrm>
            <a:off x="5215435" y="-10605"/>
            <a:ext cx="8352928" cy="6876942"/>
          </a:xfrm>
          <a:prstGeom prst="parallelogram">
            <a:avLst>
              <a:gd name="adj" fmla="val 20081"/>
            </a:avLst>
          </a:prstGeom>
          <a:solidFill>
            <a:schemeClr val="bg2"/>
          </a:solidFill>
        </p:spPr>
        <p:txBody>
          <a:bodyPr/>
          <a:lstStyle/>
          <a:p>
            <a:endParaRPr lang="es-ES"/>
          </a:p>
        </p:txBody>
      </p:sp>
      <p:sp>
        <p:nvSpPr>
          <p:cNvPr id="12" name="Título 1">
            <a:extLst>
              <a:ext uri="{FF2B5EF4-FFF2-40B4-BE49-F238E27FC236}">
                <a16:creationId xmlns:a16="http://schemas.microsoft.com/office/drawing/2014/main" id="{F2839D98-2429-D6B8-4672-B096473A4BFF}"/>
              </a:ext>
            </a:extLst>
          </p:cNvPr>
          <p:cNvSpPr>
            <a:spLocks noGrp="1"/>
          </p:cNvSpPr>
          <p:nvPr>
            <p:ph type="title" hasCustomPrompt="1"/>
          </p:nvPr>
        </p:nvSpPr>
        <p:spPr>
          <a:xfrm>
            <a:off x="540321" y="1700808"/>
            <a:ext cx="5904656" cy="1325563"/>
          </a:xfrm>
          <a:prstGeom prst="rect">
            <a:avLst/>
          </a:prstGeom>
          <a:ln>
            <a:noFill/>
          </a:ln>
        </p:spPr>
        <p:txBody>
          <a:bodyPr lIns="0" rIns="0" anchor="b"/>
          <a:lstStyle>
            <a:lvl1pPr>
              <a:lnSpc>
                <a:spcPct val="90000"/>
              </a:lnSpc>
              <a:defRPr sz="5200">
                <a:solidFill>
                  <a:schemeClr val="bg1"/>
                </a:solidFill>
              </a:defRPr>
            </a:lvl1pPr>
          </a:lstStyle>
          <a:p>
            <a:r>
              <a:rPr lang="es-ES"/>
              <a:t>Nombre</a:t>
            </a:r>
            <a:br>
              <a:rPr lang="es-ES"/>
            </a:br>
            <a:r>
              <a:rPr lang="es-ES"/>
              <a:t>Apellido</a:t>
            </a:r>
          </a:p>
        </p:txBody>
      </p:sp>
      <p:sp>
        <p:nvSpPr>
          <p:cNvPr id="2" name="Rectangle 1">
            <a:extLst>
              <a:ext uri="{FF2B5EF4-FFF2-40B4-BE49-F238E27FC236}">
                <a16:creationId xmlns:a16="http://schemas.microsoft.com/office/drawing/2014/main" id="{7E6AFFCB-3994-CE3D-D6A8-8EE4B36DBA99}"/>
              </a:ext>
            </a:extLst>
          </p:cNvPr>
          <p:cNvSpPr/>
          <p:nvPr userDrawn="1"/>
        </p:nvSpPr>
        <p:spPr>
          <a:xfrm>
            <a:off x="8904312" y="0"/>
            <a:ext cx="3287688" cy="6866336"/>
          </a:xfrm>
          <a:prstGeom prst="rect">
            <a:avLst/>
          </a:prstGeom>
          <a:solidFill>
            <a:srgbClr val="F5F7F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27350339"/>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42_Fond blanc libre">
    <p:bg>
      <p:bgPr>
        <a:solidFill>
          <a:schemeClr val="tx2"/>
        </a:solidFill>
        <a:effectLst/>
      </p:bgPr>
    </p:bg>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8CB2C74D-9E54-690D-53E0-F6896082D77F}"/>
              </a:ext>
            </a:extLst>
          </p:cNvPr>
          <p:cNvCxnSpPr>
            <a:cxnSpLocks/>
          </p:cNvCxnSpPr>
          <p:nvPr userDrawn="1"/>
        </p:nvCxnSpPr>
        <p:spPr>
          <a:xfrm>
            <a:off x="1558925" y="3209786"/>
            <a:ext cx="792659"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7" name="Espace réservé du texte 40">
            <a:extLst>
              <a:ext uri="{FF2B5EF4-FFF2-40B4-BE49-F238E27FC236}">
                <a16:creationId xmlns:a16="http://schemas.microsoft.com/office/drawing/2014/main" id="{01838E6D-936D-E84E-A58C-3A95D811E3C8}"/>
              </a:ext>
            </a:extLst>
          </p:cNvPr>
          <p:cNvSpPr>
            <a:spLocks noGrp="1"/>
          </p:cNvSpPr>
          <p:nvPr>
            <p:ph type="body" sz="quarter" idx="16" hasCustomPrompt="1"/>
          </p:nvPr>
        </p:nvSpPr>
        <p:spPr>
          <a:xfrm>
            <a:off x="1561457" y="3418395"/>
            <a:ext cx="2014263" cy="1159543"/>
          </a:xfrm>
          <a:prstGeom prst="rect">
            <a:avLst/>
          </a:prstGeom>
        </p:spPr>
        <p:txBody>
          <a:bodyPr lIns="0" rIns="0" anchor="t"/>
          <a:lstStyle>
            <a:lvl1pPr algn="l">
              <a:lnSpc>
                <a:spcPct val="100000"/>
              </a:lnSpc>
              <a:defRPr sz="16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Lorem ipsum </a:t>
            </a:r>
            <a:r>
              <a:rPr lang="fr-FR" err="1"/>
              <a:t>dolor</a:t>
            </a:r>
            <a:r>
              <a:rPr lang="fr-FR"/>
              <a:t> </a:t>
            </a:r>
            <a:r>
              <a:rPr lang="fr-FR" err="1"/>
              <a:t>sit</a:t>
            </a:r>
            <a:r>
              <a:rPr lang="fr-FR"/>
              <a:t> </a:t>
            </a:r>
            <a:r>
              <a:rPr lang="fr-FR" err="1"/>
              <a:t>amet</a:t>
            </a:r>
            <a:r>
              <a:rPr lang="fr-FR"/>
              <a:t>, </a:t>
            </a:r>
            <a:r>
              <a:rPr lang="fr-FR" err="1"/>
              <a:t>consectetur</a:t>
            </a:r>
            <a:r>
              <a:rPr lang="fr-FR"/>
              <a:t> </a:t>
            </a:r>
            <a:r>
              <a:rPr lang="fr-FR" err="1"/>
              <a:t>adipiscing</a:t>
            </a:r>
            <a:r>
              <a:rPr lang="fr-FR"/>
              <a:t> </a:t>
            </a:r>
            <a:r>
              <a:rPr lang="fr-FR" err="1"/>
              <a:t>elit</a:t>
            </a:r>
            <a:r>
              <a:rPr lang="fr-FR"/>
              <a:t>.</a:t>
            </a:r>
          </a:p>
        </p:txBody>
      </p:sp>
      <p:pic>
        <p:nvPicPr>
          <p:cNvPr id="5" name="Imagen 4" descr="Icono&#10;&#10;Descripción generada automáticamente">
            <a:extLst>
              <a:ext uri="{FF2B5EF4-FFF2-40B4-BE49-F238E27FC236}">
                <a16:creationId xmlns:a16="http://schemas.microsoft.com/office/drawing/2014/main" id="{8631EF2D-949F-3BFF-D19D-1C7CC44F6529}"/>
              </a:ext>
            </a:extLst>
          </p:cNvPr>
          <p:cNvPicPr>
            <a:picLocks noChangeAspect="1"/>
          </p:cNvPicPr>
          <p:nvPr userDrawn="1"/>
        </p:nvPicPr>
        <p:blipFill>
          <a:blip r:embed="rId2"/>
          <a:stretch>
            <a:fillRect/>
          </a:stretch>
        </p:blipFill>
        <p:spPr>
          <a:xfrm>
            <a:off x="1561457" y="550459"/>
            <a:ext cx="715182" cy="715182"/>
          </a:xfrm>
          <a:prstGeom prst="rect">
            <a:avLst/>
          </a:prstGeom>
        </p:spPr>
      </p:pic>
      <p:pic>
        <p:nvPicPr>
          <p:cNvPr id="8" name="Imagen 7">
            <a:extLst>
              <a:ext uri="{FF2B5EF4-FFF2-40B4-BE49-F238E27FC236}">
                <a16:creationId xmlns:a16="http://schemas.microsoft.com/office/drawing/2014/main" id="{3FFBDCB8-5D7E-A830-FFBC-F08B3BF90D9A}"/>
              </a:ext>
            </a:extLst>
          </p:cNvPr>
          <p:cNvPicPr>
            <a:picLocks noChangeAspect="1"/>
          </p:cNvPicPr>
          <p:nvPr userDrawn="1"/>
        </p:nvPicPr>
        <p:blipFill>
          <a:blip r:embed="rId3"/>
          <a:srcRect/>
          <a:stretch/>
        </p:blipFill>
        <p:spPr>
          <a:xfrm>
            <a:off x="9264352" y="5778000"/>
            <a:ext cx="1683296" cy="1088337"/>
          </a:xfrm>
          <a:prstGeom prst="rect">
            <a:avLst/>
          </a:prstGeom>
        </p:spPr>
      </p:pic>
      <p:sp>
        <p:nvSpPr>
          <p:cNvPr id="9" name="Triángulo rectángulo 8">
            <a:extLst>
              <a:ext uri="{FF2B5EF4-FFF2-40B4-BE49-F238E27FC236}">
                <a16:creationId xmlns:a16="http://schemas.microsoft.com/office/drawing/2014/main" id="{2EB9192C-249C-131C-5F87-C903398DA0E4}"/>
              </a:ext>
            </a:extLst>
          </p:cNvPr>
          <p:cNvSpPr/>
          <p:nvPr userDrawn="1"/>
        </p:nvSpPr>
        <p:spPr>
          <a:xfrm>
            <a:off x="6096000" y="-1"/>
            <a:ext cx="2088232" cy="6857263"/>
          </a:xfrm>
          <a:prstGeom prst="rtTriangl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0" name="Marcador de posición de imagen 6">
            <a:extLst>
              <a:ext uri="{FF2B5EF4-FFF2-40B4-BE49-F238E27FC236}">
                <a16:creationId xmlns:a16="http://schemas.microsoft.com/office/drawing/2014/main" id="{09862CD2-B162-B506-CB9F-B97028F7687D}"/>
              </a:ext>
            </a:extLst>
          </p:cNvPr>
          <p:cNvSpPr>
            <a:spLocks noGrp="1"/>
          </p:cNvSpPr>
          <p:nvPr>
            <p:ph type="pic" sz="quarter" idx="20"/>
          </p:nvPr>
        </p:nvSpPr>
        <p:spPr>
          <a:xfrm>
            <a:off x="5447928" y="-10605"/>
            <a:ext cx="8352928" cy="6876942"/>
          </a:xfrm>
          <a:prstGeom prst="parallelogram">
            <a:avLst>
              <a:gd name="adj" fmla="val 20081"/>
            </a:avLst>
          </a:prstGeom>
          <a:solidFill>
            <a:schemeClr val="bg2"/>
          </a:solidFill>
        </p:spPr>
        <p:txBody>
          <a:bodyPr/>
          <a:lstStyle/>
          <a:p>
            <a:endParaRPr lang="es-ES"/>
          </a:p>
        </p:txBody>
      </p:sp>
      <p:sp>
        <p:nvSpPr>
          <p:cNvPr id="12" name="Título 1">
            <a:extLst>
              <a:ext uri="{FF2B5EF4-FFF2-40B4-BE49-F238E27FC236}">
                <a16:creationId xmlns:a16="http://schemas.microsoft.com/office/drawing/2014/main" id="{F2839D98-2429-D6B8-4672-B096473A4BFF}"/>
              </a:ext>
            </a:extLst>
          </p:cNvPr>
          <p:cNvSpPr>
            <a:spLocks noGrp="1"/>
          </p:cNvSpPr>
          <p:nvPr>
            <p:ph type="title" hasCustomPrompt="1"/>
          </p:nvPr>
        </p:nvSpPr>
        <p:spPr>
          <a:xfrm>
            <a:off x="1559496" y="1700808"/>
            <a:ext cx="5904656" cy="1325563"/>
          </a:xfrm>
          <a:prstGeom prst="rect">
            <a:avLst/>
          </a:prstGeom>
          <a:ln>
            <a:noFill/>
          </a:ln>
        </p:spPr>
        <p:txBody>
          <a:bodyPr lIns="0" rIns="0" anchor="b"/>
          <a:lstStyle>
            <a:lvl1pPr>
              <a:lnSpc>
                <a:spcPct val="90000"/>
              </a:lnSpc>
              <a:defRPr sz="5200">
                <a:solidFill>
                  <a:schemeClr val="bg1"/>
                </a:solidFill>
              </a:defRPr>
            </a:lvl1pPr>
          </a:lstStyle>
          <a:p>
            <a:r>
              <a:rPr lang="es-ES"/>
              <a:t>Nombre</a:t>
            </a:r>
            <a:br>
              <a:rPr lang="es-ES"/>
            </a:br>
            <a:r>
              <a:rPr lang="es-ES"/>
              <a:t>Apellido</a:t>
            </a:r>
          </a:p>
        </p:txBody>
      </p:sp>
    </p:spTree>
    <p:extLst>
      <p:ext uri="{BB962C8B-B14F-4D97-AF65-F5344CB8AC3E}">
        <p14:creationId xmlns:p14="http://schemas.microsoft.com/office/powerpoint/2010/main" val="337196084"/>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2_Fond blanc libre">
    <p:bg>
      <p:bgPr>
        <a:solidFill>
          <a:schemeClr val="tx1"/>
        </a:solid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C1E0A519-75CA-0529-715C-5022F64709A9}"/>
              </a:ext>
            </a:extLst>
          </p:cNvPr>
          <p:cNvSpPr/>
          <p:nvPr userDrawn="1"/>
        </p:nvSpPr>
        <p:spPr>
          <a:xfrm>
            <a:off x="0" y="0"/>
            <a:ext cx="12192000" cy="908050"/>
          </a:xfrm>
          <a:prstGeom prst="rect">
            <a:avLst/>
          </a:prstGeom>
          <a:solidFill>
            <a:schemeClr val="bg1"/>
          </a:solidFill>
          <a:ln>
            <a:noFill/>
          </a:ln>
          <a:effectLst>
            <a:outerShdw blurRad="63500" sx="102000" sy="102000" algn="c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8" name="Imagen 7">
            <a:extLst>
              <a:ext uri="{FF2B5EF4-FFF2-40B4-BE49-F238E27FC236}">
                <a16:creationId xmlns:a16="http://schemas.microsoft.com/office/drawing/2014/main" id="{7006F9AA-AAEC-C3E4-5D38-AD7D114EDBD3}"/>
              </a:ext>
            </a:extLst>
          </p:cNvPr>
          <p:cNvPicPr>
            <a:picLocks noChangeAspect="1"/>
          </p:cNvPicPr>
          <p:nvPr userDrawn="1"/>
        </p:nvPicPr>
        <p:blipFill>
          <a:blip r:embed="rId2"/>
          <a:srcRect/>
          <a:stretch/>
        </p:blipFill>
        <p:spPr>
          <a:xfrm>
            <a:off x="1548000" y="180000"/>
            <a:ext cx="504000" cy="504000"/>
          </a:xfrm>
          <a:prstGeom prst="rect">
            <a:avLst/>
          </a:prstGeom>
        </p:spPr>
      </p:pic>
      <p:sp>
        <p:nvSpPr>
          <p:cNvPr id="12" name="Título 11">
            <a:extLst>
              <a:ext uri="{FF2B5EF4-FFF2-40B4-BE49-F238E27FC236}">
                <a16:creationId xmlns:a16="http://schemas.microsoft.com/office/drawing/2014/main" id="{1F4B067E-7FF9-E3CC-41AD-11E38843A86A}"/>
              </a:ext>
            </a:extLst>
          </p:cNvPr>
          <p:cNvSpPr>
            <a:spLocks noGrp="1"/>
          </p:cNvSpPr>
          <p:nvPr>
            <p:ph type="title"/>
          </p:nvPr>
        </p:nvSpPr>
        <p:spPr>
          <a:xfrm>
            <a:off x="2135560" y="0"/>
            <a:ext cx="3960440" cy="908050"/>
          </a:xfrm>
          <a:prstGeom prst="rect">
            <a:avLst/>
          </a:prstGeom>
        </p:spPr>
        <p:txBody>
          <a:bodyPr anchor="ctr"/>
          <a:lstStyle>
            <a:lvl1pPr>
              <a:lnSpc>
                <a:spcPct val="90000"/>
              </a:lnSpc>
              <a:defRPr sz="1400">
                <a:latin typeface="+mj-lt"/>
              </a:defRPr>
            </a:lvl1pPr>
          </a:lstStyle>
          <a:p>
            <a:r>
              <a:rPr lang="es-ES"/>
              <a:t>Haga clic para modificar el estilo de título del patrón</a:t>
            </a:r>
          </a:p>
        </p:txBody>
      </p:sp>
      <p:pic>
        <p:nvPicPr>
          <p:cNvPr id="2" name="Imagen 1">
            <a:extLst>
              <a:ext uri="{FF2B5EF4-FFF2-40B4-BE49-F238E27FC236}">
                <a16:creationId xmlns:a16="http://schemas.microsoft.com/office/drawing/2014/main" id="{8E959E92-1FD1-F698-0BE4-108C852860A8}"/>
              </a:ext>
            </a:extLst>
          </p:cNvPr>
          <p:cNvPicPr>
            <a:picLocks noChangeAspect="1"/>
          </p:cNvPicPr>
          <p:nvPr userDrawn="1"/>
        </p:nvPicPr>
        <p:blipFill>
          <a:blip r:embed="rId3"/>
          <a:srcRect/>
          <a:stretch/>
        </p:blipFill>
        <p:spPr>
          <a:xfrm>
            <a:off x="9264352" y="5780178"/>
            <a:ext cx="1683296" cy="1083980"/>
          </a:xfrm>
          <a:prstGeom prst="rect">
            <a:avLst/>
          </a:prstGeom>
        </p:spPr>
      </p:pic>
      <p:sp>
        <p:nvSpPr>
          <p:cNvPr id="3" name="Marcador de posición de imagen 3">
            <a:extLst>
              <a:ext uri="{FF2B5EF4-FFF2-40B4-BE49-F238E27FC236}">
                <a16:creationId xmlns:a16="http://schemas.microsoft.com/office/drawing/2014/main" id="{F22EA902-FFC2-2144-8928-ADC7435F13D3}"/>
              </a:ext>
            </a:extLst>
          </p:cNvPr>
          <p:cNvSpPr>
            <a:spLocks noGrp="1"/>
          </p:cNvSpPr>
          <p:nvPr>
            <p:ph type="pic" sz="quarter" idx="10"/>
          </p:nvPr>
        </p:nvSpPr>
        <p:spPr>
          <a:xfrm>
            <a:off x="1725685" y="1700808"/>
            <a:ext cx="2304000" cy="2304000"/>
          </a:xfrm>
          <a:prstGeom prst="ellipse">
            <a:avLst/>
          </a:prstGeom>
          <a:solidFill>
            <a:schemeClr val="bg1"/>
          </a:solidFill>
          <a:ln>
            <a:noFill/>
          </a:ln>
        </p:spPr>
        <p:txBody>
          <a:bodyPr/>
          <a:lstStyle/>
          <a:p>
            <a:endParaRPr lang="es-ES"/>
          </a:p>
        </p:txBody>
      </p:sp>
      <p:sp>
        <p:nvSpPr>
          <p:cNvPr id="4" name="Espace réservé du texte 40">
            <a:extLst>
              <a:ext uri="{FF2B5EF4-FFF2-40B4-BE49-F238E27FC236}">
                <a16:creationId xmlns:a16="http://schemas.microsoft.com/office/drawing/2014/main" id="{517303B6-10C1-A746-1B8D-24B0CF7D7041}"/>
              </a:ext>
            </a:extLst>
          </p:cNvPr>
          <p:cNvSpPr>
            <a:spLocks noGrp="1"/>
          </p:cNvSpPr>
          <p:nvPr>
            <p:ph type="body" sz="quarter" idx="15" hasCustomPrompt="1"/>
          </p:nvPr>
        </p:nvSpPr>
        <p:spPr>
          <a:xfrm>
            <a:off x="1545537" y="4146793"/>
            <a:ext cx="2664296" cy="584775"/>
          </a:xfrm>
          <a:prstGeom prst="rect">
            <a:avLst/>
          </a:prstGeom>
        </p:spPr>
        <p:txBody>
          <a:bodyPr anchor="ctr"/>
          <a:lstStyle>
            <a:lvl1pPr algn="ctr">
              <a:defRPr sz="18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Lorem ipsum </a:t>
            </a:r>
            <a:r>
              <a:rPr lang="fr-FR" err="1"/>
              <a:t>dolor</a:t>
            </a:r>
            <a:r>
              <a:rPr lang="fr-FR"/>
              <a:t> </a:t>
            </a:r>
            <a:r>
              <a:rPr lang="fr-FR" err="1"/>
              <a:t>sit</a:t>
            </a:r>
            <a:endParaRPr lang="fr-FR"/>
          </a:p>
        </p:txBody>
      </p:sp>
      <p:sp>
        <p:nvSpPr>
          <p:cNvPr id="5" name="Espace réservé du texte 40">
            <a:extLst>
              <a:ext uri="{FF2B5EF4-FFF2-40B4-BE49-F238E27FC236}">
                <a16:creationId xmlns:a16="http://schemas.microsoft.com/office/drawing/2014/main" id="{630898B6-964C-F0D6-717C-82FBBA8DDDA1}"/>
              </a:ext>
            </a:extLst>
          </p:cNvPr>
          <p:cNvSpPr>
            <a:spLocks noGrp="1"/>
          </p:cNvSpPr>
          <p:nvPr>
            <p:ph type="body" sz="quarter" idx="16" hasCustomPrompt="1"/>
          </p:nvPr>
        </p:nvSpPr>
        <p:spPr>
          <a:xfrm>
            <a:off x="1545537" y="4731568"/>
            <a:ext cx="2664296" cy="584775"/>
          </a:xfrm>
          <a:prstGeom prst="rect">
            <a:avLst/>
          </a:prstGeom>
        </p:spPr>
        <p:txBody>
          <a:bodyPr anchor="t"/>
          <a:lstStyle>
            <a:lvl1pPr algn="ctr">
              <a:lnSpc>
                <a:spcPct val="100000"/>
              </a:lnSpc>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Lorem ipsum </a:t>
            </a:r>
            <a:r>
              <a:rPr lang="fr-FR" err="1"/>
              <a:t>dolor</a:t>
            </a:r>
            <a:r>
              <a:rPr lang="fr-FR"/>
              <a:t> </a:t>
            </a:r>
            <a:r>
              <a:rPr lang="fr-FR" err="1"/>
              <a:t>sit</a:t>
            </a:r>
            <a:r>
              <a:rPr lang="fr-FR"/>
              <a:t> </a:t>
            </a:r>
            <a:r>
              <a:rPr lang="fr-FR" err="1"/>
              <a:t>amet</a:t>
            </a:r>
            <a:r>
              <a:rPr lang="fr-FR"/>
              <a:t>, </a:t>
            </a:r>
            <a:r>
              <a:rPr lang="fr-FR" err="1"/>
              <a:t>consectetur</a:t>
            </a:r>
            <a:r>
              <a:rPr lang="fr-FR"/>
              <a:t> </a:t>
            </a:r>
            <a:r>
              <a:rPr lang="fr-FR" err="1"/>
              <a:t>adipiscing</a:t>
            </a:r>
            <a:r>
              <a:rPr lang="fr-FR"/>
              <a:t> </a:t>
            </a:r>
            <a:r>
              <a:rPr lang="fr-FR" err="1"/>
              <a:t>elit</a:t>
            </a:r>
            <a:r>
              <a:rPr lang="fr-FR"/>
              <a:t>.</a:t>
            </a:r>
          </a:p>
        </p:txBody>
      </p:sp>
      <p:sp>
        <p:nvSpPr>
          <p:cNvPr id="14" name="Marcador de posición de imagen 3">
            <a:extLst>
              <a:ext uri="{FF2B5EF4-FFF2-40B4-BE49-F238E27FC236}">
                <a16:creationId xmlns:a16="http://schemas.microsoft.com/office/drawing/2014/main" id="{9AD4D9B0-D343-DE09-B3A7-9F5A6BB8F29A}"/>
              </a:ext>
            </a:extLst>
          </p:cNvPr>
          <p:cNvSpPr>
            <a:spLocks noGrp="1"/>
          </p:cNvSpPr>
          <p:nvPr>
            <p:ph type="pic" sz="quarter" idx="17"/>
          </p:nvPr>
        </p:nvSpPr>
        <p:spPr>
          <a:xfrm>
            <a:off x="4944000" y="1684539"/>
            <a:ext cx="2304000" cy="2304000"/>
          </a:xfrm>
          <a:prstGeom prst="ellipse">
            <a:avLst/>
          </a:prstGeom>
          <a:solidFill>
            <a:schemeClr val="bg1"/>
          </a:solidFill>
          <a:ln>
            <a:noFill/>
          </a:ln>
        </p:spPr>
        <p:txBody>
          <a:bodyPr/>
          <a:lstStyle/>
          <a:p>
            <a:endParaRPr lang="es-ES"/>
          </a:p>
        </p:txBody>
      </p:sp>
      <p:sp>
        <p:nvSpPr>
          <p:cNvPr id="15" name="Espace réservé du texte 40">
            <a:extLst>
              <a:ext uri="{FF2B5EF4-FFF2-40B4-BE49-F238E27FC236}">
                <a16:creationId xmlns:a16="http://schemas.microsoft.com/office/drawing/2014/main" id="{FFD47E58-F6EE-97BC-E49F-9A67A62F64DD}"/>
              </a:ext>
            </a:extLst>
          </p:cNvPr>
          <p:cNvSpPr>
            <a:spLocks noGrp="1"/>
          </p:cNvSpPr>
          <p:nvPr>
            <p:ph type="body" sz="quarter" idx="18" hasCustomPrompt="1"/>
          </p:nvPr>
        </p:nvSpPr>
        <p:spPr>
          <a:xfrm>
            <a:off x="4763852" y="4130524"/>
            <a:ext cx="2664296" cy="584775"/>
          </a:xfrm>
          <a:prstGeom prst="rect">
            <a:avLst/>
          </a:prstGeom>
        </p:spPr>
        <p:txBody>
          <a:bodyPr anchor="ctr"/>
          <a:lstStyle>
            <a:lvl1pPr algn="ctr">
              <a:defRPr sz="18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Lorem ipsum </a:t>
            </a:r>
            <a:r>
              <a:rPr lang="fr-FR" err="1"/>
              <a:t>dolor</a:t>
            </a:r>
            <a:r>
              <a:rPr lang="fr-FR"/>
              <a:t> </a:t>
            </a:r>
            <a:r>
              <a:rPr lang="fr-FR" err="1"/>
              <a:t>sit</a:t>
            </a:r>
            <a:endParaRPr lang="fr-FR"/>
          </a:p>
        </p:txBody>
      </p:sp>
      <p:sp>
        <p:nvSpPr>
          <p:cNvPr id="16" name="Espace réservé du texte 40">
            <a:extLst>
              <a:ext uri="{FF2B5EF4-FFF2-40B4-BE49-F238E27FC236}">
                <a16:creationId xmlns:a16="http://schemas.microsoft.com/office/drawing/2014/main" id="{CBF1B369-0C5F-3361-671C-3B68005F6E75}"/>
              </a:ext>
            </a:extLst>
          </p:cNvPr>
          <p:cNvSpPr>
            <a:spLocks noGrp="1"/>
          </p:cNvSpPr>
          <p:nvPr>
            <p:ph type="body" sz="quarter" idx="19" hasCustomPrompt="1"/>
          </p:nvPr>
        </p:nvSpPr>
        <p:spPr>
          <a:xfrm>
            <a:off x="4763852" y="4715299"/>
            <a:ext cx="2664296" cy="584775"/>
          </a:xfrm>
          <a:prstGeom prst="rect">
            <a:avLst/>
          </a:prstGeom>
        </p:spPr>
        <p:txBody>
          <a:bodyPr anchor="t"/>
          <a:lstStyle>
            <a:lvl1pPr algn="ctr">
              <a:lnSpc>
                <a:spcPct val="100000"/>
              </a:lnSpc>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Lorem ipsum </a:t>
            </a:r>
            <a:r>
              <a:rPr lang="fr-FR" err="1"/>
              <a:t>dolor</a:t>
            </a:r>
            <a:r>
              <a:rPr lang="fr-FR"/>
              <a:t> </a:t>
            </a:r>
            <a:r>
              <a:rPr lang="fr-FR" err="1"/>
              <a:t>sit</a:t>
            </a:r>
            <a:r>
              <a:rPr lang="fr-FR"/>
              <a:t> </a:t>
            </a:r>
            <a:r>
              <a:rPr lang="fr-FR" err="1"/>
              <a:t>amet</a:t>
            </a:r>
            <a:r>
              <a:rPr lang="fr-FR"/>
              <a:t>, </a:t>
            </a:r>
            <a:r>
              <a:rPr lang="fr-FR" err="1"/>
              <a:t>consectetur</a:t>
            </a:r>
            <a:r>
              <a:rPr lang="fr-FR"/>
              <a:t> </a:t>
            </a:r>
            <a:r>
              <a:rPr lang="fr-FR" err="1"/>
              <a:t>adipiscing</a:t>
            </a:r>
            <a:r>
              <a:rPr lang="fr-FR"/>
              <a:t> </a:t>
            </a:r>
            <a:r>
              <a:rPr lang="fr-FR" err="1"/>
              <a:t>elit</a:t>
            </a:r>
            <a:r>
              <a:rPr lang="fr-FR"/>
              <a:t>.</a:t>
            </a:r>
          </a:p>
        </p:txBody>
      </p:sp>
      <p:sp>
        <p:nvSpPr>
          <p:cNvPr id="17" name="Marcador de posición de imagen 3">
            <a:extLst>
              <a:ext uri="{FF2B5EF4-FFF2-40B4-BE49-F238E27FC236}">
                <a16:creationId xmlns:a16="http://schemas.microsoft.com/office/drawing/2014/main" id="{F93358E1-D3AE-1585-0CB0-7B8A9BFF532B}"/>
              </a:ext>
            </a:extLst>
          </p:cNvPr>
          <p:cNvSpPr>
            <a:spLocks noGrp="1"/>
          </p:cNvSpPr>
          <p:nvPr>
            <p:ph type="pic" sz="quarter" idx="20"/>
          </p:nvPr>
        </p:nvSpPr>
        <p:spPr>
          <a:xfrm>
            <a:off x="8154108" y="1684539"/>
            <a:ext cx="2304000" cy="2304000"/>
          </a:xfrm>
          <a:prstGeom prst="ellipse">
            <a:avLst/>
          </a:prstGeom>
          <a:solidFill>
            <a:schemeClr val="bg1"/>
          </a:solidFill>
          <a:ln>
            <a:noFill/>
          </a:ln>
        </p:spPr>
        <p:txBody>
          <a:bodyPr/>
          <a:lstStyle/>
          <a:p>
            <a:endParaRPr lang="es-ES"/>
          </a:p>
        </p:txBody>
      </p:sp>
      <p:sp>
        <p:nvSpPr>
          <p:cNvPr id="18" name="Espace réservé du texte 40">
            <a:extLst>
              <a:ext uri="{FF2B5EF4-FFF2-40B4-BE49-F238E27FC236}">
                <a16:creationId xmlns:a16="http://schemas.microsoft.com/office/drawing/2014/main" id="{F7312276-3017-4EC3-0818-7D7C8298DE7B}"/>
              </a:ext>
            </a:extLst>
          </p:cNvPr>
          <p:cNvSpPr>
            <a:spLocks noGrp="1"/>
          </p:cNvSpPr>
          <p:nvPr>
            <p:ph type="body" sz="quarter" idx="21" hasCustomPrompt="1"/>
          </p:nvPr>
        </p:nvSpPr>
        <p:spPr>
          <a:xfrm>
            <a:off x="7973960" y="4130524"/>
            <a:ext cx="2664296" cy="584775"/>
          </a:xfrm>
          <a:prstGeom prst="rect">
            <a:avLst/>
          </a:prstGeom>
        </p:spPr>
        <p:txBody>
          <a:bodyPr anchor="ctr"/>
          <a:lstStyle>
            <a:lvl1pPr algn="ctr">
              <a:defRPr sz="18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Lorem ipsum </a:t>
            </a:r>
            <a:r>
              <a:rPr lang="fr-FR" err="1"/>
              <a:t>dolor</a:t>
            </a:r>
            <a:r>
              <a:rPr lang="fr-FR"/>
              <a:t> </a:t>
            </a:r>
            <a:r>
              <a:rPr lang="fr-FR" err="1"/>
              <a:t>sit</a:t>
            </a:r>
            <a:endParaRPr lang="fr-FR"/>
          </a:p>
        </p:txBody>
      </p:sp>
      <p:sp>
        <p:nvSpPr>
          <p:cNvPr id="19" name="Espace réservé du texte 40">
            <a:extLst>
              <a:ext uri="{FF2B5EF4-FFF2-40B4-BE49-F238E27FC236}">
                <a16:creationId xmlns:a16="http://schemas.microsoft.com/office/drawing/2014/main" id="{1AF01712-F72C-83C6-AD9C-4ADDDCB84FB7}"/>
              </a:ext>
            </a:extLst>
          </p:cNvPr>
          <p:cNvSpPr>
            <a:spLocks noGrp="1"/>
          </p:cNvSpPr>
          <p:nvPr>
            <p:ph type="body" sz="quarter" idx="22" hasCustomPrompt="1"/>
          </p:nvPr>
        </p:nvSpPr>
        <p:spPr>
          <a:xfrm>
            <a:off x="7973960" y="4715299"/>
            <a:ext cx="2664296" cy="584775"/>
          </a:xfrm>
          <a:prstGeom prst="rect">
            <a:avLst/>
          </a:prstGeom>
        </p:spPr>
        <p:txBody>
          <a:bodyPr anchor="t"/>
          <a:lstStyle>
            <a:lvl1pPr algn="ctr">
              <a:lnSpc>
                <a:spcPct val="100000"/>
              </a:lnSpc>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Lorem ipsum </a:t>
            </a:r>
            <a:r>
              <a:rPr lang="fr-FR" err="1"/>
              <a:t>dolor</a:t>
            </a:r>
            <a:r>
              <a:rPr lang="fr-FR"/>
              <a:t> </a:t>
            </a:r>
            <a:r>
              <a:rPr lang="fr-FR" err="1"/>
              <a:t>sit</a:t>
            </a:r>
            <a:r>
              <a:rPr lang="fr-FR"/>
              <a:t> </a:t>
            </a:r>
            <a:r>
              <a:rPr lang="fr-FR" err="1"/>
              <a:t>amet</a:t>
            </a:r>
            <a:r>
              <a:rPr lang="fr-FR"/>
              <a:t>, </a:t>
            </a:r>
            <a:r>
              <a:rPr lang="fr-FR" err="1"/>
              <a:t>consectetur</a:t>
            </a:r>
            <a:r>
              <a:rPr lang="fr-FR"/>
              <a:t> </a:t>
            </a:r>
            <a:r>
              <a:rPr lang="fr-FR" err="1"/>
              <a:t>adipiscing</a:t>
            </a:r>
            <a:r>
              <a:rPr lang="fr-FR"/>
              <a:t> </a:t>
            </a:r>
            <a:r>
              <a:rPr lang="fr-FR" err="1"/>
              <a:t>elit</a:t>
            </a:r>
            <a:r>
              <a:rPr lang="fr-FR"/>
              <a:t>.</a:t>
            </a:r>
          </a:p>
        </p:txBody>
      </p:sp>
    </p:spTree>
    <p:extLst>
      <p:ext uri="{BB962C8B-B14F-4D97-AF65-F5344CB8AC3E}">
        <p14:creationId xmlns:p14="http://schemas.microsoft.com/office/powerpoint/2010/main" val="1558701314"/>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6_Fond blanc libre">
    <p:bg>
      <p:bgPr>
        <a:solidFill>
          <a:schemeClr val="accent4"/>
        </a:solid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C1E0A519-75CA-0529-715C-5022F64709A9}"/>
              </a:ext>
            </a:extLst>
          </p:cNvPr>
          <p:cNvSpPr/>
          <p:nvPr userDrawn="1"/>
        </p:nvSpPr>
        <p:spPr>
          <a:xfrm>
            <a:off x="0" y="0"/>
            <a:ext cx="12192000" cy="908050"/>
          </a:xfrm>
          <a:prstGeom prst="rect">
            <a:avLst/>
          </a:prstGeom>
          <a:solidFill>
            <a:schemeClr val="bg1"/>
          </a:solidFill>
          <a:ln>
            <a:noFill/>
          </a:ln>
          <a:effectLst>
            <a:outerShdw blurRad="63500" sx="102000" sy="102000" algn="c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8" name="Imagen 7">
            <a:extLst>
              <a:ext uri="{FF2B5EF4-FFF2-40B4-BE49-F238E27FC236}">
                <a16:creationId xmlns:a16="http://schemas.microsoft.com/office/drawing/2014/main" id="{7006F9AA-AAEC-C3E4-5D38-AD7D114EDBD3}"/>
              </a:ext>
            </a:extLst>
          </p:cNvPr>
          <p:cNvPicPr>
            <a:picLocks noChangeAspect="1"/>
          </p:cNvPicPr>
          <p:nvPr userDrawn="1"/>
        </p:nvPicPr>
        <p:blipFill>
          <a:blip r:embed="rId2"/>
          <a:srcRect/>
          <a:stretch/>
        </p:blipFill>
        <p:spPr>
          <a:xfrm>
            <a:off x="1548000" y="180000"/>
            <a:ext cx="504000" cy="504000"/>
          </a:xfrm>
          <a:prstGeom prst="rect">
            <a:avLst/>
          </a:prstGeom>
        </p:spPr>
      </p:pic>
      <p:pic>
        <p:nvPicPr>
          <p:cNvPr id="11" name="Imagen 10">
            <a:extLst>
              <a:ext uri="{FF2B5EF4-FFF2-40B4-BE49-F238E27FC236}">
                <a16:creationId xmlns:a16="http://schemas.microsoft.com/office/drawing/2014/main" id="{17210910-A7C2-3CB8-4B8C-9050BDE73A42}"/>
              </a:ext>
            </a:extLst>
          </p:cNvPr>
          <p:cNvPicPr>
            <a:picLocks noChangeAspect="1"/>
          </p:cNvPicPr>
          <p:nvPr userDrawn="1"/>
        </p:nvPicPr>
        <p:blipFill>
          <a:blip r:embed="rId3"/>
          <a:srcRect/>
          <a:stretch/>
        </p:blipFill>
        <p:spPr>
          <a:xfrm>
            <a:off x="9264352" y="5778000"/>
            <a:ext cx="1683296" cy="1088337"/>
          </a:xfrm>
          <a:prstGeom prst="rect">
            <a:avLst/>
          </a:prstGeom>
        </p:spPr>
      </p:pic>
      <p:sp>
        <p:nvSpPr>
          <p:cNvPr id="12" name="Título 11">
            <a:extLst>
              <a:ext uri="{FF2B5EF4-FFF2-40B4-BE49-F238E27FC236}">
                <a16:creationId xmlns:a16="http://schemas.microsoft.com/office/drawing/2014/main" id="{1F4B067E-7FF9-E3CC-41AD-11E38843A86A}"/>
              </a:ext>
            </a:extLst>
          </p:cNvPr>
          <p:cNvSpPr>
            <a:spLocks noGrp="1"/>
          </p:cNvSpPr>
          <p:nvPr>
            <p:ph type="title"/>
          </p:nvPr>
        </p:nvSpPr>
        <p:spPr>
          <a:xfrm>
            <a:off x="2135560" y="0"/>
            <a:ext cx="3960440" cy="908050"/>
          </a:xfrm>
          <a:prstGeom prst="rect">
            <a:avLst/>
          </a:prstGeom>
        </p:spPr>
        <p:txBody>
          <a:bodyPr anchor="ctr"/>
          <a:lstStyle>
            <a:lvl1pPr>
              <a:lnSpc>
                <a:spcPct val="90000"/>
              </a:lnSpc>
              <a:defRPr sz="1400">
                <a:latin typeface="+mj-lt"/>
              </a:defRPr>
            </a:lvl1pPr>
          </a:lstStyle>
          <a:p>
            <a:r>
              <a:rPr lang="es-ES"/>
              <a:t>Haga clic para modificar el estilo de título del patrón</a:t>
            </a:r>
          </a:p>
        </p:txBody>
      </p:sp>
    </p:spTree>
    <p:extLst>
      <p:ext uri="{BB962C8B-B14F-4D97-AF65-F5344CB8AC3E}">
        <p14:creationId xmlns:p14="http://schemas.microsoft.com/office/powerpoint/2010/main" val="1496441819"/>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3_Fond blanc libre">
    <p:bg>
      <p:bgPr>
        <a:solidFill>
          <a:schemeClr val="accent6"/>
        </a:solid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006F9AA-AAEC-C3E4-5D38-AD7D114EDBD3}"/>
              </a:ext>
            </a:extLst>
          </p:cNvPr>
          <p:cNvPicPr>
            <a:picLocks noChangeAspect="1"/>
          </p:cNvPicPr>
          <p:nvPr userDrawn="1"/>
        </p:nvPicPr>
        <p:blipFill>
          <a:blip r:embed="rId2"/>
          <a:srcRect/>
          <a:stretch/>
        </p:blipFill>
        <p:spPr>
          <a:xfrm>
            <a:off x="5659470" y="1412776"/>
            <a:ext cx="875592" cy="875592"/>
          </a:xfrm>
          <a:prstGeom prst="rect">
            <a:avLst/>
          </a:prstGeom>
        </p:spPr>
      </p:pic>
      <p:pic>
        <p:nvPicPr>
          <p:cNvPr id="11" name="Imagen 10">
            <a:extLst>
              <a:ext uri="{FF2B5EF4-FFF2-40B4-BE49-F238E27FC236}">
                <a16:creationId xmlns:a16="http://schemas.microsoft.com/office/drawing/2014/main" id="{17210910-A7C2-3CB8-4B8C-9050BDE73A42}"/>
              </a:ext>
            </a:extLst>
          </p:cNvPr>
          <p:cNvPicPr>
            <a:picLocks noChangeAspect="1"/>
          </p:cNvPicPr>
          <p:nvPr userDrawn="1"/>
        </p:nvPicPr>
        <p:blipFill>
          <a:blip r:embed="rId3"/>
          <a:srcRect/>
          <a:stretch/>
        </p:blipFill>
        <p:spPr>
          <a:xfrm>
            <a:off x="9264352" y="5778000"/>
            <a:ext cx="1683296" cy="1088337"/>
          </a:xfrm>
          <a:prstGeom prst="rect">
            <a:avLst/>
          </a:prstGeom>
        </p:spPr>
      </p:pic>
      <p:sp>
        <p:nvSpPr>
          <p:cNvPr id="2" name="Espace réservé du texte 40">
            <a:extLst>
              <a:ext uri="{FF2B5EF4-FFF2-40B4-BE49-F238E27FC236}">
                <a16:creationId xmlns:a16="http://schemas.microsoft.com/office/drawing/2014/main" id="{8FB1779B-4AE3-2CE4-AA25-B02EC4EA3341}"/>
              </a:ext>
            </a:extLst>
          </p:cNvPr>
          <p:cNvSpPr>
            <a:spLocks noGrp="1"/>
          </p:cNvSpPr>
          <p:nvPr>
            <p:ph type="body" sz="quarter" idx="16" hasCustomPrompt="1"/>
          </p:nvPr>
        </p:nvSpPr>
        <p:spPr>
          <a:xfrm>
            <a:off x="1561457" y="2989537"/>
            <a:ext cx="9071618" cy="1159543"/>
          </a:xfrm>
          <a:prstGeom prst="rect">
            <a:avLst/>
          </a:prstGeom>
        </p:spPr>
        <p:txBody>
          <a:bodyPr lIns="0" rIns="0" anchor="t"/>
          <a:lstStyle>
            <a:lvl1pPr algn="ctr">
              <a:lnSpc>
                <a:spcPct val="100000"/>
              </a:lnSpc>
              <a:defRPr sz="3200" b="0">
                <a:solidFill>
                  <a:schemeClr val="tx2"/>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Lorem ipsum </a:t>
            </a:r>
            <a:r>
              <a:rPr lang="fr-FR" err="1"/>
              <a:t>dolor</a:t>
            </a:r>
            <a:r>
              <a:rPr lang="fr-FR"/>
              <a:t> </a:t>
            </a:r>
            <a:r>
              <a:rPr lang="fr-FR" err="1"/>
              <a:t>sit</a:t>
            </a:r>
            <a:r>
              <a:rPr lang="fr-FR"/>
              <a:t> </a:t>
            </a:r>
            <a:r>
              <a:rPr lang="fr-FR" err="1"/>
              <a:t>amet</a:t>
            </a:r>
            <a:r>
              <a:rPr lang="fr-FR"/>
              <a:t>, </a:t>
            </a:r>
            <a:r>
              <a:rPr lang="fr-FR" err="1"/>
              <a:t>consectetur</a:t>
            </a:r>
            <a:r>
              <a:rPr lang="fr-FR"/>
              <a:t> </a:t>
            </a:r>
            <a:r>
              <a:rPr lang="fr-FR" err="1"/>
              <a:t>adipiscing</a:t>
            </a:r>
            <a:r>
              <a:rPr lang="fr-FR"/>
              <a:t> </a:t>
            </a:r>
            <a:r>
              <a:rPr lang="fr-FR" err="1"/>
              <a:t>elit</a:t>
            </a:r>
            <a:r>
              <a:rPr lang="fr-FR"/>
              <a:t>.</a:t>
            </a:r>
          </a:p>
        </p:txBody>
      </p:sp>
      <p:cxnSp>
        <p:nvCxnSpPr>
          <p:cNvPr id="3" name="Conector recto 2">
            <a:extLst>
              <a:ext uri="{FF2B5EF4-FFF2-40B4-BE49-F238E27FC236}">
                <a16:creationId xmlns:a16="http://schemas.microsoft.com/office/drawing/2014/main" id="{BD57451F-F9CB-FC57-44E9-4679853EEB3C}"/>
              </a:ext>
            </a:extLst>
          </p:cNvPr>
          <p:cNvCxnSpPr>
            <a:cxnSpLocks/>
          </p:cNvCxnSpPr>
          <p:nvPr userDrawn="1"/>
        </p:nvCxnSpPr>
        <p:spPr>
          <a:xfrm>
            <a:off x="5232885" y="2636912"/>
            <a:ext cx="1728763" cy="0"/>
          </a:xfrm>
          <a:prstGeom prst="line">
            <a:avLst/>
          </a:prstGeom>
          <a:ln w="47625" cap="rnd">
            <a:solidFill>
              <a:schemeClr val="accent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235552"/>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43_Fond blanc libre">
    <p:bg>
      <p:bgPr>
        <a:solidFill>
          <a:schemeClr val="accent6"/>
        </a:solid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17210910-A7C2-3CB8-4B8C-9050BDE73A42}"/>
              </a:ext>
            </a:extLst>
          </p:cNvPr>
          <p:cNvPicPr>
            <a:picLocks noChangeAspect="1"/>
          </p:cNvPicPr>
          <p:nvPr userDrawn="1"/>
        </p:nvPicPr>
        <p:blipFill>
          <a:blip r:embed="rId2"/>
          <a:srcRect/>
          <a:stretch/>
        </p:blipFill>
        <p:spPr>
          <a:xfrm>
            <a:off x="9264352" y="5778000"/>
            <a:ext cx="1683296" cy="1088337"/>
          </a:xfrm>
          <a:prstGeom prst="rect">
            <a:avLst/>
          </a:prstGeom>
        </p:spPr>
      </p:pic>
      <p:sp>
        <p:nvSpPr>
          <p:cNvPr id="2" name="Espace réservé du texte 40">
            <a:extLst>
              <a:ext uri="{FF2B5EF4-FFF2-40B4-BE49-F238E27FC236}">
                <a16:creationId xmlns:a16="http://schemas.microsoft.com/office/drawing/2014/main" id="{8FB1779B-4AE3-2CE4-AA25-B02EC4EA3341}"/>
              </a:ext>
            </a:extLst>
          </p:cNvPr>
          <p:cNvSpPr>
            <a:spLocks noGrp="1"/>
          </p:cNvSpPr>
          <p:nvPr>
            <p:ph type="body" sz="quarter" idx="16" hasCustomPrompt="1"/>
          </p:nvPr>
        </p:nvSpPr>
        <p:spPr>
          <a:xfrm>
            <a:off x="1561457" y="2989537"/>
            <a:ext cx="9071618" cy="1159543"/>
          </a:xfrm>
          <a:prstGeom prst="rect">
            <a:avLst/>
          </a:prstGeom>
        </p:spPr>
        <p:txBody>
          <a:bodyPr lIns="0" rIns="0" anchor="t"/>
          <a:lstStyle>
            <a:lvl1pPr algn="ctr">
              <a:lnSpc>
                <a:spcPct val="100000"/>
              </a:lnSpc>
              <a:defRPr sz="3200" b="0">
                <a:solidFill>
                  <a:schemeClr val="tx2"/>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Lorem ipsum </a:t>
            </a:r>
            <a:r>
              <a:rPr lang="fr-FR" err="1"/>
              <a:t>dolor</a:t>
            </a:r>
            <a:r>
              <a:rPr lang="fr-FR"/>
              <a:t> </a:t>
            </a:r>
            <a:r>
              <a:rPr lang="fr-FR" err="1"/>
              <a:t>sit</a:t>
            </a:r>
            <a:r>
              <a:rPr lang="fr-FR"/>
              <a:t> </a:t>
            </a:r>
            <a:r>
              <a:rPr lang="fr-FR" err="1"/>
              <a:t>amet</a:t>
            </a:r>
            <a:r>
              <a:rPr lang="fr-FR"/>
              <a:t>, </a:t>
            </a:r>
            <a:r>
              <a:rPr lang="fr-FR" err="1"/>
              <a:t>consectetur</a:t>
            </a:r>
            <a:r>
              <a:rPr lang="fr-FR"/>
              <a:t> </a:t>
            </a:r>
            <a:r>
              <a:rPr lang="fr-FR" err="1"/>
              <a:t>adipiscing</a:t>
            </a:r>
            <a:r>
              <a:rPr lang="fr-FR"/>
              <a:t> </a:t>
            </a:r>
            <a:r>
              <a:rPr lang="fr-FR" err="1"/>
              <a:t>elit</a:t>
            </a:r>
            <a:r>
              <a:rPr lang="fr-FR"/>
              <a:t>.</a:t>
            </a:r>
          </a:p>
        </p:txBody>
      </p:sp>
      <p:cxnSp>
        <p:nvCxnSpPr>
          <p:cNvPr id="3" name="Conector recto 2">
            <a:extLst>
              <a:ext uri="{FF2B5EF4-FFF2-40B4-BE49-F238E27FC236}">
                <a16:creationId xmlns:a16="http://schemas.microsoft.com/office/drawing/2014/main" id="{BD57451F-F9CB-FC57-44E9-4679853EEB3C}"/>
              </a:ext>
            </a:extLst>
          </p:cNvPr>
          <p:cNvCxnSpPr>
            <a:cxnSpLocks/>
          </p:cNvCxnSpPr>
          <p:nvPr userDrawn="1"/>
        </p:nvCxnSpPr>
        <p:spPr>
          <a:xfrm>
            <a:off x="5232885" y="1844824"/>
            <a:ext cx="1728763" cy="0"/>
          </a:xfrm>
          <a:prstGeom prst="line">
            <a:avLst/>
          </a:prstGeom>
          <a:ln w="47625" cap="rnd">
            <a:solidFill>
              <a:schemeClr val="accent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1665796"/>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4_Fond blanc libre">
    <p:bg>
      <p:bgPr>
        <a:solidFill>
          <a:schemeClr val="tx1"/>
        </a:solid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006F9AA-AAEC-C3E4-5D38-AD7D114EDBD3}"/>
              </a:ext>
            </a:extLst>
          </p:cNvPr>
          <p:cNvPicPr>
            <a:picLocks noChangeAspect="1"/>
          </p:cNvPicPr>
          <p:nvPr userDrawn="1"/>
        </p:nvPicPr>
        <p:blipFill>
          <a:blip r:embed="rId2"/>
          <a:srcRect/>
          <a:stretch/>
        </p:blipFill>
        <p:spPr>
          <a:xfrm>
            <a:off x="5659470" y="1412776"/>
            <a:ext cx="875592" cy="875592"/>
          </a:xfrm>
          <a:prstGeom prst="rect">
            <a:avLst/>
          </a:prstGeom>
        </p:spPr>
      </p:pic>
      <p:sp>
        <p:nvSpPr>
          <p:cNvPr id="2" name="Espace réservé du texte 40">
            <a:extLst>
              <a:ext uri="{FF2B5EF4-FFF2-40B4-BE49-F238E27FC236}">
                <a16:creationId xmlns:a16="http://schemas.microsoft.com/office/drawing/2014/main" id="{8FB1779B-4AE3-2CE4-AA25-B02EC4EA3341}"/>
              </a:ext>
            </a:extLst>
          </p:cNvPr>
          <p:cNvSpPr>
            <a:spLocks noGrp="1"/>
          </p:cNvSpPr>
          <p:nvPr>
            <p:ph type="body" sz="quarter" idx="16" hasCustomPrompt="1"/>
          </p:nvPr>
        </p:nvSpPr>
        <p:spPr>
          <a:xfrm>
            <a:off x="1561457" y="2989537"/>
            <a:ext cx="9071618" cy="1159543"/>
          </a:xfrm>
          <a:prstGeom prst="rect">
            <a:avLst/>
          </a:prstGeom>
        </p:spPr>
        <p:txBody>
          <a:bodyPr lIns="0" rIns="0" anchor="t"/>
          <a:lstStyle>
            <a:lvl1pPr algn="ctr">
              <a:lnSpc>
                <a:spcPct val="100000"/>
              </a:lnSpc>
              <a:defRPr sz="32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Lorem ipsum </a:t>
            </a:r>
            <a:r>
              <a:rPr lang="fr-FR" err="1"/>
              <a:t>dolor</a:t>
            </a:r>
            <a:r>
              <a:rPr lang="fr-FR"/>
              <a:t> </a:t>
            </a:r>
            <a:r>
              <a:rPr lang="fr-FR" err="1"/>
              <a:t>sit</a:t>
            </a:r>
            <a:r>
              <a:rPr lang="fr-FR"/>
              <a:t> </a:t>
            </a:r>
            <a:r>
              <a:rPr lang="fr-FR" err="1"/>
              <a:t>amet</a:t>
            </a:r>
            <a:r>
              <a:rPr lang="fr-FR"/>
              <a:t>, </a:t>
            </a:r>
            <a:r>
              <a:rPr lang="fr-FR" err="1"/>
              <a:t>consectetur</a:t>
            </a:r>
            <a:r>
              <a:rPr lang="fr-FR"/>
              <a:t> </a:t>
            </a:r>
            <a:r>
              <a:rPr lang="fr-FR" err="1"/>
              <a:t>adipiscing</a:t>
            </a:r>
            <a:r>
              <a:rPr lang="fr-FR"/>
              <a:t> </a:t>
            </a:r>
            <a:r>
              <a:rPr lang="fr-FR" err="1"/>
              <a:t>elit</a:t>
            </a:r>
            <a:r>
              <a:rPr lang="fr-FR"/>
              <a:t>.</a:t>
            </a:r>
          </a:p>
        </p:txBody>
      </p:sp>
      <p:cxnSp>
        <p:nvCxnSpPr>
          <p:cNvPr id="3" name="Conector recto 2">
            <a:extLst>
              <a:ext uri="{FF2B5EF4-FFF2-40B4-BE49-F238E27FC236}">
                <a16:creationId xmlns:a16="http://schemas.microsoft.com/office/drawing/2014/main" id="{BD57451F-F9CB-FC57-44E9-4679853EEB3C}"/>
              </a:ext>
            </a:extLst>
          </p:cNvPr>
          <p:cNvCxnSpPr>
            <a:cxnSpLocks/>
          </p:cNvCxnSpPr>
          <p:nvPr userDrawn="1"/>
        </p:nvCxnSpPr>
        <p:spPr>
          <a:xfrm>
            <a:off x="5232885" y="2636912"/>
            <a:ext cx="1728763" cy="0"/>
          </a:xfrm>
          <a:prstGeom prst="line">
            <a:avLst/>
          </a:prstGeom>
          <a:ln w="47625" cap="rnd">
            <a:solidFill>
              <a:schemeClr val="accent1"/>
            </a:solidFill>
            <a:round/>
          </a:ln>
        </p:spPr>
        <p:style>
          <a:lnRef idx="1">
            <a:schemeClr val="accent1"/>
          </a:lnRef>
          <a:fillRef idx="0">
            <a:schemeClr val="accent1"/>
          </a:fillRef>
          <a:effectRef idx="0">
            <a:schemeClr val="accent1"/>
          </a:effectRef>
          <a:fontRef idx="minor">
            <a:schemeClr val="tx1"/>
          </a:fontRef>
        </p:style>
      </p:cxnSp>
      <p:pic>
        <p:nvPicPr>
          <p:cNvPr id="4" name="Imagen 3">
            <a:extLst>
              <a:ext uri="{FF2B5EF4-FFF2-40B4-BE49-F238E27FC236}">
                <a16:creationId xmlns:a16="http://schemas.microsoft.com/office/drawing/2014/main" id="{8D63C111-1751-7F06-E498-D4ADEC7BDDAC}"/>
              </a:ext>
            </a:extLst>
          </p:cNvPr>
          <p:cNvPicPr>
            <a:picLocks noChangeAspect="1"/>
          </p:cNvPicPr>
          <p:nvPr userDrawn="1"/>
        </p:nvPicPr>
        <p:blipFill>
          <a:blip r:embed="rId3"/>
          <a:srcRect/>
          <a:stretch/>
        </p:blipFill>
        <p:spPr>
          <a:xfrm>
            <a:off x="9264352" y="5780178"/>
            <a:ext cx="1683296" cy="1083980"/>
          </a:xfrm>
          <a:prstGeom prst="rect">
            <a:avLst/>
          </a:prstGeom>
        </p:spPr>
      </p:pic>
    </p:spTree>
    <p:extLst>
      <p:ext uri="{BB962C8B-B14F-4D97-AF65-F5344CB8AC3E}">
        <p14:creationId xmlns:p14="http://schemas.microsoft.com/office/powerpoint/2010/main" val="3181803583"/>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1_Fond blanc libre">
    <p:bg>
      <p:bgPr>
        <a:solidFill>
          <a:schemeClr val="bg1"/>
        </a:solid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C1E0A519-75CA-0529-715C-5022F64709A9}"/>
              </a:ext>
            </a:extLst>
          </p:cNvPr>
          <p:cNvSpPr/>
          <p:nvPr userDrawn="1"/>
        </p:nvSpPr>
        <p:spPr>
          <a:xfrm>
            <a:off x="0" y="0"/>
            <a:ext cx="12192000" cy="908050"/>
          </a:xfrm>
          <a:prstGeom prst="rect">
            <a:avLst/>
          </a:prstGeom>
          <a:solidFill>
            <a:schemeClr val="tx1"/>
          </a:solidFill>
          <a:ln>
            <a:noFill/>
          </a:ln>
          <a:effectLst>
            <a:outerShdw blurRad="63500" sx="102000" sy="102000" algn="c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8" name="Imagen 7">
            <a:extLst>
              <a:ext uri="{FF2B5EF4-FFF2-40B4-BE49-F238E27FC236}">
                <a16:creationId xmlns:a16="http://schemas.microsoft.com/office/drawing/2014/main" id="{7006F9AA-AAEC-C3E4-5D38-AD7D114EDBD3}"/>
              </a:ext>
            </a:extLst>
          </p:cNvPr>
          <p:cNvPicPr>
            <a:picLocks noChangeAspect="1"/>
          </p:cNvPicPr>
          <p:nvPr userDrawn="1"/>
        </p:nvPicPr>
        <p:blipFill>
          <a:blip r:embed="rId2"/>
          <a:srcRect/>
          <a:stretch/>
        </p:blipFill>
        <p:spPr>
          <a:xfrm>
            <a:off x="1548000" y="180000"/>
            <a:ext cx="504000" cy="504000"/>
          </a:xfrm>
          <a:prstGeom prst="rect">
            <a:avLst/>
          </a:prstGeom>
        </p:spPr>
      </p:pic>
      <p:pic>
        <p:nvPicPr>
          <p:cNvPr id="11" name="Imagen 10">
            <a:extLst>
              <a:ext uri="{FF2B5EF4-FFF2-40B4-BE49-F238E27FC236}">
                <a16:creationId xmlns:a16="http://schemas.microsoft.com/office/drawing/2014/main" id="{17210910-A7C2-3CB8-4B8C-9050BDE73A42}"/>
              </a:ext>
            </a:extLst>
          </p:cNvPr>
          <p:cNvPicPr>
            <a:picLocks noChangeAspect="1"/>
          </p:cNvPicPr>
          <p:nvPr userDrawn="1"/>
        </p:nvPicPr>
        <p:blipFill>
          <a:blip r:embed="rId3"/>
          <a:srcRect/>
          <a:stretch/>
        </p:blipFill>
        <p:spPr>
          <a:xfrm>
            <a:off x="9264352" y="5778000"/>
            <a:ext cx="1683296" cy="1088337"/>
          </a:xfrm>
          <a:prstGeom prst="rect">
            <a:avLst/>
          </a:prstGeom>
        </p:spPr>
      </p:pic>
      <p:sp>
        <p:nvSpPr>
          <p:cNvPr id="12" name="Título 11">
            <a:extLst>
              <a:ext uri="{FF2B5EF4-FFF2-40B4-BE49-F238E27FC236}">
                <a16:creationId xmlns:a16="http://schemas.microsoft.com/office/drawing/2014/main" id="{1F4B067E-7FF9-E3CC-41AD-11E38843A86A}"/>
              </a:ext>
            </a:extLst>
          </p:cNvPr>
          <p:cNvSpPr>
            <a:spLocks noGrp="1"/>
          </p:cNvSpPr>
          <p:nvPr>
            <p:ph type="title"/>
          </p:nvPr>
        </p:nvSpPr>
        <p:spPr>
          <a:xfrm>
            <a:off x="2135560" y="0"/>
            <a:ext cx="3960440" cy="908050"/>
          </a:xfrm>
          <a:prstGeom prst="rect">
            <a:avLst/>
          </a:prstGeom>
        </p:spPr>
        <p:txBody>
          <a:bodyPr anchor="ctr"/>
          <a:lstStyle>
            <a:lvl1pPr>
              <a:lnSpc>
                <a:spcPct val="90000"/>
              </a:lnSpc>
              <a:defRPr sz="1400">
                <a:solidFill>
                  <a:schemeClr val="bg1"/>
                </a:solidFill>
                <a:latin typeface="Gelion" panose="00000500000000000000" pitchFamily="50" charset="0"/>
              </a:defRPr>
            </a:lvl1pPr>
          </a:lstStyle>
          <a:p>
            <a:r>
              <a:rPr lang="es-ES"/>
              <a:t>Haga clic para modificar el estilo de título del patrón</a:t>
            </a:r>
          </a:p>
        </p:txBody>
      </p:sp>
    </p:spTree>
    <p:extLst>
      <p:ext uri="{BB962C8B-B14F-4D97-AF65-F5344CB8AC3E}">
        <p14:creationId xmlns:p14="http://schemas.microsoft.com/office/powerpoint/2010/main" val="3465514804"/>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2_Fond blanc libre">
    <p:bg>
      <p:bgPr>
        <a:solidFill>
          <a:schemeClr val="accent3"/>
        </a:solid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17210910-A7C2-3CB8-4B8C-9050BDE73A42}"/>
              </a:ext>
            </a:extLst>
          </p:cNvPr>
          <p:cNvPicPr>
            <a:picLocks noChangeAspect="1"/>
          </p:cNvPicPr>
          <p:nvPr userDrawn="1"/>
        </p:nvPicPr>
        <p:blipFill>
          <a:blip r:embed="rId2"/>
          <a:srcRect/>
          <a:stretch/>
        </p:blipFill>
        <p:spPr>
          <a:xfrm>
            <a:off x="9264352" y="5780178"/>
            <a:ext cx="1683296" cy="1083980"/>
          </a:xfrm>
          <a:prstGeom prst="rect">
            <a:avLst/>
          </a:prstGeom>
        </p:spPr>
      </p:pic>
    </p:spTree>
    <p:extLst>
      <p:ext uri="{BB962C8B-B14F-4D97-AF65-F5344CB8AC3E}">
        <p14:creationId xmlns:p14="http://schemas.microsoft.com/office/powerpoint/2010/main" val="580693157"/>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4_Fond blanc libre">
    <p:bg>
      <p:bgPr>
        <a:solidFill>
          <a:schemeClr val="tx1"/>
        </a:solid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17210910-A7C2-3CB8-4B8C-9050BDE73A42}"/>
              </a:ext>
            </a:extLst>
          </p:cNvPr>
          <p:cNvPicPr>
            <a:picLocks noChangeAspect="1"/>
          </p:cNvPicPr>
          <p:nvPr userDrawn="1"/>
        </p:nvPicPr>
        <p:blipFill>
          <a:blip r:embed="rId2"/>
          <a:srcRect/>
          <a:stretch/>
        </p:blipFill>
        <p:spPr>
          <a:xfrm>
            <a:off x="9264352" y="5780178"/>
            <a:ext cx="1683296" cy="1083980"/>
          </a:xfrm>
          <a:prstGeom prst="rect">
            <a:avLst/>
          </a:prstGeom>
        </p:spPr>
      </p:pic>
    </p:spTree>
    <p:extLst>
      <p:ext uri="{BB962C8B-B14F-4D97-AF65-F5344CB8AC3E}">
        <p14:creationId xmlns:p14="http://schemas.microsoft.com/office/powerpoint/2010/main" val="1031011164"/>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3_Fond blanc libre">
    <p:bg>
      <p:bgPr>
        <a:solidFill>
          <a:schemeClr val="bg1"/>
        </a:solid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17210910-A7C2-3CB8-4B8C-9050BDE73A42}"/>
              </a:ext>
            </a:extLst>
          </p:cNvPr>
          <p:cNvPicPr>
            <a:picLocks noChangeAspect="1"/>
          </p:cNvPicPr>
          <p:nvPr userDrawn="1"/>
        </p:nvPicPr>
        <p:blipFill>
          <a:blip r:embed="rId2"/>
          <a:srcRect/>
          <a:stretch/>
        </p:blipFill>
        <p:spPr>
          <a:xfrm>
            <a:off x="9264352" y="5778000"/>
            <a:ext cx="1683296" cy="1088337"/>
          </a:xfrm>
          <a:prstGeom prst="rect">
            <a:avLst/>
          </a:prstGeom>
        </p:spPr>
      </p:pic>
    </p:spTree>
    <p:extLst>
      <p:ext uri="{BB962C8B-B14F-4D97-AF65-F5344CB8AC3E}">
        <p14:creationId xmlns:p14="http://schemas.microsoft.com/office/powerpoint/2010/main" val="455318669"/>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2_Fond blanc libre">
    <p:bg>
      <p:bgPr>
        <a:solidFill>
          <a:schemeClr val="accent3"/>
        </a:solidFill>
        <a:effectLst/>
      </p:bgPr>
    </p:bg>
    <p:spTree>
      <p:nvGrpSpPr>
        <p:cNvPr id="1" name=""/>
        <p:cNvGrpSpPr/>
        <p:nvPr/>
      </p:nvGrpSpPr>
      <p:grpSpPr>
        <a:xfrm>
          <a:off x="0" y="0"/>
          <a:ext cx="0" cy="0"/>
          <a:chOff x="0" y="0"/>
          <a:chExt cx="0" cy="0"/>
        </a:xfrm>
      </p:grpSpPr>
      <p:pic>
        <p:nvPicPr>
          <p:cNvPr id="2" name="Imagen 10">
            <a:extLst>
              <a:ext uri="{FF2B5EF4-FFF2-40B4-BE49-F238E27FC236}">
                <a16:creationId xmlns:a16="http://schemas.microsoft.com/office/drawing/2014/main" id="{0429B105-B422-2BD4-A7BB-C8AE2741CD24}"/>
              </a:ext>
            </a:extLst>
          </p:cNvPr>
          <p:cNvPicPr>
            <a:picLocks noChangeAspect="1"/>
          </p:cNvPicPr>
          <p:nvPr userDrawn="1"/>
        </p:nvPicPr>
        <p:blipFill>
          <a:blip r:embed="rId2"/>
          <a:srcRect/>
          <a:stretch/>
        </p:blipFill>
        <p:spPr>
          <a:xfrm>
            <a:off x="10927315" y="6043590"/>
            <a:ext cx="1264685" cy="814410"/>
          </a:xfrm>
          <a:prstGeom prst="rect">
            <a:avLst/>
          </a:prstGeom>
        </p:spPr>
      </p:pic>
    </p:spTree>
    <p:extLst>
      <p:ext uri="{BB962C8B-B14F-4D97-AF65-F5344CB8AC3E}">
        <p14:creationId xmlns:p14="http://schemas.microsoft.com/office/powerpoint/2010/main" val="722176150"/>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5_Fond blanc libre">
    <p:bg>
      <p:bgPr>
        <a:solidFill>
          <a:schemeClr val="bg1"/>
        </a:solid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C1E0A519-75CA-0529-715C-5022F64709A9}"/>
              </a:ext>
            </a:extLst>
          </p:cNvPr>
          <p:cNvSpPr/>
          <p:nvPr userDrawn="1"/>
        </p:nvSpPr>
        <p:spPr>
          <a:xfrm>
            <a:off x="0" y="0"/>
            <a:ext cx="12192000" cy="908050"/>
          </a:xfrm>
          <a:prstGeom prst="rect">
            <a:avLst/>
          </a:prstGeom>
          <a:solidFill>
            <a:schemeClr val="tx1"/>
          </a:solidFill>
          <a:ln>
            <a:noFill/>
          </a:ln>
          <a:effectLst>
            <a:outerShdw blurRad="63500" sx="102000" sy="102000" algn="c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8" name="Imagen 7">
            <a:extLst>
              <a:ext uri="{FF2B5EF4-FFF2-40B4-BE49-F238E27FC236}">
                <a16:creationId xmlns:a16="http://schemas.microsoft.com/office/drawing/2014/main" id="{7006F9AA-AAEC-C3E4-5D38-AD7D114EDBD3}"/>
              </a:ext>
            </a:extLst>
          </p:cNvPr>
          <p:cNvPicPr>
            <a:picLocks noChangeAspect="1"/>
          </p:cNvPicPr>
          <p:nvPr userDrawn="1"/>
        </p:nvPicPr>
        <p:blipFill>
          <a:blip r:embed="rId2"/>
          <a:srcRect/>
          <a:stretch/>
        </p:blipFill>
        <p:spPr>
          <a:xfrm>
            <a:off x="1548000" y="180000"/>
            <a:ext cx="504000" cy="504000"/>
          </a:xfrm>
          <a:prstGeom prst="rect">
            <a:avLst/>
          </a:prstGeom>
        </p:spPr>
      </p:pic>
      <p:pic>
        <p:nvPicPr>
          <p:cNvPr id="11" name="Imagen 10">
            <a:extLst>
              <a:ext uri="{FF2B5EF4-FFF2-40B4-BE49-F238E27FC236}">
                <a16:creationId xmlns:a16="http://schemas.microsoft.com/office/drawing/2014/main" id="{17210910-A7C2-3CB8-4B8C-9050BDE73A42}"/>
              </a:ext>
            </a:extLst>
          </p:cNvPr>
          <p:cNvPicPr>
            <a:picLocks noChangeAspect="1"/>
          </p:cNvPicPr>
          <p:nvPr userDrawn="1"/>
        </p:nvPicPr>
        <p:blipFill>
          <a:blip r:embed="rId3"/>
          <a:srcRect/>
          <a:stretch/>
        </p:blipFill>
        <p:spPr>
          <a:xfrm>
            <a:off x="9264352" y="5778000"/>
            <a:ext cx="1683296" cy="1088337"/>
          </a:xfrm>
          <a:prstGeom prst="rect">
            <a:avLst/>
          </a:prstGeom>
        </p:spPr>
      </p:pic>
      <p:sp>
        <p:nvSpPr>
          <p:cNvPr id="12" name="Título 11">
            <a:extLst>
              <a:ext uri="{FF2B5EF4-FFF2-40B4-BE49-F238E27FC236}">
                <a16:creationId xmlns:a16="http://schemas.microsoft.com/office/drawing/2014/main" id="{1F4B067E-7FF9-E3CC-41AD-11E38843A86A}"/>
              </a:ext>
            </a:extLst>
          </p:cNvPr>
          <p:cNvSpPr>
            <a:spLocks noGrp="1"/>
          </p:cNvSpPr>
          <p:nvPr>
            <p:ph type="title"/>
          </p:nvPr>
        </p:nvSpPr>
        <p:spPr>
          <a:xfrm>
            <a:off x="2135560" y="0"/>
            <a:ext cx="3960440" cy="908050"/>
          </a:xfrm>
          <a:prstGeom prst="rect">
            <a:avLst/>
          </a:prstGeom>
        </p:spPr>
        <p:txBody>
          <a:bodyPr anchor="ctr"/>
          <a:lstStyle>
            <a:lvl1pPr>
              <a:lnSpc>
                <a:spcPct val="90000"/>
              </a:lnSpc>
              <a:defRPr sz="1400">
                <a:solidFill>
                  <a:schemeClr val="bg1"/>
                </a:solidFill>
                <a:latin typeface="+mj-lt"/>
              </a:defRPr>
            </a:lvl1pPr>
          </a:lstStyle>
          <a:p>
            <a:r>
              <a:rPr lang="es-ES"/>
              <a:t>Haga clic para modificar el estilo de título del patrón</a:t>
            </a:r>
          </a:p>
        </p:txBody>
      </p:sp>
      <p:cxnSp>
        <p:nvCxnSpPr>
          <p:cNvPr id="3" name="Conector recto 2">
            <a:extLst>
              <a:ext uri="{FF2B5EF4-FFF2-40B4-BE49-F238E27FC236}">
                <a16:creationId xmlns:a16="http://schemas.microsoft.com/office/drawing/2014/main" id="{3F74CC08-A4A8-18EF-B0F9-A78F21C60279}"/>
              </a:ext>
            </a:extLst>
          </p:cNvPr>
          <p:cNvCxnSpPr>
            <a:cxnSpLocks/>
          </p:cNvCxnSpPr>
          <p:nvPr userDrawn="1"/>
        </p:nvCxnSpPr>
        <p:spPr>
          <a:xfrm>
            <a:off x="1558925" y="1484784"/>
            <a:ext cx="493075"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7" name="Marcador de texto 6">
            <a:extLst>
              <a:ext uri="{FF2B5EF4-FFF2-40B4-BE49-F238E27FC236}">
                <a16:creationId xmlns:a16="http://schemas.microsoft.com/office/drawing/2014/main" id="{626166B6-8598-B4BA-A32F-252795996A4D}"/>
              </a:ext>
            </a:extLst>
          </p:cNvPr>
          <p:cNvSpPr>
            <a:spLocks noGrp="1"/>
          </p:cNvSpPr>
          <p:nvPr>
            <p:ph type="body" sz="quarter" idx="17"/>
          </p:nvPr>
        </p:nvSpPr>
        <p:spPr>
          <a:xfrm>
            <a:off x="1558925" y="1700213"/>
            <a:ext cx="9074150" cy="4249737"/>
          </a:xfrm>
          <a:prstGeom prst="rect">
            <a:avLst/>
          </a:prstGeom>
        </p:spPr>
        <p:txBody>
          <a:bodyPr lIns="0" rIns="0"/>
          <a:lstStyle>
            <a:lvl1pPr>
              <a:lnSpc>
                <a:spcPct val="90000"/>
              </a:lnSpc>
              <a:spcAft>
                <a:spcPts val="1200"/>
              </a:spcAft>
              <a:defRPr sz="2400"/>
            </a:lvl1pPr>
            <a:lvl2pPr>
              <a:lnSpc>
                <a:spcPct val="100000"/>
              </a:lnSpc>
              <a:spcBef>
                <a:spcPts val="0"/>
              </a:spcBef>
              <a:spcAft>
                <a:spcPts val="600"/>
              </a:spcAft>
              <a:defRPr sz="2000">
                <a:solidFill>
                  <a:schemeClr val="tx2"/>
                </a:solidFill>
              </a:defRPr>
            </a:lvl2pPr>
            <a:lvl3pPr>
              <a:lnSpc>
                <a:spcPct val="110000"/>
              </a:lnSpc>
              <a:defRPr/>
            </a:lvl3pPr>
            <a:lvl4pPr>
              <a:lnSpc>
                <a:spcPct val="110000"/>
              </a:lnSpc>
              <a:defRPr/>
            </a:lvl4pPr>
            <a:lvl5pPr>
              <a:lnSpc>
                <a:spcPct val="110000"/>
              </a:lnSpc>
              <a:defRPr>
                <a:solidFill>
                  <a:schemeClr val="tx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784942312"/>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6_Fond blanc libre">
    <p:bg>
      <p:bgPr>
        <a:solidFill>
          <a:schemeClr val="bg1"/>
        </a:solid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C1E0A519-75CA-0529-715C-5022F64709A9}"/>
              </a:ext>
            </a:extLst>
          </p:cNvPr>
          <p:cNvSpPr/>
          <p:nvPr userDrawn="1"/>
        </p:nvSpPr>
        <p:spPr>
          <a:xfrm>
            <a:off x="0" y="0"/>
            <a:ext cx="12192000" cy="908050"/>
          </a:xfrm>
          <a:prstGeom prst="rect">
            <a:avLst/>
          </a:prstGeom>
          <a:solidFill>
            <a:schemeClr val="tx1"/>
          </a:solidFill>
          <a:ln>
            <a:noFill/>
          </a:ln>
          <a:effectLst>
            <a:outerShdw blurRad="63500" sx="102000" sy="102000" algn="c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8" name="Imagen 7">
            <a:extLst>
              <a:ext uri="{FF2B5EF4-FFF2-40B4-BE49-F238E27FC236}">
                <a16:creationId xmlns:a16="http://schemas.microsoft.com/office/drawing/2014/main" id="{7006F9AA-AAEC-C3E4-5D38-AD7D114EDBD3}"/>
              </a:ext>
            </a:extLst>
          </p:cNvPr>
          <p:cNvPicPr>
            <a:picLocks noChangeAspect="1"/>
          </p:cNvPicPr>
          <p:nvPr userDrawn="1"/>
        </p:nvPicPr>
        <p:blipFill>
          <a:blip r:embed="rId2"/>
          <a:srcRect/>
          <a:stretch/>
        </p:blipFill>
        <p:spPr>
          <a:xfrm>
            <a:off x="1548000" y="180000"/>
            <a:ext cx="504000" cy="504000"/>
          </a:xfrm>
          <a:prstGeom prst="rect">
            <a:avLst/>
          </a:prstGeom>
        </p:spPr>
      </p:pic>
      <p:pic>
        <p:nvPicPr>
          <p:cNvPr id="11" name="Imagen 10">
            <a:extLst>
              <a:ext uri="{FF2B5EF4-FFF2-40B4-BE49-F238E27FC236}">
                <a16:creationId xmlns:a16="http://schemas.microsoft.com/office/drawing/2014/main" id="{17210910-A7C2-3CB8-4B8C-9050BDE73A42}"/>
              </a:ext>
            </a:extLst>
          </p:cNvPr>
          <p:cNvPicPr>
            <a:picLocks noChangeAspect="1"/>
          </p:cNvPicPr>
          <p:nvPr userDrawn="1"/>
        </p:nvPicPr>
        <p:blipFill>
          <a:blip r:embed="rId3"/>
          <a:srcRect/>
          <a:stretch/>
        </p:blipFill>
        <p:spPr>
          <a:xfrm>
            <a:off x="9264352" y="5778000"/>
            <a:ext cx="1683296" cy="1088337"/>
          </a:xfrm>
          <a:prstGeom prst="rect">
            <a:avLst/>
          </a:prstGeom>
        </p:spPr>
      </p:pic>
      <p:sp>
        <p:nvSpPr>
          <p:cNvPr id="12" name="Título 11">
            <a:extLst>
              <a:ext uri="{FF2B5EF4-FFF2-40B4-BE49-F238E27FC236}">
                <a16:creationId xmlns:a16="http://schemas.microsoft.com/office/drawing/2014/main" id="{1F4B067E-7FF9-E3CC-41AD-11E38843A86A}"/>
              </a:ext>
            </a:extLst>
          </p:cNvPr>
          <p:cNvSpPr>
            <a:spLocks noGrp="1"/>
          </p:cNvSpPr>
          <p:nvPr>
            <p:ph type="title"/>
          </p:nvPr>
        </p:nvSpPr>
        <p:spPr>
          <a:xfrm>
            <a:off x="2135560" y="0"/>
            <a:ext cx="3960440" cy="908050"/>
          </a:xfrm>
          <a:prstGeom prst="rect">
            <a:avLst/>
          </a:prstGeom>
        </p:spPr>
        <p:txBody>
          <a:bodyPr anchor="ctr"/>
          <a:lstStyle>
            <a:lvl1pPr>
              <a:lnSpc>
                <a:spcPct val="90000"/>
              </a:lnSpc>
              <a:defRPr sz="1400">
                <a:solidFill>
                  <a:schemeClr val="bg1"/>
                </a:solidFill>
                <a:latin typeface="+mj-lt"/>
              </a:defRPr>
            </a:lvl1pPr>
          </a:lstStyle>
          <a:p>
            <a:r>
              <a:rPr lang="es-ES"/>
              <a:t>Haga clic para modificar el estilo de título del patrón</a:t>
            </a:r>
          </a:p>
        </p:txBody>
      </p:sp>
      <p:cxnSp>
        <p:nvCxnSpPr>
          <p:cNvPr id="3" name="Conector recto 2">
            <a:extLst>
              <a:ext uri="{FF2B5EF4-FFF2-40B4-BE49-F238E27FC236}">
                <a16:creationId xmlns:a16="http://schemas.microsoft.com/office/drawing/2014/main" id="{3F74CC08-A4A8-18EF-B0F9-A78F21C60279}"/>
              </a:ext>
            </a:extLst>
          </p:cNvPr>
          <p:cNvCxnSpPr>
            <a:cxnSpLocks/>
          </p:cNvCxnSpPr>
          <p:nvPr userDrawn="1"/>
        </p:nvCxnSpPr>
        <p:spPr>
          <a:xfrm>
            <a:off x="1558925" y="1484784"/>
            <a:ext cx="493075"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 name="Conector recto 1">
            <a:extLst>
              <a:ext uri="{FF2B5EF4-FFF2-40B4-BE49-F238E27FC236}">
                <a16:creationId xmlns:a16="http://schemas.microsoft.com/office/drawing/2014/main" id="{F04AE57B-07EC-754B-71ED-883A4057BAA6}"/>
              </a:ext>
            </a:extLst>
          </p:cNvPr>
          <p:cNvCxnSpPr>
            <a:cxnSpLocks/>
          </p:cNvCxnSpPr>
          <p:nvPr userDrawn="1"/>
        </p:nvCxnSpPr>
        <p:spPr>
          <a:xfrm>
            <a:off x="6528048" y="1484784"/>
            <a:ext cx="493075"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5" name="Marcador de texto 6">
            <a:extLst>
              <a:ext uri="{FF2B5EF4-FFF2-40B4-BE49-F238E27FC236}">
                <a16:creationId xmlns:a16="http://schemas.microsoft.com/office/drawing/2014/main" id="{90C652E2-CB38-7657-EF53-0902FB0676C7}"/>
              </a:ext>
            </a:extLst>
          </p:cNvPr>
          <p:cNvSpPr>
            <a:spLocks noGrp="1"/>
          </p:cNvSpPr>
          <p:nvPr>
            <p:ph type="body" sz="quarter" idx="17"/>
          </p:nvPr>
        </p:nvSpPr>
        <p:spPr>
          <a:xfrm>
            <a:off x="6528048" y="1700213"/>
            <a:ext cx="4105027" cy="4249737"/>
          </a:xfrm>
          <a:prstGeom prst="rect">
            <a:avLst/>
          </a:prstGeom>
        </p:spPr>
        <p:txBody>
          <a:bodyPr lIns="0" rIns="0"/>
          <a:lstStyle>
            <a:lvl1pPr>
              <a:lnSpc>
                <a:spcPct val="90000"/>
              </a:lnSpc>
              <a:spcAft>
                <a:spcPts val="1200"/>
              </a:spcAft>
              <a:defRPr sz="2400"/>
            </a:lvl1pPr>
            <a:lvl2pPr>
              <a:lnSpc>
                <a:spcPct val="100000"/>
              </a:lnSpc>
              <a:spcBef>
                <a:spcPts val="0"/>
              </a:spcBef>
              <a:spcAft>
                <a:spcPts val="600"/>
              </a:spcAft>
              <a:defRPr sz="2000">
                <a:solidFill>
                  <a:schemeClr val="tx2"/>
                </a:solidFill>
              </a:defRPr>
            </a:lvl2pPr>
            <a:lvl3pPr>
              <a:lnSpc>
                <a:spcPct val="110000"/>
              </a:lnSpc>
              <a:defRPr/>
            </a:lvl3pPr>
            <a:lvl4pPr>
              <a:lnSpc>
                <a:spcPct val="110000"/>
              </a:lnSpc>
              <a:defRPr/>
            </a:lvl4pPr>
            <a:lvl5pPr>
              <a:lnSpc>
                <a:spcPct val="110000"/>
              </a:lnSpc>
              <a:defRPr>
                <a:solidFill>
                  <a:schemeClr val="tx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texto 6">
            <a:extLst>
              <a:ext uri="{FF2B5EF4-FFF2-40B4-BE49-F238E27FC236}">
                <a16:creationId xmlns:a16="http://schemas.microsoft.com/office/drawing/2014/main" id="{D1FA5DD6-2561-2700-2F6E-F004D0A93C39}"/>
              </a:ext>
            </a:extLst>
          </p:cNvPr>
          <p:cNvSpPr>
            <a:spLocks noGrp="1"/>
          </p:cNvSpPr>
          <p:nvPr>
            <p:ph type="body" sz="quarter" idx="18"/>
          </p:nvPr>
        </p:nvSpPr>
        <p:spPr>
          <a:xfrm>
            <a:off x="1558925" y="1700213"/>
            <a:ext cx="4105027" cy="4249737"/>
          </a:xfrm>
          <a:prstGeom prst="rect">
            <a:avLst/>
          </a:prstGeom>
        </p:spPr>
        <p:txBody>
          <a:bodyPr lIns="0" rIns="0"/>
          <a:lstStyle>
            <a:lvl1pPr>
              <a:lnSpc>
                <a:spcPct val="90000"/>
              </a:lnSpc>
              <a:spcAft>
                <a:spcPts val="1200"/>
              </a:spcAft>
              <a:defRPr sz="2400"/>
            </a:lvl1pPr>
            <a:lvl2pPr>
              <a:lnSpc>
                <a:spcPct val="100000"/>
              </a:lnSpc>
              <a:spcBef>
                <a:spcPts val="0"/>
              </a:spcBef>
              <a:spcAft>
                <a:spcPts val="600"/>
              </a:spcAft>
              <a:defRPr sz="2000">
                <a:solidFill>
                  <a:schemeClr val="tx2"/>
                </a:solidFill>
              </a:defRPr>
            </a:lvl2pPr>
            <a:lvl3pPr>
              <a:lnSpc>
                <a:spcPct val="110000"/>
              </a:lnSpc>
              <a:defRPr/>
            </a:lvl3pPr>
            <a:lvl4pPr>
              <a:lnSpc>
                <a:spcPct val="110000"/>
              </a:lnSpc>
              <a:defRPr/>
            </a:lvl4pPr>
            <a:lvl5pPr>
              <a:lnSpc>
                <a:spcPct val="110000"/>
              </a:lnSpc>
              <a:defRPr>
                <a:solidFill>
                  <a:schemeClr val="tx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840108046"/>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7_Fond blanc libre">
    <p:bg>
      <p:bgPr>
        <a:solidFill>
          <a:schemeClr val="bg1"/>
        </a:solidFill>
        <a:effectLst/>
      </p:bgPr>
    </p:bg>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D4B1D2D6-4331-2F35-4DD7-F53378F40A2D}"/>
              </a:ext>
            </a:extLst>
          </p:cNvPr>
          <p:cNvSpPr>
            <a:spLocks noGrp="1"/>
          </p:cNvSpPr>
          <p:nvPr>
            <p:ph type="pic" sz="quarter" idx="18"/>
          </p:nvPr>
        </p:nvSpPr>
        <p:spPr>
          <a:xfrm>
            <a:off x="6096000" y="908050"/>
            <a:ext cx="6096000" cy="5949950"/>
          </a:xfrm>
          <a:prstGeom prst="rect">
            <a:avLst/>
          </a:prstGeom>
          <a:solidFill>
            <a:schemeClr val="bg2"/>
          </a:solidFill>
        </p:spPr>
        <p:txBody>
          <a:bodyPr/>
          <a:lstStyle/>
          <a:p>
            <a:endParaRPr lang="es-ES"/>
          </a:p>
        </p:txBody>
      </p:sp>
      <p:sp>
        <p:nvSpPr>
          <p:cNvPr id="9" name="Rectángulo 8">
            <a:extLst>
              <a:ext uri="{FF2B5EF4-FFF2-40B4-BE49-F238E27FC236}">
                <a16:creationId xmlns:a16="http://schemas.microsoft.com/office/drawing/2014/main" id="{C1E0A519-75CA-0529-715C-5022F64709A9}"/>
              </a:ext>
            </a:extLst>
          </p:cNvPr>
          <p:cNvSpPr/>
          <p:nvPr userDrawn="1"/>
        </p:nvSpPr>
        <p:spPr>
          <a:xfrm>
            <a:off x="0" y="0"/>
            <a:ext cx="12192000" cy="908050"/>
          </a:xfrm>
          <a:prstGeom prst="rect">
            <a:avLst/>
          </a:prstGeom>
          <a:solidFill>
            <a:schemeClr val="tx1"/>
          </a:solidFill>
          <a:ln>
            <a:noFill/>
          </a:ln>
          <a:effectLst>
            <a:outerShdw blurRad="63500" sx="102000" sy="102000" algn="c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8" name="Imagen 7">
            <a:extLst>
              <a:ext uri="{FF2B5EF4-FFF2-40B4-BE49-F238E27FC236}">
                <a16:creationId xmlns:a16="http://schemas.microsoft.com/office/drawing/2014/main" id="{7006F9AA-AAEC-C3E4-5D38-AD7D114EDBD3}"/>
              </a:ext>
            </a:extLst>
          </p:cNvPr>
          <p:cNvPicPr>
            <a:picLocks noChangeAspect="1"/>
          </p:cNvPicPr>
          <p:nvPr userDrawn="1"/>
        </p:nvPicPr>
        <p:blipFill>
          <a:blip r:embed="rId2"/>
          <a:srcRect/>
          <a:stretch/>
        </p:blipFill>
        <p:spPr>
          <a:xfrm>
            <a:off x="1548000" y="180000"/>
            <a:ext cx="504000" cy="504000"/>
          </a:xfrm>
          <a:prstGeom prst="rect">
            <a:avLst/>
          </a:prstGeom>
        </p:spPr>
      </p:pic>
      <p:pic>
        <p:nvPicPr>
          <p:cNvPr id="11" name="Imagen 10">
            <a:extLst>
              <a:ext uri="{FF2B5EF4-FFF2-40B4-BE49-F238E27FC236}">
                <a16:creationId xmlns:a16="http://schemas.microsoft.com/office/drawing/2014/main" id="{17210910-A7C2-3CB8-4B8C-9050BDE73A42}"/>
              </a:ext>
            </a:extLst>
          </p:cNvPr>
          <p:cNvPicPr>
            <a:picLocks noChangeAspect="1"/>
          </p:cNvPicPr>
          <p:nvPr userDrawn="1"/>
        </p:nvPicPr>
        <p:blipFill>
          <a:blip r:embed="rId3"/>
          <a:srcRect/>
          <a:stretch/>
        </p:blipFill>
        <p:spPr>
          <a:xfrm>
            <a:off x="9264352" y="5778000"/>
            <a:ext cx="1683296" cy="1088337"/>
          </a:xfrm>
          <a:prstGeom prst="rect">
            <a:avLst/>
          </a:prstGeom>
        </p:spPr>
      </p:pic>
      <p:sp>
        <p:nvSpPr>
          <p:cNvPr id="12" name="Título 11">
            <a:extLst>
              <a:ext uri="{FF2B5EF4-FFF2-40B4-BE49-F238E27FC236}">
                <a16:creationId xmlns:a16="http://schemas.microsoft.com/office/drawing/2014/main" id="{1F4B067E-7FF9-E3CC-41AD-11E38843A86A}"/>
              </a:ext>
            </a:extLst>
          </p:cNvPr>
          <p:cNvSpPr>
            <a:spLocks noGrp="1"/>
          </p:cNvSpPr>
          <p:nvPr>
            <p:ph type="title"/>
          </p:nvPr>
        </p:nvSpPr>
        <p:spPr>
          <a:xfrm>
            <a:off x="2135560" y="0"/>
            <a:ext cx="3960440" cy="908050"/>
          </a:xfrm>
          <a:prstGeom prst="rect">
            <a:avLst/>
          </a:prstGeom>
        </p:spPr>
        <p:txBody>
          <a:bodyPr anchor="ctr"/>
          <a:lstStyle>
            <a:lvl1pPr>
              <a:lnSpc>
                <a:spcPct val="90000"/>
              </a:lnSpc>
              <a:defRPr sz="1400">
                <a:solidFill>
                  <a:schemeClr val="bg1"/>
                </a:solidFill>
                <a:latin typeface="+mj-lt"/>
              </a:defRPr>
            </a:lvl1pPr>
          </a:lstStyle>
          <a:p>
            <a:r>
              <a:rPr lang="es-ES"/>
              <a:t>Haga clic para modificar el estilo de título del patrón</a:t>
            </a:r>
          </a:p>
        </p:txBody>
      </p:sp>
      <p:cxnSp>
        <p:nvCxnSpPr>
          <p:cNvPr id="3" name="Conector recto 2">
            <a:extLst>
              <a:ext uri="{FF2B5EF4-FFF2-40B4-BE49-F238E27FC236}">
                <a16:creationId xmlns:a16="http://schemas.microsoft.com/office/drawing/2014/main" id="{3F74CC08-A4A8-18EF-B0F9-A78F21C60279}"/>
              </a:ext>
            </a:extLst>
          </p:cNvPr>
          <p:cNvCxnSpPr>
            <a:cxnSpLocks/>
          </p:cNvCxnSpPr>
          <p:nvPr userDrawn="1"/>
        </p:nvCxnSpPr>
        <p:spPr>
          <a:xfrm>
            <a:off x="1558925" y="1484784"/>
            <a:ext cx="493075"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0" name="Marcador de texto 6">
            <a:extLst>
              <a:ext uri="{FF2B5EF4-FFF2-40B4-BE49-F238E27FC236}">
                <a16:creationId xmlns:a16="http://schemas.microsoft.com/office/drawing/2014/main" id="{82C0027E-4B5E-E9F8-C521-C57C32A8E420}"/>
              </a:ext>
            </a:extLst>
          </p:cNvPr>
          <p:cNvSpPr>
            <a:spLocks noGrp="1"/>
          </p:cNvSpPr>
          <p:nvPr>
            <p:ph type="body" sz="quarter" idx="19"/>
          </p:nvPr>
        </p:nvSpPr>
        <p:spPr>
          <a:xfrm>
            <a:off x="1558925" y="1700213"/>
            <a:ext cx="4105027" cy="4249737"/>
          </a:xfrm>
          <a:prstGeom prst="rect">
            <a:avLst/>
          </a:prstGeom>
        </p:spPr>
        <p:txBody>
          <a:bodyPr lIns="0" rIns="0"/>
          <a:lstStyle>
            <a:lvl1pPr>
              <a:lnSpc>
                <a:spcPct val="90000"/>
              </a:lnSpc>
              <a:spcAft>
                <a:spcPts val="1200"/>
              </a:spcAft>
              <a:defRPr sz="2400"/>
            </a:lvl1pPr>
            <a:lvl2pPr>
              <a:lnSpc>
                <a:spcPct val="100000"/>
              </a:lnSpc>
              <a:spcBef>
                <a:spcPts val="0"/>
              </a:spcBef>
              <a:spcAft>
                <a:spcPts val="600"/>
              </a:spcAft>
              <a:defRPr sz="2000">
                <a:solidFill>
                  <a:schemeClr val="tx2"/>
                </a:solidFill>
              </a:defRPr>
            </a:lvl2pPr>
            <a:lvl3pPr>
              <a:lnSpc>
                <a:spcPct val="110000"/>
              </a:lnSpc>
              <a:defRPr/>
            </a:lvl3pPr>
            <a:lvl4pPr>
              <a:lnSpc>
                <a:spcPct val="110000"/>
              </a:lnSpc>
              <a:defRPr/>
            </a:lvl4pPr>
            <a:lvl5pPr>
              <a:lnSpc>
                <a:spcPct val="110000"/>
              </a:lnSpc>
              <a:defRPr>
                <a:solidFill>
                  <a:schemeClr val="tx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036181171"/>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6_Fond blanc libre">
    <p:bg>
      <p:bgPr>
        <a:solidFill>
          <a:schemeClr val="bg1"/>
        </a:solidFill>
        <a:effectLst/>
      </p:bgPr>
    </p:bg>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D4B1D2D6-4331-2F35-4DD7-F53378F40A2D}"/>
              </a:ext>
            </a:extLst>
          </p:cNvPr>
          <p:cNvSpPr>
            <a:spLocks noGrp="1"/>
          </p:cNvSpPr>
          <p:nvPr>
            <p:ph type="pic" sz="quarter" idx="18"/>
          </p:nvPr>
        </p:nvSpPr>
        <p:spPr>
          <a:xfrm>
            <a:off x="6096000" y="908050"/>
            <a:ext cx="6096000" cy="5949950"/>
          </a:xfrm>
          <a:prstGeom prst="rect">
            <a:avLst/>
          </a:prstGeom>
          <a:solidFill>
            <a:schemeClr val="bg2"/>
          </a:solidFill>
        </p:spPr>
        <p:txBody>
          <a:bodyPr/>
          <a:lstStyle/>
          <a:p>
            <a:endParaRPr lang="es-ES"/>
          </a:p>
        </p:txBody>
      </p:sp>
      <p:sp>
        <p:nvSpPr>
          <p:cNvPr id="9" name="Rectángulo 8">
            <a:extLst>
              <a:ext uri="{FF2B5EF4-FFF2-40B4-BE49-F238E27FC236}">
                <a16:creationId xmlns:a16="http://schemas.microsoft.com/office/drawing/2014/main" id="{C1E0A519-75CA-0529-715C-5022F64709A9}"/>
              </a:ext>
            </a:extLst>
          </p:cNvPr>
          <p:cNvSpPr/>
          <p:nvPr userDrawn="1"/>
        </p:nvSpPr>
        <p:spPr>
          <a:xfrm>
            <a:off x="0" y="0"/>
            <a:ext cx="12192000" cy="908050"/>
          </a:xfrm>
          <a:prstGeom prst="rect">
            <a:avLst/>
          </a:prstGeom>
          <a:solidFill>
            <a:schemeClr val="tx2"/>
          </a:solidFill>
          <a:ln>
            <a:noFill/>
          </a:ln>
          <a:effectLst>
            <a:outerShdw blurRad="63500" sx="102000" sy="102000" algn="c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8" name="Imagen 7">
            <a:extLst>
              <a:ext uri="{FF2B5EF4-FFF2-40B4-BE49-F238E27FC236}">
                <a16:creationId xmlns:a16="http://schemas.microsoft.com/office/drawing/2014/main" id="{7006F9AA-AAEC-C3E4-5D38-AD7D114EDBD3}"/>
              </a:ext>
            </a:extLst>
          </p:cNvPr>
          <p:cNvPicPr>
            <a:picLocks noChangeAspect="1"/>
          </p:cNvPicPr>
          <p:nvPr userDrawn="1"/>
        </p:nvPicPr>
        <p:blipFill>
          <a:blip r:embed="rId2"/>
          <a:srcRect/>
          <a:stretch/>
        </p:blipFill>
        <p:spPr>
          <a:xfrm>
            <a:off x="1548000" y="180000"/>
            <a:ext cx="504000" cy="504000"/>
          </a:xfrm>
          <a:prstGeom prst="rect">
            <a:avLst/>
          </a:prstGeom>
        </p:spPr>
      </p:pic>
      <p:pic>
        <p:nvPicPr>
          <p:cNvPr id="11" name="Imagen 10">
            <a:extLst>
              <a:ext uri="{FF2B5EF4-FFF2-40B4-BE49-F238E27FC236}">
                <a16:creationId xmlns:a16="http://schemas.microsoft.com/office/drawing/2014/main" id="{17210910-A7C2-3CB8-4B8C-9050BDE73A42}"/>
              </a:ext>
            </a:extLst>
          </p:cNvPr>
          <p:cNvPicPr>
            <a:picLocks noChangeAspect="1"/>
          </p:cNvPicPr>
          <p:nvPr userDrawn="1"/>
        </p:nvPicPr>
        <p:blipFill>
          <a:blip r:embed="rId3"/>
          <a:srcRect/>
          <a:stretch/>
        </p:blipFill>
        <p:spPr>
          <a:xfrm>
            <a:off x="9264352" y="5778000"/>
            <a:ext cx="1683296" cy="1088337"/>
          </a:xfrm>
          <a:prstGeom prst="rect">
            <a:avLst/>
          </a:prstGeom>
        </p:spPr>
      </p:pic>
      <p:sp>
        <p:nvSpPr>
          <p:cNvPr id="12" name="Título 11">
            <a:extLst>
              <a:ext uri="{FF2B5EF4-FFF2-40B4-BE49-F238E27FC236}">
                <a16:creationId xmlns:a16="http://schemas.microsoft.com/office/drawing/2014/main" id="{1F4B067E-7FF9-E3CC-41AD-11E38843A86A}"/>
              </a:ext>
            </a:extLst>
          </p:cNvPr>
          <p:cNvSpPr>
            <a:spLocks noGrp="1"/>
          </p:cNvSpPr>
          <p:nvPr>
            <p:ph type="title"/>
          </p:nvPr>
        </p:nvSpPr>
        <p:spPr>
          <a:xfrm>
            <a:off x="2135560" y="0"/>
            <a:ext cx="3960440" cy="908050"/>
          </a:xfrm>
          <a:prstGeom prst="rect">
            <a:avLst/>
          </a:prstGeom>
        </p:spPr>
        <p:txBody>
          <a:bodyPr anchor="ctr"/>
          <a:lstStyle>
            <a:lvl1pPr>
              <a:lnSpc>
                <a:spcPct val="90000"/>
              </a:lnSpc>
              <a:defRPr sz="1400">
                <a:solidFill>
                  <a:schemeClr val="bg1"/>
                </a:solidFill>
                <a:latin typeface="+mj-lt"/>
              </a:defRPr>
            </a:lvl1pPr>
          </a:lstStyle>
          <a:p>
            <a:r>
              <a:rPr lang="es-ES"/>
              <a:t>Haga clic para modificar el estilo de título del patrón</a:t>
            </a:r>
          </a:p>
        </p:txBody>
      </p:sp>
      <p:cxnSp>
        <p:nvCxnSpPr>
          <p:cNvPr id="3" name="Conector recto 2">
            <a:extLst>
              <a:ext uri="{FF2B5EF4-FFF2-40B4-BE49-F238E27FC236}">
                <a16:creationId xmlns:a16="http://schemas.microsoft.com/office/drawing/2014/main" id="{3F74CC08-A4A8-18EF-B0F9-A78F21C60279}"/>
              </a:ext>
            </a:extLst>
          </p:cNvPr>
          <p:cNvCxnSpPr>
            <a:cxnSpLocks/>
          </p:cNvCxnSpPr>
          <p:nvPr userDrawn="1"/>
        </p:nvCxnSpPr>
        <p:spPr>
          <a:xfrm>
            <a:off x="1558925" y="1484784"/>
            <a:ext cx="493075"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0" name="Marcador de texto 6">
            <a:extLst>
              <a:ext uri="{FF2B5EF4-FFF2-40B4-BE49-F238E27FC236}">
                <a16:creationId xmlns:a16="http://schemas.microsoft.com/office/drawing/2014/main" id="{82C0027E-4B5E-E9F8-C521-C57C32A8E420}"/>
              </a:ext>
            </a:extLst>
          </p:cNvPr>
          <p:cNvSpPr>
            <a:spLocks noGrp="1"/>
          </p:cNvSpPr>
          <p:nvPr>
            <p:ph type="body" sz="quarter" idx="19"/>
          </p:nvPr>
        </p:nvSpPr>
        <p:spPr>
          <a:xfrm>
            <a:off x="1558925" y="1700213"/>
            <a:ext cx="4105027" cy="4249737"/>
          </a:xfrm>
          <a:prstGeom prst="rect">
            <a:avLst/>
          </a:prstGeom>
        </p:spPr>
        <p:txBody>
          <a:bodyPr lIns="0" rIns="0"/>
          <a:lstStyle>
            <a:lvl1pPr>
              <a:lnSpc>
                <a:spcPct val="90000"/>
              </a:lnSpc>
              <a:spcAft>
                <a:spcPts val="1200"/>
              </a:spcAft>
              <a:defRPr sz="2400"/>
            </a:lvl1pPr>
            <a:lvl2pPr>
              <a:lnSpc>
                <a:spcPct val="100000"/>
              </a:lnSpc>
              <a:spcBef>
                <a:spcPts val="0"/>
              </a:spcBef>
              <a:spcAft>
                <a:spcPts val="600"/>
              </a:spcAft>
              <a:defRPr sz="2000">
                <a:solidFill>
                  <a:schemeClr val="tx2"/>
                </a:solidFill>
              </a:defRPr>
            </a:lvl2pPr>
            <a:lvl3pPr>
              <a:lnSpc>
                <a:spcPct val="110000"/>
              </a:lnSpc>
              <a:defRPr/>
            </a:lvl3pPr>
            <a:lvl4pPr>
              <a:lnSpc>
                <a:spcPct val="110000"/>
              </a:lnSpc>
              <a:defRPr/>
            </a:lvl4pPr>
            <a:lvl5pPr>
              <a:lnSpc>
                <a:spcPct val="110000"/>
              </a:lnSpc>
              <a:defRPr>
                <a:solidFill>
                  <a:schemeClr val="tx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62191942"/>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25_Fond blanc libre">
    <p:bg>
      <p:bgPr>
        <a:solidFill>
          <a:schemeClr val="bg1"/>
        </a:solidFill>
        <a:effectLst/>
      </p:bgPr>
    </p:bg>
    <p:spTree>
      <p:nvGrpSpPr>
        <p:cNvPr id="1" name=""/>
        <p:cNvGrpSpPr/>
        <p:nvPr/>
      </p:nvGrpSpPr>
      <p:grpSpPr>
        <a:xfrm>
          <a:off x="0" y="0"/>
          <a:ext cx="0" cy="0"/>
          <a:chOff x="0" y="0"/>
          <a:chExt cx="0" cy="0"/>
        </a:xfrm>
      </p:grpSpPr>
      <p:sp>
        <p:nvSpPr>
          <p:cNvPr id="6" name="Marcador de posición de imagen 6">
            <a:extLst>
              <a:ext uri="{FF2B5EF4-FFF2-40B4-BE49-F238E27FC236}">
                <a16:creationId xmlns:a16="http://schemas.microsoft.com/office/drawing/2014/main" id="{35BFF1B9-C2DA-3CC6-928A-DF47121B243E}"/>
              </a:ext>
            </a:extLst>
          </p:cNvPr>
          <p:cNvSpPr>
            <a:spLocks noGrp="1"/>
          </p:cNvSpPr>
          <p:nvPr>
            <p:ph type="pic" sz="quarter" idx="20"/>
          </p:nvPr>
        </p:nvSpPr>
        <p:spPr>
          <a:xfrm>
            <a:off x="4079776" y="-3696"/>
            <a:ext cx="9505056" cy="6858000"/>
          </a:xfrm>
          <a:prstGeom prst="parallelogram">
            <a:avLst>
              <a:gd name="adj" fmla="val 20081"/>
            </a:avLst>
          </a:prstGeom>
          <a:solidFill>
            <a:schemeClr val="bg2"/>
          </a:solidFill>
        </p:spPr>
        <p:txBody>
          <a:bodyPr/>
          <a:lstStyle/>
          <a:p>
            <a:endParaRPr lang="es-ES"/>
          </a:p>
        </p:txBody>
      </p:sp>
      <p:pic>
        <p:nvPicPr>
          <p:cNvPr id="5" name="Imagen 4">
            <a:extLst>
              <a:ext uri="{FF2B5EF4-FFF2-40B4-BE49-F238E27FC236}">
                <a16:creationId xmlns:a16="http://schemas.microsoft.com/office/drawing/2014/main" id="{B4D576A4-4DB7-DF46-74B8-D38AB25F2ECE}"/>
              </a:ext>
            </a:extLst>
          </p:cNvPr>
          <p:cNvPicPr>
            <a:picLocks noChangeAspect="1"/>
          </p:cNvPicPr>
          <p:nvPr userDrawn="1"/>
        </p:nvPicPr>
        <p:blipFill>
          <a:blip r:embed="rId2"/>
          <a:srcRect/>
          <a:stretch/>
        </p:blipFill>
        <p:spPr>
          <a:xfrm>
            <a:off x="9264352" y="5778000"/>
            <a:ext cx="1683296" cy="1088337"/>
          </a:xfrm>
          <a:prstGeom prst="rect">
            <a:avLst/>
          </a:prstGeom>
        </p:spPr>
      </p:pic>
      <p:pic>
        <p:nvPicPr>
          <p:cNvPr id="8" name="Imagen 7">
            <a:extLst>
              <a:ext uri="{FF2B5EF4-FFF2-40B4-BE49-F238E27FC236}">
                <a16:creationId xmlns:a16="http://schemas.microsoft.com/office/drawing/2014/main" id="{7006F9AA-AAEC-C3E4-5D38-AD7D114EDBD3}"/>
              </a:ext>
            </a:extLst>
          </p:cNvPr>
          <p:cNvPicPr>
            <a:picLocks noChangeAspect="1"/>
          </p:cNvPicPr>
          <p:nvPr userDrawn="1"/>
        </p:nvPicPr>
        <p:blipFill>
          <a:blip r:embed="rId3"/>
          <a:srcRect/>
          <a:stretch/>
        </p:blipFill>
        <p:spPr>
          <a:xfrm>
            <a:off x="1548000" y="180000"/>
            <a:ext cx="504000" cy="504000"/>
          </a:xfrm>
          <a:prstGeom prst="rect">
            <a:avLst/>
          </a:prstGeom>
        </p:spPr>
      </p:pic>
      <p:sp>
        <p:nvSpPr>
          <p:cNvPr id="12" name="Título 11">
            <a:extLst>
              <a:ext uri="{FF2B5EF4-FFF2-40B4-BE49-F238E27FC236}">
                <a16:creationId xmlns:a16="http://schemas.microsoft.com/office/drawing/2014/main" id="{1F4B067E-7FF9-E3CC-41AD-11E38843A86A}"/>
              </a:ext>
            </a:extLst>
          </p:cNvPr>
          <p:cNvSpPr>
            <a:spLocks noGrp="1"/>
          </p:cNvSpPr>
          <p:nvPr>
            <p:ph type="title"/>
          </p:nvPr>
        </p:nvSpPr>
        <p:spPr>
          <a:xfrm>
            <a:off x="2135560" y="0"/>
            <a:ext cx="2808312" cy="908050"/>
          </a:xfrm>
          <a:prstGeom prst="rect">
            <a:avLst/>
          </a:prstGeom>
        </p:spPr>
        <p:txBody>
          <a:bodyPr anchor="ctr"/>
          <a:lstStyle>
            <a:lvl1pPr>
              <a:lnSpc>
                <a:spcPct val="90000"/>
              </a:lnSpc>
              <a:defRPr sz="1400">
                <a:solidFill>
                  <a:schemeClr val="tx2"/>
                </a:solidFill>
                <a:latin typeface="+mj-lt"/>
              </a:defRPr>
            </a:lvl1pPr>
          </a:lstStyle>
          <a:p>
            <a:r>
              <a:rPr lang="es-ES"/>
              <a:t>Haga clic para modificar el estilo de título del patrón</a:t>
            </a:r>
          </a:p>
        </p:txBody>
      </p:sp>
      <p:cxnSp>
        <p:nvCxnSpPr>
          <p:cNvPr id="3" name="Conector recto 2">
            <a:extLst>
              <a:ext uri="{FF2B5EF4-FFF2-40B4-BE49-F238E27FC236}">
                <a16:creationId xmlns:a16="http://schemas.microsoft.com/office/drawing/2014/main" id="{3F74CC08-A4A8-18EF-B0F9-A78F21C60279}"/>
              </a:ext>
            </a:extLst>
          </p:cNvPr>
          <p:cNvCxnSpPr>
            <a:cxnSpLocks/>
          </p:cNvCxnSpPr>
          <p:nvPr userDrawn="1"/>
        </p:nvCxnSpPr>
        <p:spPr>
          <a:xfrm>
            <a:off x="1558925" y="1484784"/>
            <a:ext cx="493075"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0" name="Marcador de texto 6">
            <a:extLst>
              <a:ext uri="{FF2B5EF4-FFF2-40B4-BE49-F238E27FC236}">
                <a16:creationId xmlns:a16="http://schemas.microsoft.com/office/drawing/2014/main" id="{82C0027E-4B5E-E9F8-C521-C57C32A8E420}"/>
              </a:ext>
            </a:extLst>
          </p:cNvPr>
          <p:cNvSpPr>
            <a:spLocks noGrp="1"/>
          </p:cNvSpPr>
          <p:nvPr>
            <p:ph type="body" sz="quarter" idx="19"/>
          </p:nvPr>
        </p:nvSpPr>
        <p:spPr>
          <a:xfrm>
            <a:off x="1558925" y="1700213"/>
            <a:ext cx="2664867" cy="4249737"/>
          </a:xfrm>
          <a:prstGeom prst="rect">
            <a:avLst/>
          </a:prstGeom>
        </p:spPr>
        <p:txBody>
          <a:bodyPr lIns="0" rIns="0"/>
          <a:lstStyle>
            <a:lvl1pPr>
              <a:lnSpc>
                <a:spcPct val="90000"/>
              </a:lnSpc>
              <a:spcAft>
                <a:spcPts val="1200"/>
              </a:spcAft>
              <a:defRPr sz="2400"/>
            </a:lvl1pPr>
            <a:lvl2pPr>
              <a:lnSpc>
                <a:spcPct val="100000"/>
              </a:lnSpc>
              <a:spcBef>
                <a:spcPts val="0"/>
              </a:spcBef>
              <a:spcAft>
                <a:spcPts val="600"/>
              </a:spcAft>
              <a:defRPr sz="2000">
                <a:solidFill>
                  <a:schemeClr val="tx2"/>
                </a:solidFill>
              </a:defRPr>
            </a:lvl2pPr>
            <a:lvl3pPr>
              <a:lnSpc>
                <a:spcPct val="110000"/>
              </a:lnSpc>
              <a:defRPr/>
            </a:lvl3pPr>
            <a:lvl4pPr>
              <a:lnSpc>
                <a:spcPct val="110000"/>
              </a:lnSpc>
              <a:defRPr/>
            </a:lvl4pPr>
            <a:lvl5pPr>
              <a:lnSpc>
                <a:spcPct val="110000"/>
              </a:lnSpc>
              <a:defRPr>
                <a:solidFill>
                  <a:schemeClr val="tx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298508383"/>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3_Fond blanc libre">
    <p:bg>
      <p:bgPr>
        <a:solidFill>
          <a:schemeClr val="bg1"/>
        </a:solidFill>
        <a:effectLst/>
      </p:bgPr>
    </p:bg>
    <p:spTree>
      <p:nvGrpSpPr>
        <p:cNvPr id="1" name=""/>
        <p:cNvGrpSpPr/>
        <p:nvPr/>
      </p:nvGrpSpPr>
      <p:grpSpPr>
        <a:xfrm>
          <a:off x="0" y="0"/>
          <a:ext cx="0" cy="0"/>
          <a:chOff x="0" y="0"/>
          <a:chExt cx="0" cy="0"/>
        </a:xfrm>
      </p:grpSpPr>
      <p:sp>
        <p:nvSpPr>
          <p:cNvPr id="6" name="Marcador de posición de imagen 6">
            <a:extLst>
              <a:ext uri="{FF2B5EF4-FFF2-40B4-BE49-F238E27FC236}">
                <a16:creationId xmlns:a16="http://schemas.microsoft.com/office/drawing/2014/main" id="{35BFF1B9-C2DA-3CC6-928A-DF47121B243E}"/>
              </a:ext>
            </a:extLst>
          </p:cNvPr>
          <p:cNvSpPr>
            <a:spLocks noGrp="1"/>
          </p:cNvSpPr>
          <p:nvPr>
            <p:ph type="pic" sz="quarter" idx="20"/>
          </p:nvPr>
        </p:nvSpPr>
        <p:spPr>
          <a:xfrm>
            <a:off x="5447928" y="-3696"/>
            <a:ext cx="8136904" cy="6858000"/>
          </a:xfrm>
          <a:prstGeom prst="parallelogram">
            <a:avLst>
              <a:gd name="adj" fmla="val 20081"/>
            </a:avLst>
          </a:prstGeom>
          <a:solidFill>
            <a:schemeClr val="bg2"/>
          </a:solidFill>
        </p:spPr>
        <p:txBody>
          <a:bodyPr/>
          <a:lstStyle/>
          <a:p>
            <a:endParaRPr lang="es-ES"/>
          </a:p>
        </p:txBody>
      </p:sp>
      <p:pic>
        <p:nvPicPr>
          <p:cNvPr id="5" name="Imagen 4">
            <a:extLst>
              <a:ext uri="{FF2B5EF4-FFF2-40B4-BE49-F238E27FC236}">
                <a16:creationId xmlns:a16="http://schemas.microsoft.com/office/drawing/2014/main" id="{B4D576A4-4DB7-DF46-74B8-D38AB25F2ECE}"/>
              </a:ext>
            </a:extLst>
          </p:cNvPr>
          <p:cNvPicPr>
            <a:picLocks noChangeAspect="1"/>
          </p:cNvPicPr>
          <p:nvPr userDrawn="1"/>
        </p:nvPicPr>
        <p:blipFill>
          <a:blip r:embed="rId2"/>
          <a:srcRect/>
          <a:stretch/>
        </p:blipFill>
        <p:spPr>
          <a:xfrm>
            <a:off x="9264352" y="5778000"/>
            <a:ext cx="1683296" cy="1088337"/>
          </a:xfrm>
          <a:prstGeom prst="rect">
            <a:avLst/>
          </a:prstGeom>
        </p:spPr>
      </p:pic>
      <p:pic>
        <p:nvPicPr>
          <p:cNvPr id="8" name="Imagen 7">
            <a:extLst>
              <a:ext uri="{FF2B5EF4-FFF2-40B4-BE49-F238E27FC236}">
                <a16:creationId xmlns:a16="http://schemas.microsoft.com/office/drawing/2014/main" id="{7006F9AA-AAEC-C3E4-5D38-AD7D114EDBD3}"/>
              </a:ext>
            </a:extLst>
          </p:cNvPr>
          <p:cNvPicPr>
            <a:picLocks noChangeAspect="1"/>
          </p:cNvPicPr>
          <p:nvPr userDrawn="1"/>
        </p:nvPicPr>
        <p:blipFill>
          <a:blip r:embed="rId3"/>
          <a:srcRect/>
          <a:stretch/>
        </p:blipFill>
        <p:spPr>
          <a:xfrm>
            <a:off x="1548000" y="180000"/>
            <a:ext cx="504000" cy="504000"/>
          </a:xfrm>
          <a:prstGeom prst="rect">
            <a:avLst/>
          </a:prstGeom>
        </p:spPr>
      </p:pic>
      <p:sp>
        <p:nvSpPr>
          <p:cNvPr id="12" name="Título 11">
            <a:extLst>
              <a:ext uri="{FF2B5EF4-FFF2-40B4-BE49-F238E27FC236}">
                <a16:creationId xmlns:a16="http://schemas.microsoft.com/office/drawing/2014/main" id="{1F4B067E-7FF9-E3CC-41AD-11E38843A86A}"/>
              </a:ext>
            </a:extLst>
          </p:cNvPr>
          <p:cNvSpPr>
            <a:spLocks noGrp="1"/>
          </p:cNvSpPr>
          <p:nvPr>
            <p:ph type="title"/>
          </p:nvPr>
        </p:nvSpPr>
        <p:spPr>
          <a:xfrm>
            <a:off x="2135560" y="0"/>
            <a:ext cx="3960440" cy="908050"/>
          </a:xfrm>
          <a:prstGeom prst="rect">
            <a:avLst/>
          </a:prstGeom>
        </p:spPr>
        <p:txBody>
          <a:bodyPr anchor="ctr"/>
          <a:lstStyle>
            <a:lvl1pPr>
              <a:lnSpc>
                <a:spcPct val="90000"/>
              </a:lnSpc>
              <a:defRPr sz="1400">
                <a:solidFill>
                  <a:schemeClr val="tx2"/>
                </a:solidFill>
                <a:latin typeface="+mj-lt"/>
              </a:defRPr>
            </a:lvl1pPr>
          </a:lstStyle>
          <a:p>
            <a:r>
              <a:rPr lang="es-ES"/>
              <a:t>Haga clic para modificar el estilo de título del patrón</a:t>
            </a:r>
          </a:p>
        </p:txBody>
      </p:sp>
      <p:cxnSp>
        <p:nvCxnSpPr>
          <p:cNvPr id="3" name="Conector recto 2">
            <a:extLst>
              <a:ext uri="{FF2B5EF4-FFF2-40B4-BE49-F238E27FC236}">
                <a16:creationId xmlns:a16="http://schemas.microsoft.com/office/drawing/2014/main" id="{3F74CC08-A4A8-18EF-B0F9-A78F21C60279}"/>
              </a:ext>
            </a:extLst>
          </p:cNvPr>
          <p:cNvCxnSpPr>
            <a:cxnSpLocks/>
          </p:cNvCxnSpPr>
          <p:nvPr userDrawn="1"/>
        </p:nvCxnSpPr>
        <p:spPr>
          <a:xfrm>
            <a:off x="1558925" y="1484784"/>
            <a:ext cx="493075"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0" name="Marcador de texto 6">
            <a:extLst>
              <a:ext uri="{FF2B5EF4-FFF2-40B4-BE49-F238E27FC236}">
                <a16:creationId xmlns:a16="http://schemas.microsoft.com/office/drawing/2014/main" id="{82C0027E-4B5E-E9F8-C521-C57C32A8E420}"/>
              </a:ext>
            </a:extLst>
          </p:cNvPr>
          <p:cNvSpPr>
            <a:spLocks noGrp="1"/>
          </p:cNvSpPr>
          <p:nvPr>
            <p:ph type="body" sz="quarter" idx="19"/>
          </p:nvPr>
        </p:nvSpPr>
        <p:spPr>
          <a:xfrm>
            <a:off x="1558925" y="1700213"/>
            <a:ext cx="4105027" cy="4249737"/>
          </a:xfrm>
          <a:prstGeom prst="rect">
            <a:avLst/>
          </a:prstGeom>
        </p:spPr>
        <p:txBody>
          <a:bodyPr lIns="0" rIns="0"/>
          <a:lstStyle>
            <a:lvl1pPr>
              <a:lnSpc>
                <a:spcPct val="90000"/>
              </a:lnSpc>
              <a:spcAft>
                <a:spcPts val="1200"/>
              </a:spcAft>
              <a:defRPr sz="2400"/>
            </a:lvl1pPr>
            <a:lvl2pPr>
              <a:lnSpc>
                <a:spcPct val="100000"/>
              </a:lnSpc>
              <a:spcBef>
                <a:spcPts val="0"/>
              </a:spcBef>
              <a:spcAft>
                <a:spcPts val="600"/>
              </a:spcAft>
              <a:defRPr sz="2000">
                <a:solidFill>
                  <a:schemeClr val="tx2"/>
                </a:solidFill>
              </a:defRPr>
            </a:lvl2pPr>
            <a:lvl3pPr>
              <a:lnSpc>
                <a:spcPct val="110000"/>
              </a:lnSpc>
              <a:defRPr/>
            </a:lvl3pPr>
            <a:lvl4pPr>
              <a:lnSpc>
                <a:spcPct val="110000"/>
              </a:lnSpc>
              <a:defRPr/>
            </a:lvl4pPr>
            <a:lvl5pPr>
              <a:lnSpc>
                <a:spcPct val="110000"/>
              </a:lnSpc>
              <a:defRPr>
                <a:solidFill>
                  <a:schemeClr val="tx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4287668734"/>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34_Fond blanc libre">
    <p:bg>
      <p:bgPr>
        <a:solidFill>
          <a:schemeClr val="bg1"/>
        </a:solidFill>
        <a:effectLst/>
      </p:bgPr>
    </p:bg>
    <p:spTree>
      <p:nvGrpSpPr>
        <p:cNvPr id="1" name=""/>
        <p:cNvGrpSpPr/>
        <p:nvPr/>
      </p:nvGrpSpPr>
      <p:grpSpPr>
        <a:xfrm>
          <a:off x="0" y="0"/>
          <a:ext cx="0" cy="0"/>
          <a:chOff x="0" y="0"/>
          <a:chExt cx="0" cy="0"/>
        </a:xfrm>
      </p:grpSpPr>
      <p:sp>
        <p:nvSpPr>
          <p:cNvPr id="6" name="Marcador de posición de imagen 6">
            <a:extLst>
              <a:ext uri="{FF2B5EF4-FFF2-40B4-BE49-F238E27FC236}">
                <a16:creationId xmlns:a16="http://schemas.microsoft.com/office/drawing/2014/main" id="{35BFF1B9-C2DA-3CC6-928A-DF47121B243E}"/>
              </a:ext>
            </a:extLst>
          </p:cNvPr>
          <p:cNvSpPr>
            <a:spLocks noGrp="1"/>
          </p:cNvSpPr>
          <p:nvPr>
            <p:ph type="pic" sz="quarter" idx="20"/>
          </p:nvPr>
        </p:nvSpPr>
        <p:spPr>
          <a:xfrm>
            <a:off x="8040216" y="-3696"/>
            <a:ext cx="5472608" cy="6858000"/>
          </a:xfrm>
          <a:prstGeom prst="parallelogram">
            <a:avLst>
              <a:gd name="adj" fmla="val 24191"/>
            </a:avLst>
          </a:prstGeom>
          <a:solidFill>
            <a:schemeClr val="bg2"/>
          </a:solidFill>
        </p:spPr>
        <p:txBody>
          <a:bodyPr/>
          <a:lstStyle/>
          <a:p>
            <a:endParaRPr lang="es-ES"/>
          </a:p>
        </p:txBody>
      </p:sp>
      <p:pic>
        <p:nvPicPr>
          <p:cNvPr id="5" name="Imagen 4">
            <a:extLst>
              <a:ext uri="{FF2B5EF4-FFF2-40B4-BE49-F238E27FC236}">
                <a16:creationId xmlns:a16="http://schemas.microsoft.com/office/drawing/2014/main" id="{B4D576A4-4DB7-DF46-74B8-D38AB25F2ECE}"/>
              </a:ext>
            </a:extLst>
          </p:cNvPr>
          <p:cNvPicPr>
            <a:picLocks noChangeAspect="1"/>
          </p:cNvPicPr>
          <p:nvPr userDrawn="1"/>
        </p:nvPicPr>
        <p:blipFill>
          <a:blip r:embed="rId2"/>
          <a:srcRect/>
          <a:stretch/>
        </p:blipFill>
        <p:spPr>
          <a:xfrm>
            <a:off x="9264352" y="5778000"/>
            <a:ext cx="1683296" cy="1088337"/>
          </a:xfrm>
          <a:prstGeom prst="rect">
            <a:avLst/>
          </a:prstGeom>
        </p:spPr>
      </p:pic>
      <p:pic>
        <p:nvPicPr>
          <p:cNvPr id="8" name="Imagen 7">
            <a:extLst>
              <a:ext uri="{FF2B5EF4-FFF2-40B4-BE49-F238E27FC236}">
                <a16:creationId xmlns:a16="http://schemas.microsoft.com/office/drawing/2014/main" id="{7006F9AA-AAEC-C3E4-5D38-AD7D114EDBD3}"/>
              </a:ext>
            </a:extLst>
          </p:cNvPr>
          <p:cNvPicPr>
            <a:picLocks noChangeAspect="1"/>
          </p:cNvPicPr>
          <p:nvPr userDrawn="1"/>
        </p:nvPicPr>
        <p:blipFill>
          <a:blip r:embed="rId3"/>
          <a:srcRect/>
          <a:stretch/>
        </p:blipFill>
        <p:spPr>
          <a:xfrm>
            <a:off x="1548000" y="180000"/>
            <a:ext cx="504000" cy="504000"/>
          </a:xfrm>
          <a:prstGeom prst="rect">
            <a:avLst/>
          </a:prstGeom>
        </p:spPr>
      </p:pic>
      <p:sp>
        <p:nvSpPr>
          <p:cNvPr id="12" name="Título 11">
            <a:extLst>
              <a:ext uri="{FF2B5EF4-FFF2-40B4-BE49-F238E27FC236}">
                <a16:creationId xmlns:a16="http://schemas.microsoft.com/office/drawing/2014/main" id="{1F4B067E-7FF9-E3CC-41AD-11E38843A86A}"/>
              </a:ext>
            </a:extLst>
          </p:cNvPr>
          <p:cNvSpPr>
            <a:spLocks noGrp="1"/>
          </p:cNvSpPr>
          <p:nvPr>
            <p:ph type="title"/>
          </p:nvPr>
        </p:nvSpPr>
        <p:spPr>
          <a:xfrm>
            <a:off x="2135560" y="0"/>
            <a:ext cx="3960440" cy="908050"/>
          </a:xfrm>
          <a:prstGeom prst="rect">
            <a:avLst/>
          </a:prstGeom>
        </p:spPr>
        <p:txBody>
          <a:bodyPr anchor="ctr"/>
          <a:lstStyle>
            <a:lvl1pPr>
              <a:lnSpc>
                <a:spcPct val="90000"/>
              </a:lnSpc>
              <a:defRPr sz="1400">
                <a:solidFill>
                  <a:schemeClr val="tx2"/>
                </a:solidFill>
                <a:latin typeface="+mj-lt"/>
              </a:defRPr>
            </a:lvl1pPr>
          </a:lstStyle>
          <a:p>
            <a:r>
              <a:rPr lang="es-ES"/>
              <a:t>Haga clic para modificar el estilo de título del patrón</a:t>
            </a:r>
          </a:p>
        </p:txBody>
      </p:sp>
      <p:cxnSp>
        <p:nvCxnSpPr>
          <p:cNvPr id="3" name="Conector recto 2">
            <a:extLst>
              <a:ext uri="{FF2B5EF4-FFF2-40B4-BE49-F238E27FC236}">
                <a16:creationId xmlns:a16="http://schemas.microsoft.com/office/drawing/2014/main" id="{3F74CC08-A4A8-18EF-B0F9-A78F21C60279}"/>
              </a:ext>
            </a:extLst>
          </p:cNvPr>
          <p:cNvCxnSpPr>
            <a:cxnSpLocks/>
          </p:cNvCxnSpPr>
          <p:nvPr userDrawn="1"/>
        </p:nvCxnSpPr>
        <p:spPr>
          <a:xfrm>
            <a:off x="1558925" y="1484784"/>
            <a:ext cx="493075"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0" name="Marcador de texto 6">
            <a:extLst>
              <a:ext uri="{FF2B5EF4-FFF2-40B4-BE49-F238E27FC236}">
                <a16:creationId xmlns:a16="http://schemas.microsoft.com/office/drawing/2014/main" id="{82C0027E-4B5E-E9F8-C521-C57C32A8E420}"/>
              </a:ext>
            </a:extLst>
          </p:cNvPr>
          <p:cNvSpPr>
            <a:spLocks noGrp="1"/>
          </p:cNvSpPr>
          <p:nvPr>
            <p:ph type="body" sz="quarter" idx="19"/>
          </p:nvPr>
        </p:nvSpPr>
        <p:spPr>
          <a:xfrm>
            <a:off x="1558925" y="1700213"/>
            <a:ext cx="6265267" cy="4249737"/>
          </a:xfrm>
          <a:prstGeom prst="rect">
            <a:avLst/>
          </a:prstGeom>
        </p:spPr>
        <p:txBody>
          <a:bodyPr lIns="0" rIns="0"/>
          <a:lstStyle>
            <a:lvl1pPr>
              <a:lnSpc>
                <a:spcPct val="90000"/>
              </a:lnSpc>
              <a:spcAft>
                <a:spcPts val="1200"/>
              </a:spcAft>
              <a:defRPr sz="2400"/>
            </a:lvl1pPr>
            <a:lvl2pPr>
              <a:lnSpc>
                <a:spcPct val="100000"/>
              </a:lnSpc>
              <a:spcBef>
                <a:spcPts val="0"/>
              </a:spcBef>
              <a:spcAft>
                <a:spcPts val="600"/>
              </a:spcAft>
              <a:defRPr sz="2000">
                <a:solidFill>
                  <a:schemeClr val="tx2"/>
                </a:solidFill>
              </a:defRPr>
            </a:lvl2pPr>
            <a:lvl3pPr>
              <a:lnSpc>
                <a:spcPct val="110000"/>
              </a:lnSpc>
              <a:defRPr/>
            </a:lvl3pPr>
            <a:lvl4pPr>
              <a:lnSpc>
                <a:spcPct val="110000"/>
              </a:lnSpc>
              <a:defRPr/>
            </a:lvl4pPr>
            <a:lvl5pPr>
              <a:lnSpc>
                <a:spcPct val="110000"/>
              </a:lnSpc>
              <a:defRPr>
                <a:solidFill>
                  <a:schemeClr val="tx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17680401"/>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31_Fond blanc libre">
    <p:bg>
      <p:bgPr>
        <a:solidFill>
          <a:schemeClr val="tx2"/>
        </a:solidFill>
        <a:effectLst/>
      </p:bgPr>
    </p:bg>
    <p:spTree>
      <p:nvGrpSpPr>
        <p:cNvPr id="1" name=""/>
        <p:cNvGrpSpPr/>
        <p:nvPr/>
      </p:nvGrpSpPr>
      <p:grpSpPr>
        <a:xfrm>
          <a:off x="0" y="0"/>
          <a:ext cx="0" cy="0"/>
          <a:chOff x="0" y="0"/>
          <a:chExt cx="0" cy="0"/>
        </a:xfrm>
      </p:grpSpPr>
      <p:sp>
        <p:nvSpPr>
          <p:cNvPr id="2" name="Marcador de posición de imagen 6">
            <a:extLst>
              <a:ext uri="{FF2B5EF4-FFF2-40B4-BE49-F238E27FC236}">
                <a16:creationId xmlns:a16="http://schemas.microsoft.com/office/drawing/2014/main" id="{34EF8B62-1321-B45A-1D05-4FA657F74A61}"/>
              </a:ext>
            </a:extLst>
          </p:cNvPr>
          <p:cNvSpPr>
            <a:spLocks noGrp="1"/>
          </p:cNvSpPr>
          <p:nvPr>
            <p:ph type="pic" sz="quarter" idx="20"/>
          </p:nvPr>
        </p:nvSpPr>
        <p:spPr>
          <a:xfrm>
            <a:off x="4079776" y="-3696"/>
            <a:ext cx="9505056" cy="6858000"/>
          </a:xfrm>
          <a:prstGeom prst="parallelogram">
            <a:avLst>
              <a:gd name="adj" fmla="val 20081"/>
            </a:avLst>
          </a:prstGeom>
          <a:solidFill>
            <a:schemeClr val="bg2"/>
          </a:solidFill>
        </p:spPr>
        <p:txBody>
          <a:bodyPr/>
          <a:lstStyle/>
          <a:p>
            <a:endParaRPr lang="es-ES"/>
          </a:p>
        </p:txBody>
      </p:sp>
      <p:pic>
        <p:nvPicPr>
          <p:cNvPr id="5" name="Imagen 4">
            <a:extLst>
              <a:ext uri="{FF2B5EF4-FFF2-40B4-BE49-F238E27FC236}">
                <a16:creationId xmlns:a16="http://schemas.microsoft.com/office/drawing/2014/main" id="{B4D576A4-4DB7-DF46-74B8-D38AB25F2ECE}"/>
              </a:ext>
            </a:extLst>
          </p:cNvPr>
          <p:cNvPicPr>
            <a:picLocks noChangeAspect="1"/>
          </p:cNvPicPr>
          <p:nvPr userDrawn="1"/>
        </p:nvPicPr>
        <p:blipFill>
          <a:blip r:embed="rId2"/>
          <a:srcRect/>
          <a:stretch/>
        </p:blipFill>
        <p:spPr>
          <a:xfrm>
            <a:off x="9264352" y="5778000"/>
            <a:ext cx="1683296" cy="1088337"/>
          </a:xfrm>
          <a:prstGeom prst="rect">
            <a:avLst/>
          </a:prstGeom>
        </p:spPr>
      </p:pic>
      <p:pic>
        <p:nvPicPr>
          <p:cNvPr id="8" name="Imagen 7">
            <a:extLst>
              <a:ext uri="{FF2B5EF4-FFF2-40B4-BE49-F238E27FC236}">
                <a16:creationId xmlns:a16="http://schemas.microsoft.com/office/drawing/2014/main" id="{7006F9AA-AAEC-C3E4-5D38-AD7D114EDBD3}"/>
              </a:ext>
            </a:extLst>
          </p:cNvPr>
          <p:cNvPicPr>
            <a:picLocks noChangeAspect="1"/>
          </p:cNvPicPr>
          <p:nvPr userDrawn="1"/>
        </p:nvPicPr>
        <p:blipFill>
          <a:blip r:embed="rId3"/>
          <a:srcRect/>
          <a:stretch/>
        </p:blipFill>
        <p:spPr>
          <a:xfrm>
            <a:off x="1548000" y="180000"/>
            <a:ext cx="504000" cy="504000"/>
          </a:xfrm>
          <a:prstGeom prst="rect">
            <a:avLst/>
          </a:prstGeom>
        </p:spPr>
      </p:pic>
      <p:sp>
        <p:nvSpPr>
          <p:cNvPr id="12" name="Título 11">
            <a:extLst>
              <a:ext uri="{FF2B5EF4-FFF2-40B4-BE49-F238E27FC236}">
                <a16:creationId xmlns:a16="http://schemas.microsoft.com/office/drawing/2014/main" id="{1F4B067E-7FF9-E3CC-41AD-11E38843A86A}"/>
              </a:ext>
            </a:extLst>
          </p:cNvPr>
          <p:cNvSpPr>
            <a:spLocks noGrp="1"/>
          </p:cNvSpPr>
          <p:nvPr>
            <p:ph type="title"/>
          </p:nvPr>
        </p:nvSpPr>
        <p:spPr>
          <a:xfrm>
            <a:off x="2135560" y="0"/>
            <a:ext cx="2736304" cy="908050"/>
          </a:xfrm>
          <a:prstGeom prst="rect">
            <a:avLst/>
          </a:prstGeom>
        </p:spPr>
        <p:txBody>
          <a:bodyPr anchor="ctr"/>
          <a:lstStyle>
            <a:lvl1pPr>
              <a:lnSpc>
                <a:spcPct val="90000"/>
              </a:lnSpc>
              <a:defRPr sz="1400">
                <a:solidFill>
                  <a:schemeClr val="bg1"/>
                </a:solidFill>
                <a:latin typeface="+mj-lt"/>
              </a:defRPr>
            </a:lvl1pPr>
          </a:lstStyle>
          <a:p>
            <a:r>
              <a:rPr lang="es-ES"/>
              <a:t>Haga clic para modificar el estilo de título del patrón</a:t>
            </a:r>
          </a:p>
        </p:txBody>
      </p:sp>
      <p:cxnSp>
        <p:nvCxnSpPr>
          <p:cNvPr id="3" name="Conector recto 2">
            <a:extLst>
              <a:ext uri="{FF2B5EF4-FFF2-40B4-BE49-F238E27FC236}">
                <a16:creationId xmlns:a16="http://schemas.microsoft.com/office/drawing/2014/main" id="{3F74CC08-A4A8-18EF-B0F9-A78F21C60279}"/>
              </a:ext>
            </a:extLst>
          </p:cNvPr>
          <p:cNvCxnSpPr>
            <a:cxnSpLocks/>
          </p:cNvCxnSpPr>
          <p:nvPr userDrawn="1"/>
        </p:nvCxnSpPr>
        <p:spPr>
          <a:xfrm>
            <a:off x="1558925" y="1484784"/>
            <a:ext cx="493075"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0" name="Marcador de texto 6">
            <a:extLst>
              <a:ext uri="{FF2B5EF4-FFF2-40B4-BE49-F238E27FC236}">
                <a16:creationId xmlns:a16="http://schemas.microsoft.com/office/drawing/2014/main" id="{82C0027E-4B5E-E9F8-C521-C57C32A8E420}"/>
              </a:ext>
            </a:extLst>
          </p:cNvPr>
          <p:cNvSpPr>
            <a:spLocks noGrp="1"/>
          </p:cNvSpPr>
          <p:nvPr>
            <p:ph type="body" sz="quarter" idx="19"/>
          </p:nvPr>
        </p:nvSpPr>
        <p:spPr>
          <a:xfrm>
            <a:off x="1558925" y="1700213"/>
            <a:ext cx="2664867" cy="4249737"/>
          </a:xfrm>
          <a:prstGeom prst="rect">
            <a:avLst/>
          </a:prstGeom>
        </p:spPr>
        <p:txBody>
          <a:bodyPr lIns="0" rIns="0"/>
          <a:lstStyle>
            <a:lvl1pPr>
              <a:lnSpc>
                <a:spcPct val="90000"/>
              </a:lnSpc>
              <a:spcAft>
                <a:spcPts val="1200"/>
              </a:spcAft>
              <a:defRPr sz="2400">
                <a:solidFill>
                  <a:schemeClr val="bg1"/>
                </a:solidFill>
              </a:defRPr>
            </a:lvl1pPr>
            <a:lvl2pPr>
              <a:lnSpc>
                <a:spcPct val="100000"/>
              </a:lnSpc>
              <a:spcBef>
                <a:spcPts val="0"/>
              </a:spcBef>
              <a:spcAft>
                <a:spcPts val="600"/>
              </a:spcAft>
              <a:defRPr sz="2000">
                <a:solidFill>
                  <a:schemeClr val="bg1"/>
                </a:solidFill>
              </a:defRPr>
            </a:lvl2pPr>
            <a:lvl3pPr>
              <a:lnSpc>
                <a:spcPct val="110000"/>
              </a:lnSpc>
              <a:defRPr>
                <a:solidFill>
                  <a:schemeClr val="bg1"/>
                </a:solidFill>
              </a:defRPr>
            </a:lvl3pPr>
            <a:lvl4pPr>
              <a:lnSpc>
                <a:spcPct val="110000"/>
              </a:lnSpc>
              <a:defRPr>
                <a:solidFill>
                  <a:schemeClr val="bg1"/>
                </a:solidFill>
              </a:defRPr>
            </a:lvl4pPr>
            <a:lvl5pPr>
              <a:lnSpc>
                <a:spcPct val="110000"/>
              </a:lnSpc>
              <a:defRPr>
                <a:solidFill>
                  <a:schemeClr val="bg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69417172"/>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35_Fond blanc libre">
    <p:bg>
      <p:bgPr>
        <a:solidFill>
          <a:schemeClr val="tx2"/>
        </a:solidFill>
        <a:effectLst/>
      </p:bgPr>
    </p:bg>
    <p:spTree>
      <p:nvGrpSpPr>
        <p:cNvPr id="1" name=""/>
        <p:cNvGrpSpPr/>
        <p:nvPr/>
      </p:nvGrpSpPr>
      <p:grpSpPr>
        <a:xfrm>
          <a:off x="0" y="0"/>
          <a:ext cx="0" cy="0"/>
          <a:chOff x="0" y="0"/>
          <a:chExt cx="0" cy="0"/>
        </a:xfrm>
      </p:grpSpPr>
      <p:sp>
        <p:nvSpPr>
          <p:cNvPr id="2" name="Marcador de posición de imagen 6">
            <a:extLst>
              <a:ext uri="{FF2B5EF4-FFF2-40B4-BE49-F238E27FC236}">
                <a16:creationId xmlns:a16="http://schemas.microsoft.com/office/drawing/2014/main" id="{34EF8B62-1321-B45A-1D05-4FA657F74A61}"/>
              </a:ext>
            </a:extLst>
          </p:cNvPr>
          <p:cNvSpPr>
            <a:spLocks noGrp="1"/>
          </p:cNvSpPr>
          <p:nvPr>
            <p:ph type="pic" sz="quarter" idx="20"/>
          </p:nvPr>
        </p:nvSpPr>
        <p:spPr>
          <a:xfrm>
            <a:off x="5447928" y="-3696"/>
            <a:ext cx="8136904" cy="6858000"/>
          </a:xfrm>
          <a:prstGeom prst="parallelogram">
            <a:avLst>
              <a:gd name="adj" fmla="val 20081"/>
            </a:avLst>
          </a:prstGeom>
          <a:solidFill>
            <a:schemeClr val="bg2"/>
          </a:solidFill>
        </p:spPr>
        <p:txBody>
          <a:bodyPr/>
          <a:lstStyle/>
          <a:p>
            <a:endParaRPr lang="es-ES"/>
          </a:p>
        </p:txBody>
      </p:sp>
      <p:pic>
        <p:nvPicPr>
          <p:cNvPr id="5" name="Imagen 4">
            <a:extLst>
              <a:ext uri="{FF2B5EF4-FFF2-40B4-BE49-F238E27FC236}">
                <a16:creationId xmlns:a16="http://schemas.microsoft.com/office/drawing/2014/main" id="{B4D576A4-4DB7-DF46-74B8-D38AB25F2ECE}"/>
              </a:ext>
            </a:extLst>
          </p:cNvPr>
          <p:cNvPicPr>
            <a:picLocks noChangeAspect="1"/>
          </p:cNvPicPr>
          <p:nvPr userDrawn="1"/>
        </p:nvPicPr>
        <p:blipFill>
          <a:blip r:embed="rId2"/>
          <a:srcRect/>
          <a:stretch/>
        </p:blipFill>
        <p:spPr>
          <a:xfrm>
            <a:off x="9264352" y="5778000"/>
            <a:ext cx="1683296" cy="1088337"/>
          </a:xfrm>
          <a:prstGeom prst="rect">
            <a:avLst/>
          </a:prstGeom>
        </p:spPr>
      </p:pic>
      <p:pic>
        <p:nvPicPr>
          <p:cNvPr id="8" name="Imagen 7">
            <a:extLst>
              <a:ext uri="{FF2B5EF4-FFF2-40B4-BE49-F238E27FC236}">
                <a16:creationId xmlns:a16="http://schemas.microsoft.com/office/drawing/2014/main" id="{7006F9AA-AAEC-C3E4-5D38-AD7D114EDBD3}"/>
              </a:ext>
            </a:extLst>
          </p:cNvPr>
          <p:cNvPicPr>
            <a:picLocks noChangeAspect="1"/>
          </p:cNvPicPr>
          <p:nvPr userDrawn="1"/>
        </p:nvPicPr>
        <p:blipFill>
          <a:blip r:embed="rId3"/>
          <a:srcRect/>
          <a:stretch/>
        </p:blipFill>
        <p:spPr>
          <a:xfrm>
            <a:off x="1548000" y="180000"/>
            <a:ext cx="504000" cy="504000"/>
          </a:xfrm>
          <a:prstGeom prst="rect">
            <a:avLst/>
          </a:prstGeom>
        </p:spPr>
      </p:pic>
      <p:sp>
        <p:nvSpPr>
          <p:cNvPr id="12" name="Título 11">
            <a:extLst>
              <a:ext uri="{FF2B5EF4-FFF2-40B4-BE49-F238E27FC236}">
                <a16:creationId xmlns:a16="http://schemas.microsoft.com/office/drawing/2014/main" id="{1F4B067E-7FF9-E3CC-41AD-11E38843A86A}"/>
              </a:ext>
            </a:extLst>
          </p:cNvPr>
          <p:cNvSpPr>
            <a:spLocks noGrp="1"/>
          </p:cNvSpPr>
          <p:nvPr>
            <p:ph type="title"/>
          </p:nvPr>
        </p:nvSpPr>
        <p:spPr>
          <a:xfrm>
            <a:off x="2135560" y="0"/>
            <a:ext cx="3960440" cy="908050"/>
          </a:xfrm>
          <a:prstGeom prst="rect">
            <a:avLst/>
          </a:prstGeom>
        </p:spPr>
        <p:txBody>
          <a:bodyPr anchor="ctr"/>
          <a:lstStyle>
            <a:lvl1pPr>
              <a:lnSpc>
                <a:spcPct val="90000"/>
              </a:lnSpc>
              <a:defRPr sz="1400">
                <a:solidFill>
                  <a:schemeClr val="bg1"/>
                </a:solidFill>
                <a:latin typeface="+mj-lt"/>
              </a:defRPr>
            </a:lvl1pPr>
          </a:lstStyle>
          <a:p>
            <a:r>
              <a:rPr lang="es-ES"/>
              <a:t>Haga clic para modificar el estilo de título del patrón</a:t>
            </a:r>
          </a:p>
        </p:txBody>
      </p:sp>
      <p:cxnSp>
        <p:nvCxnSpPr>
          <p:cNvPr id="3" name="Conector recto 2">
            <a:extLst>
              <a:ext uri="{FF2B5EF4-FFF2-40B4-BE49-F238E27FC236}">
                <a16:creationId xmlns:a16="http://schemas.microsoft.com/office/drawing/2014/main" id="{3F74CC08-A4A8-18EF-B0F9-A78F21C60279}"/>
              </a:ext>
            </a:extLst>
          </p:cNvPr>
          <p:cNvCxnSpPr>
            <a:cxnSpLocks/>
          </p:cNvCxnSpPr>
          <p:nvPr userDrawn="1"/>
        </p:nvCxnSpPr>
        <p:spPr>
          <a:xfrm>
            <a:off x="1558925" y="1484784"/>
            <a:ext cx="493075"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0" name="Marcador de texto 6">
            <a:extLst>
              <a:ext uri="{FF2B5EF4-FFF2-40B4-BE49-F238E27FC236}">
                <a16:creationId xmlns:a16="http://schemas.microsoft.com/office/drawing/2014/main" id="{82C0027E-4B5E-E9F8-C521-C57C32A8E420}"/>
              </a:ext>
            </a:extLst>
          </p:cNvPr>
          <p:cNvSpPr>
            <a:spLocks noGrp="1"/>
          </p:cNvSpPr>
          <p:nvPr>
            <p:ph type="body" sz="quarter" idx="19"/>
          </p:nvPr>
        </p:nvSpPr>
        <p:spPr>
          <a:xfrm>
            <a:off x="1558925" y="1700213"/>
            <a:ext cx="4033019" cy="4249737"/>
          </a:xfrm>
          <a:prstGeom prst="rect">
            <a:avLst/>
          </a:prstGeom>
        </p:spPr>
        <p:txBody>
          <a:bodyPr lIns="0" rIns="0"/>
          <a:lstStyle>
            <a:lvl1pPr>
              <a:lnSpc>
                <a:spcPct val="90000"/>
              </a:lnSpc>
              <a:spcAft>
                <a:spcPts val="1200"/>
              </a:spcAft>
              <a:defRPr sz="2400">
                <a:solidFill>
                  <a:schemeClr val="bg1"/>
                </a:solidFill>
              </a:defRPr>
            </a:lvl1pPr>
            <a:lvl2pPr>
              <a:lnSpc>
                <a:spcPct val="100000"/>
              </a:lnSpc>
              <a:spcBef>
                <a:spcPts val="0"/>
              </a:spcBef>
              <a:spcAft>
                <a:spcPts val="600"/>
              </a:spcAft>
              <a:defRPr sz="2000">
                <a:solidFill>
                  <a:schemeClr val="bg1"/>
                </a:solidFill>
              </a:defRPr>
            </a:lvl2pPr>
            <a:lvl3pPr>
              <a:lnSpc>
                <a:spcPct val="110000"/>
              </a:lnSpc>
              <a:defRPr>
                <a:solidFill>
                  <a:schemeClr val="bg1"/>
                </a:solidFill>
              </a:defRPr>
            </a:lvl3pPr>
            <a:lvl4pPr>
              <a:lnSpc>
                <a:spcPct val="110000"/>
              </a:lnSpc>
              <a:defRPr>
                <a:solidFill>
                  <a:schemeClr val="bg1"/>
                </a:solidFill>
              </a:defRPr>
            </a:lvl4pPr>
            <a:lvl5pPr>
              <a:lnSpc>
                <a:spcPct val="110000"/>
              </a:lnSpc>
              <a:defRPr>
                <a:solidFill>
                  <a:schemeClr val="bg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786485895"/>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36_Fond blanc libre">
    <p:bg>
      <p:bgPr>
        <a:solidFill>
          <a:schemeClr val="tx2"/>
        </a:solidFill>
        <a:effectLst/>
      </p:bgPr>
    </p:bg>
    <p:spTree>
      <p:nvGrpSpPr>
        <p:cNvPr id="1" name=""/>
        <p:cNvGrpSpPr/>
        <p:nvPr/>
      </p:nvGrpSpPr>
      <p:grpSpPr>
        <a:xfrm>
          <a:off x="0" y="0"/>
          <a:ext cx="0" cy="0"/>
          <a:chOff x="0" y="0"/>
          <a:chExt cx="0" cy="0"/>
        </a:xfrm>
      </p:grpSpPr>
      <p:sp>
        <p:nvSpPr>
          <p:cNvPr id="4" name="Marcador de posición de imagen 6">
            <a:extLst>
              <a:ext uri="{FF2B5EF4-FFF2-40B4-BE49-F238E27FC236}">
                <a16:creationId xmlns:a16="http://schemas.microsoft.com/office/drawing/2014/main" id="{178AEEF7-90A5-B351-1E0F-9CA7338383D5}"/>
              </a:ext>
            </a:extLst>
          </p:cNvPr>
          <p:cNvSpPr>
            <a:spLocks noGrp="1"/>
          </p:cNvSpPr>
          <p:nvPr>
            <p:ph type="pic" sz="quarter" idx="20"/>
          </p:nvPr>
        </p:nvSpPr>
        <p:spPr>
          <a:xfrm>
            <a:off x="8040216" y="-3697"/>
            <a:ext cx="5472608" cy="6870033"/>
          </a:xfrm>
          <a:prstGeom prst="parallelogram">
            <a:avLst>
              <a:gd name="adj" fmla="val 23677"/>
            </a:avLst>
          </a:prstGeom>
          <a:solidFill>
            <a:schemeClr val="bg2"/>
          </a:solidFill>
        </p:spPr>
        <p:txBody>
          <a:bodyPr/>
          <a:lstStyle/>
          <a:p>
            <a:endParaRPr lang="es-ES"/>
          </a:p>
        </p:txBody>
      </p:sp>
      <p:pic>
        <p:nvPicPr>
          <p:cNvPr id="5" name="Imagen 4">
            <a:extLst>
              <a:ext uri="{FF2B5EF4-FFF2-40B4-BE49-F238E27FC236}">
                <a16:creationId xmlns:a16="http://schemas.microsoft.com/office/drawing/2014/main" id="{B4D576A4-4DB7-DF46-74B8-D38AB25F2ECE}"/>
              </a:ext>
            </a:extLst>
          </p:cNvPr>
          <p:cNvPicPr>
            <a:picLocks noChangeAspect="1"/>
          </p:cNvPicPr>
          <p:nvPr userDrawn="1"/>
        </p:nvPicPr>
        <p:blipFill>
          <a:blip r:embed="rId2"/>
          <a:srcRect/>
          <a:stretch/>
        </p:blipFill>
        <p:spPr>
          <a:xfrm>
            <a:off x="9264352" y="5778000"/>
            <a:ext cx="1683296" cy="1088337"/>
          </a:xfrm>
          <a:prstGeom prst="rect">
            <a:avLst/>
          </a:prstGeom>
        </p:spPr>
      </p:pic>
      <p:pic>
        <p:nvPicPr>
          <p:cNvPr id="8" name="Imagen 7">
            <a:extLst>
              <a:ext uri="{FF2B5EF4-FFF2-40B4-BE49-F238E27FC236}">
                <a16:creationId xmlns:a16="http://schemas.microsoft.com/office/drawing/2014/main" id="{7006F9AA-AAEC-C3E4-5D38-AD7D114EDBD3}"/>
              </a:ext>
            </a:extLst>
          </p:cNvPr>
          <p:cNvPicPr>
            <a:picLocks noChangeAspect="1"/>
          </p:cNvPicPr>
          <p:nvPr userDrawn="1"/>
        </p:nvPicPr>
        <p:blipFill>
          <a:blip r:embed="rId3"/>
          <a:srcRect/>
          <a:stretch/>
        </p:blipFill>
        <p:spPr>
          <a:xfrm>
            <a:off x="1548000" y="180000"/>
            <a:ext cx="504000" cy="504000"/>
          </a:xfrm>
          <a:prstGeom prst="rect">
            <a:avLst/>
          </a:prstGeom>
        </p:spPr>
      </p:pic>
      <p:sp>
        <p:nvSpPr>
          <p:cNvPr id="12" name="Título 11">
            <a:extLst>
              <a:ext uri="{FF2B5EF4-FFF2-40B4-BE49-F238E27FC236}">
                <a16:creationId xmlns:a16="http://schemas.microsoft.com/office/drawing/2014/main" id="{1F4B067E-7FF9-E3CC-41AD-11E38843A86A}"/>
              </a:ext>
            </a:extLst>
          </p:cNvPr>
          <p:cNvSpPr>
            <a:spLocks noGrp="1"/>
          </p:cNvSpPr>
          <p:nvPr>
            <p:ph type="title"/>
          </p:nvPr>
        </p:nvSpPr>
        <p:spPr>
          <a:xfrm>
            <a:off x="2135560" y="0"/>
            <a:ext cx="3960440" cy="908050"/>
          </a:xfrm>
          <a:prstGeom prst="rect">
            <a:avLst/>
          </a:prstGeom>
        </p:spPr>
        <p:txBody>
          <a:bodyPr anchor="ctr"/>
          <a:lstStyle>
            <a:lvl1pPr>
              <a:lnSpc>
                <a:spcPct val="90000"/>
              </a:lnSpc>
              <a:defRPr sz="1400">
                <a:solidFill>
                  <a:schemeClr val="bg1"/>
                </a:solidFill>
                <a:latin typeface="+mj-lt"/>
              </a:defRPr>
            </a:lvl1pPr>
          </a:lstStyle>
          <a:p>
            <a:r>
              <a:rPr lang="es-ES"/>
              <a:t>Haga clic para modificar el estilo de título del patrón</a:t>
            </a:r>
          </a:p>
        </p:txBody>
      </p:sp>
      <p:cxnSp>
        <p:nvCxnSpPr>
          <p:cNvPr id="3" name="Conector recto 2">
            <a:extLst>
              <a:ext uri="{FF2B5EF4-FFF2-40B4-BE49-F238E27FC236}">
                <a16:creationId xmlns:a16="http://schemas.microsoft.com/office/drawing/2014/main" id="{3F74CC08-A4A8-18EF-B0F9-A78F21C60279}"/>
              </a:ext>
            </a:extLst>
          </p:cNvPr>
          <p:cNvCxnSpPr>
            <a:cxnSpLocks/>
          </p:cNvCxnSpPr>
          <p:nvPr userDrawn="1"/>
        </p:nvCxnSpPr>
        <p:spPr>
          <a:xfrm>
            <a:off x="1558925" y="1484784"/>
            <a:ext cx="493075"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0" name="Marcador de texto 6">
            <a:extLst>
              <a:ext uri="{FF2B5EF4-FFF2-40B4-BE49-F238E27FC236}">
                <a16:creationId xmlns:a16="http://schemas.microsoft.com/office/drawing/2014/main" id="{82C0027E-4B5E-E9F8-C521-C57C32A8E420}"/>
              </a:ext>
            </a:extLst>
          </p:cNvPr>
          <p:cNvSpPr>
            <a:spLocks noGrp="1"/>
          </p:cNvSpPr>
          <p:nvPr>
            <p:ph type="body" sz="quarter" idx="19"/>
          </p:nvPr>
        </p:nvSpPr>
        <p:spPr>
          <a:xfrm>
            <a:off x="1558925" y="1700213"/>
            <a:ext cx="4033019" cy="4249737"/>
          </a:xfrm>
          <a:prstGeom prst="rect">
            <a:avLst/>
          </a:prstGeom>
        </p:spPr>
        <p:txBody>
          <a:bodyPr lIns="0" rIns="0"/>
          <a:lstStyle>
            <a:lvl1pPr>
              <a:lnSpc>
                <a:spcPct val="90000"/>
              </a:lnSpc>
              <a:spcAft>
                <a:spcPts val="1200"/>
              </a:spcAft>
              <a:defRPr sz="2400">
                <a:solidFill>
                  <a:schemeClr val="bg1"/>
                </a:solidFill>
              </a:defRPr>
            </a:lvl1pPr>
            <a:lvl2pPr>
              <a:lnSpc>
                <a:spcPct val="100000"/>
              </a:lnSpc>
              <a:spcBef>
                <a:spcPts val="0"/>
              </a:spcBef>
              <a:spcAft>
                <a:spcPts val="600"/>
              </a:spcAft>
              <a:defRPr sz="2000">
                <a:solidFill>
                  <a:schemeClr val="bg1"/>
                </a:solidFill>
              </a:defRPr>
            </a:lvl2pPr>
            <a:lvl3pPr>
              <a:lnSpc>
                <a:spcPct val="110000"/>
              </a:lnSpc>
              <a:defRPr>
                <a:solidFill>
                  <a:schemeClr val="bg1"/>
                </a:solidFill>
              </a:defRPr>
            </a:lvl3pPr>
            <a:lvl4pPr>
              <a:lnSpc>
                <a:spcPct val="110000"/>
              </a:lnSpc>
              <a:defRPr>
                <a:solidFill>
                  <a:schemeClr val="bg1"/>
                </a:solidFill>
              </a:defRPr>
            </a:lvl4pPr>
            <a:lvl5pPr>
              <a:lnSpc>
                <a:spcPct val="110000"/>
              </a:lnSpc>
              <a:defRPr>
                <a:solidFill>
                  <a:schemeClr val="bg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315343825"/>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4_Fond blanc libre">
    <p:bg>
      <p:bgPr>
        <a:solidFill>
          <a:schemeClr val="tx1"/>
        </a:solidFill>
        <a:effectLst/>
      </p:bgPr>
    </p:bg>
    <p:spTree>
      <p:nvGrpSpPr>
        <p:cNvPr id="1" name=""/>
        <p:cNvGrpSpPr/>
        <p:nvPr/>
      </p:nvGrpSpPr>
      <p:grpSpPr>
        <a:xfrm>
          <a:off x="0" y="0"/>
          <a:ext cx="0" cy="0"/>
          <a:chOff x="0" y="0"/>
          <a:chExt cx="0" cy="0"/>
        </a:xfrm>
      </p:grpSpPr>
      <p:pic>
        <p:nvPicPr>
          <p:cNvPr id="2" name="Imagen 10">
            <a:extLst>
              <a:ext uri="{FF2B5EF4-FFF2-40B4-BE49-F238E27FC236}">
                <a16:creationId xmlns:a16="http://schemas.microsoft.com/office/drawing/2014/main" id="{8B8840F9-F4F5-F479-A041-2753221BD663}"/>
              </a:ext>
            </a:extLst>
          </p:cNvPr>
          <p:cNvPicPr>
            <a:picLocks noChangeAspect="1"/>
          </p:cNvPicPr>
          <p:nvPr userDrawn="1"/>
        </p:nvPicPr>
        <p:blipFill>
          <a:blip r:embed="rId2"/>
          <a:srcRect/>
          <a:stretch/>
        </p:blipFill>
        <p:spPr>
          <a:xfrm>
            <a:off x="10927315" y="6043590"/>
            <a:ext cx="1264685" cy="814410"/>
          </a:xfrm>
          <a:prstGeom prst="rect">
            <a:avLst/>
          </a:prstGeom>
        </p:spPr>
      </p:pic>
    </p:spTree>
    <p:extLst>
      <p:ext uri="{BB962C8B-B14F-4D97-AF65-F5344CB8AC3E}">
        <p14:creationId xmlns:p14="http://schemas.microsoft.com/office/powerpoint/2010/main" val="2133847570"/>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7_Fond blanc libre">
    <p:bg>
      <p:bgPr>
        <a:solidFill>
          <a:schemeClr val="bg1"/>
        </a:solid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C1E0A519-75CA-0529-715C-5022F64709A9}"/>
              </a:ext>
            </a:extLst>
          </p:cNvPr>
          <p:cNvSpPr/>
          <p:nvPr userDrawn="1"/>
        </p:nvSpPr>
        <p:spPr>
          <a:xfrm>
            <a:off x="0" y="0"/>
            <a:ext cx="12192000" cy="908050"/>
          </a:xfrm>
          <a:prstGeom prst="rect">
            <a:avLst/>
          </a:prstGeom>
          <a:solidFill>
            <a:schemeClr val="tx2"/>
          </a:solidFill>
          <a:ln>
            <a:noFill/>
          </a:ln>
          <a:effectLst>
            <a:outerShdw blurRad="63500" sx="102000" sy="102000" algn="c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7" name="Marcador de posición de imagen 6">
            <a:extLst>
              <a:ext uri="{FF2B5EF4-FFF2-40B4-BE49-F238E27FC236}">
                <a16:creationId xmlns:a16="http://schemas.microsoft.com/office/drawing/2014/main" id="{1C8E98F6-C01F-CFD1-2665-E723B96FB472}"/>
              </a:ext>
            </a:extLst>
          </p:cNvPr>
          <p:cNvSpPr>
            <a:spLocks noGrp="1"/>
          </p:cNvSpPr>
          <p:nvPr>
            <p:ph type="pic" sz="quarter" idx="20"/>
          </p:nvPr>
        </p:nvSpPr>
        <p:spPr>
          <a:xfrm>
            <a:off x="6096000" y="0"/>
            <a:ext cx="7488832" cy="6858000"/>
          </a:xfrm>
          <a:prstGeom prst="parallelogram">
            <a:avLst>
              <a:gd name="adj" fmla="val 20081"/>
            </a:avLst>
          </a:prstGeom>
          <a:solidFill>
            <a:schemeClr val="bg2"/>
          </a:solidFill>
        </p:spPr>
        <p:txBody>
          <a:bodyPr/>
          <a:lstStyle/>
          <a:p>
            <a:endParaRPr lang="es-ES"/>
          </a:p>
        </p:txBody>
      </p:sp>
      <p:pic>
        <p:nvPicPr>
          <p:cNvPr id="8" name="Imagen 7">
            <a:extLst>
              <a:ext uri="{FF2B5EF4-FFF2-40B4-BE49-F238E27FC236}">
                <a16:creationId xmlns:a16="http://schemas.microsoft.com/office/drawing/2014/main" id="{7006F9AA-AAEC-C3E4-5D38-AD7D114EDBD3}"/>
              </a:ext>
            </a:extLst>
          </p:cNvPr>
          <p:cNvPicPr>
            <a:picLocks noChangeAspect="1"/>
          </p:cNvPicPr>
          <p:nvPr userDrawn="1"/>
        </p:nvPicPr>
        <p:blipFill>
          <a:blip r:embed="rId2"/>
          <a:srcRect/>
          <a:stretch/>
        </p:blipFill>
        <p:spPr>
          <a:xfrm>
            <a:off x="1548000" y="180000"/>
            <a:ext cx="504000" cy="504000"/>
          </a:xfrm>
          <a:prstGeom prst="rect">
            <a:avLst/>
          </a:prstGeom>
        </p:spPr>
      </p:pic>
      <p:sp>
        <p:nvSpPr>
          <p:cNvPr id="12" name="Título 11">
            <a:extLst>
              <a:ext uri="{FF2B5EF4-FFF2-40B4-BE49-F238E27FC236}">
                <a16:creationId xmlns:a16="http://schemas.microsoft.com/office/drawing/2014/main" id="{1F4B067E-7FF9-E3CC-41AD-11E38843A86A}"/>
              </a:ext>
            </a:extLst>
          </p:cNvPr>
          <p:cNvSpPr>
            <a:spLocks noGrp="1"/>
          </p:cNvSpPr>
          <p:nvPr>
            <p:ph type="title"/>
          </p:nvPr>
        </p:nvSpPr>
        <p:spPr>
          <a:xfrm>
            <a:off x="2135560" y="0"/>
            <a:ext cx="3600400" cy="908050"/>
          </a:xfrm>
          <a:prstGeom prst="rect">
            <a:avLst/>
          </a:prstGeom>
        </p:spPr>
        <p:txBody>
          <a:bodyPr anchor="ctr"/>
          <a:lstStyle>
            <a:lvl1pPr>
              <a:lnSpc>
                <a:spcPct val="90000"/>
              </a:lnSpc>
              <a:defRPr sz="1400">
                <a:solidFill>
                  <a:schemeClr val="bg1"/>
                </a:solidFill>
                <a:latin typeface="+mj-lt"/>
              </a:defRPr>
            </a:lvl1pPr>
          </a:lstStyle>
          <a:p>
            <a:r>
              <a:rPr lang="es-ES"/>
              <a:t>Haga clic para modificar el estilo de título del patrón</a:t>
            </a:r>
          </a:p>
        </p:txBody>
      </p:sp>
      <p:cxnSp>
        <p:nvCxnSpPr>
          <p:cNvPr id="3" name="Conector recto 2">
            <a:extLst>
              <a:ext uri="{FF2B5EF4-FFF2-40B4-BE49-F238E27FC236}">
                <a16:creationId xmlns:a16="http://schemas.microsoft.com/office/drawing/2014/main" id="{3F74CC08-A4A8-18EF-B0F9-A78F21C60279}"/>
              </a:ext>
            </a:extLst>
          </p:cNvPr>
          <p:cNvCxnSpPr>
            <a:cxnSpLocks/>
          </p:cNvCxnSpPr>
          <p:nvPr userDrawn="1"/>
        </p:nvCxnSpPr>
        <p:spPr>
          <a:xfrm>
            <a:off x="1558925" y="1484784"/>
            <a:ext cx="493075"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0" name="Marcador de texto 6">
            <a:extLst>
              <a:ext uri="{FF2B5EF4-FFF2-40B4-BE49-F238E27FC236}">
                <a16:creationId xmlns:a16="http://schemas.microsoft.com/office/drawing/2014/main" id="{82C0027E-4B5E-E9F8-C521-C57C32A8E420}"/>
              </a:ext>
            </a:extLst>
          </p:cNvPr>
          <p:cNvSpPr>
            <a:spLocks noGrp="1"/>
          </p:cNvSpPr>
          <p:nvPr>
            <p:ph type="body" sz="quarter" idx="19"/>
          </p:nvPr>
        </p:nvSpPr>
        <p:spPr>
          <a:xfrm>
            <a:off x="1558925" y="1700213"/>
            <a:ext cx="4105027" cy="4249737"/>
          </a:xfrm>
          <a:prstGeom prst="rect">
            <a:avLst/>
          </a:prstGeom>
        </p:spPr>
        <p:txBody>
          <a:bodyPr lIns="0" rIns="0"/>
          <a:lstStyle>
            <a:lvl1pPr>
              <a:lnSpc>
                <a:spcPct val="90000"/>
              </a:lnSpc>
              <a:spcAft>
                <a:spcPts val="1200"/>
              </a:spcAft>
              <a:defRPr sz="2400"/>
            </a:lvl1pPr>
            <a:lvl2pPr>
              <a:lnSpc>
                <a:spcPct val="100000"/>
              </a:lnSpc>
              <a:spcBef>
                <a:spcPts val="0"/>
              </a:spcBef>
              <a:spcAft>
                <a:spcPts val="600"/>
              </a:spcAft>
              <a:defRPr sz="2000">
                <a:solidFill>
                  <a:schemeClr val="tx2"/>
                </a:solidFill>
              </a:defRPr>
            </a:lvl2pPr>
            <a:lvl3pPr>
              <a:lnSpc>
                <a:spcPct val="110000"/>
              </a:lnSpc>
              <a:defRPr/>
            </a:lvl3pPr>
            <a:lvl4pPr>
              <a:lnSpc>
                <a:spcPct val="110000"/>
              </a:lnSpc>
              <a:defRPr/>
            </a:lvl4pPr>
            <a:lvl5pPr>
              <a:lnSpc>
                <a:spcPct val="110000"/>
              </a:lnSpc>
              <a:defRPr>
                <a:solidFill>
                  <a:schemeClr val="tx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pic>
        <p:nvPicPr>
          <p:cNvPr id="11" name="Imagen 10">
            <a:extLst>
              <a:ext uri="{FF2B5EF4-FFF2-40B4-BE49-F238E27FC236}">
                <a16:creationId xmlns:a16="http://schemas.microsoft.com/office/drawing/2014/main" id="{17210910-A7C2-3CB8-4B8C-9050BDE73A42}"/>
              </a:ext>
            </a:extLst>
          </p:cNvPr>
          <p:cNvPicPr>
            <a:picLocks noChangeAspect="1"/>
          </p:cNvPicPr>
          <p:nvPr userDrawn="1"/>
        </p:nvPicPr>
        <p:blipFill>
          <a:blip r:embed="rId3"/>
          <a:srcRect/>
          <a:stretch/>
        </p:blipFill>
        <p:spPr>
          <a:xfrm>
            <a:off x="9264352" y="5778000"/>
            <a:ext cx="1683296" cy="1088337"/>
          </a:xfrm>
          <a:prstGeom prst="rect">
            <a:avLst/>
          </a:prstGeom>
        </p:spPr>
      </p:pic>
    </p:spTree>
    <p:extLst>
      <p:ext uri="{BB962C8B-B14F-4D97-AF65-F5344CB8AC3E}">
        <p14:creationId xmlns:p14="http://schemas.microsoft.com/office/powerpoint/2010/main" val="1144485057"/>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8_Fond blanc libre">
    <p:bg>
      <p:bgPr>
        <a:solidFill>
          <a:schemeClr val="bg1"/>
        </a:solidFill>
        <a:effectLst/>
      </p:bgPr>
    </p:bg>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D4B1D2D6-4331-2F35-4DD7-F53378F40A2D}"/>
              </a:ext>
            </a:extLst>
          </p:cNvPr>
          <p:cNvSpPr>
            <a:spLocks noGrp="1"/>
          </p:cNvSpPr>
          <p:nvPr>
            <p:ph type="pic" sz="quarter" idx="18"/>
          </p:nvPr>
        </p:nvSpPr>
        <p:spPr>
          <a:xfrm>
            <a:off x="0" y="908050"/>
            <a:ext cx="6096000" cy="5949950"/>
          </a:xfrm>
          <a:prstGeom prst="rect">
            <a:avLst/>
          </a:prstGeom>
          <a:solidFill>
            <a:schemeClr val="bg2"/>
          </a:solidFill>
        </p:spPr>
        <p:txBody>
          <a:bodyPr/>
          <a:lstStyle/>
          <a:p>
            <a:endParaRPr lang="es-ES"/>
          </a:p>
        </p:txBody>
      </p:sp>
      <p:sp>
        <p:nvSpPr>
          <p:cNvPr id="9" name="Rectángulo 8">
            <a:extLst>
              <a:ext uri="{FF2B5EF4-FFF2-40B4-BE49-F238E27FC236}">
                <a16:creationId xmlns:a16="http://schemas.microsoft.com/office/drawing/2014/main" id="{C1E0A519-75CA-0529-715C-5022F64709A9}"/>
              </a:ext>
            </a:extLst>
          </p:cNvPr>
          <p:cNvSpPr/>
          <p:nvPr userDrawn="1"/>
        </p:nvSpPr>
        <p:spPr>
          <a:xfrm>
            <a:off x="0" y="0"/>
            <a:ext cx="12192000" cy="908050"/>
          </a:xfrm>
          <a:prstGeom prst="rect">
            <a:avLst/>
          </a:prstGeom>
          <a:solidFill>
            <a:schemeClr val="tx1"/>
          </a:solidFill>
          <a:ln>
            <a:noFill/>
          </a:ln>
          <a:effectLst>
            <a:outerShdw blurRad="63500" sx="102000" sy="102000" algn="c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8" name="Imagen 7">
            <a:extLst>
              <a:ext uri="{FF2B5EF4-FFF2-40B4-BE49-F238E27FC236}">
                <a16:creationId xmlns:a16="http://schemas.microsoft.com/office/drawing/2014/main" id="{7006F9AA-AAEC-C3E4-5D38-AD7D114EDBD3}"/>
              </a:ext>
            </a:extLst>
          </p:cNvPr>
          <p:cNvPicPr>
            <a:picLocks noChangeAspect="1"/>
          </p:cNvPicPr>
          <p:nvPr userDrawn="1"/>
        </p:nvPicPr>
        <p:blipFill>
          <a:blip r:embed="rId2"/>
          <a:srcRect/>
          <a:stretch/>
        </p:blipFill>
        <p:spPr>
          <a:xfrm>
            <a:off x="1548000" y="180000"/>
            <a:ext cx="504000" cy="504000"/>
          </a:xfrm>
          <a:prstGeom prst="rect">
            <a:avLst/>
          </a:prstGeom>
        </p:spPr>
      </p:pic>
      <p:pic>
        <p:nvPicPr>
          <p:cNvPr id="11" name="Imagen 10">
            <a:extLst>
              <a:ext uri="{FF2B5EF4-FFF2-40B4-BE49-F238E27FC236}">
                <a16:creationId xmlns:a16="http://schemas.microsoft.com/office/drawing/2014/main" id="{17210910-A7C2-3CB8-4B8C-9050BDE73A42}"/>
              </a:ext>
            </a:extLst>
          </p:cNvPr>
          <p:cNvPicPr>
            <a:picLocks noChangeAspect="1"/>
          </p:cNvPicPr>
          <p:nvPr userDrawn="1"/>
        </p:nvPicPr>
        <p:blipFill>
          <a:blip r:embed="rId3"/>
          <a:srcRect/>
          <a:stretch/>
        </p:blipFill>
        <p:spPr>
          <a:xfrm>
            <a:off x="9264352" y="5778000"/>
            <a:ext cx="1683296" cy="1088337"/>
          </a:xfrm>
          <a:prstGeom prst="rect">
            <a:avLst/>
          </a:prstGeom>
        </p:spPr>
      </p:pic>
      <p:sp>
        <p:nvSpPr>
          <p:cNvPr id="12" name="Título 11">
            <a:extLst>
              <a:ext uri="{FF2B5EF4-FFF2-40B4-BE49-F238E27FC236}">
                <a16:creationId xmlns:a16="http://schemas.microsoft.com/office/drawing/2014/main" id="{1F4B067E-7FF9-E3CC-41AD-11E38843A86A}"/>
              </a:ext>
            </a:extLst>
          </p:cNvPr>
          <p:cNvSpPr>
            <a:spLocks noGrp="1"/>
          </p:cNvSpPr>
          <p:nvPr>
            <p:ph type="title"/>
          </p:nvPr>
        </p:nvSpPr>
        <p:spPr>
          <a:xfrm>
            <a:off x="2135560" y="0"/>
            <a:ext cx="3960440" cy="908050"/>
          </a:xfrm>
          <a:prstGeom prst="rect">
            <a:avLst/>
          </a:prstGeom>
        </p:spPr>
        <p:txBody>
          <a:bodyPr anchor="ctr"/>
          <a:lstStyle>
            <a:lvl1pPr>
              <a:lnSpc>
                <a:spcPct val="90000"/>
              </a:lnSpc>
              <a:defRPr sz="1400">
                <a:solidFill>
                  <a:schemeClr val="bg1"/>
                </a:solidFill>
                <a:latin typeface="+mj-lt"/>
              </a:defRPr>
            </a:lvl1pPr>
          </a:lstStyle>
          <a:p>
            <a:r>
              <a:rPr lang="es-ES"/>
              <a:t>Haga clic para modificar el estilo de título del patrón</a:t>
            </a:r>
          </a:p>
        </p:txBody>
      </p:sp>
      <p:cxnSp>
        <p:nvCxnSpPr>
          <p:cNvPr id="3" name="Conector recto 2">
            <a:extLst>
              <a:ext uri="{FF2B5EF4-FFF2-40B4-BE49-F238E27FC236}">
                <a16:creationId xmlns:a16="http://schemas.microsoft.com/office/drawing/2014/main" id="{3F74CC08-A4A8-18EF-B0F9-A78F21C60279}"/>
              </a:ext>
            </a:extLst>
          </p:cNvPr>
          <p:cNvCxnSpPr>
            <a:cxnSpLocks/>
          </p:cNvCxnSpPr>
          <p:nvPr userDrawn="1"/>
        </p:nvCxnSpPr>
        <p:spPr>
          <a:xfrm>
            <a:off x="6528048" y="1484784"/>
            <a:ext cx="493075"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 name="Marcador de texto 6">
            <a:extLst>
              <a:ext uri="{FF2B5EF4-FFF2-40B4-BE49-F238E27FC236}">
                <a16:creationId xmlns:a16="http://schemas.microsoft.com/office/drawing/2014/main" id="{07F24F3C-DE02-B306-F423-D6AA97F2D71D}"/>
              </a:ext>
            </a:extLst>
          </p:cNvPr>
          <p:cNvSpPr>
            <a:spLocks noGrp="1"/>
          </p:cNvSpPr>
          <p:nvPr>
            <p:ph type="body" sz="quarter" idx="19"/>
          </p:nvPr>
        </p:nvSpPr>
        <p:spPr>
          <a:xfrm>
            <a:off x="6528048" y="1700213"/>
            <a:ext cx="4105027" cy="4249737"/>
          </a:xfrm>
          <a:prstGeom prst="rect">
            <a:avLst/>
          </a:prstGeom>
        </p:spPr>
        <p:txBody>
          <a:bodyPr lIns="0" rIns="0"/>
          <a:lstStyle>
            <a:lvl1pPr>
              <a:lnSpc>
                <a:spcPct val="90000"/>
              </a:lnSpc>
              <a:spcAft>
                <a:spcPts val="1200"/>
              </a:spcAft>
              <a:defRPr sz="2400"/>
            </a:lvl1pPr>
            <a:lvl2pPr>
              <a:lnSpc>
                <a:spcPct val="100000"/>
              </a:lnSpc>
              <a:spcBef>
                <a:spcPts val="0"/>
              </a:spcBef>
              <a:spcAft>
                <a:spcPts val="600"/>
              </a:spcAft>
              <a:defRPr sz="2000">
                <a:solidFill>
                  <a:schemeClr val="tx2"/>
                </a:solidFill>
              </a:defRPr>
            </a:lvl2pPr>
            <a:lvl3pPr>
              <a:lnSpc>
                <a:spcPct val="110000"/>
              </a:lnSpc>
              <a:defRPr/>
            </a:lvl3pPr>
            <a:lvl4pPr>
              <a:lnSpc>
                <a:spcPct val="110000"/>
              </a:lnSpc>
              <a:defRPr/>
            </a:lvl4pPr>
            <a:lvl5pPr>
              <a:lnSpc>
                <a:spcPct val="110000"/>
              </a:lnSpc>
              <a:defRPr>
                <a:solidFill>
                  <a:schemeClr val="tx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352106748"/>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29_Fond blanc libre">
    <p:bg>
      <p:bgPr>
        <a:solidFill>
          <a:schemeClr val="bg1"/>
        </a:solidFill>
        <a:effectLst/>
      </p:bgPr>
    </p:bg>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E84E1555-DAE6-8FFE-E845-FC8F29357331}"/>
              </a:ext>
            </a:extLst>
          </p:cNvPr>
          <p:cNvSpPr/>
          <p:nvPr userDrawn="1"/>
        </p:nvSpPr>
        <p:spPr>
          <a:xfrm>
            <a:off x="0" y="0"/>
            <a:ext cx="6096000" cy="6858000"/>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9" name="Rectángulo 8">
            <a:extLst>
              <a:ext uri="{FF2B5EF4-FFF2-40B4-BE49-F238E27FC236}">
                <a16:creationId xmlns:a16="http://schemas.microsoft.com/office/drawing/2014/main" id="{C1E0A519-75CA-0529-715C-5022F64709A9}"/>
              </a:ext>
            </a:extLst>
          </p:cNvPr>
          <p:cNvSpPr/>
          <p:nvPr userDrawn="1"/>
        </p:nvSpPr>
        <p:spPr>
          <a:xfrm>
            <a:off x="0" y="0"/>
            <a:ext cx="12192000" cy="908050"/>
          </a:xfrm>
          <a:prstGeom prst="rect">
            <a:avLst/>
          </a:prstGeom>
          <a:solidFill>
            <a:schemeClr val="tx2"/>
          </a:solidFill>
          <a:ln>
            <a:noFill/>
          </a:ln>
          <a:effectLst>
            <a:outerShdw blurRad="63500" sx="102000" sy="102000" algn="c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8" name="Imagen 7">
            <a:extLst>
              <a:ext uri="{FF2B5EF4-FFF2-40B4-BE49-F238E27FC236}">
                <a16:creationId xmlns:a16="http://schemas.microsoft.com/office/drawing/2014/main" id="{7006F9AA-AAEC-C3E4-5D38-AD7D114EDBD3}"/>
              </a:ext>
            </a:extLst>
          </p:cNvPr>
          <p:cNvPicPr>
            <a:picLocks noChangeAspect="1"/>
          </p:cNvPicPr>
          <p:nvPr userDrawn="1"/>
        </p:nvPicPr>
        <p:blipFill>
          <a:blip r:embed="rId2"/>
          <a:srcRect/>
          <a:stretch/>
        </p:blipFill>
        <p:spPr>
          <a:xfrm>
            <a:off x="1574695" y="180000"/>
            <a:ext cx="504000" cy="504000"/>
          </a:xfrm>
          <a:prstGeom prst="rect">
            <a:avLst/>
          </a:prstGeom>
        </p:spPr>
      </p:pic>
      <p:pic>
        <p:nvPicPr>
          <p:cNvPr id="11" name="Imagen 10">
            <a:extLst>
              <a:ext uri="{FF2B5EF4-FFF2-40B4-BE49-F238E27FC236}">
                <a16:creationId xmlns:a16="http://schemas.microsoft.com/office/drawing/2014/main" id="{17210910-A7C2-3CB8-4B8C-9050BDE73A42}"/>
              </a:ext>
            </a:extLst>
          </p:cNvPr>
          <p:cNvPicPr>
            <a:picLocks noChangeAspect="1"/>
          </p:cNvPicPr>
          <p:nvPr userDrawn="1"/>
        </p:nvPicPr>
        <p:blipFill>
          <a:blip r:embed="rId3"/>
          <a:srcRect/>
          <a:stretch/>
        </p:blipFill>
        <p:spPr>
          <a:xfrm>
            <a:off x="9264352" y="5778000"/>
            <a:ext cx="1683296" cy="1088337"/>
          </a:xfrm>
          <a:prstGeom prst="rect">
            <a:avLst/>
          </a:prstGeom>
        </p:spPr>
      </p:pic>
      <p:sp>
        <p:nvSpPr>
          <p:cNvPr id="12" name="Título 11">
            <a:extLst>
              <a:ext uri="{FF2B5EF4-FFF2-40B4-BE49-F238E27FC236}">
                <a16:creationId xmlns:a16="http://schemas.microsoft.com/office/drawing/2014/main" id="{1F4B067E-7FF9-E3CC-41AD-11E38843A86A}"/>
              </a:ext>
            </a:extLst>
          </p:cNvPr>
          <p:cNvSpPr>
            <a:spLocks noGrp="1"/>
          </p:cNvSpPr>
          <p:nvPr>
            <p:ph type="title"/>
          </p:nvPr>
        </p:nvSpPr>
        <p:spPr>
          <a:xfrm>
            <a:off x="2162256" y="0"/>
            <a:ext cx="3600970" cy="908050"/>
          </a:xfrm>
          <a:prstGeom prst="rect">
            <a:avLst/>
          </a:prstGeom>
        </p:spPr>
        <p:txBody>
          <a:bodyPr anchor="ctr"/>
          <a:lstStyle>
            <a:lvl1pPr>
              <a:lnSpc>
                <a:spcPct val="90000"/>
              </a:lnSpc>
              <a:defRPr sz="1400">
                <a:solidFill>
                  <a:schemeClr val="bg1"/>
                </a:solidFill>
                <a:latin typeface="+mj-lt"/>
              </a:defRPr>
            </a:lvl1pPr>
          </a:lstStyle>
          <a:p>
            <a:r>
              <a:rPr lang="es-ES"/>
              <a:t>Haga clic para modificar el estilo de título del patrón</a:t>
            </a:r>
          </a:p>
        </p:txBody>
      </p:sp>
      <p:cxnSp>
        <p:nvCxnSpPr>
          <p:cNvPr id="3" name="Conector recto 2">
            <a:extLst>
              <a:ext uri="{FF2B5EF4-FFF2-40B4-BE49-F238E27FC236}">
                <a16:creationId xmlns:a16="http://schemas.microsoft.com/office/drawing/2014/main" id="{3F74CC08-A4A8-18EF-B0F9-A78F21C60279}"/>
              </a:ext>
            </a:extLst>
          </p:cNvPr>
          <p:cNvCxnSpPr>
            <a:cxnSpLocks/>
          </p:cNvCxnSpPr>
          <p:nvPr userDrawn="1"/>
        </p:nvCxnSpPr>
        <p:spPr>
          <a:xfrm>
            <a:off x="6528048" y="1484784"/>
            <a:ext cx="493075"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 name="Marcador de texto 6">
            <a:extLst>
              <a:ext uri="{FF2B5EF4-FFF2-40B4-BE49-F238E27FC236}">
                <a16:creationId xmlns:a16="http://schemas.microsoft.com/office/drawing/2014/main" id="{07F24F3C-DE02-B306-F423-D6AA97F2D71D}"/>
              </a:ext>
            </a:extLst>
          </p:cNvPr>
          <p:cNvSpPr>
            <a:spLocks noGrp="1"/>
          </p:cNvSpPr>
          <p:nvPr>
            <p:ph type="body" sz="quarter" idx="19"/>
          </p:nvPr>
        </p:nvSpPr>
        <p:spPr>
          <a:xfrm>
            <a:off x="6528048" y="1700213"/>
            <a:ext cx="4105027" cy="4249737"/>
          </a:xfrm>
          <a:prstGeom prst="rect">
            <a:avLst/>
          </a:prstGeom>
        </p:spPr>
        <p:txBody>
          <a:bodyPr lIns="0" rIns="0"/>
          <a:lstStyle>
            <a:lvl1pPr>
              <a:lnSpc>
                <a:spcPct val="90000"/>
              </a:lnSpc>
              <a:spcAft>
                <a:spcPts val="1200"/>
              </a:spcAft>
              <a:defRPr sz="2400"/>
            </a:lvl1pPr>
            <a:lvl2pPr>
              <a:lnSpc>
                <a:spcPct val="100000"/>
              </a:lnSpc>
              <a:spcBef>
                <a:spcPts val="0"/>
              </a:spcBef>
              <a:spcAft>
                <a:spcPts val="600"/>
              </a:spcAft>
              <a:defRPr sz="2000">
                <a:solidFill>
                  <a:schemeClr val="tx2"/>
                </a:solidFill>
              </a:defRPr>
            </a:lvl2pPr>
            <a:lvl3pPr>
              <a:lnSpc>
                <a:spcPct val="110000"/>
              </a:lnSpc>
              <a:defRPr/>
            </a:lvl3pPr>
            <a:lvl4pPr>
              <a:lnSpc>
                <a:spcPct val="110000"/>
              </a:lnSpc>
              <a:defRPr/>
            </a:lvl4pPr>
            <a:lvl5pPr>
              <a:lnSpc>
                <a:spcPct val="110000"/>
              </a:lnSpc>
              <a:defRPr>
                <a:solidFill>
                  <a:schemeClr val="tx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534596482"/>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28_Fond blanc libre">
    <p:bg>
      <p:bgPr>
        <a:solidFill>
          <a:schemeClr val="bg1"/>
        </a:solidFill>
        <a:effectLst/>
      </p:bgPr>
    </p:bg>
    <p:spTree>
      <p:nvGrpSpPr>
        <p:cNvPr id="1" name=""/>
        <p:cNvGrpSpPr/>
        <p:nvPr/>
      </p:nvGrpSpPr>
      <p:grpSpPr>
        <a:xfrm>
          <a:off x="0" y="0"/>
          <a:ext cx="0" cy="0"/>
          <a:chOff x="0" y="0"/>
          <a:chExt cx="0" cy="0"/>
        </a:xfrm>
      </p:grpSpPr>
      <p:sp>
        <p:nvSpPr>
          <p:cNvPr id="6" name="Marcador de posición de imagen 6">
            <a:extLst>
              <a:ext uri="{FF2B5EF4-FFF2-40B4-BE49-F238E27FC236}">
                <a16:creationId xmlns:a16="http://schemas.microsoft.com/office/drawing/2014/main" id="{35BFF1B9-C2DA-3CC6-928A-DF47121B243E}"/>
              </a:ext>
            </a:extLst>
          </p:cNvPr>
          <p:cNvSpPr>
            <a:spLocks noGrp="1"/>
          </p:cNvSpPr>
          <p:nvPr>
            <p:ph type="pic" sz="quarter" idx="20"/>
          </p:nvPr>
        </p:nvSpPr>
        <p:spPr>
          <a:xfrm>
            <a:off x="-1392832" y="-3696"/>
            <a:ext cx="8208912" cy="6858000"/>
          </a:xfrm>
          <a:prstGeom prst="parallelogram">
            <a:avLst>
              <a:gd name="adj" fmla="val 20081"/>
            </a:avLst>
          </a:prstGeom>
          <a:solidFill>
            <a:schemeClr val="bg2"/>
          </a:solidFill>
        </p:spPr>
        <p:txBody>
          <a:bodyPr/>
          <a:lstStyle/>
          <a:p>
            <a:endParaRPr lang="es-ES"/>
          </a:p>
        </p:txBody>
      </p:sp>
      <p:pic>
        <p:nvPicPr>
          <p:cNvPr id="5" name="Imagen 4">
            <a:extLst>
              <a:ext uri="{FF2B5EF4-FFF2-40B4-BE49-F238E27FC236}">
                <a16:creationId xmlns:a16="http://schemas.microsoft.com/office/drawing/2014/main" id="{B4D576A4-4DB7-DF46-74B8-D38AB25F2ECE}"/>
              </a:ext>
            </a:extLst>
          </p:cNvPr>
          <p:cNvPicPr>
            <a:picLocks noChangeAspect="1"/>
          </p:cNvPicPr>
          <p:nvPr userDrawn="1"/>
        </p:nvPicPr>
        <p:blipFill>
          <a:blip r:embed="rId2"/>
          <a:srcRect/>
          <a:stretch/>
        </p:blipFill>
        <p:spPr>
          <a:xfrm>
            <a:off x="9264352" y="5778000"/>
            <a:ext cx="1683296" cy="1088337"/>
          </a:xfrm>
          <a:prstGeom prst="rect">
            <a:avLst/>
          </a:prstGeom>
        </p:spPr>
      </p:pic>
      <p:pic>
        <p:nvPicPr>
          <p:cNvPr id="8" name="Imagen 7">
            <a:extLst>
              <a:ext uri="{FF2B5EF4-FFF2-40B4-BE49-F238E27FC236}">
                <a16:creationId xmlns:a16="http://schemas.microsoft.com/office/drawing/2014/main" id="{7006F9AA-AAEC-C3E4-5D38-AD7D114EDBD3}"/>
              </a:ext>
            </a:extLst>
          </p:cNvPr>
          <p:cNvPicPr>
            <a:picLocks noChangeAspect="1"/>
          </p:cNvPicPr>
          <p:nvPr userDrawn="1"/>
        </p:nvPicPr>
        <p:blipFill>
          <a:blip r:embed="rId3"/>
          <a:srcRect/>
          <a:stretch/>
        </p:blipFill>
        <p:spPr>
          <a:xfrm>
            <a:off x="7237203" y="180000"/>
            <a:ext cx="504000" cy="504000"/>
          </a:xfrm>
          <a:prstGeom prst="rect">
            <a:avLst/>
          </a:prstGeom>
        </p:spPr>
      </p:pic>
      <p:sp>
        <p:nvSpPr>
          <p:cNvPr id="12" name="Título 11">
            <a:extLst>
              <a:ext uri="{FF2B5EF4-FFF2-40B4-BE49-F238E27FC236}">
                <a16:creationId xmlns:a16="http://schemas.microsoft.com/office/drawing/2014/main" id="{1F4B067E-7FF9-E3CC-41AD-11E38843A86A}"/>
              </a:ext>
            </a:extLst>
          </p:cNvPr>
          <p:cNvSpPr>
            <a:spLocks noGrp="1"/>
          </p:cNvSpPr>
          <p:nvPr>
            <p:ph type="title"/>
          </p:nvPr>
        </p:nvSpPr>
        <p:spPr>
          <a:xfrm>
            <a:off x="7824763" y="0"/>
            <a:ext cx="2808312" cy="908050"/>
          </a:xfrm>
          <a:prstGeom prst="rect">
            <a:avLst/>
          </a:prstGeom>
        </p:spPr>
        <p:txBody>
          <a:bodyPr anchor="ctr"/>
          <a:lstStyle>
            <a:lvl1pPr>
              <a:lnSpc>
                <a:spcPct val="90000"/>
              </a:lnSpc>
              <a:defRPr sz="1400">
                <a:solidFill>
                  <a:schemeClr val="tx2"/>
                </a:solidFill>
                <a:latin typeface="+mj-lt"/>
              </a:defRPr>
            </a:lvl1pPr>
          </a:lstStyle>
          <a:p>
            <a:r>
              <a:rPr lang="es-ES"/>
              <a:t>Haga clic para modificar el estilo de título del patrón</a:t>
            </a:r>
          </a:p>
        </p:txBody>
      </p:sp>
      <p:cxnSp>
        <p:nvCxnSpPr>
          <p:cNvPr id="3" name="Conector recto 2">
            <a:extLst>
              <a:ext uri="{FF2B5EF4-FFF2-40B4-BE49-F238E27FC236}">
                <a16:creationId xmlns:a16="http://schemas.microsoft.com/office/drawing/2014/main" id="{3F74CC08-A4A8-18EF-B0F9-A78F21C60279}"/>
              </a:ext>
            </a:extLst>
          </p:cNvPr>
          <p:cNvCxnSpPr>
            <a:cxnSpLocks/>
          </p:cNvCxnSpPr>
          <p:nvPr userDrawn="1"/>
        </p:nvCxnSpPr>
        <p:spPr>
          <a:xfrm>
            <a:off x="7248128" y="1484784"/>
            <a:ext cx="493075"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0" name="Marcador de texto 6">
            <a:extLst>
              <a:ext uri="{FF2B5EF4-FFF2-40B4-BE49-F238E27FC236}">
                <a16:creationId xmlns:a16="http://schemas.microsoft.com/office/drawing/2014/main" id="{82C0027E-4B5E-E9F8-C521-C57C32A8E420}"/>
              </a:ext>
            </a:extLst>
          </p:cNvPr>
          <p:cNvSpPr>
            <a:spLocks noGrp="1"/>
          </p:cNvSpPr>
          <p:nvPr>
            <p:ph type="body" sz="quarter" idx="19"/>
          </p:nvPr>
        </p:nvSpPr>
        <p:spPr>
          <a:xfrm>
            <a:off x="7248128" y="1700213"/>
            <a:ext cx="3384947" cy="4249737"/>
          </a:xfrm>
          <a:prstGeom prst="rect">
            <a:avLst/>
          </a:prstGeom>
        </p:spPr>
        <p:txBody>
          <a:bodyPr lIns="0" rIns="0"/>
          <a:lstStyle>
            <a:lvl1pPr>
              <a:lnSpc>
                <a:spcPct val="90000"/>
              </a:lnSpc>
              <a:spcAft>
                <a:spcPts val="1200"/>
              </a:spcAft>
              <a:defRPr sz="2400"/>
            </a:lvl1pPr>
            <a:lvl2pPr>
              <a:lnSpc>
                <a:spcPct val="100000"/>
              </a:lnSpc>
              <a:spcBef>
                <a:spcPts val="0"/>
              </a:spcBef>
              <a:spcAft>
                <a:spcPts val="600"/>
              </a:spcAft>
              <a:defRPr sz="2000">
                <a:solidFill>
                  <a:schemeClr val="tx2"/>
                </a:solidFill>
              </a:defRPr>
            </a:lvl2pPr>
            <a:lvl3pPr>
              <a:lnSpc>
                <a:spcPct val="110000"/>
              </a:lnSpc>
              <a:defRPr/>
            </a:lvl3pPr>
            <a:lvl4pPr>
              <a:lnSpc>
                <a:spcPct val="110000"/>
              </a:lnSpc>
              <a:defRPr/>
            </a:lvl4pPr>
            <a:lvl5pPr>
              <a:lnSpc>
                <a:spcPct val="110000"/>
              </a:lnSpc>
              <a:defRPr>
                <a:solidFill>
                  <a:schemeClr val="tx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4272675265"/>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37_Fond blanc libre">
    <p:bg>
      <p:bgPr>
        <a:solidFill>
          <a:schemeClr val="bg1"/>
        </a:solidFill>
        <a:effectLst/>
      </p:bgPr>
    </p:bg>
    <p:spTree>
      <p:nvGrpSpPr>
        <p:cNvPr id="1" name=""/>
        <p:cNvGrpSpPr/>
        <p:nvPr/>
      </p:nvGrpSpPr>
      <p:grpSpPr>
        <a:xfrm>
          <a:off x="0" y="0"/>
          <a:ext cx="0" cy="0"/>
          <a:chOff x="0" y="0"/>
          <a:chExt cx="0" cy="0"/>
        </a:xfrm>
      </p:grpSpPr>
      <p:sp>
        <p:nvSpPr>
          <p:cNvPr id="6" name="Marcador de posición de imagen 6">
            <a:extLst>
              <a:ext uri="{FF2B5EF4-FFF2-40B4-BE49-F238E27FC236}">
                <a16:creationId xmlns:a16="http://schemas.microsoft.com/office/drawing/2014/main" id="{35BFF1B9-C2DA-3CC6-928A-DF47121B243E}"/>
              </a:ext>
            </a:extLst>
          </p:cNvPr>
          <p:cNvSpPr>
            <a:spLocks noGrp="1"/>
          </p:cNvSpPr>
          <p:nvPr>
            <p:ph type="pic" sz="quarter" idx="20"/>
          </p:nvPr>
        </p:nvSpPr>
        <p:spPr>
          <a:xfrm>
            <a:off x="-1392832" y="-3696"/>
            <a:ext cx="6912768" cy="6858000"/>
          </a:xfrm>
          <a:prstGeom prst="parallelogram">
            <a:avLst>
              <a:gd name="adj" fmla="val 20081"/>
            </a:avLst>
          </a:prstGeom>
          <a:solidFill>
            <a:schemeClr val="bg2"/>
          </a:solidFill>
        </p:spPr>
        <p:txBody>
          <a:bodyPr/>
          <a:lstStyle/>
          <a:p>
            <a:endParaRPr lang="es-ES"/>
          </a:p>
        </p:txBody>
      </p:sp>
      <p:pic>
        <p:nvPicPr>
          <p:cNvPr id="5" name="Imagen 4">
            <a:extLst>
              <a:ext uri="{FF2B5EF4-FFF2-40B4-BE49-F238E27FC236}">
                <a16:creationId xmlns:a16="http://schemas.microsoft.com/office/drawing/2014/main" id="{B4D576A4-4DB7-DF46-74B8-D38AB25F2ECE}"/>
              </a:ext>
            </a:extLst>
          </p:cNvPr>
          <p:cNvPicPr>
            <a:picLocks noChangeAspect="1"/>
          </p:cNvPicPr>
          <p:nvPr userDrawn="1"/>
        </p:nvPicPr>
        <p:blipFill>
          <a:blip r:embed="rId2"/>
          <a:srcRect/>
          <a:stretch/>
        </p:blipFill>
        <p:spPr>
          <a:xfrm>
            <a:off x="9264352" y="5778000"/>
            <a:ext cx="1683296" cy="1088337"/>
          </a:xfrm>
          <a:prstGeom prst="rect">
            <a:avLst/>
          </a:prstGeom>
        </p:spPr>
      </p:pic>
      <p:pic>
        <p:nvPicPr>
          <p:cNvPr id="8" name="Imagen 7">
            <a:extLst>
              <a:ext uri="{FF2B5EF4-FFF2-40B4-BE49-F238E27FC236}">
                <a16:creationId xmlns:a16="http://schemas.microsoft.com/office/drawing/2014/main" id="{7006F9AA-AAEC-C3E4-5D38-AD7D114EDBD3}"/>
              </a:ext>
            </a:extLst>
          </p:cNvPr>
          <p:cNvPicPr>
            <a:picLocks noChangeAspect="1"/>
          </p:cNvPicPr>
          <p:nvPr userDrawn="1"/>
        </p:nvPicPr>
        <p:blipFill>
          <a:blip r:embed="rId3"/>
          <a:srcRect/>
          <a:stretch/>
        </p:blipFill>
        <p:spPr>
          <a:xfrm>
            <a:off x="6085075" y="180000"/>
            <a:ext cx="504000" cy="504000"/>
          </a:xfrm>
          <a:prstGeom prst="rect">
            <a:avLst/>
          </a:prstGeom>
        </p:spPr>
      </p:pic>
      <p:sp>
        <p:nvSpPr>
          <p:cNvPr id="12" name="Título 11">
            <a:extLst>
              <a:ext uri="{FF2B5EF4-FFF2-40B4-BE49-F238E27FC236}">
                <a16:creationId xmlns:a16="http://schemas.microsoft.com/office/drawing/2014/main" id="{1F4B067E-7FF9-E3CC-41AD-11E38843A86A}"/>
              </a:ext>
            </a:extLst>
          </p:cNvPr>
          <p:cNvSpPr>
            <a:spLocks noGrp="1"/>
          </p:cNvSpPr>
          <p:nvPr>
            <p:ph type="title"/>
          </p:nvPr>
        </p:nvSpPr>
        <p:spPr>
          <a:xfrm>
            <a:off x="6672635" y="0"/>
            <a:ext cx="3960440" cy="908050"/>
          </a:xfrm>
          <a:prstGeom prst="rect">
            <a:avLst/>
          </a:prstGeom>
        </p:spPr>
        <p:txBody>
          <a:bodyPr anchor="ctr"/>
          <a:lstStyle>
            <a:lvl1pPr>
              <a:lnSpc>
                <a:spcPct val="90000"/>
              </a:lnSpc>
              <a:defRPr sz="1400">
                <a:solidFill>
                  <a:schemeClr val="tx2"/>
                </a:solidFill>
                <a:latin typeface="+mj-lt"/>
              </a:defRPr>
            </a:lvl1pPr>
          </a:lstStyle>
          <a:p>
            <a:r>
              <a:rPr lang="es-ES"/>
              <a:t>Haga clic para modificar el estilo de título del patrón</a:t>
            </a:r>
          </a:p>
        </p:txBody>
      </p:sp>
      <p:cxnSp>
        <p:nvCxnSpPr>
          <p:cNvPr id="3" name="Conector recto 2">
            <a:extLst>
              <a:ext uri="{FF2B5EF4-FFF2-40B4-BE49-F238E27FC236}">
                <a16:creationId xmlns:a16="http://schemas.microsoft.com/office/drawing/2014/main" id="{3F74CC08-A4A8-18EF-B0F9-A78F21C60279}"/>
              </a:ext>
            </a:extLst>
          </p:cNvPr>
          <p:cNvCxnSpPr>
            <a:cxnSpLocks/>
          </p:cNvCxnSpPr>
          <p:nvPr userDrawn="1"/>
        </p:nvCxnSpPr>
        <p:spPr>
          <a:xfrm>
            <a:off x="6096000" y="1484784"/>
            <a:ext cx="493075"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0" name="Marcador de texto 6">
            <a:extLst>
              <a:ext uri="{FF2B5EF4-FFF2-40B4-BE49-F238E27FC236}">
                <a16:creationId xmlns:a16="http://schemas.microsoft.com/office/drawing/2014/main" id="{82C0027E-4B5E-E9F8-C521-C57C32A8E420}"/>
              </a:ext>
            </a:extLst>
          </p:cNvPr>
          <p:cNvSpPr>
            <a:spLocks noGrp="1"/>
          </p:cNvSpPr>
          <p:nvPr>
            <p:ph type="body" sz="quarter" idx="19"/>
          </p:nvPr>
        </p:nvSpPr>
        <p:spPr>
          <a:xfrm>
            <a:off x="6096000" y="1700213"/>
            <a:ext cx="4537075" cy="4249737"/>
          </a:xfrm>
          <a:prstGeom prst="rect">
            <a:avLst/>
          </a:prstGeom>
        </p:spPr>
        <p:txBody>
          <a:bodyPr lIns="0" rIns="0"/>
          <a:lstStyle>
            <a:lvl1pPr>
              <a:lnSpc>
                <a:spcPct val="90000"/>
              </a:lnSpc>
              <a:spcAft>
                <a:spcPts val="1200"/>
              </a:spcAft>
              <a:defRPr sz="2400"/>
            </a:lvl1pPr>
            <a:lvl2pPr>
              <a:lnSpc>
                <a:spcPct val="100000"/>
              </a:lnSpc>
              <a:spcBef>
                <a:spcPts val="0"/>
              </a:spcBef>
              <a:spcAft>
                <a:spcPts val="600"/>
              </a:spcAft>
              <a:defRPr sz="2000">
                <a:solidFill>
                  <a:schemeClr val="tx2"/>
                </a:solidFill>
              </a:defRPr>
            </a:lvl2pPr>
            <a:lvl3pPr>
              <a:lnSpc>
                <a:spcPct val="110000"/>
              </a:lnSpc>
              <a:defRPr/>
            </a:lvl3pPr>
            <a:lvl4pPr>
              <a:lnSpc>
                <a:spcPct val="110000"/>
              </a:lnSpc>
              <a:defRPr/>
            </a:lvl4pPr>
            <a:lvl5pPr>
              <a:lnSpc>
                <a:spcPct val="110000"/>
              </a:lnSpc>
              <a:defRPr>
                <a:solidFill>
                  <a:schemeClr val="tx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4101503038"/>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38_Fond blanc libre">
    <p:bg>
      <p:bgPr>
        <a:solidFill>
          <a:schemeClr val="bg1"/>
        </a:solidFill>
        <a:effectLst/>
      </p:bgPr>
    </p:bg>
    <p:spTree>
      <p:nvGrpSpPr>
        <p:cNvPr id="1" name=""/>
        <p:cNvGrpSpPr/>
        <p:nvPr/>
      </p:nvGrpSpPr>
      <p:grpSpPr>
        <a:xfrm>
          <a:off x="0" y="0"/>
          <a:ext cx="0" cy="0"/>
          <a:chOff x="0" y="0"/>
          <a:chExt cx="0" cy="0"/>
        </a:xfrm>
      </p:grpSpPr>
      <p:sp>
        <p:nvSpPr>
          <p:cNvPr id="6" name="Marcador de posición de imagen 6">
            <a:extLst>
              <a:ext uri="{FF2B5EF4-FFF2-40B4-BE49-F238E27FC236}">
                <a16:creationId xmlns:a16="http://schemas.microsoft.com/office/drawing/2014/main" id="{35BFF1B9-C2DA-3CC6-928A-DF47121B243E}"/>
              </a:ext>
            </a:extLst>
          </p:cNvPr>
          <p:cNvSpPr>
            <a:spLocks noGrp="1"/>
          </p:cNvSpPr>
          <p:nvPr>
            <p:ph type="pic" sz="quarter" idx="20"/>
          </p:nvPr>
        </p:nvSpPr>
        <p:spPr>
          <a:xfrm>
            <a:off x="-1248816" y="-3696"/>
            <a:ext cx="5184576" cy="6858000"/>
          </a:xfrm>
          <a:prstGeom prst="parallelogram">
            <a:avLst>
              <a:gd name="adj" fmla="val 23677"/>
            </a:avLst>
          </a:prstGeom>
          <a:solidFill>
            <a:schemeClr val="bg2"/>
          </a:solidFill>
        </p:spPr>
        <p:txBody>
          <a:bodyPr/>
          <a:lstStyle/>
          <a:p>
            <a:endParaRPr lang="es-ES"/>
          </a:p>
        </p:txBody>
      </p:sp>
      <p:pic>
        <p:nvPicPr>
          <p:cNvPr id="5" name="Imagen 4">
            <a:extLst>
              <a:ext uri="{FF2B5EF4-FFF2-40B4-BE49-F238E27FC236}">
                <a16:creationId xmlns:a16="http://schemas.microsoft.com/office/drawing/2014/main" id="{B4D576A4-4DB7-DF46-74B8-D38AB25F2ECE}"/>
              </a:ext>
            </a:extLst>
          </p:cNvPr>
          <p:cNvPicPr>
            <a:picLocks noChangeAspect="1"/>
          </p:cNvPicPr>
          <p:nvPr userDrawn="1"/>
        </p:nvPicPr>
        <p:blipFill>
          <a:blip r:embed="rId2"/>
          <a:srcRect/>
          <a:stretch/>
        </p:blipFill>
        <p:spPr>
          <a:xfrm>
            <a:off x="9264352" y="5778000"/>
            <a:ext cx="1683296" cy="1088337"/>
          </a:xfrm>
          <a:prstGeom prst="rect">
            <a:avLst/>
          </a:prstGeom>
        </p:spPr>
      </p:pic>
      <p:pic>
        <p:nvPicPr>
          <p:cNvPr id="8" name="Imagen 7">
            <a:extLst>
              <a:ext uri="{FF2B5EF4-FFF2-40B4-BE49-F238E27FC236}">
                <a16:creationId xmlns:a16="http://schemas.microsoft.com/office/drawing/2014/main" id="{7006F9AA-AAEC-C3E4-5D38-AD7D114EDBD3}"/>
              </a:ext>
            </a:extLst>
          </p:cNvPr>
          <p:cNvPicPr>
            <a:picLocks noChangeAspect="1"/>
          </p:cNvPicPr>
          <p:nvPr userDrawn="1"/>
        </p:nvPicPr>
        <p:blipFill>
          <a:blip r:embed="rId3"/>
          <a:srcRect/>
          <a:stretch/>
        </p:blipFill>
        <p:spPr>
          <a:xfrm>
            <a:off x="4336164" y="180000"/>
            <a:ext cx="504000" cy="504000"/>
          </a:xfrm>
          <a:prstGeom prst="rect">
            <a:avLst/>
          </a:prstGeom>
        </p:spPr>
      </p:pic>
      <p:sp>
        <p:nvSpPr>
          <p:cNvPr id="12" name="Título 11">
            <a:extLst>
              <a:ext uri="{FF2B5EF4-FFF2-40B4-BE49-F238E27FC236}">
                <a16:creationId xmlns:a16="http://schemas.microsoft.com/office/drawing/2014/main" id="{1F4B067E-7FF9-E3CC-41AD-11E38843A86A}"/>
              </a:ext>
            </a:extLst>
          </p:cNvPr>
          <p:cNvSpPr>
            <a:spLocks noGrp="1"/>
          </p:cNvSpPr>
          <p:nvPr>
            <p:ph type="title"/>
          </p:nvPr>
        </p:nvSpPr>
        <p:spPr>
          <a:xfrm>
            <a:off x="4923724" y="0"/>
            <a:ext cx="3960440" cy="908050"/>
          </a:xfrm>
          <a:prstGeom prst="rect">
            <a:avLst/>
          </a:prstGeom>
        </p:spPr>
        <p:txBody>
          <a:bodyPr anchor="ctr"/>
          <a:lstStyle>
            <a:lvl1pPr>
              <a:lnSpc>
                <a:spcPct val="90000"/>
              </a:lnSpc>
              <a:defRPr sz="1400">
                <a:solidFill>
                  <a:schemeClr val="tx2"/>
                </a:solidFill>
                <a:latin typeface="+mj-lt"/>
              </a:defRPr>
            </a:lvl1pPr>
          </a:lstStyle>
          <a:p>
            <a:r>
              <a:rPr lang="es-ES"/>
              <a:t>Haga clic para modificar el estilo de título del patrón</a:t>
            </a:r>
          </a:p>
        </p:txBody>
      </p:sp>
      <p:cxnSp>
        <p:nvCxnSpPr>
          <p:cNvPr id="3" name="Conector recto 2">
            <a:extLst>
              <a:ext uri="{FF2B5EF4-FFF2-40B4-BE49-F238E27FC236}">
                <a16:creationId xmlns:a16="http://schemas.microsoft.com/office/drawing/2014/main" id="{3F74CC08-A4A8-18EF-B0F9-A78F21C60279}"/>
              </a:ext>
            </a:extLst>
          </p:cNvPr>
          <p:cNvCxnSpPr>
            <a:cxnSpLocks/>
          </p:cNvCxnSpPr>
          <p:nvPr userDrawn="1"/>
        </p:nvCxnSpPr>
        <p:spPr>
          <a:xfrm>
            <a:off x="4347089" y="1484784"/>
            <a:ext cx="493075"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0" name="Marcador de texto 6">
            <a:extLst>
              <a:ext uri="{FF2B5EF4-FFF2-40B4-BE49-F238E27FC236}">
                <a16:creationId xmlns:a16="http://schemas.microsoft.com/office/drawing/2014/main" id="{82C0027E-4B5E-E9F8-C521-C57C32A8E420}"/>
              </a:ext>
            </a:extLst>
          </p:cNvPr>
          <p:cNvSpPr>
            <a:spLocks noGrp="1"/>
          </p:cNvSpPr>
          <p:nvPr>
            <p:ph type="body" sz="quarter" idx="19"/>
          </p:nvPr>
        </p:nvSpPr>
        <p:spPr>
          <a:xfrm>
            <a:off x="4347089" y="1700213"/>
            <a:ext cx="6265267" cy="4249737"/>
          </a:xfrm>
          <a:prstGeom prst="rect">
            <a:avLst/>
          </a:prstGeom>
        </p:spPr>
        <p:txBody>
          <a:bodyPr lIns="0" rIns="0"/>
          <a:lstStyle>
            <a:lvl1pPr>
              <a:lnSpc>
                <a:spcPct val="90000"/>
              </a:lnSpc>
              <a:spcAft>
                <a:spcPts val="1200"/>
              </a:spcAft>
              <a:defRPr sz="2400"/>
            </a:lvl1pPr>
            <a:lvl2pPr>
              <a:lnSpc>
                <a:spcPct val="100000"/>
              </a:lnSpc>
              <a:spcBef>
                <a:spcPts val="0"/>
              </a:spcBef>
              <a:spcAft>
                <a:spcPts val="600"/>
              </a:spcAft>
              <a:defRPr sz="2000">
                <a:solidFill>
                  <a:schemeClr val="tx2"/>
                </a:solidFill>
              </a:defRPr>
            </a:lvl2pPr>
            <a:lvl3pPr>
              <a:lnSpc>
                <a:spcPct val="110000"/>
              </a:lnSpc>
              <a:defRPr/>
            </a:lvl3pPr>
            <a:lvl4pPr>
              <a:lnSpc>
                <a:spcPct val="110000"/>
              </a:lnSpc>
              <a:defRPr/>
            </a:lvl4pPr>
            <a:lvl5pPr>
              <a:lnSpc>
                <a:spcPct val="110000"/>
              </a:lnSpc>
              <a:defRPr>
                <a:solidFill>
                  <a:schemeClr val="tx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250243412"/>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39_Fond blanc libre">
    <p:bg>
      <p:bgPr>
        <a:solidFill>
          <a:schemeClr val="tx2"/>
        </a:solidFill>
        <a:effectLst/>
      </p:bgPr>
    </p:bg>
    <p:spTree>
      <p:nvGrpSpPr>
        <p:cNvPr id="1" name=""/>
        <p:cNvGrpSpPr/>
        <p:nvPr/>
      </p:nvGrpSpPr>
      <p:grpSpPr>
        <a:xfrm>
          <a:off x="0" y="0"/>
          <a:ext cx="0" cy="0"/>
          <a:chOff x="0" y="0"/>
          <a:chExt cx="0" cy="0"/>
        </a:xfrm>
      </p:grpSpPr>
      <p:sp>
        <p:nvSpPr>
          <p:cNvPr id="2" name="Marcador de posición de imagen 6">
            <a:extLst>
              <a:ext uri="{FF2B5EF4-FFF2-40B4-BE49-F238E27FC236}">
                <a16:creationId xmlns:a16="http://schemas.microsoft.com/office/drawing/2014/main" id="{34EF8B62-1321-B45A-1D05-4FA657F74A61}"/>
              </a:ext>
            </a:extLst>
          </p:cNvPr>
          <p:cNvSpPr>
            <a:spLocks noGrp="1"/>
          </p:cNvSpPr>
          <p:nvPr>
            <p:ph type="pic" sz="quarter" idx="20"/>
          </p:nvPr>
        </p:nvSpPr>
        <p:spPr>
          <a:xfrm>
            <a:off x="-1392832" y="-3696"/>
            <a:ext cx="8208912" cy="6858000"/>
          </a:xfrm>
          <a:prstGeom prst="parallelogram">
            <a:avLst>
              <a:gd name="adj" fmla="val 20081"/>
            </a:avLst>
          </a:prstGeom>
          <a:solidFill>
            <a:schemeClr val="bg2"/>
          </a:solidFill>
        </p:spPr>
        <p:txBody>
          <a:bodyPr/>
          <a:lstStyle/>
          <a:p>
            <a:endParaRPr lang="es-ES"/>
          </a:p>
        </p:txBody>
      </p:sp>
      <p:pic>
        <p:nvPicPr>
          <p:cNvPr id="8" name="Imagen 7">
            <a:extLst>
              <a:ext uri="{FF2B5EF4-FFF2-40B4-BE49-F238E27FC236}">
                <a16:creationId xmlns:a16="http://schemas.microsoft.com/office/drawing/2014/main" id="{7006F9AA-AAEC-C3E4-5D38-AD7D114EDBD3}"/>
              </a:ext>
            </a:extLst>
          </p:cNvPr>
          <p:cNvPicPr>
            <a:picLocks noChangeAspect="1"/>
          </p:cNvPicPr>
          <p:nvPr userDrawn="1"/>
        </p:nvPicPr>
        <p:blipFill>
          <a:blip r:embed="rId2"/>
          <a:srcRect/>
          <a:stretch/>
        </p:blipFill>
        <p:spPr>
          <a:xfrm>
            <a:off x="7308640" y="180000"/>
            <a:ext cx="504000" cy="504000"/>
          </a:xfrm>
          <a:prstGeom prst="rect">
            <a:avLst/>
          </a:prstGeom>
        </p:spPr>
      </p:pic>
      <p:sp>
        <p:nvSpPr>
          <p:cNvPr id="12" name="Título 11">
            <a:extLst>
              <a:ext uri="{FF2B5EF4-FFF2-40B4-BE49-F238E27FC236}">
                <a16:creationId xmlns:a16="http://schemas.microsoft.com/office/drawing/2014/main" id="{1F4B067E-7FF9-E3CC-41AD-11E38843A86A}"/>
              </a:ext>
            </a:extLst>
          </p:cNvPr>
          <p:cNvSpPr>
            <a:spLocks noGrp="1"/>
          </p:cNvSpPr>
          <p:nvPr>
            <p:ph type="title"/>
          </p:nvPr>
        </p:nvSpPr>
        <p:spPr>
          <a:xfrm>
            <a:off x="7896200" y="0"/>
            <a:ext cx="2736304" cy="908050"/>
          </a:xfrm>
          <a:prstGeom prst="rect">
            <a:avLst/>
          </a:prstGeom>
        </p:spPr>
        <p:txBody>
          <a:bodyPr anchor="ctr"/>
          <a:lstStyle>
            <a:lvl1pPr>
              <a:lnSpc>
                <a:spcPct val="90000"/>
              </a:lnSpc>
              <a:defRPr sz="1400">
                <a:solidFill>
                  <a:schemeClr val="bg1"/>
                </a:solidFill>
                <a:latin typeface="+mj-lt"/>
              </a:defRPr>
            </a:lvl1pPr>
          </a:lstStyle>
          <a:p>
            <a:r>
              <a:rPr lang="es-ES"/>
              <a:t>Haga clic para modificar el estilo de título del patrón</a:t>
            </a:r>
          </a:p>
        </p:txBody>
      </p:sp>
      <p:cxnSp>
        <p:nvCxnSpPr>
          <p:cNvPr id="3" name="Conector recto 2">
            <a:extLst>
              <a:ext uri="{FF2B5EF4-FFF2-40B4-BE49-F238E27FC236}">
                <a16:creationId xmlns:a16="http://schemas.microsoft.com/office/drawing/2014/main" id="{3F74CC08-A4A8-18EF-B0F9-A78F21C60279}"/>
              </a:ext>
            </a:extLst>
          </p:cNvPr>
          <p:cNvCxnSpPr>
            <a:cxnSpLocks/>
          </p:cNvCxnSpPr>
          <p:nvPr userDrawn="1"/>
        </p:nvCxnSpPr>
        <p:spPr>
          <a:xfrm>
            <a:off x="7319565" y="1484784"/>
            <a:ext cx="493075"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0" name="Marcador de texto 6">
            <a:extLst>
              <a:ext uri="{FF2B5EF4-FFF2-40B4-BE49-F238E27FC236}">
                <a16:creationId xmlns:a16="http://schemas.microsoft.com/office/drawing/2014/main" id="{82C0027E-4B5E-E9F8-C521-C57C32A8E420}"/>
              </a:ext>
            </a:extLst>
          </p:cNvPr>
          <p:cNvSpPr>
            <a:spLocks noGrp="1"/>
          </p:cNvSpPr>
          <p:nvPr>
            <p:ph type="body" sz="quarter" idx="19"/>
          </p:nvPr>
        </p:nvSpPr>
        <p:spPr>
          <a:xfrm>
            <a:off x="7319565" y="1700213"/>
            <a:ext cx="3313510" cy="4249737"/>
          </a:xfrm>
          <a:prstGeom prst="rect">
            <a:avLst/>
          </a:prstGeom>
        </p:spPr>
        <p:txBody>
          <a:bodyPr lIns="0" rIns="0"/>
          <a:lstStyle>
            <a:lvl1pPr>
              <a:lnSpc>
                <a:spcPct val="90000"/>
              </a:lnSpc>
              <a:spcAft>
                <a:spcPts val="1200"/>
              </a:spcAft>
              <a:defRPr sz="2400">
                <a:solidFill>
                  <a:schemeClr val="bg1"/>
                </a:solidFill>
              </a:defRPr>
            </a:lvl1pPr>
            <a:lvl2pPr>
              <a:lnSpc>
                <a:spcPct val="100000"/>
              </a:lnSpc>
              <a:spcBef>
                <a:spcPts val="0"/>
              </a:spcBef>
              <a:spcAft>
                <a:spcPts val="600"/>
              </a:spcAft>
              <a:defRPr sz="2000">
                <a:solidFill>
                  <a:schemeClr val="bg1"/>
                </a:solidFill>
              </a:defRPr>
            </a:lvl2pPr>
            <a:lvl3pPr>
              <a:lnSpc>
                <a:spcPct val="110000"/>
              </a:lnSpc>
              <a:defRPr>
                <a:solidFill>
                  <a:schemeClr val="bg1"/>
                </a:solidFill>
              </a:defRPr>
            </a:lvl3pPr>
            <a:lvl4pPr>
              <a:lnSpc>
                <a:spcPct val="110000"/>
              </a:lnSpc>
              <a:defRPr>
                <a:solidFill>
                  <a:schemeClr val="bg1"/>
                </a:solidFill>
              </a:defRPr>
            </a:lvl4pPr>
            <a:lvl5pPr>
              <a:lnSpc>
                <a:spcPct val="110000"/>
              </a:lnSpc>
              <a:defRPr>
                <a:solidFill>
                  <a:schemeClr val="bg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pic>
        <p:nvPicPr>
          <p:cNvPr id="4" name="Imagen 3">
            <a:extLst>
              <a:ext uri="{FF2B5EF4-FFF2-40B4-BE49-F238E27FC236}">
                <a16:creationId xmlns:a16="http://schemas.microsoft.com/office/drawing/2014/main" id="{297D6449-3804-5418-C3FD-B0757DE2D627}"/>
              </a:ext>
            </a:extLst>
          </p:cNvPr>
          <p:cNvPicPr>
            <a:picLocks noChangeAspect="1"/>
          </p:cNvPicPr>
          <p:nvPr userDrawn="1"/>
        </p:nvPicPr>
        <p:blipFill>
          <a:blip r:embed="rId3"/>
          <a:srcRect/>
          <a:stretch/>
        </p:blipFill>
        <p:spPr>
          <a:xfrm>
            <a:off x="9264352" y="5780178"/>
            <a:ext cx="1683296" cy="1083980"/>
          </a:xfrm>
          <a:prstGeom prst="rect">
            <a:avLst/>
          </a:prstGeom>
        </p:spPr>
      </p:pic>
    </p:spTree>
    <p:extLst>
      <p:ext uri="{BB962C8B-B14F-4D97-AF65-F5344CB8AC3E}">
        <p14:creationId xmlns:p14="http://schemas.microsoft.com/office/powerpoint/2010/main" val="2726487696"/>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40_Fond blanc libre">
    <p:bg>
      <p:bgPr>
        <a:solidFill>
          <a:schemeClr val="tx2"/>
        </a:solidFill>
        <a:effectLst/>
      </p:bgPr>
    </p:bg>
    <p:spTree>
      <p:nvGrpSpPr>
        <p:cNvPr id="1" name=""/>
        <p:cNvGrpSpPr/>
        <p:nvPr/>
      </p:nvGrpSpPr>
      <p:grpSpPr>
        <a:xfrm>
          <a:off x="0" y="0"/>
          <a:ext cx="0" cy="0"/>
          <a:chOff x="0" y="0"/>
          <a:chExt cx="0" cy="0"/>
        </a:xfrm>
      </p:grpSpPr>
      <p:sp>
        <p:nvSpPr>
          <p:cNvPr id="2" name="Marcador de posición de imagen 6">
            <a:extLst>
              <a:ext uri="{FF2B5EF4-FFF2-40B4-BE49-F238E27FC236}">
                <a16:creationId xmlns:a16="http://schemas.microsoft.com/office/drawing/2014/main" id="{34EF8B62-1321-B45A-1D05-4FA657F74A61}"/>
              </a:ext>
            </a:extLst>
          </p:cNvPr>
          <p:cNvSpPr>
            <a:spLocks noGrp="1"/>
          </p:cNvSpPr>
          <p:nvPr>
            <p:ph type="pic" sz="quarter" idx="20"/>
          </p:nvPr>
        </p:nvSpPr>
        <p:spPr>
          <a:xfrm>
            <a:off x="-1392832" y="-3696"/>
            <a:ext cx="7200800" cy="6858000"/>
          </a:xfrm>
          <a:prstGeom prst="parallelogram">
            <a:avLst>
              <a:gd name="adj" fmla="val 20081"/>
            </a:avLst>
          </a:prstGeom>
          <a:solidFill>
            <a:schemeClr val="bg2"/>
          </a:solidFill>
        </p:spPr>
        <p:txBody>
          <a:bodyPr/>
          <a:lstStyle/>
          <a:p>
            <a:endParaRPr lang="es-ES"/>
          </a:p>
        </p:txBody>
      </p:sp>
      <p:pic>
        <p:nvPicPr>
          <p:cNvPr id="8" name="Imagen 7">
            <a:extLst>
              <a:ext uri="{FF2B5EF4-FFF2-40B4-BE49-F238E27FC236}">
                <a16:creationId xmlns:a16="http://schemas.microsoft.com/office/drawing/2014/main" id="{7006F9AA-AAEC-C3E4-5D38-AD7D114EDBD3}"/>
              </a:ext>
            </a:extLst>
          </p:cNvPr>
          <p:cNvPicPr>
            <a:picLocks noChangeAspect="1"/>
          </p:cNvPicPr>
          <p:nvPr userDrawn="1"/>
        </p:nvPicPr>
        <p:blipFill>
          <a:blip r:embed="rId2"/>
          <a:srcRect/>
          <a:stretch/>
        </p:blipFill>
        <p:spPr>
          <a:xfrm>
            <a:off x="6085075" y="180000"/>
            <a:ext cx="504000" cy="504000"/>
          </a:xfrm>
          <a:prstGeom prst="rect">
            <a:avLst/>
          </a:prstGeom>
        </p:spPr>
      </p:pic>
      <p:sp>
        <p:nvSpPr>
          <p:cNvPr id="12" name="Título 11">
            <a:extLst>
              <a:ext uri="{FF2B5EF4-FFF2-40B4-BE49-F238E27FC236}">
                <a16:creationId xmlns:a16="http://schemas.microsoft.com/office/drawing/2014/main" id="{1F4B067E-7FF9-E3CC-41AD-11E38843A86A}"/>
              </a:ext>
            </a:extLst>
          </p:cNvPr>
          <p:cNvSpPr>
            <a:spLocks noGrp="1"/>
          </p:cNvSpPr>
          <p:nvPr>
            <p:ph type="title"/>
          </p:nvPr>
        </p:nvSpPr>
        <p:spPr>
          <a:xfrm>
            <a:off x="6672635" y="0"/>
            <a:ext cx="3960440" cy="908050"/>
          </a:xfrm>
          <a:prstGeom prst="rect">
            <a:avLst/>
          </a:prstGeom>
        </p:spPr>
        <p:txBody>
          <a:bodyPr anchor="ctr"/>
          <a:lstStyle>
            <a:lvl1pPr>
              <a:lnSpc>
                <a:spcPct val="90000"/>
              </a:lnSpc>
              <a:defRPr sz="1400">
                <a:solidFill>
                  <a:schemeClr val="bg1"/>
                </a:solidFill>
                <a:latin typeface="+mj-lt"/>
              </a:defRPr>
            </a:lvl1pPr>
          </a:lstStyle>
          <a:p>
            <a:r>
              <a:rPr lang="es-ES"/>
              <a:t>Haga clic para modificar el estilo de título del patrón</a:t>
            </a:r>
          </a:p>
        </p:txBody>
      </p:sp>
      <p:cxnSp>
        <p:nvCxnSpPr>
          <p:cNvPr id="3" name="Conector recto 2">
            <a:extLst>
              <a:ext uri="{FF2B5EF4-FFF2-40B4-BE49-F238E27FC236}">
                <a16:creationId xmlns:a16="http://schemas.microsoft.com/office/drawing/2014/main" id="{3F74CC08-A4A8-18EF-B0F9-A78F21C60279}"/>
              </a:ext>
            </a:extLst>
          </p:cNvPr>
          <p:cNvCxnSpPr>
            <a:cxnSpLocks/>
          </p:cNvCxnSpPr>
          <p:nvPr userDrawn="1"/>
        </p:nvCxnSpPr>
        <p:spPr>
          <a:xfrm>
            <a:off x="6096000" y="1484784"/>
            <a:ext cx="493075"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0" name="Marcador de texto 6">
            <a:extLst>
              <a:ext uri="{FF2B5EF4-FFF2-40B4-BE49-F238E27FC236}">
                <a16:creationId xmlns:a16="http://schemas.microsoft.com/office/drawing/2014/main" id="{82C0027E-4B5E-E9F8-C521-C57C32A8E420}"/>
              </a:ext>
            </a:extLst>
          </p:cNvPr>
          <p:cNvSpPr>
            <a:spLocks noGrp="1"/>
          </p:cNvSpPr>
          <p:nvPr>
            <p:ph type="body" sz="quarter" idx="19"/>
          </p:nvPr>
        </p:nvSpPr>
        <p:spPr>
          <a:xfrm>
            <a:off x="6096000" y="1700213"/>
            <a:ext cx="4537075" cy="4249737"/>
          </a:xfrm>
          <a:prstGeom prst="rect">
            <a:avLst/>
          </a:prstGeom>
        </p:spPr>
        <p:txBody>
          <a:bodyPr lIns="0" rIns="0"/>
          <a:lstStyle>
            <a:lvl1pPr>
              <a:lnSpc>
                <a:spcPct val="90000"/>
              </a:lnSpc>
              <a:spcAft>
                <a:spcPts val="1200"/>
              </a:spcAft>
              <a:defRPr sz="2400">
                <a:solidFill>
                  <a:schemeClr val="bg1"/>
                </a:solidFill>
              </a:defRPr>
            </a:lvl1pPr>
            <a:lvl2pPr>
              <a:lnSpc>
                <a:spcPct val="100000"/>
              </a:lnSpc>
              <a:spcBef>
                <a:spcPts val="0"/>
              </a:spcBef>
              <a:spcAft>
                <a:spcPts val="600"/>
              </a:spcAft>
              <a:defRPr sz="2000">
                <a:solidFill>
                  <a:schemeClr val="bg1"/>
                </a:solidFill>
              </a:defRPr>
            </a:lvl2pPr>
            <a:lvl3pPr>
              <a:lnSpc>
                <a:spcPct val="110000"/>
              </a:lnSpc>
              <a:defRPr>
                <a:solidFill>
                  <a:schemeClr val="bg1"/>
                </a:solidFill>
              </a:defRPr>
            </a:lvl3pPr>
            <a:lvl4pPr>
              <a:lnSpc>
                <a:spcPct val="110000"/>
              </a:lnSpc>
              <a:defRPr>
                <a:solidFill>
                  <a:schemeClr val="bg1"/>
                </a:solidFill>
              </a:defRPr>
            </a:lvl4pPr>
            <a:lvl5pPr>
              <a:lnSpc>
                <a:spcPct val="110000"/>
              </a:lnSpc>
              <a:defRPr>
                <a:solidFill>
                  <a:schemeClr val="bg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pic>
        <p:nvPicPr>
          <p:cNvPr id="4" name="Imagen 3">
            <a:extLst>
              <a:ext uri="{FF2B5EF4-FFF2-40B4-BE49-F238E27FC236}">
                <a16:creationId xmlns:a16="http://schemas.microsoft.com/office/drawing/2014/main" id="{74342201-A3B5-5E2B-C56C-73C4C5586648}"/>
              </a:ext>
            </a:extLst>
          </p:cNvPr>
          <p:cNvPicPr>
            <a:picLocks noChangeAspect="1"/>
          </p:cNvPicPr>
          <p:nvPr userDrawn="1"/>
        </p:nvPicPr>
        <p:blipFill>
          <a:blip r:embed="rId3"/>
          <a:srcRect/>
          <a:stretch/>
        </p:blipFill>
        <p:spPr>
          <a:xfrm>
            <a:off x="9264352" y="5780178"/>
            <a:ext cx="1683296" cy="1083980"/>
          </a:xfrm>
          <a:prstGeom prst="rect">
            <a:avLst/>
          </a:prstGeom>
        </p:spPr>
      </p:pic>
    </p:spTree>
    <p:extLst>
      <p:ext uri="{BB962C8B-B14F-4D97-AF65-F5344CB8AC3E}">
        <p14:creationId xmlns:p14="http://schemas.microsoft.com/office/powerpoint/2010/main" val="686520914"/>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41_Fond blanc libre">
    <p:bg>
      <p:bgPr>
        <a:solidFill>
          <a:schemeClr val="tx2"/>
        </a:solidFill>
        <a:effectLst/>
      </p:bgPr>
    </p:bg>
    <p:spTree>
      <p:nvGrpSpPr>
        <p:cNvPr id="1" name=""/>
        <p:cNvGrpSpPr/>
        <p:nvPr/>
      </p:nvGrpSpPr>
      <p:grpSpPr>
        <a:xfrm>
          <a:off x="0" y="0"/>
          <a:ext cx="0" cy="0"/>
          <a:chOff x="0" y="0"/>
          <a:chExt cx="0" cy="0"/>
        </a:xfrm>
      </p:grpSpPr>
      <p:sp>
        <p:nvSpPr>
          <p:cNvPr id="4" name="Marcador de posición de imagen 6">
            <a:extLst>
              <a:ext uri="{FF2B5EF4-FFF2-40B4-BE49-F238E27FC236}">
                <a16:creationId xmlns:a16="http://schemas.microsoft.com/office/drawing/2014/main" id="{178AEEF7-90A5-B351-1E0F-9CA7338383D5}"/>
              </a:ext>
            </a:extLst>
          </p:cNvPr>
          <p:cNvSpPr>
            <a:spLocks noGrp="1"/>
          </p:cNvSpPr>
          <p:nvPr>
            <p:ph type="pic" sz="quarter" idx="20"/>
          </p:nvPr>
        </p:nvSpPr>
        <p:spPr>
          <a:xfrm>
            <a:off x="-1248816" y="-3696"/>
            <a:ext cx="4968552" cy="6858000"/>
          </a:xfrm>
          <a:prstGeom prst="parallelogram">
            <a:avLst>
              <a:gd name="adj" fmla="val 24369"/>
            </a:avLst>
          </a:prstGeom>
          <a:solidFill>
            <a:schemeClr val="bg2"/>
          </a:solidFill>
        </p:spPr>
        <p:txBody>
          <a:bodyPr/>
          <a:lstStyle/>
          <a:p>
            <a:endParaRPr lang="es-ES"/>
          </a:p>
        </p:txBody>
      </p:sp>
      <p:pic>
        <p:nvPicPr>
          <p:cNvPr id="8" name="Imagen 7">
            <a:extLst>
              <a:ext uri="{FF2B5EF4-FFF2-40B4-BE49-F238E27FC236}">
                <a16:creationId xmlns:a16="http://schemas.microsoft.com/office/drawing/2014/main" id="{7006F9AA-AAEC-C3E4-5D38-AD7D114EDBD3}"/>
              </a:ext>
            </a:extLst>
          </p:cNvPr>
          <p:cNvPicPr>
            <a:picLocks noChangeAspect="1"/>
          </p:cNvPicPr>
          <p:nvPr userDrawn="1"/>
        </p:nvPicPr>
        <p:blipFill>
          <a:blip r:embed="rId2"/>
          <a:srcRect/>
          <a:stretch/>
        </p:blipFill>
        <p:spPr>
          <a:xfrm>
            <a:off x="4212296" y="180000"/>
            <a:ext cx="504000" cy="504000"/>
          </a:xfrm>
          <a:prstGeom prst="rect">
            <a:avLst/>
          </a:prstGeom>
        </p:spPr>
      </p:pic>
      <p:sp>
        <p:nvSpPr>
          <p:cNvPr id="12" name="Título 11">
            <a:extLst>
              <a:ext uri="{FF2B5EF4-FFF2-40B4-BE49-F238E27FC236}">
                <a16:creationId xmlns:a16="http://schemas.microsoft.com/office/drawing/2014/main" id="{1F4B067E-7FF9-E3CC-41AD-11E38843A86A}"/>
              </a:ext>
            </a:extLst>
          </p:cNvPr>
          <p:cNvSpPr>
            <a:spLocks noGrp="1"/>
          </p:cNvSpPr>
          <p:nvPr>
            <p:ph type="title"/>
          </p:nvPr>
        </p:nvSpPr>
        <p:spPr>
          <a:xfrm>
            <a:off x="4799856" y="0"/>
            <a:ext cx="3960440" cy="908050"/>
          </a:xfrm>
          <a:prstGeom prst="rect">
            <a:avLst/>
          </a:prstGeom>
        </p:spPr>
        <p:txBody>
          <a:bodyPr anchor="ctr"/>
          <a:lstStyle>
            <a:lvl1pPr>
              <a:lnSpc>
                <a:spcPct val="90000"/>
              </a:lnSpc>
              <a:defRPr sz="1400">
                <a:solidFill>
                  <a:schemeClr val="bg1"/>
                </a:solidFill>
                <a:latin typeface="+mj-lt"/>
              </a:defRPr>
            </a:lvl1pPr>
          </a:lstStyle>
          <a:p>
            <a:r>
              <a:rPr lang="es-ES"/>
              <a:t>Haga clic para modificar el estilo de título del patrón</a:t>
            </a:r>
          </a:p>
        </p:txBody>
      </p:sp>
      <p:cxnSp>
        <p:nvCxnSpPr>
          <p:cNvPr id="3" name="Conector recto 2">
            <a:extLst>
              <a:ext uri="{FF2B5EF4-FFF2-40B4-BE49-F238E27FC236}">
                <a16:creationId xmlns:a16="http://schemas.microsoft.com/office/drawing/2014/main" id="{3F74CC08-A4A8-18EF-B0F9-A78F21C60279}"/>
              </a:ext>
            </a:extLst>
          </p:cNvPr>
          <p:cNvCxnSpPr>
            <a:cxnSpLocks/>
          </p:cNvCxnSpPr>
          <p:nvPr userDrawn="1"/>
        </p:nvCxnSpPr>
        <p:spPr>
          <a:xfrm>
            <a:off x="4223221" y="1484784"/>
            <a:ext cx="493075"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0" name="Marcador de texto 6">
            <a:extLst>
              <a:ext uri="{FF2B5EF4-FFF2-40B4-BE49-F238E27FC236}">
                <a16:creationId xmlns:a16="http://schemas.microsoft.com/office/drawing/2014/main" id="{82C0027E-4B5E-E9F8-C521-C57C32A8E420}"/>
              </a:ext>
            </a:extLst>
          </p:cNvPr>
          <p:cNvSpPr>
            <a:spLocks noGrp="1"/>
          </p:cNvSpPr>
          <p:nvPr>
            <p:ph type="body" sz="quarter" idx="19"/>
          </p:nvPr>
        </p:nvSpPr>
        <p:spPr>
          <a:xfrm>
            <a:off x="4223221" y="1700213"/>
            <a:ext cx="6409854" cy="4249737"/>
          </a:xfrm>
          <a:prstGeom prst="rect">
            <a:avLst/>
          </a:prstGeom>
        </p:spPr>
        <p:txBody>
          <a:bodyPr lIns="0" rIns="0"/>
          <a:lstStyle>
            <a:lvl1pPr>
              <a:lnSpc>
                <a:spcPct val="90000"/>
              </a:lnSpc>
              <a:spcAft>
                <a:spcPts val="1200"/>
              </a:spcAft>
              <a:defRPr sz="2400">
                <a:solidFill>
                  <a:schemeClr val="bg1"/>
                </a:solidFill>
              </a:defRPr>
            </a:lvl1pPr>
            <a:lvl2pPr>
              <a:lnSpc>
                <a:spcPct val="100000"/>
              </a:lnSpc>
              <a:spcBef>
                <a:spcPts val="0"/>
              </a:spcBef>
              <a:spcAft>
                <a:spcPts val="600"/>
              </a:spcAft>
              <a:defRPr sz="2000">
                <a:solidFill>
                  <a:schemeClr val="bg1"/>
                </a:solidFill>
              </a:defRPr>
            </a:lvl2pPr>
            <a:lvl3pPr>
              <a:lnSpc>
                <a:spcPct val="110000"/>
              </a:lnSpc>
              <a:defRPr>
                <a:solidFill>
                  <a:schemeClr val="bg1"/>
                </a:solidFill>
              </a:defRPr>
            </a:lvl3pPr>
            <a:lvl4pPr>
              <a:lnSpc>
                <a:spcPct val="110000"/>
              </a:lnSpc>
              <a:defRPr>
                <a:solidFill>
                  <a:schemeClr val="bg1"/>
                </a:solidFill>
              </a:defRPr>
            </a:lvl4pPr>
            <a:lvl5pPr>
              <a:lnSpc>
                <a:spcPct val="110000"/>
              </a:lnSpc>
              <a:defRPr>
                <a:solidFill>
                  <a:schemeClr val="bg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pic>
        <p:nvPicPr>
          <p:cNvPr id="2" name="Imagen 1">
            <a:extLst>
              <a:ext uri="{FF2B5EF4-FFF2-40B4-BE49-F238E27FC236}">
                <a16:creationId xmlns:a16="http://schemas.microsoft.com/office/drawing/2014/main" id="{8D3C09A3-7EBC-1ED1-1DBA-011439304B9F}"/>
              </a:ext>
            </a:extLst>
          </p:cNvPr>
          <p:cNvPicPr>
            <a:picLocks noChangeAspect="1"/>
          </p:cNvPicPr>
          <p:nvPr userDrawn="1"/>
        </p:nvPicPr>
        <p:blipFill>
          <a:blip r:embed="rId3"/>
          <a:srcRect/>
          <a:stretch/>
        </p:blipFill>
        <p:spPr>
          <a:xfrm>
            <a:off x="9264352" y="5780178"/>
            <a:ext cx="1683296" cy="1083980"/>
          </a:xfrm>
          <a:prstGeom prst="rect">
            <a:avLst/>
          </a:prstGeom>
        </p:spPr>
      </p:pic>
    </p:spTree>
    <p:extLst>
      <p:ext uri="{BB962C8B-B14F-4D97-AF65-F5344CB8AC3E}">
        <p14:creationId xmlns:p14="http://schemas.microsoft.com/office/powerpoint/2010/main" val="4232847890"/>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9_Fond blanc libre">
    <p:bg>
      <p:bgPr>
        <a:solidFill>
          <a:schemeClr val="bg1"/>
        </a:solid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2EE73799-7E7E-7C8E-5324-EFA237D81181}"/>
              </a:ext>
            </a:extLst>
          </p:cNvPr>
          <p:cNvSpPr/>
          <p:nvPr userDrawn="1"/>
        </p:nvSpPr>
        <p:spPr>
          <a:xfrm>
            <a:off x="7320136" y="908050"/>
            <a:ext cx="4871864" cy="594995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9" name="Rectángulo 8">
            <a:extLst>
              <a:ext uri="{FF2B5EF4-FFF2-40B4-BE49-F238E27FC236}">
                <a16:creationId xmlns:a16="http://schemas.microsoft.com/office/drawing/2014/main" id="{C1E0A519-75CA-0529-715C-5022F64709A9}"/>
              </a:ext>
            </a:extLst>
          </p:cNvPr>
          <p:cNvSpPr/>
          <p:nvPr userDrawn="1"/>
        </p:nvSpPr>
        <p:spPr>
          <a:xfrm>
            <a:off x="0" y="0"/>
            <a:ext cx="12192000" cy="908050"/>
          </a:xfrm>
          <a:prstGeom prst="rect">
            <a:avLst/>
          </a:prstGeom>
          <a:solidFill>
            <a:schemeClr val="tx1"/>
          </a:solidFill>
          <a:ln>
            <a:noFill/>
          </a:ln>
          <a:effectLst>
            <a:outerShdw blurRad="63500" sx="102000" sy="102000" algn="c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8" name="Imagen 7">
            <a:extLst>
              <a:ext uri="{FF2B5EF4-FFF2-40B4-BE49-F238E27FC236}">
                <a16:creationId xmlns:a16="http://schemas.microsoft.com/office/drawing/2014/main" id="{7006F9AA-AAEC-C3E4-5D38-AD7D114EDBD3}"/>
              </a:ext>
            </a:extLst>
          </p:cNvPr>
          <p:cNvPicPr>
            <a:picLocks noChangeAspect="1"/>
          </p:cNvPicPr>
          <p:nvPr userDrawn="1"/>
        </p:nvPicPr>
        <p:blipFill>
          <a:blip r:embed="rId2"/>
          <a:srcRect/>
          <a:stretch/>
        </p:blipFill>
        <p:spPr>
          <a:xfrm>
            <a:off x="1548000" y="180000"/>
            <a:ext cx="504000" cy="504000"/>
          </a:xfrm>
          <a:prstGeom prst="rect">
            <a:avLst/>
          </a:prstGeom>
        </p:spPr>
      </p:pic>
      <p:pic>
        <p:nvPicPr>
          <p:cNvPr id="11" name="Imagen 10">
            <a:extLst>
              <a:ext uri="{FF2B5EF4-FFF2-40B4-BE49-F238E27FC236}">
                <a16:creationId xmlns:a16="http://schemas.microsoft.com/office/drawing/2014/main" id="{17210910-A7C2-3CB8-4B8C-9050BDE73A42}"/>
              </a:ext>
            </a:extLst>
          </p:cNvPr>
          <p:cNvPicPr>
            <a:picLocks noChangeAspect="1"/>
          </p:cNvPicPr>
          <p:nvPr userDrawn="1"/>
        </p:nvPicPr>
        <p:blipFill>
          <a:blip r:embed="rId3"/>
          <a:srcRect/>
          <a:stretch/>
        </p:blipFill>
        <p:spPr>
          <a:xfrm>
            <a:off x="9264352" y="5778000"/>
            <a:ext cx="1683296" cy="1088337"/>
          </a:xfrm>
          <a:prstGeom prst="rect">
            <a:avLst/>
          </a:prstGeom>
        </p:spPr>
      </p:pic>
      <p:sp>
        <p:nvSpPr>
          <p:cNvPr id="12" name="Título 11">
            <a:extLst>
              <a:ext uri="{FF2B5EF4-FFF2-40B4-BE49-F238E27FC236}">
                <a16:creationId xmlns:a16="http://schemas.microsoft.com/office/drawing/2014/main" id="{1F4B067E-7FF9-E3CC-41AD-11E38843A86A}"/>
              </a:ext>
            </a:extLst>
          </p:cNvPr>
          <p:cNvSpPr>
            <a:spLocks noGrp="1"/>
          </p:cNvSpPr>
          <p:nvPr>
            <p:ph type="title"/>
          </p:nvPr>
        </p:nvSpPr>
        <p:spPr>
          <a:xfrm>
            <a:off x="2135560" y="0"/>
            <a:ext cx="3960440" cy="908050"/>
          </a:xfrm>
          <a:prstGeom prst="rect">
            <a:avLst/>
          </a:prstGeom>
        </p:spPr>
        <p:txBody>
          <a:bodyPr anchor="ctr"/>
          <a:lstStyle>
            <a:lvl1pPr>
              <a:lnSpc>
                <a:spcPct val="90000"/>
              </a:lnSpc>
              <a:defRPr sz="1400">
                <a:solidFill>
                  <a:schemeClr val="bg1"/>
                </a:solidFill>
                <a:latin typeface="+mj-lt"/>
              </a:defRPr>
            </a:lvl1pPr>
          </a:lstStyle>
          <a:p>
            <a:r>
              <a:rPr lang="es-ES"/>
              <a:t>Haga clic para modificar el estilo de título del patrón</a:t>
            </a:r>
          </a:p>
        </p:txBody>
      </p:sp>
      <p:cxnSp>
        <p:nvCxnSpPr>
          <p:cNvPr id="3" name="Conector recto 2">
            <a:extLst>
              <a:ext uri="{FF2B5EF4-FFF2-40B4-BE49-F238E27FC236}">
                <a16:creationId xmlns:a16="http://schemas.microsoft.com/office/drawing/2014/main" id="{3F74CC08-A4A8-18EF-B0F9-A78F21C60279}"/>
              </a:ext>
            </a:extLst>
          </p:cNvPr>
          <p:cNvCxnSpPr>
            <a:cxnSpLocks/>
          </p:cNvCxnSpPr>
          <p:nvPr userDrawn="1"/>
        </p:nvCxnSpPr>
        <p:spPr>
          <a:xfrm>
            <a:off x="1558925" y="1484784"/>
            <a:ext cx="493075"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0" name="Marcador de texto 6">
            <a:extLst>
              <a:ext uri="{FF2B5EF4-FFF2-40B4-BE49-F238E27FC236}">
                <a16:creationId xmlns:a16="http://schemas.microsoft.com/office/drawing/2014/main" id="{82C0027E-4B5E-E9F8-C521-C57C32A8E420}"/>
              </a:ext>
            </a:extLst>
          </p:cNvPr>
          <p:cNvSpPr>
            <a:spLocks noGrp="1"/>
          </p:cNvSpPr>
          <p:nvPr>
            <p:ph type="body" sz="quarter" idx="19"/>
          </p:nvPr>
        </p:nvSpPr>
        <p:spPr>
          <a:xfrm>
            <a:off x="1558925" y="1700213"/>
            <a:ext cx="5257155" cy="4249737"/>
          </a:xfrm>
          <a:prstGeom prst="rect">
            <a:avLst/>
          </a:prstGeom>
        </p:spPr>
        <p:txBody>
          <a:bodyPr lIns="0" rIns="0"/>
          <a:lstStyle>
            <a:lvl1pPr>
              <a:lnSpc>
                <a:spcPct val="90000"/>
              </a:lnSpc>
              <a:spcAft>
                <a:spcPts val="1200"/>
              </a:spcAft>
              <a:defRPr sz="2400"/>
            </a:lvl1pPr>
            <a:lvl2pPr>
              <a:lnSpc>
                <a:spcPct val="100000"/>
              </a:lnSpc>
              <a:spcBef>
                <a:spcPts val="0"/>
              </a:spcBef>
              <a:spcAft>
                <a:spcPts val="600"/>
              </a:spcAft>
              <a:defRPr sz="2000">
                <a:solidFill>
                  <a:schemeClr val="tx2"/>
                </a:solidFill>
              </a:defRPr>
            </a:lvl2pPr>
            <a:lvl3pPr>
              <a:lnSpc>
                <a:spcPct val="110000"/>
              </a:lnSpc>
              <a:defRPr/>
            </a:lvl3pPr>
            <a:lvl4pPr>
              <a:lnSpc>
                <a:spcPct val="110000"/>
              </a:lnSpc>
              <a:defRPr/>
            </a:lvl4pPr>
            <a:lvl5pPr>
              <a:lnSpc>
                <a:spcPct val="110000"/>
              </a:lnSpc>
              <a:defRPr>
                <a:solidFill>
                  <a:schemeClr val="tx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61144669"/>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3_Fond blanc libre">
    <p:bg>
      <p:bgPr>
        <a:solidFill>
          <a:schemeClr val="bg1"/>
        </a:solid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17210910-A7C2-3CB8-4B8C-9050BDE73A42}"/>
              </a:ext>
            </a:extLst>
          </p:cNvPr>
          <p:cNvPicPr>
            <a:picLocks noChangeAspect="1"/>
          </p:cNvPicPr>
          <p:nvPr userDrawn="1"/>
        </p:nvPicPr>
        <p:blipFill>
          <a:blip r:embed="rId2"/>
          <a:srcRect/>
          <a:stretch/>
        </p:blipFill>
        <p:spPr>
          <a:xfrm>
            <a:off x="10927315" y="6041953"/>
            <a:ext cx="1264685" cy="817684"/>
          </a:xfrm>
          <a:prstGeom prst="rect">
            <a:avLst/>
          </a:prstGeom>
        </p:spPr>
      </p:pic>
    </p:spTree>
    <p:extLst>
      <p:ext uri="{BB962C8B-B14F-4D97-AF65-F5344CB8AC3E}">
        <p14:creationId xmlns:p14="http://schemas.microsoft.com/office/powerpoint/2010/main" val="2566340809"/>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20_Fond blanc libre">
    <p:bg>
      <p:bgPr>
        <a:solidFill>
          <a:schemeClr val="bg1"/>
        </a:solid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2EE73799-7E7E-7C8E-5324-EFA237D81181}"/>
              </a:ext>
            </a:extLst>
          </p:cNvPr>
          <p:cNvSpPr/>
          <p:nvPr userDrawn="1"/>
        </p:nvSpPr>
        <p:spPr>
          <a:xfrm>
            <a:off x="0" y="908050"/>
            <a:ext cx="4871864" cy="594995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9" name="Rectángulo 8">
            <a:extLst>
              <a:ext uri="{FF2B5EF4-FFF2-40B4-BE49-F238E27FC236}">
                <a16:creationId xmlns:a16="http://schemas.microsoft.com/office/drawing/2014/main" id="{C1E0A519-75CA-0529-715C-5022F64709A9}"/>
              </a:ext>
            </a:extLst>
          </p:cNvPr>
          <p:cNvSpPr/>
          <p:nvPr userDrawn="1"/>
        </p:nvSpPr>
        <p:spPr>
          <a:xfrm>
            <a:off x="0" y="0"/>
            <a:ext cx="12192000" cy="908050"/>
          </a:xfrm>
          <a:prstGeom prst="rect">
            <a:avLst/>
          </a:prstGeom>
          <a:solidFill>
            <a:schemeClr val="tx1"/>
          </a:solidFill>
          <a:ln>
            <a:noFill/>
          </a:ln>
          <a:effectLst>
            <a:outerShdw blurRad="63500" sx="102000" sy="102000" algn="c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8" name="Imagen 7">
            <a:extLst>
              <a:ext uri="{FF2B5EF4-FFF2-40B4-BE49-F238E27FC236}">
                <a16:creationId xmlns:a16="http://schemas.microsoft.com/office/drawing/2014/main" id="{7006F9AA-AAEC-C3E4-5D38-AD7D114EDBD3}"/>
              </a:ext>
            </a:extLst>
          </p:cNvPr>
          <p:cNvPicPr>
            <a:picLocks noChangeAspect="1"/>
          </p:cNvPicPr>
          <p:nvPr userDrawn="1"/>
        </p:nvPicPr>
        <p:blipFill>
          <a:blip r:embed="rId2"/>
          <a:srcRect/>
          <a:stretch/>
        </p:blipFill>
        <p:spPr>
          <a:xfrm>
            <a:off x="1548000" y="180000"/>
            <a:ext cx="504000" cy="504000"/>
          </a:xfrm>
          <a:prstGeom prst="rect">
            <a:avLst/>
          </a:prstGeom>
        </p:spPr>
      </p:pic>
      <p:pic>
        <p:nvPicPr>
          <p:cNvPr id="11" name="Imagen 10">
            <a:extLst>
              <a:ext uri="{FF2B5EF4-FFF2-40B4-BE49-F238E27FC236}">
                <a16:creationId xmlns:a16="http://schemas.microsoft.com/office/drawing/2014/main" id="{17210910-A7C2-3CB8-4B8C-9050BDE73A42}"/>
              </a:ext>
            </a:extLst>
          </p:cNvPr>
          <p:cNvPicPr>
            <a:picLocks noChangeAspect="1"/>
          </p:cNvPicPr>
          <p:nvPr userDrawn="1"/>
        </p:nvPicPr>
        <p:blipFill>
          <a:blip r:embed="rId3"/>
          <a:srcRect/>
          <a:stretch/>
        </p:blipFill>
        <p:spPr>
          <a:xfrm>
            <a:off x="9264352" y="5778000"/>
            <a:ext cx="1683296" cy="1088337"/>
          </a:xfrm>
          <a:prstGeom prst="rect">
            <a:avLst/>
          </a:prstGeom>
        </p:spPr>
      </p:pic>
      <p:sp>
        <p:nvSpPr>
          <p:cNvPr id="12" name="Título 11">
            <a:extLst>
              <a:ext uri="{FF2B5EF4-FFF2-40B4-BE49-F238E27FC236}">
                <a16:creationId xmlns:a16="http://schemas.microsoft.com/office/drawing/2014/main" id="{1F4B067E-7FF9-E3CC-41AD-11E38843A86A}"/>
              </a:ext>
            </a:extLst>
          </p:cNvPr>
          <p:cNvSpPr>
            <a:spLocks noGrp="1"/>
          </p:cNvSpPr>
          <p:nvPr>
            <p:ph type="title"/>
          </p:nvPr>
        </p:nvSpPr>
        <p:spPr>
          <a:xfrm>
            <a:off x="2135560" y="0"/>
            <a:ext cx="3960440" cy="908050"/>
          </a:xfrm>
          <a:prstGeom prst="rect">
            <a:avLst/>
          </a:prstGeom>
        </p:spPr>
        <p:txBody>
          <a:bodyPr anchor="ctr"/>
          <a:lstStyle>
            <a:lvl1pPr>
              <a:lnSpc>
                <a:spcPct val="90000"/>
              </a:lnSpc>
              <a:defRPr sz="1400">
                <a:solidFill>
                  <a:schemeClr val="bg1"/>
                </a:solidFill>
                <a:latin typeface="+mj-lt"/>
              </a:defRPr>
            </a:lvl1pPr>
          </a:lstStyle>
          <a:p>
            <a:r>
              <a:rPr lang="es-ES"/>
              <a:t>Haga clic para modificar el estilo de título del patrón</a:t>
            </a:r>
          </a:p>
        </p:txBody>
      </p:sp>
      <p:cxnSp>
        <p:nvCxnSpPr>
          <p:cNvPr id="3" name="Conector recto 2">
            <a:extLst>
              <a:ext uri="{FF2B5EF4-FFF2-40B4-BE49-F238E27FC236}">
                <a16:creationId xmlns:a16="http://schemas.microsoft.com/office/drawing/2014/main" id="{3F74CC08-A4A8-18EF-B0F9-A78F21C60279}"/>
              </a:ext>
            </a:extLst>
          </p:cNvPr>
          <p:cNvCxnSpPr>
            <a:cxnSpLocks/>
          </p:cNvCxnSpPr>
          <p:nvPr userDrawn="1"/>
        </p:nvCxnSpPr>
        <p:spPr>
          <a:xfrm>
            <a:off x="5364723" y="1484784"/>
            <a:ext cx="493075"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0" name="Marcador de texto 6">
            <a:extLst>
              <a:ext uri="{FF2B5EF4-FFF2-40B4-BE49-F238E27FC236}">
                <a16:creationId xmlns:a16="http://schemas.microsoft.com/office/drawing/2014/main" id="{82C0027E-4B5E-E9F8-C521-C57C32A8E420}"/>
              </a:ext>
            </a:extLst>
          </p:cNvPr>
          <p:cNvSpPr>
            <a:spLocks noGrp="1"/>
          </p:cNvSpPr>
          <p:nvPr>
            <p:ph type="body" sz="quarter" idx="19"/>
          </p:nvPr>
        </p:nvSpPr>
        <p:spPr>
          <a:xfrm>
            <a:off x="5364723" y="1700213"/>
            <a:ext cx="5257155" cy="4249737"/>
          </a:xfrm>
          <a:prstGeom prst="rect">
            <a:avLst/>
          </a:prstGeom>
        </p:spPr>
        <p:txBody>
          <a:bodyPr lIns="0" rIns="0"/>
          <a:lstStyle>
            <a:lvl1pPr>
              <a:lnSpc>
                <a:spcPct val="90000"/>
              </a:lnSpc>
              <a:spcAft>
                <a:spcPts val="1200"/>
              </a:spcAft>
              <a:defRPr sz="2400"/>
            </a:lvl1pPr>
            <a:lvl2pPr>
              <a:lnSpc>
                <a:spcPct val="100000"/>
              </a:lnSpc>
              <a:spcBef>
                <a:spcPts val="0"/>
              </a:spcBef>
              <a:spcAft>
                <a:spcPts val="600"/>
              </a:spcAft>
              <a:defRPr sz="2000">
                <a:solidFill>
                  <a:schemeClr val="tx2"/>
                </a:solidFill>
              </a:defRPr>
            </a:lvl2pPr>
            <a:lvl3pPr>
              <a:lnSpc>
                <a:spcPct val="110000"/>
              </a:lnSpc>
              <a:defRPr/>
            </a:lvl3pPr>
            <a:lvl4pPr>
              <a:lnSpc>
                <a:spcPct val="110000"/>
              </a:lnSpc>
              <a:defRPr/>
            </a:lvl4pPr>
            <a:lvl5pPr>
              <a:lnSpc>
                <a:spcPct val="110000"/>
              </a:lnSpc>
              <a:defRPr>
                <a:solidFill>
                  <a:schemeClr val="tx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67090326"/>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Fond bleu foncé libre">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a:xfrm>
            <a:off x="407368" y="6623881"/>
            <a:ext cx="5040000" cy="123111"/>
          </a:xfrm>
          <a:prstGeom prst="rect">
            <a:avLst/>
          </a:prstGeom>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p:cNvSpPr>
            <a:spLocks noGrp="1"/>
          </p:cNvSpPr>
          <p:nvPr>
            <p:ph type="sldNum" sz="quarter" idx="11"/>
          </p:nvPr>
        </p:nvSpPr>
        <p:spPr>
          <a:xfrm>
            <a:off x="105464" y="6630403"/>
            <a:ext cx="263460" cy="123111"/>
          </a:xfrm>
          <a:prstGeom prst="rect">
            <a:avLst/>
          </a:prstGeom>
        </p:spPr>
        <p:txBody>
          <a:bodyPr/>
          <a:lstStyle>
            <a:lvl1pPr algn="l">
              <a:defRPr>
                <a:solidFill>
                  <a:schemeClr val="bg1"/>
                </a:solidFill>
              </a:defRPr>
            </a:lvl1pPr>
          </a:lstStyle>
          <a:p>
            <a:fld id="{72F7D735-2684-4015-BC38-8C62B24B466E}" type="slidenum">
              <a:rPr lang="fr-FR" smtClean="0"/>
              <a:pPr/>
              <a:t>‹N°›</a:t>
            </a:fld>
            <a:endParaRPr lang="fr-FR"/>
          </a:p>
        </p:txBody>
      </p:sp>
    </p:spTree>
    <p:extLst>
      <p:ext uri="{BB962C8B-B14F-4D97-AF65-F5344CB8AC3E}">
        <p14:creationId xmlns:p14="http://schemas.microsoft.com/office/powerpoint/2010/main" val="7754402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Fond bleu clair libre">
    <p:bg>
      <p:bgPr>
        <a:solidFill>
          <a:schemeClr val="tx2"/>
        </a:solidFill>
        <a:effectLst/>
      </p:bgPr>
    </p:bg>
    <p:spTree>
      <p:nvGrpSpPr>
        <p:cNvPr id="1" name=""/>
        <p:cNvGrpSpPr/>
        <p:nvPr/>
      </p:nvGrpSpPr>
      <p:grpSpPr>
        <a:xfrm>
          <a:off x="0" y="0"/>
          <a:ext cx="0" cy="0"/>
          <a:chOff x="0" y="0"/>
          <a:chExt cx="0" cy="0"/>
        </a:xfrm>
      </p:grpSpPr>
      <p:sp>
        <p:nvSpPr>
          <p:cNvPr id="5" name="Espace réservé du pied de page 2">
            <a:extLst>
              <a:ext uri="{FF2B5EF4-FFF2-40B4-BE49-F238E27FC236}">
                <a16:creationId xmlns:a16="http://schemas.microsoft.com/office/drawing/2014/main" id="{0C33B9F3-9483-AFF3-344D-CA2E2AB1BAB9}"/>
              </a:ext>
            </a:extLst>
          </p:cNvPr>
          <p:cNvSpPr>
            <a:spLocks noGrp="1"/>
          </p:cNvSpPr>
          <p:nvPr>
            <p:ph type="ftr" sz="quarter" idx="10"/>
          </p:nvPr>
        </p:nvSpPr>
        <p:spPr>
          <a:xfrm>
            <a:off x="407368" y="6623881"/>
            <a:ext cx="5040000" cy="123111"/>
          </a:xfrm>
          <a:prstGeom prst="rect">
            <a:avLst/>
          </a:prstGeom>
        </p:spPr>
        <p:txBody>
          <a:bodyPr/>
          <a:lstStyle>
            <a:lvl1pPr>
              <a:defRPr>
                <a:solidFill>
                  <a:schemeClr val="bg1"/>
                </a:solidFill>
              </a:defRPr>
            </a:lvl1pPr>
          </a:lstStyle>
          <a:p>
            <a:r>
              <a:rPr lang="fr-FR"/>
              <a:t>Niveau de confidentialité  |  JJ/MM/AAAA  |  Présentateur</a:t>
            </a:r>
          </a:p>
        </p:txBody>
      </p:sp>
      <p:sp>
        <p:nvSpPr>
          <p:cNvPr id="6" name="Espace réservé du numéro de diapositive 3">
            <a:extLst>
              <a:ext uri="{FF2B5EF4-FFF2-40B4-BE49-F238E27FC236}">
                <a16:creationId xmlns:a16="http://schemas.microsoft.com/office/drawing/2014/main" id="{D1BA49FD-2CCF-41ED-A717-01013AE39E75}"/>
              </a:ext>
            </a:extLst>
          </p:cNvPr>
          <p:cNvSpPr>
            <a:spLocks noGrp="1"/>
          </p:cNvSpPr>
          <p:nvPr>
            <p:ph type="sldNum" sz="quarter" idx="11"/>
          </p:nvPr>
        </p:nvSpPr>
        <p:spPr>
          <a:xfrm>
            <a:off x="105464" y="6630403"/>
            <a:ext cx="263460" cy="123111"/>
          </a:xfrm>
          <a:prstGeom prst="rect">
            <a:avLst/>
          </a:prstGeom>
        </p:spPr>
        <p:txBody>
          <a:bodyPr/>
          <a:lstStyle>
            <a:lvl1pPr algn="l">
              <a:defRPr>
                <a:solidFill>
                  <a:schemeClr val="bg1"/>
                </a:solidFill>
              </a:defRPr>
            </a:lvl1pPr>
          </a:lstStyle>
          <a:p>
            <a:fld id="{72F7D735-2684-4015-BC38-8C62B24B466E}" type="slidenum">
              <a:rPr lang="fr-FR" smtClean="0"/>
              <a:pPr/>
              <a:t>‹N°›</a:t>
            </a:fld>
            <a:endParaRPr lang="fr-FR"/>
          </a:p>
        </p:txBody>
      </p:sp>
    </p:spTree>
    <p:extLst>
      <p:ext uri="{BB962C8B-B14F-4D97-AF65-F5344CB8AC3E}">
        <p14:creationId xmlns:p14="http://schemas.microsoft.com/office/powerpoint/2010/main" val="22719002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Fond blanc libre">
    <p:bg>
      <p:bgPr>
        <a:solidFill>
          <a:schemeClr val="bg1"/>
        </a:solidFill>
        <a:effectLst/>
      </p:bgPr>
    </p:bg>
    <p:spTree>
      <p:nvGrpSpPr>
        <p:cNvPr id="1" name=""/>
        <p:cNvGrpSpPr/>
        <p:nvPr/>
      </p:nvGrpSpPr>
      <p:grpSpPr>
        <a:xfrm>
          <a:off x="0" y="0"/>
          <a:ext cx="0" cy="0"/>
          <a:chOff x="0" y="0"/>
          <a:chExt cx="0" cy="0"/>
        </a:xfrm>
      </p:grpSpPr>
      <p:sp>
        <p:nvSpPr>
          <p:cNvPr id="2" name="Espace réservé du pied de page 2">
            <a:extLst>
              <a:ext uri="{FF2B5EF4-FFF2-40B4-BE49-F238E27FC236}">
                <a16:creationId xmlns:a16="http://schemas.microsoft.com/office/drawing/2014/main" id="{63872ADE-1866-178D-FF50-26602924E63E}"/>
              </a:ext>
            </a:extLst>
          </p:cNvPr>
          <p:cNvSpPr>
            <a:spLocks noGrp="1"/>
          </p:cNvSpPr>
          <p:nvPr>
            <p:ph type="ftr" sz="quarter" idx="10"/>
          </p:nvPr>
        </p:nvSpPr>
        <p:spPr>
          <a:xfrm>
            <a:off x="407368" y="6623881"/>
            <a:ext cx="5040000" cy="123111"/>
          </a:xfrm>
          <a:prstGeom prst="rect">
            <a:avLst/>
          </a:prstGeom>
        </p:spPr>
        <p:txBody>
          <a:bodyPr/>
          <a:lstStyle>
            <a:lvl1pPr>
              <a:defRPr>
                <a:solidFill>
                  <a:schemeClr val="tx1"/>
                </a:solidFill>
              </a:defRPr>
            </a:lvl1pPr>
          </a:lstStyle>
          <a:p>
            <a:r>
              <a:rPr lang="fr-FR"/>
              <a:t>Niveau de confidentialité  |  JJ/MM/AAAA  |  Présentateur</a:t>
            </a:r>
          </a:p>
        </p:txBody>
      </p:sp>
      <p:sp>
        <p:nvSpPr>
          <p:cNvPr id="5" name="Espace réservé du numéro de diapositive 3">
            <a:extLst>
              <a:ext uri="{FF2B5EF4-FFF2-40B4-BE49-F238E27FC236}">
                <a16:creationId xmlns:a16="http://schemas.microsoft.com/office/drawing/2014/main" id="{A5C7A539-C13B-59E1-BB35-2A246491F193}"/>
              </a:ext>
            </a:extLst>
          </p:cNvPr>
          <p:cNvSpPr>
            <a:spLocks noGrp="1"/>
          </p:cNvSpPr>
          <p:nvPr>
            <p:ph type="sldNum" sz="quarter" idx="11"/>
          </p:nvPr>
        </p:nvSpPr>
        <p:spPr>
          <a:xfrm>
            <a:off x="105464" y="6630403"/>
            <a:ext cx="263460" cy="123111"/>
          </a:xfrm>
          <a:prstGeom prst="rect">
            <a:avLst/>
          </a:prstGeom>
        </p:spPr>
        <p:txBody>
          <a:bodyPr/>
          <a:lstStyle>
            <a:lvl1pPr algn="l">
              <a:defRPr>
                <a:solidFill>
                  <a:schemeClr val="tx2"/>
                </a:solidFill>
              </a:defRPr>
            </a:lvl1pPr>
          </a:lstStyle>
          <a:p>
            <a:fld id="{72F7D735-2684-4015-BC38-8C62B24B466E}" type="slidenum">
              <a:rPr lang="fr-FR" smtClean="0"/>
              <a:pPr/>
              <a:t>‹N°›</a:t>
            </a:fld>
            <a:endParaRPr lang="fr-FR"/>
          </a:p>
        </p:txBody>
      </p:sp>
    </p:spTree>
    <p:extLst>
      <p:ext uri="{BB962C8B-B14F-4D97-AF65-F5344CB8AC3E}">
        <p14:creationId xmlns:p14="http://schemas.microsoft.com/office/powerpoint/2010/main" val="20881775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lide ouverture">
    <p:bg>
      <p:bgPr>
        <a:solidFill>
          <a:schemeClr val="tx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F3C8EE3-6B3C-87DE-0680-C4A46BF6504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4" y="6167566"/>
            <a:ext cx="1221598" cy="789826"/>
          </a:xfrm>
          <a:prstGeom prst="rect">
            <a:avLst/>
          </a:prstGeom>
        </p:spPr>
      </p:pic>
      <p:sp>
        <p:nvSpPr>
          <p:cNvPr id="6" name="Ellipse 5">
            <a:extLst>
              <a:ext uri="{FF2B5EF4-FFF2-40B4-BE49-F238E27FC236}">
                <a16:creationId xmlns:a16="http://schemas.microsoft.com/office/drawing/2014/main" id="{76298C73-BC3B-E88D-A439-EF3435A9A702}"/>
              </a:ext>
            </a:extLst>
          </p:cNvPr>
          <p:cNvSpPr/>
          <p:nvPr userDrawn="1"/>
        </p:nvSpPr>
        <p:spPr>
          <a:xfrm>
            <a:off x="1903950" y="-3176231"/>
            <a:ext cx="13408864" cy="13408864"/>
          </a:xfrm>
          <a:prstGeom prst="ellipse">
            <a:avLst/>
          </a:prstGeom>
          <a:solidFill>
            <a:schemeClr val="tx2"/>
          </a:solidFill>
          <a:ln>
            <a:noFill/>
          </a:ln>
          <a:effectLst>
            <a:outerShdw blurRad="5334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42BF0F0C-1AAC-5698-CF32-C56DA20F2B91}"/>
              </a:ext>
            </a:extLst>
          </p:cNvPr>
          <p:cNvSpPr txBox="1"/>
          <p:nvPr userDrawn="1"/>
        </p:nvSpPr>
        <p:spPr>
          <a:xfrm>
            <a:off x="550214" y="5840104"/>
            <a:ext cx="3764438" cy="215444"/>
          </a:xfrm>
          <a:prstGeom prst="rect">
            <a:avLst/>
          </a:prstGeom>
          <a:noFill/>
        </p:spPr>
        <p:txBody>
          <a:bodyPr wrap="square" lIns="36000" tIns="0" rIns="36000" bIns="0" rtlCol="0">
            <a:spAutoFit/>
          </a:bodyPr>
          <a:lstStyle/>
          <a:p>
            <a:pPr>
              <a:buClr>
                <a:schemeClr val="tx2"/>
              </a:buClr>
            </a:pPr>
            <a:fld id="{7F54EB47-7CB1-42ED-99B6-BD49B7BBF2BA}" type="datetime1">
              <a:rPr lang="fr-FR" sz="1400" smtClean="0">
                <a:solidFill>
                  <a:schemeClr val="accent1"/>
                </a:solidFill>
              </a:rPr>
              <a:t>09/10/2024</a:t>
            </a:fld>
            <a:endParaRPr lang="fr-FR" sz="1400">
              <a:solidFill>
                <a:schemeClr val="accent1"/>
              </a:solidFill>
            </a:endParaRPr>
          </a:p>
        </p:txBody>
      </p:sp>
      <p:pic>
        <p:nvPicPr>
          <p:cNvPr id="11" name="Graphique 10">
            <a:extLst>
              <a:ext uri="{FF2B5EF4-FFF2-40B4-BE49-F238E27FC236}">
                <a16:creationId xmlns:a16="http://schemas.microsoft.com/office/drawing/2014/main" id="{3BD619B2-98FF-B5E2-2A22-6D0B76E8E9B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flipH="1">
            <a:off x="1812955" y="599793"/>
            <a:ext cx="1487650" cy="836208"/>
          </a:xfrm>
          <a:prstGeom prst="rect">
            <a:avLst/>
          </a:prstGeom>
          <a:effectLst>
            <a:outerShdw blurRad="266700" dist="165100" dir="2700000" algn="tl" rotWithShape="0">
              <a:prstClr val="black">
                <a:alpha val="41000"/>
              </a:prstClr>
            </a:outerShdw>
          </a:effectLst>
        </p:spPr>
      </p:pic>
      <p:pic>
        <p:nvPicPr>
          <p:cNvPr id="12" name="Graphique 11">
            <a:extLst>
              <a:ext uri="{FF2B5EF4-FFF2-40B4-BE49-F238E27FC236}">
                <a16:creationId xmlns:a16="http://schemas.microsoft.com/office/drawing/2014/main" id="{11079FDC-DE7E-1189-9BF3-97E5D792398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flipH="1">
            <a:off x="10404852" y="2597547"/>
            <a:ext cx="1487650" cy="836208"/>
          </a:xfrm>
          <a:prstGeom prst="rect">
            <a:avLst/>
          </a:prstGeom>
          <a:effectLst>
            <a:outerShdw blurRad="266700" dist="165100" dir="2700000" algn="tl" rotWithShape="0">
              <a:prstClr val="black">
                <a:alpha val="41000"/>
              </a:prstClr>
            </a:outerShdw>
          </a:effectLst>
        </p:spPr>
      </p:pic>
      <p:sp>
        <p:nvSpPr>
          <p:cNvPr id="18" name="Espace réservé du texte 17">
            <a:extLst>
              <a:ext uri="{FF2B5EF4-FFF2-40B4-BE49-F238E27FC236}">
                <a16:creationId xmlns:a16="http://schemas.microsoft.com/office/drawing/2014/main" id="{DEC467BD-B830-1C16-465D-815D46BDC963}"/>
              </a:ext>
            </a:extLst>
          </p:cNvPr>
          <p:cNvSpPr>
            <a:spLocks noGrp="1"/>
          </p:cNvSpPr>
          <p:nvPr>
            <p:ph type="body" sz="quarter" idx="10" hasCustomPrompt="1"/>
          </p:nvPr>
        </p:nvSpPr>
        <p:spPr>
          <a:xfrm>
            <a:off x="550690" y="1754511"/>
            <a:ext cx="4096700" cy="2955925"/>
          </a:xfrm>
          <a:prstGeom prst="rect">
            <a:avLst/>
          </a:prstGeom>
        </p:spPr>
        <p:txBody>
          <a:bodyPr anchor="ctr" anchorCtr="0"/>
          <a:lstStyle>
            <a:lvl1pPr>
              <a:defRPr sz="4800" b="1">
                <a:solidFill>
                  <a:schemeClr val="bg1"/>
                </a:solidFill>
              </a:defRPr>
            </a:lvl1pPr>
            <a:lvl2pPr>
              <a:defRPr sz="4800" b="1">
                <a:solidFill>
                  <a:schemeClr val="bg1"/>
                </a:solidFill>
              </a:defRPr>
            </a:lvl2pPr>
            <a:lvl3pPr>
              <a:defRPr sz="4800" b="1">
                <a:solidFill>
                  <a:schemeClr val="bg1"/>
                </a:solidFill>
              </a:defRPr>
            </a:lvl3pPr>
            <a:lvl4pPr>
              <a:defRPr sz="4800" b="1">
                <a:solidFill>
                  <a:schemeClr val="bg1"/>
                </a:solidFill>
              </a:defRPr>
            </a:lvl4pPr>
            <a:lvl5pPr>
              <a:defRPr sz="4800" b="1">
                <a:solidFill>
                  <a:schemeClr val="bg1"/>
                </a:solidFill>
              </a:defRPr>
            </a:lvl5pPr>
          </a:lstStyle>
          <a:p>
            <a:pPr lvl="0"/>
            <a:r>
              <a:rPr lang="fr-FR"/>
              <a:t>Titre de la  présentation</a:t>
            </a:r>
          </a:p>
        </p:txBody>
      </p:sp>
    </p:spTree>
    <p:extLst>
      <p:ext uri="{BB962C8B-B14F-4D97-AF65-F5344CB8AC3E}">
        <p14:creationId xmlns:p14="http://schemas.microsoft.com/office/powerpoint/2010/main" val="25610085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genda/sommaire">
    <p:bg>
      <p:bgPr>
        <a:solidFill>
          <a:schemeClr val="tx2"/>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0C066FAA-5421-8EB3-4CDF-DB5AB62F439F}"/>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87186935-15B1-AB55-7CF7-501BE87F357D}"/>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pic>
        <p:nvPicPr>
          <p:cNvPr id="5" name="Graphique 4">
            <a:extLst>
              <a:ext uri="{FF2B5EF4-FFF2-40B4-BE49-F238E27FC236}">
                <a16:creationId xmlns:a16="http://schemas.microsoft.com/office/drawing/2014/main" id="{CCC3F3B5-B37D-A9DC-3D80-B512530589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11448175" y="197648"/>
            <a:ext cx="1487650" cy="836208"/>
          </a:xfrm>
          <a:prstGeom prst="rect">
            <a:avLst/>
          </a:prstGeom>
          <a:effectLst>
            <a:outerShdw blurRad="266700" dist="165100" dir="2700000" algn="tl" rotWithShape="0">
              <a:prstClr val="black">
                <a:alpha val="41000"/>
              </a:prstClr>
            </a:outerShdw>
          </a:effectLst>
        </p:spPr>
      </p:pic>
      <p:pic>
        <p:nvPicPr>
          <p:cNvPr id="7" name="Graphique 6">
            <a:extLst>
              <a:ext uri="{FF2B5EF4-FFF2-40B4-BE49-F238E27FC236}">
                <a16:creationId xmlns:a16="http://schemas.microsoft.com/office/drawing/2014/main" id="{8E755FA9-DE42-1F16-8AAC-6B29429B4D6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4378675" y="-492528"/>
            <a:ext cx="2269014" cy="1275413"/>
          </a:xfrm>
          <a:prstGeom prst="rect">
            <a:avLst/>
          </a:prstGeom>
          <a:effectLst>
            <a:outerShdw blurRad="266700" dist="165100" dir="2700000" algn="tl" rotWithShape="0">
              <a:prstClr val="black">
                <a:alpha val="41000"/>
              </a:prstClr>
            </a:outerShdw>
          </a:effectLst>
        </p:spPr>
      </p:pic>
      <p:pic>
        <p:nvPicPr>
          <p:cNvPr id="10" name="Graphique 9">
            <a:extLst>
              <a:ext uri="{FF2B5EF4-FFF2-40B4-BE49-F238E27FC236}">
                <a16:creationId xmlns:a16="http://schemas.microsoft.com/office/drawing/2014/main" id="{8C85801C-93EF-4261-69D1-77EA9465A54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9376" y="480997"/>
            <a:ext cx="2672266" cy="806971"/>
          </a:xfrm>
          <a:prstGeom prst="rect">
            <a:avLst/>
          </a:prstGeom>
        </p:spPr>
      </p:pic>
      <p:pic>
        <p:nvPicPr>
          <p:cNvPr id="25" name="Graphique 24">
            <a:extLst>
              <a:ext uri="{FF2B5EF4-FFF2-40B4-BE49-F238E27FC236}">
                <a16:creationId xmlns:a16="http://schemas.microsoft.com/office/drawing/2014/main" id="{F6754DC2-A6CB-330D-B7D1-3449AF8EADF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494427" y="3161304"/>
            <a:ext cx="1172665" cy="3666121"/>
          </a:xfrm>
          <a:prstGeom prst="rect">
            <a:avLst/>
          </a:prstGeom>
        </p:spPr>
      </p:pic>
      <p:sp>
        <p:nvSpPr>
          <p:cNvPr id="38" name="Espace réservé pour une image  37">
            <a:extLst>
              <a:ext uri="{FF2B5EF4-FFF2-40B4-BE49-F238E27FC236}">
                <a16:creationId xmlns:a16="http://schemas.microsoft.com/office/drawing/2014/main" id="{C9B3B176-63D8-5B39-97EC-910328999496}"/>
              </a:ext>
            </a:extLst>
          </p:cNvPr>
          <p:cNvSpPr>
            <a:spLocks noGrp="1"/>
          </p:cNvSpPr>
          <p:nvPr>
            <p:ph type="pic" sz="quarter" idx="12"/>
          </p:nvPr>
        </p:nvSpPr>
        <p:spPr>
          <a:xfrm>
            <a:off x="9999606" y="1052360"/>
            <a:ext cx="1036694" cy="1036694"/>
          </a:xfrm>
          <a:prstGeom prst="ellipse">
            <a:avLst/>
          </a:prstGeom>
          <a:solidFill>
            <a:schemeClr val="bg1"/>
          </a:solidFill>
        </p:spPr>
        <p:txBody>
          <a:bodyPr anchor="ctr" anchorCtr="0"/>
          <a:lstStyle>
            <a:lvl1pPr algn="ctr">
              <a:defRPr sz="1400" b="0">
                <a:solidFill>
                  <a:sysClr val="windowText" lastClr="000000"/>
                </a:solidFill>
              </a:defRPr>
            </a:lvl1pPr>
          </a:lstStyle>
          <a:p>
            <a:endParaRPr lang="fr-FR"/>
          </a:p>
        </p:txBody>
      </p:sp>
      <p:sp>
        <p:nvSpPr>
          <p:cNvPr id="39" name="Espace réservé pour une image  37">
            <a:extLst>
              <a:ext uri="{FF2B5EF4-FFF2-40B4-BE49-F238E27FC236}">
                <a16:creationId xmlns:a16="http://schemas.microsoft.com/office/drawing/2014/main" id="{63DAA093-D74F-F4A2-9EA9-4231266BBE38}"/>
              </a:ext>
            </a:extLst>
          </p:cNvPr>
          <p:cNvSpPr>
            <a:spLocks noGrp="1"/>
          </p:cNvSpPr>
          <p:nvPr>
            <p:ph type="pic" sz="quarter" idx="13"/>
          </p:nvPr>
        </p:nvSpPr>
        <p:spPr>
          <a:xfrm>
            <a:off x="9999606" y="3413112"/>
            <a:ext cx="1036694" cy="1036694"/>
          </a:xfrm>
          <a:prstGeom prst="ellipse">
            <a:avLst/>
          </a:prstGeom>
          <a:solidFill>
            <a:schemeClr val="bg1"/>
          </a:solidFill>
        </p:spPr>
        <p:txBody>
          <a:bodyPr anchor="ctr" anchorCtr="0"/>
          <a:lstStyle>
            <a:lvl1pPr algn="ctr">
              <a:defRPr sz="1400" b="0">
                <a:solidFill>
                  <a:sysClr val="windowText" lastClr="000000"/>
                </a:solidFill>
              </a:defRPr>
            </a:lvl1pPr>
          </a:lstStyle>
          <a:p>
            <a:endParaRPr lang="fr-FR"/>
          </a:p>
        </p:txBody>
      </p:sp>
      <p:sp>
        <p:nvSpPr>
          <p:cNvPr id="41" name="Espace réservé du texte 40">
            <a:extLst>
              <a:ext uri="{FF2B5EF4-FFF2-40B4-BE49-F238E27FC236}">
                <a16:creationId xmlns:a16="http://schemas.microsoft.com/office/drawing/2014/main" id="{A392C0B8-A1E8-1ABA-68FE-A3ED7B9446ED}"/>
              </a:ext>
            </a:extLst>
          </p:cNvPr>
          <p:cNvSpPr>
            <a:spLocks noGrp="1"/>
          </p:cNvSpPr>
          <p:nvPr>
            <p:ph type="body" sz="quarter" idx="14" hasCustomPrompt="1"/>
          </p:nvPr>
        </p:nvSpPr>
        <p:spPr>
          <a:xfrm>
            <a:off x="9807405" y="2167534"/>
            <a:ext cx="1421096" cy="584775"/>
          </a:xfrm>
          <a:prstGeom prst="rect">
            <a:avLst/>
          </a:prstGeom>
        </p:spPr>
        <p:txBody>
          <a:bodyPr/>
          <a:lstStyle>
            <a:lvl1pPr algn="ctr">
              <a:defRPr sz="14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Nom</a:t>
            </a:r>
          </a:p>
          <a:p>
            <a:pPr lvl="0"/>
            <a:r>
              <a:rPr lang="fr-FR"/>
              <a:t>Prénom</a:t>
            </a:r>
          </a:p>
        </p:txBody>
      </p:sp>
      <p:sp>
        <p:nvSpPr>
          <p:cNvPr id="43" name="Espace réservé du texte 42">
            <a:extLst>
              <a:ext uri="{FF2B5EF4-FFF2-40B4-BE49-F238E27FC236}">
                <a16:creationId xmlns:a16="http://schemas.microsoft.com/office/drawing/2014/main" id="{7DF3EBDD-1F8D-5462-4F74-6A12D48A6AC7}"/>
              </a:ext>
            </a:extLst>
          </p:cNvPr>
          <p:cNvSpPr>
            <a:spLocks noGrp="1"/>
          </p:cNvSpPr>
          <p:nvPr>
            <p:ph type="body" sz="quarter" idx="15" hasCustomPrompt="1"/>
          </p:nvPr>
        </p:nvSpPr>
        <p:spPr>
          <a:xfrm>
            <a:off x="9807575" y="2737790"/>
            <a:ext cx="1465263" cy="278697"/>
          </a:xfrm>
          <a:prstGeom prst="rect">
            <a:avLst/>
          </a:prstGeom>
        </p:spPr>
        <p:txBody>
          <a:bodyPr/>
          <a:lstStyle>
            <a:lvl1pPr algn="ctr">
              <a:defRPr sz="1400" b="0">
                <a:solidFill>
                  <a:schemeClr val="accent1"/>
                </a:solidFill>
              </a:defRPr>
            </a:lvl1pPr>
          </a:lstStyle>
          <a:p>
            <a:pPr lvl="0"/>
            <a:r>
              <a:rPr lang="fr-FR"/>
              <a:t>Poste</a:t>
            </a:r>
          </a:p>
        </p:txBody>
      </p:sp>
      <p:sp>
        <p:nvSpPr>
          <p:cNvPr id="44" name="Espace réservé du texte 40">
            <a:extLst>
              <a:ext uri="{FF2B5EF4-FFF2-40B4-BE49-F238E27FC236}">
                <a16:creationId xmlns:a16="http://schemas.microsoft.com/office/drawing/2014/main" id="{7243B598-D814-AB62-4A47-CFB0CB315D2A}"/>
              </a:ext>
            </a:extLst>
          </p:cNvPr>
          <p:cNvSpPr>
            <a:spLocks noGrp="1"/>
          </p:cNvSpPr>
          <p:nvPr>
            <p:ph type="body" sz="quarter" idx="16" hasCustomPrompt="1"/>
          </p:nvPr>
        </p:nvSpPr>
        <p:spPr>
          <a:xfrm>
            <a:off x="9827952" y="4614840"/>
            <a:ext cx="1421096" cy="584775"/>
          </a:xfrm>
          <a:prstGeom prst="rect">
            <a:avLst/>
          </a:prstGeom>
        </p:spPr>
        <p:txBody>
          <a:bodyPr/>
          <a:lstStyle>
            <a:lvl1pPr algn="ctr">
              <a:defRPr sz="14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Nom</a:t>
            </a:r>
          </a:p>
          <a:p>
            <a:pPr lvl="0"/>
            <a:r>
              <a:rPr lang="fr-FR"/>
              <a:t>Prénom</a:t>
            </a:r>
          </a:p>
        </p:txBody>
      </p:sp>
      <p:sp>
        <p:nvSpPr>
          <p:cNvPr id="45" name="Espace réservé du texte 42">
            <a:extLst>
              <a:ext uri="{FF2B5EF4-FFF2-40B4-BE49-F238E27FC236}">
                <a16:creationId xmlns:a16="http://schemas.microsoft.com/office/drawing/2014/main" id="{EB5FB3AA-C2AD-666E-D6E4-66A18E61F6F2}"/>
              </a:ext>
            </a:extLst>
          </p:cNvPr>
          <p:cNvSpPr>
            <a:spLocks noGrp="1"/>
          </p:cNvSpPr>
          <p:nvPr>
            <p:ph type="body" sz="quarter" idx="17" hasCustomPrompt="1"/>
          </p:nvPr>
        </p:nvSpPr>
        <p:spPr>
          <a:xfrm>
            <a:off x="9828122" y="5185096"/>
            <a:ext cx="1465263" cy="278697"/>
          </a:xfrm>
          <a:prstGeom prst="rect">
            <a:avLst/>
          </a:prstGeom>
        </p:spPr>
        <p:txBody>
          <a:bodyPr/>
          <a:lstStyle>
            <a:lvl1pPr algn="ctr">
              <a:defRPr sz="1400" b="0">
                <a:solidFill>
                  <a:schemeClr val="accent1"/>
                </a:solidFill>
              </a:defRPr>
            </a:lvl1pPr>
          </a:lstStyle>
          <a:p>
            <a:pPr lvl="0"/>
            <a:r>
              <a:rPr lang="fr-FR"/>
              <a:t>Poste</a:t>
            </a:r>
          </a:p>
        </p:txBody>
      </p:sp>
      <p:sp>
        <p:nvSpPr>
          <p:cNvPr id="47" name="Espace réservé du texte 46">
            <a:extLst>
              <a:ext uri="{FF2B5EF4-FFF2-40B4-BE49-F238E27FC236}">
                <a16:creationId xmlns:a16="http://schemas.microsoft.com/office/drawing/2014/main" id="{22593FE6-B4D5-90E7-18C6-96B2DB3D9431}"/>
              </a:ext>
            </a:extLst>
          </p:cNvPr>
          <p:cNvSpPr>
            <a:spLocks noGrp="1"/>
          </p:cNvSpPr>
          <p:nvPr>
            <p:ph type="body" sz="quarter" idx="18" hasCustomPrompt="1"/>
          </p:nvPr>
        </p:nvSpPr>
        <p:spPr>
          <a:xfrm>
            <a:off x="716813" y="1660525"/>
            <a:ext cx="975788" cy="514749"/>
          </a:xfrm>
          <a:prstGeom prst="rect">
            <a:avLst/>
          </a:prstGeom>
        </p:spPr>
        <p:txBody>
          <a:bodyPr/>
          <a:lstStyle>
            <a:lvl1pPr>
              <a:defRPr sz="3600">
                <a:solidFill>
                  <a:schemeClr val="tx1"/>
                </a:solidFill>
              </a:defRPr>
            </a:lvl1pPr>
          </a:lstStyle>
          <a:p>
            <a:pPr lvl="0"/>
            <a:r>
              <a:rPr lang="fr-FR"/>
              <a:t>01.</a:t>
            </a:r>
          </a:p>
        </p:txBody>
      </p:sp>
      <p:sp>
        <p:nvSpPr>
          <p:cNvPr id="51" name="Espace réservé du texte 50">
            <a:extLst>
              <a:ext uri="{FF2B5EF4-FFF2-40B4-BE49-F238E27FC236}">
                <a16:creationId xmlns:a16="http://schemas.microsoft.com/office/drawing/2014/main" id="{3E2181B3-0A7D-D4AB-448F-6D7D90A60FB9}"/>
              </a:ext>
            </a:extLst>
          </p:cNvPr>
          <p:cNvSpPr>
            <a:spLocks noGrp="1"/>
          </p:cNvSpPr>
          <p:nvPr>
            <p:ph type="body" sz="quarter" idx="19" hasCustomPrompt="1"/>
          </p:nvPr>
        </p:nvSpPr>
        <p:spPr>
          <a:xfrm>
            <a:off x="717550" y="2312989"/>
            <a:ext cx="2434092" cy="651916"/>
          </a:xfrm>
          <a:prstGeom prst="rect">
            <a:avLst/>
          </a:prstGeom>
        </p:spPr>
        <p:txBody>
          <a:bodyPr/>
          <a:lstStyle>
            <a:lvl1pPr>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r>
              <a:rPr lang="fr-FR" sz="1600" b="1">
                <a:solidFill>
                  <a:schemeClr val="bg1"/>
                </a:solidFill>
              </a:rPr>
              <a:t>Titre Partie 1  xxx xx </a:t>
            </a:r>
            <a:r>
              <a:rPr lang="fr-FR" sz="1600" b="1" err="1">
                <a:solidFill>
                  <a:schemeClr val="bg1"/>
                </a:solidFill>
              </a:rPr>
              <a:t>xxxxxxx</a:t>
            </a:r>
            <a:r>
              <a:rPr lang="fr-FR" sz="1600" b="1">
                <a:solidFill>
                  <a:schemeClr val="bg1"/>
                </a:solidFill>
              </a:rPr>
              <a:t> xx </a:t>
            </a:r>
            <a:r>
              <a:rPr lang="fr-FR" sz="1600" b="1" err="1">
                <a:solidFill>
                  <a:schemeClr val="bg1"/>
                </a:solidFill>
              </a:rPr>
              <a:t>xxxx</a:t>
            </a:r>
            <a:endParaRPr lang="fr-FR" sz="1600" b="1">
              <a:solidFill>
                <a:schemeClr val="bg1"/>
              </a:solidFill>
            </a:endParaRPr>
          </a:p>
        </p:txBody>
      </p:sp>
      <p:sp>
        <p:nvSpPr>
          <p:cNvPr id="53" name="Espace réservé du texte 52">
            <a:extLst>
              <a:ext uri="{FF2B5EF4-FFF2-40B4-BE49-F238E27FC236}">
                <a16:creationId xmlns:a16="http://schemas.microsoft.com/office/drawing/2014/main" id="{BF3F2F78-ED4F-E050-1822-943FCC7DB7FD}"/>
              </a:ext>
            </a:extLst>
          </p:cNvPr>
          <p:cNvSpPr>
            <a:spLocks noGrp="1"/>
          </p:cNvSpPr>
          <p:nvPr>
            <p:ph type="body" sz="quarter" idx="20" hasCustomPrompt="1"/>
          </p:nvPr>
        </p:nvSpPr>
        <p:spPr>
          <a:xfrm>
            <a:off x="717550" y="2986088"/>
            <a:ext cx="2473659" cy="907008"/>
          </a:xfrm>
          <a:prstGeom prst="rect">
            <a:avLst/>
          </a:prstGeom>
        </p:spPr>
        <p:txBody>
          <a:bodyPr/>
          <a:lstStyle>
            <a:lvl1pPr>
              <a:defRPr sz="1200" b="0">
                <a:solidFill>
                  <a:schemeClr val="bg1"/>
                </a:solidFill>
                <a:latin typeface="+mn-lt"/>
              </a:defRPr>
            </a:lvl1pPr>
            <a:lvl2pPr>
              <a:defRPr sz="1200">
                <a:solidFill>
                  <a:schemeClr val="bg1"/>
                </a:solidFill>
                <a:latin typeface="+mn-lt"/>
              </a:defRPr>
            </a:lvl2pPr>
            <a:lvl3pPr>
              <a:defRPr sz="1200">
                <a:solidFill>
                  <a:schemeClr val="bg1"/>
                </a:solidFill>
                <a:latin typeface="+mn-lt"/>
              </a:defRPr>
            </a:lvl3pPr>
            <a:lvl4pPr>
              <a:defRPr sz="1200">
                <a:solidFill>
                  <a:schemeClr val="bg1"/>
                </a:solidFill>
                <a:latin typeface="+mn-lt"/>
              </a:defRPr>
            </a:lvl4pPr>
            <a:lvl5pPr>
              <a:defRPr sz="1200">
                <a:solidFill>
                  <a:schemeClr val="bg1"/>
                </a:solidFill>
                <a:latin typeface="+mn-lt"/>
              </a:defRPr>
            </a:lvl5pPr>
          </a:lstStyle>
          <a:p>
            <a:pPr>
              <a:buClr>
                <a:schemeClr val="tx2"/>
              </a:buClr>
            </a:pPr>
            <a:r>
              <a:rPr lang="fr-FR" sz="1200">
                <a:solidFill>
                  <a:schemeClr val="bg1"/>
                </a:solidFill>
              </a:rPr>
              <a:t>- Sous-chapitre 1</a:t>
            </a:r>
          </a:p>
          <a:p>
            <a:pPr>
              <a:buClr>
                <a:schemeClr val="tx2"/>
              </a:buClr>
            </a:pPr>
            <a:r>
              <a:rPr lang="fr-FR" sz="1200">
                <a:solidFill>
                  <a:schemeClr val="bg1"/>
                </a:solidFill>
              </a:rPr>
              <a:t>- Sous-chapitre 2</a:t>
            </a:r>
          </a:p>
          <a:p>
            <a:pPr>
              <a:buClr>
                <a:schemeClr val="tx2"/>
              </a:buClr>
            </a:pPr>
            <a:r>
              <a:rPr lang="fr-FR" sz="1200">
                <a:solidFill>
                  <a:schemeClr val="bg1"/>
                </a:solidFill>
              </a:rPr>
              <a:t>- Sous-chapitre 3</a:t>
            </a:r>
          </a:p>
        </p:txBody>
      </p:sp>
      <p:sp>
        <p:nvSpPr>
          <p:cNvPr id="54" name="Espace réservé du texte 46">
            <a:extLst>
              <a:ext uri="{FF2B5EF4-FFF2-40B4-BE49-F238E27FC236}">
                <a16:creationId xmlns:a16="http://schemas.microsoft.com/office/drawing/2014/main" id="{5A51A00C-5EF7-7987-8566-A49AD574CF53}"/>
              </a:ext>
            </a:extLst>
          </p:cNvPr>
          <p:cNvSpPr>
            <a:spLocks noGrp="1"/>
          </p:cNvSpPr>
          <p:nvPr>
            <p:ph type="body" sz="quarter" idx="21" hasCustomPrompt="1"/>
          </p:nvPr>
        </p:nvSpPr>
        <p:spPr>
          <a:xfrm>
            <a:off x="719138" y="3938928"/>
            <a:ext cx="975788" cy="514749"/>
          </a:xfrm>
          <a:prstGeom prst="rect">
            <a:avLst/>
          </a:prstGeom>
        </p:spPr>
        <p:txBody>
          <a:bodyPr/>
          <a:lstStyle>
            <a:lvl1pPr>
              <a:defRPr sz="3600">
                <a:solidFill>
                  <a:schemeClr val="tx1"/>
                </a:solidFill>
              </a:defRPr>
            </a:lvl1pPr>
          </a:lstStyle>
          <a:p>
            <a:pPr lvl="0"/>
            <a:r>
              <a:rPr lang="fr-FR"/>
              <a:t>02.</a:t>
            </a:r>
          </a:p>
        </p:txBody>
      </p:sp>
      <p:sp>
        <p:nvSpPr>
          <p:cNvPr id="55" name="Espace réservé du texte 50">
            <a:extLst>
              <a:ext uri="{FF2B5EF4-FFF2-40B4-BE49-F238E27FC236}">
                <a16:creationId xmlns:a16="http://schemas.microsoft.com/office/drawing/2014/main" id="{85331F60-B3D5-7A0F-8D5E-C143EC595423}"/>
              </a:ext>
            </a:extLst>
          </p:cNvPr>
          <p:cNvSpPr>
            <a:spLocks noGrp="1"/>
          </p:cNvSpPr>
          <p:nvPr>
            <p:ph type="body" sz="quarter" idx="22" hasCustomPrompt="1"/>
          </p:nvPr>
        </p:nvSpPr>
        <p:spPr>
          <a:xfrm>
            <a:off x="719875" y="4591392"/>
            <a:ext cx="2434092" cy="651916"/>
          </a:xfrm>
          <a:prstGeom prst="rect">
            <a:avLst/>
          </a:prstGeom>
        </p:spPr>
        <p:txBody>
          <a:bodyPr/>
          <a:lstStyle>
            <a:lvl1pPr>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r>
              <a:rPr lang="fr-FR" sz="1600" b="1">
                <a:solidFill>
                  <a:schemeClr val="bg1"/>
                </a:solidFill>
              </a:rPr>
              <a:t>Titre Partie 2  xxx xx </a:t>
            </a:r>
            <a:r>
              <a:rPr lang="fr-FR" sz="1600" b="1" err="1">
                <a:solidFill>
                  <a:schemeClr val="bg1"/>
                </a:solidFill>
              </a:rPr>
              <a:t>xxxxxxx</a:t>
            </a:r>
            <a:r>
              <a:rPr lang="fr-FR" sz="1600" b="1">
                <a:solidFill>
                  <a:schemeClr val="bg1"/>
                </a:solidFill>
              </a:rPr>
              <a:t> xx </a:t>
            </a:r>
            <a:r>
              <a:rPr lang="fr-FR" sz="1600" b="1" err="1">
                <a:solidFill>
                  <a:schemeClr val="bg1"/>
                </a:solidFill>
              </a:rPr>
              <a:t>xxxx</a:t>
            </a:r>
            <a:endParaRPr lang="fr-FR" sz="1600" b="1">
              <a:solidFill>
                <a:schemeClr val="bg1"/>
              </a:solidFill>
            </a:endParaRPr>
          </a:p>
        </p:txBody>
      </p:sp>
      <p:sp>
        <p:nvSpPr>
          <p:cNvPr id="56" name="Espace réservé du texte 52">
            <a:extLst>
              <a:ext uri="{FF2B5EF4-FFF2-40B4-BE49-F238E27FC236}">
                <a16:creationId xmlns:a16="http://schemas.microsoft.com/office/drawing/2014/main" id="{D474BF9C-D794-BFFA-00A4-14BFFA889D98}"/>
              </a:ext>
            </a:extLst>
          </p:cNvPr>
          <p:cNvSpPr>
            <a:spLocks noGrp="1"/>
          </p:cNvSpPr>
          <p:nvPr>
            <p:ph type="body" sz="quarter" idx="23" hasCustomPrompt="1"/>
          </p:nvPr>
        </p:nvSpPr>
        <p:spPr>
          <a:xfrm>
            <a:off x="719875" y="5264491"/>
            <a:ext cx="2473659" cy="907008"/>
          </a:xfrm>
          <a:prstGeom prst="rect">
            <a:avLst/>
          </a:prstGeom>
        </p:spPr>
        <p:txBody>
          <a:bodyPr/>
          <a:lstStyle>
            <a:lvl1pPr>
              <a:defRPr sz="1200" b="0">
                <a:solidFill>
                  <a:schemeClr val="bg1"/>
                </a:solidFill>
                <a:latin typeface="+mn-lt"/>
              </a:defRPr>
            </a:lvl1pPr>
            <a:lvl2pPr>
              <a:defRPr sz="1200">
                <a:solidFill>
                  <a:schemeClr val="bg1"/>
                </a:solidFill>
                <a:latin typeface="+mn-lt"/>
              </a:defRPr>
            </a:lvl2pPr>
            <a:lvl3pPr>
              <a:defRPr sz="1200">
                <a:solidFill>
                  <a:schemeClr val="bg1"/>
                </a:solidFill>
                <a:latin typeface="+mn-lt"/>
              </a:defRPr>
            </a:lvl3pPr>
            <a:lvl4pPr>
              <a:defRPr sz="1200">
                <a:solidFill>
                  <a:schemeClr val="bg1"/>
                </a:solidFill>
                <a:latin typeface="+mn-lt"/>
              </a:defRPr>
            </a:lvl4pPr>
            <a:lvl5pPr>
              <a:defRPr sz="1200">
                <a:solidFill>
                  <a:schemeClr val="bg1"/>
                </a:solidFill>
                <a:latin typeface="+mn-lt"/>
              </a:defRPr>
            </a:lvl5pPr>
          </a:lstStyle>
          <a:p>
            <a:pPr>
              <a:buClr>
                <a:schemeClr val="tx2"/>
              </a:buClr>
            </a:pPr>
            <a:r>
              <a:rPr lang="fr-FR" sz="1200">
                <a:solidFill>
                  <a:schemeClr val="bg1"/>
                </a:solidFill>
              </a:rPr>
              <a:t>- Sous-chapitre 1</a:t>
            </a:r>
          </a:p>
          <a:p>
            <a:pPr>
              <a:buClr>
                <a:schemeClr val="tx2"/>
              </a:buClr>
            </a:pPr>
            <a:r>
              <a:rPr lang="fr-FR" sz="1200">
                <a:solidFill>
                  <a:schemeClr val="bg1"/>
                </a:solidFill>
              </a:rPr>
              <a:t>- Sous-chapitre 2</a:t>
            </a:r>
          </a:p>
          <a:p>
            <a:pPr>
              <a:buClr>
                <a:schemeClr val="tx2"/>
              </a:buClr>
            </a:pPr>
            <a:r>
              <a:rPr lang="fr-FR" sz="1200">
                <a:solidFill>
                  <a:schemeClr val="bg1"/>
                </a:solidFill>
              </a:rPr>
              <a:t>- Sous-chapitre 3</a:t>
            </a:r>
          </a:p>
        </p:txBody>
      </p:sp>
      <p:sp>
        <p:nvSpPr>
          <p:cNvPr id="57" name="Espace réservé du texte 46">
            <a:extLst>
              <a:ext uri="{FF2B5EF4-FFF2-40B4-BE49-F238E27FC236}">
                <a16:creationId xmlns:a16="http://schemas.microsoft.com/office/drawing/2014/main" id="{9EED00AF-BC54-402E-3354-FFAEBF14E42B}"/>
              </a:ext>
            </a:extLst>
          </p:cNvPr>
          <p:cNvSpPr>
            <a:spLocks noGrp="1"/>
          </p:cNvSpPr>
          <p:nvPr>
            <p:ph type="body" sz="quarter" idx="24" hasCustomPrompt="1"/>
          </p:nvPr>
        </p:nvSpPr>
        <p:spPr>
          <a:xfrm>
            <a:off x="3413888" y="1660525"/>
            <a:ext cx="975788" cy="514749"/>
          </a:xfrm>
          <a:prstGeom prst="rect">
            <a:avLst/>
          </a:prstGeom>
        </p:spPr>
        <p:txBody>
          <a:bodyPr/>
          <a:lstStyle>
            <a:lvl1pPr>
              <a:defRPr sz="3600">
                <a:solidFill>
                  <a:schemeClr val="tx1"/>
                </a:solidFill>
              </a:defRPr>
            </a:lvl1pPr>
          </a:lstStyle>
          <a:p>
            <a:pPr lvl="0"/>
            <a:r>
              <a:rPr lang="fr-FR"/>
              <a:t>03.</a:t>
            </a:r>
          </a:p>
        </p:txBody>
      </p:sp>
      <p:sp>
        <p:nvSpPr>
          <p:cNvPr id="58" name="Espace réservé du texte 50">
            <a:extLst>
              <a:ext uri="{FF2B5EF4-FFF2-40B4-BE49-F238E27FC236}">
                <a16:creationId xmlns:a16="http://schemas.microsoft.com/office/drawing/2014/main" id="{0E03937C-ADC5-E7B9-56ED-7250CD9E2633}"/>
              </a:ext>
            </a:extLst>
          </p:cNvPr>
          <p:cNvSpPr>
            <a:spLocks noGrp="1"/>
          </p:cNvSpPr>
          <p:nvPr>
            <p:ph type="body" sz="quarter" idx="25" hasCustomPrompt="1"/>
          </p:nvPr>
        </p:nvSpPr>
        <p:spPr>
          <a:xfrm>
            <a:off x="3414625" y="2312989"/>
            <a:ext cx="2434092" cy="651916"/>
          </a:xfrm>
          <a:prstGeom prst="rect">
            <a:avLst/>
          </a:prstGeom>
        </p:spPr>
        <p:txBody>
          <a:bodyPr/>
          <a:lstStyle>
            <a:lvl1pPr>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r>
              <a:rPr lang="fr-FR" sz="1600" b="1">
                <a:solidFill>
                  <a:schemeClr val="bg1"/>
                </a:solidFill>
              </a:rPr>
              <a:t>Titre Partie 3  xxx xx </a:t>
            </a:r>
            <a:r>
              <a:rPr lang="fr-FR" sz="1600" b="1" err="1">
                <a:solidFill>
                  <a:schemeClr val="bg1"/>
                </a:solidFill>
              </a:rPr>
              <a:t>xxxxxxx</a:t>
            </a:r>
            <a:r>
              <a:rPr lang="fr-FR" sz="1600" b="1">
                <a:solidFill>
                  <a:schemeClr val="bg1"/>
                </a:solidFill>
              </a:rPr>
              <a:t> xx </a:t>
            </a:r>
            <a:r>
              <a:rPr lang="fr-FR" sz="1600" b="1" err="1">
                <a:solidFill>
                  <a:schemeClr val="bg1"/>
                </a:solidFill>
              </a:rPr>
              <a:t>xxxx</a:t>
            </a:r>
            <a:endParaRPr lang="fr-FR" sz="1600" b="1">
              <a:solidFill>
                <a:schemeClr val="bg1"/>
              </a:solidFill>
            </a:endParaRPr>
          </a:p>
        </p:txBody>
      </p:sp>
      <p:sp>
        <p:nvSpPr>
          <p:cNvPr id="59" name="Espace réservé du texte 52">
            <a:extLst>
              <a:ext uri="{FF2B5EF4-FFF2-40B4-BE49-F238E27FC236}">
                <a16:creationId xmlns:a16="http://schemas.microsoft.com/office/drawing/2014/main" id="{F69F60D0-5457-71EA-E9A9-80817DD1AA01}"/>
              </a:ext>
            </a:extLst>
          </p:cNvPr>
          <p:cNvSpPr>
            <a:spLocks noGrp="1"/>
          </p:cNvSpPr>
          <p:nvPr>
            <p:ph type="body" sz="quarter" idx="26" hasCustomPrompt="1"/>
          </p:nvPr>
        </p:nvSpPr>
        <p:spPr>
          <a:xfrm>
            <a:off x="3414625" y="2986088"/>
            <a:ext cx="2473659" cy="907008"/>
          </a:xfrm>
          <a:prstGeom prst="rect">
            <a:avLst/>
          </a:prstGeom>
        </p:spPr>
        <p:txBody>
          <a:bodyPr/>
          <a:lstStyle>
            <a:lvl1pPr>
              <a:defRPr sz="1200" b="0">
                <a:solidFill>
                  <a:schemeClr val="bg1"/>
                </a:solidFill>
                <a:latin typeface="+mn-lt"/>
              </a:defRPr>
            </a:lvl1pPr>
            <a:lvl2pPr>
              <a:defRPr sz="1200">
                <a:solidFill>
                  <a:schemeClr val="bg1"/>
                </a:solidFill>
                <a:latin typeface="+mn-lt"/>
              </a:defRPr>
            </a:lvl2pPr>
            <a:lvl3pPr>
              <a:defRPr sz="1200">
                <a:solidFill>
                  <a:schemeClr val="bg1"/>
                </a:solidFill>
                <a:latin typeface="+mn-lt"/>
              </a:defRPr>
            </a:lvl3pPr>
            <a:lvl4pPr>
              <a:defRPr sz="1200">
                <a:solidFill>
                  <a:schemeClr val="bg1"/>
                </a:solidFill>
                <a:latin typeface="+mn-lt"/>
              </a:defRPr>
            </a:lvl4pPr>
            <a:lvl5pPr>
              <a:defRPr sz="1200">
                <a:solidFill>
                  <a:schemeClr val="bg1"/>
                </a:solidFill>
                <a:latin typeface="+mn-lt"/>
              </a:defRPr>
            </a:lvl5pPr>
          </a:lstStyle>
          <a:p>
            <a:pPr>
              <a:buClr>
                <a:schemeClr val="tx2"/>
              </a:buClr>
            </a:pPr>
            <a:r>
              <a:rPr lang="fr-FR" sz="1200">
                <a:solidFill>
                  <a:schemeClr val="bg1"/>
                </a:solidFill>
              </a:rPr>
              <a:t>- Sous-chapitre 1</a:t>
            </a:r>
          </a:p>
          <a:p>
            <a:pPr>
              <a:buClr>
                <a:schemeClr val="tx2"/>
              </a:buClr>
            </a:pPr>
            <a:r>
              <a:rPr lang="fr-FR" sz="1200">
                <a:solidFill>
                  <a:schemeClr val="bg1"/>
                </a:solidFill>
              </a:rPr>
              <a:t>- Sous-chapitre 2</a:t>
            </a:r>
          </a:p>
          <a:p>
            <a:pPr>
              <a:buClr>
                <a:schemeClr val="tx2"/>
              </a:buClr>
            </a:pPr>
            <a:r>
              <a:rPr lang="fr-FR" sz="1200">
                <a:solidFill>
                  <a:schemeClr val="bg1"/>
                </a:solidFill>
              </a:rPr>
              <a:t>- Sous-chapitre 3</a:t>
            </a:r>
          </a:p>
        </p:txBody>
      </p:sp>
      <p:sp>
        <p:nvSpPr>
          <p:cNvPr id="60" name="Espace réservé du texte 46">
            <a:extLst>
              <a:ext uri="{FF2B5EF4-FFF2-40B4-BE49-F238E27FC236}">
                <a16:creationId xmlns:a16="http://schemas.microsoft.com/office/drawing/2014/main" id="{D51D11C0-9005-F7B2-8682-793F2B7A3829}"/>
              </a:ext>
            </a:extLst>
          </p:cNvPr>
          <p:cNvSpPr>
            <a:spLocks noGrp="1"/>
          </p:cNvSpPr>
          <p:nvPr>
            <p:ph type="body" sz="quarter" idx="27" hasCustomPrompt="1"/>
          </p:nvPr>
        </p:nvSpPr>
        <p:spPr>
          <a:xfrm>
            <a:off x="3416213" y="3938928"/>
            <a:ext cx="975788" cy="514749"/>
          </a:xfrm>
          <a:prstGeom prst="rect">
            <a:avLst/>
          </a:prstGeom>
        </p:spPr>
        <p:txBody>
          <a:bodyPr/>
          <a:lstStyle>
            <a:lvl1pPr>
              <a:defRPr sz="3600">
                <a:solidFill>
                  <a:schemeClr val="tx1"/>
                </a:solidFill>
              </a:defRPr>
            </a:lvl1pPr>
          </a:lstStyle>
          <a:p>
            <a:pPr lvl="0"/>
            <a:r>
              <a:rPr lang="fr-FR"/>
              <a:t>04.</a:t>
            </a:r>
          </a:p>
        </p:txBody>
      </p:sp>
      <p:sp>
        <p:nvSpPr>
          <p:cNvPr id="61" name="Espace réservé du texte 50">
            <a:extLst>
              <a:ext uri="{FF2B5EF4-FFF2-40B4-BE49-F238E27FC236}">
                <a16:creationId xmlns:a16="http://schemas.microsoft.com/office/drawing/2014/main" id="{2BD20B9C-A28D-AF4D-690C-C229269C6230}"/>
              </a:ext>
            </a:extLst>
          </p:cNvPr>
          <p:cNvSpPr>
            <a:spLocks noGrp="1"/>
          </p:cNvSpPr>
          <p:nvPr>
            <p:ph type="body" sz="quarter" idx="28" hasCustomPrompt="1"/>
          </p:nvPr>
        </p:nvSpPr>
        <p:spPr>
          <a:xfrm>
            <a:off x="3416950" y="4591392"/>
            <a:ext cx="2434092" cy="651916"/>
          </a:xfrm>
          <a:prstGeom prst="rect">
            <a:avLst/>
          </a:prstGeom>
        </p:spPr>
        <p:txBody>
          <a:bodyPr/>
          <a:lstStyle>
            <a:lvl1pPr>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r>
              <a:rPr lang="fr-FR" sz="1600" b="1">
                <a:solidFill>
                  <a:schemeClr val="bg1"/>
                </a:solidFill>
              </a:rPr>
              <a:t>Titre Partie 4  xxx xx </a:t>
            </a:r>
            <a:r>
              <a:rPr lang="fr-FR" sz="1600" b="1" err="1">
                <a:solidFill>
                  <a:schemeClr val="bg1"/>
                </a:solidFill>
              </a:rPr>
              <a:t>xxxxxxx</a:t>
            </a:r>
            <a:r>
              <a:rPr lang="fr-FR" sz="1600" b="1">
                <a:solidFill>
                  <a:schemeClr val="bg1"/>
                </a:solidFill>
              </a:rPr>
              <a:t> xx </a:t>
            </a:r>
            <a:r>
              <a:rPr lang="fr-FR" sz="1600" b="1" err="1">
                <a:solidFill>
                  <a:schemeClr val="bg1"/>
                </a:solidFill>
              </a:rPr>
              <a:t>xxxx</a:t>
            </a:r>
            <a:endParaRPr lang="fr-FR" sz="1600" b="1">
              <a:solidFill>
                <a:schemeClr val="bg1"/>
              </a:solidFill>
            </a:endParaRPr>
          </a:p>
        </p:txBody>
      </p:sp>
      <p:sp>
        <p:nvSpPr>
          <p:cNvPr id="62" name="Espace réservé du texte 52">
            <a:extLst>
              <a:ext uri="{FF2B5EF4-FFF2-40B4-BE49-F238E27FC236}">
                <a16:creationId xmlns:a16="http://schemas.microsoft.com/office/drawing/2014/main" id="{EC2D7EF6-D6C9-318A-840A-AE71BE0B7F22}"/>
              </a:ext>
            </a:extLst>
          </p:cNvPr>
          <p:cNvSpPr>
            <a:spLocks noGrp="1"/>
          </p:cNvSpPr>
          <p:nvPr>
            <p:ph type="body" sz="quarter" idx="29" hasCustomPrompt="1"/>
          </p:nvPr>
        </p:nvSpPr>
        <p:spPr>
          <a:xfrm>
            <a:off x="3416950" y="5264491"/>
            <a:ext cx="2473659" cy="907008"/>
          </a:xfrm>
          <a:prstGeom prst="rect">
            <a:avLst/>
          </a:prstGeom>
        </p:spPr>
        <p:txBody>
          <a:bodyPr/>
          <a:lstStyle>
            <a:lvl1pPr>
              <a:defRPr sz="1200" b="0">
                <a:solidFill>
                  <a:schemeClr val="bg1"/>
                </a:solidFill>
                <a:latin typeface="+mn-lt"/>
              </a:defRPr>
            </a:lvl1pPr>
            <a:lvl2pPr>
              <a:defRPr sz="1200">
                <a:solidFill>
                  <a:schemeClr val="bg1"/>
                </a:solidFill>
                <a:latin typeface="+mn-lt"/>
              </a:defRPr>
            </a:lvl2pPr>
            <a:lvl3pPr>
              <a:defRPr sz="1200">
                <a:solidFill>
                  <a:schemeClr val="bg1"/>
                </a:solidFill>
                <a:latin typeface="+mn-lt"/>
              </a:defRPr>
            </a:lvl3pPr>
            <a:lvl4pPr>
              <a:defRPr sz="1200">
                <a:solidFill>
                  <a:schemeClr val="bg1"/>
                </a:solidFill>
                <a:latin typeface="+mn-lt"/>
              </a:defRPr>
            </a:lvl4pPr>
            <a:lvl5pPr>
              <a:defRPr sz="1200">
                <a:solidFill>
                  <a:schemeClr val="bg1"/>
                </a:solidFill>
                <a:latin typeface="+mn-lt"/>
              </a:defRPr>
            </a:lvl5pPr>
          </a:lstStyle>
          <a:p>
            <a:pPr>
              <a:buClr>
                <a:schemeClr val="tx2"/>
              </a:buClr>
            </a:pPr>
            <a:r>
              <a:rPr lang="fr-FR" sz="1200">
                <a:solidFill>
                  <a:schemeClr val="bg1"/>
                </a:solidFill>
              </a:rPr>
              <a:t>- Sous-chapitre 1</a:t>
            </a:r>
          </a:p>
          <a:p>
            <a:pPr>
              <a:buClr>
                <a:schemeClr val="tx2"/>
              </a:buClr>
            </a:pPr>
            <a:r>
              <a:rPr lang="fr-FR" sz="1200">
                <a:solidFill>
                  <a:schemeClr val="bg1"/>
                </a:solidFill>
              </a:rPr>
              <a:t>- Sous-chapitre 2</a:t>
            </a:r>
          </a:p>
          <a:p>
            <a:pPr>
              <a:buClr>
                <a:schemeClr val="tx2"/>
              </a:buClr>
            </a:pPr>
            <a:r>
              <a:rPr lang="fr-FR" sz="1200">
                <a:solidFill>
                  <a:schemeClr val="bg1"/>
                </a:solidFill>
              </a:rPr>
              <a:t>- Sous-chapitre 3</a:t>
            </a:r>
          </a:p>
        </p:txBody>
      </p:sp>
      <p:sp>
        <p:nvSpPr>
          <p:cNvPr id="69" name="Espace réservé du texte 46">
            <a:extLst>
              <a:ext uri="{FF2B5EF4-FFF2-40B4-BE49-F238E27FC236}">
                <a16:creationId xmlns:a16="http://schemas.microsoft.com/office/drawing/2014/main" id="{393F3D2E-6463-ECAE-79FB-13F073EB9FF4}"/>
              </a:ext>
            </a:extLst>
          </p:cNvPr>
          <p:cNvSpPr>
            <a:spLocks noGrp="1"/>
          </p:cNvSpPr>
          <p:nvPr>
            <p:ph type="body" sz="quarter" idx="30" hasCustomPrompt="1"/>
          </p:nvPr>
        </p:nvSpPr>
        <p:spPr>
          <a:xfrm>
            <a:off x="6095145" y="1664099"/>
            <a:ext cx="975788" cy="514749"/>
          </a:xfrm>
          <a:prstGeom prst="rect">
            <a:avLst/>
          </a:prstGeom>
        </p:spPr>
        <p:txBody>
          <a:bodyPr/>
          <a:lstStyle>
            <a:lvl1pPr>
              <a:defRPr sz="3600">
                <a:solidFill>
                  <a:schemeClr val="tx1"/>
                </a:solidFill>
              </a:defRPr>
            </a:lvl1pPr>
          </a:lstStyle>
          <a:p>
            <a:pPr lvl="0"/>
            <a:r>
              <a:rPr lang="fr-FR"/>
              <a:t>05.</a:t>
            </a:r>
          </a:p>
        </p:txBody>
      </p:sp>
      <p:sp>
        <p:nvSpPr>
          <p:cNvPr id="70" name="Espace réservé du texte 50">
            <a:extLst>
              <a:ext uri="{FF2B5EF4-FFF2-40B4-BE49-F238E27FC236}">
                <a16:creationId xmlns:a16="http://schemas.microsoft.com/office/drawing/2014/main" id="{EA6E4019-7444-5843-CADB-7B0631DC161E}"/>
              </a:ext>
            </a:extLst>
          </p:cNvPr>
          <p:cNvSpPr>
            <a:spLocks noGrp="1"/>
          </p:cNvSpPr>
          <p:nvPr>
            <p:ph type="body" sz="quarter" idx="31" hasCustomPrompt="1"/>
          </p:nvPr>
        </p:nvSpPr>
        <p:spPr>
          <a:xfrm>
            <a:off x="6095882" y="2316563"/>
            <a:ext cx="2434092" cy="651916"/>
          </a:xfrm>
          <a:prstGeom prst="rect">
            <a:avLst/>
          </a:prstGeom>
        </p:spPr>
        <p:txBody>
          <a:bodyPr/>
          <a:lstStyle>
            <a:lvl1pPr>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r>
              <a:rPr lang="fr-FR" sz="1600" b="1">
                <a:solidFill>
                  <a:schemeClr val="bg1"/>
                </a:solidFill>
              </a:rPr>
              <a:t>Titre Partie 5  xxx xx </a:t>
            </a:r>
            <a:r>
              <a:rPr lang="fr-FR" sz="1600" b="1" err="1">
                <a:solidFill>
                  <a:schemeClr val="bg1"/>
                </a:solidFill>
              </a:rPr>
              <a:t>xxxxxxx</a:t>
            </a:r>
            <a:r>
              <a:rPr lang="fr-FR" sz="1600" b="1">
                <a:solidFill>
                  <a:schemeClr val="bg1"/>
                </a:solidFill>
              </a:rPr>
              <a:t> xx </a:t>
            </a:r>
            <a:r>
              <a:rPr lang="fr-FR" sz="1600" b="1" err="1">
                <a:solidFill>
                  <a:schemeClr val="bg1"/>
                </a:solidFill>
              </a:rPr>
              <a:t>xxxx</a:t>
            </a:r>
            <a:endParaRPr lang="fr-FR" sz="1600" b="1">
              <a:solidFill>
                <a:schemeClr val="bg1"/>
              </a:solidFill>
            </a:endParaRPr>
          </a:p>
        </p:txBody>
      </p:sp>
      <p:sp>
        <p:nvSpPr>
          <p:cNvPr id="71" name="Espace réservé du texte 52">
            <a:extLst>
              <a:ext uri="{FF2B5EF4-FFF2-40B4-BE49-F238E27FC236}">
                <a16:creationId xmlns:a16="http://schemas.microsoft.com/office/drawing/2014/main" id="{276115BD-C76B-F909-443E-C7947D9379A7}"/>
              </a:ext>
            </a:extLst>
          </p:cNvPr>
          <p:cNvSpPr>
            <a:spLocks noGrp="1"/>
          </p:cNvSpPr>
          <p:nvPr>
            <p:ph type="body" sz="quarter" idx="32" hasCustomPrompt="1"/>
          </p:nvPr>
        </p:nvSpPr>
        <p:spPr>
          <a:xfrm>
            <a:off x="6095882" y="2989662"/>
            <a:ext cx="2473659" cy="907008"/>
          </a:xfrm>
          <a:prstGeom prst="rect">
            <a:avLst/>
          </a:prstGeom>
        </p:spPr>
        <p:txBody>
          <a:bodyPr/>
          <a:lstStyle>
            <a:lvl1pPr>
              <a:defRPr sz="1200" b="0">
                <a:solidFill>
                  <a:schemeClr val="bg1"/>
                </a:solidFill>
                <a:latin typeface="+mn-lt"/>
              </a:defRPr>
            </a:lvl1pPr>
            <a:lvl2pPr>
              <a:defRPr sz="1200">
                <a:solidFill>
                  <a:schemeClr val="bg1"/>
                </a:solidFill>
                <a:latin typeface="+mn-lt"/>
              </a:defRPr>
            </a:lvl2pPr>
            <a:lvl3pPr>
              <a:defRPr sz="1200">
                <a:solidFill>
                  <a:schemeClr val="bg1"/>
                </a:solidFill>
                <a:latin typeface="+mn-lt"/>
              </a:defRPr>
            </a:lvl3pPr>
            <a:lvl4pPr>
              <a:defRPr sz="1200">
                <a:solidFill>
                  <a:schemeClr val="bg1"/>
                </a:solidFill>
                <a:latin typeface="+mn-lt"/>
              </a:defRPr>
            </a:lvl4pPr>
            <a:lvl5pPr>
              <a:defRPr sz="1200">
                <a:solidFill>
                  <a:schemeClr val="bg1"/>
                </a:solidFill>
                <a:latin typeface="+mn-lt"/>
              </a:defRPr>
            </a:lvl5pPr>
          </a:lstStyle>
          <a:p>
            <a:pPr>
              <a:buClr>
                <a:schemeClr val="tx2"/>
              </a:buClr>
            </a:pPr>
            <a:r>
              <a:rPr lang="fr-FR" sz="1200">
                <a:solidFill>
                  <a:schemeClr val="bg1"/>
                </a:solidFill>
              </a:rPr>
              <a:t>- Sous-chapitre 1</a:t>
            </a:r>
          </a:p>
          <a:p>
            <a:pPr>
              <a:buClr>
                <a:schemeClr val="tx2"/>
              </a:buClr>
            </a:pPr>
            <a:r>
              <a:rPr lang="fr-FR" sz="1200">
                <a:solidFill>
                  <a:schemeClr val="bg1"/>
                </a:solidFill>
              </a:rPr>
              <a:t>- Sous-chapitre 2</a:t>
            </a:r>
          </a:p>
          <a:p>
            <a:pPr>
              <a:buClr>
                <a:schemeClr val="tx2"/>
              </a:buClr>
            </a:pPr>
            <a:r>
              <a:rPr lang="fr-FR" sz="1200">
                <a:solidFill>
                  <a:schemeClr val="bg1"/>
                </a:solidFill>
              </a:rPr>
              <a:t>- Sous-chapitre 3</a:t>
            </a:r>
          </a:p>
        </p:txBody>
      </p:sp>
      <p:sp>
        <p:nvSpPr>
          <p:cNvPr id="72" name="Espace réservé du texte 46">
            <a:extLst>
              <a:ext uri="{FF2B5EF4-FFF2-40B4-BE49-F238E27FC236}">
                <a16:creationId xmlns:a16="http://schemas.microsoft.com/office/drawing/2014/main" id="{6F85847F-17BE-5140-8D3E-CBAA77735B02}"/>
              </a:ext>
            </a:extLst>
          </p:cNvPr>
          <p:cNvSpPr>
            <a:spLocks noGrp="1"/>
          </p:cNvSpPr>
          <p:nvPr>
            <p:ph type="body" sz="quarter" idx="33" hasCustomPrompt="1"/>
          </p:nvPr>
        </p:nvSpPr>
        <p:spPr>
          <a:xfrm>
            <a:off x="6097470" y="3942502"/>
            <a:ext cx="975788" cy="514749"/>
          </a:xfrm>
          <a:prstGeom prst="rect">
            <a:avLst/>
          </a:prstGeom>
        </p:spPr>
        <p:txBody>
          <a:bodyPr/>
          <a:lstStyle>
            <a:lvl1pPr>
              <a:defRPr sz="3600">
                <a:solidFill>
                  <a:schemeClr val="tx1"/>
                </a:solidFill>
              </a:defRPr>
            </a:lvl1pPr>
          </a:lstStyle>
          <a:p>
            <a:pPr lvl="0"/>
            <a:r>
              <a:rPr lang="fr-FR"/>
              <a:t>06.</a:t>
            </a:r>
          </a:p>
        </p:txBody>
      </p:sp>
      <p:sp>
        <p:nvSpPr>
          <p:cNvPr id="73" name="Espace réservé du texte 50">
            <a:extLst>
              <a:ext uri="{FF2B5EF4-FFF2-40B4-BE49-F238E27FC236}">
                <a16:creationId xmlns:a16="http://schemas.microsoft.com/office/drawing/2014/main" id="{B28E2F6E-7198-BFA0-1A31-C4F99EAE946E}"/>
              </a:ext>
            </a:extLst>
          </p:cNvPr>
          <p:cNvSpPr>
            <a:spLocks noGrp="1"/>
          </p:cNvSpPr>
          <p:nvPr>
            <p:ph type="body" sz="quarter" idx="34" hasCustomPrompt="1"/>
          </p:nvPr>
        </p:nvSpPr>
        <p:spPr>
          <a:xfrm>
            <a:off x="6098207" y="4594966"/>
            <a:ext cx="2434092" cy="651916"/>
          </a:xfrm>
          <a:prstGeom prst="rect">
            <a:avLst/>
          </a:prstGeom>
        </p:spPr>
        <p:txBody>
          <a:bodyPr/>
          <a:lstStyle>
            <a:lvl1pPr>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r>
              <a:rPr lang="fr-FR" sz="1600" b="1">
                <a:solidFill>
                  <a:schemeClr val="bg1"/>
                </a:solidFill>
              </a:rPr>
              <a:t>Titre Partie 6  xxx xx </a:t>
            </a:r>
            <a:r>
              <a:rPr lang="fr-FR" sz="1600" b="1" err="1">
                <a:solidFill>
                  <a:schemeClr val="bg1"/>
                </a:solidFill>
              </a:rPr>
              <a:t>xxxxxxx</a:t>
            </a:r>
            <a:r>
              <a:rPr lang="fr-FR" sz="1600" b="1">
                <a:solidFill>
                  <a:schemeClr val="bg1"/>
                </a:solidFill>
              </a:rPr>
              <a:t> xx </a:t>
            </a:r>
            <a:r>
              <a:rPr lang="fr-FR" sz="1600" b="1" err="1">
                <a:solidFill>
                  <a:schemeClr val="bg1"/>
                </a:solidFill>
              </a:rPr>
              <a:t>xxxx</a:t>
            </a:r>
            <a:endParaRPr lang="fr-FR" sz="1600" b="1">
              <a:solidFill>
                <a:schemeClr val="bg1"/>
              </a:solidFill>
            </a:endParaRPr>
          </a:p>
        </p:txBody>
      </p:sp>
      <p:sp>
        <p:nvSpPr>
          <p:cNvPr id="74" name="Espace réservé du texte 52">
            <a:extLst>
              <a:ext uri="{FF2B5EF4-FFF2-40B4-BE49-F238E27FC236}">
                <a16:creationId xmlns:a16="http://schemas.microsoft.com/office/drawing/2014/main" id="{BB7EAD36-D799-961D-CE34-115DD969B990}"/>
              </a:ext>
            </a:extLst>
          </p:cNvPr>
          <p:cNvSpPr>
            <a:spLocks noGrp="1"/>
          </p:cNvSpPr>
          <p:nvPr>
            <p:ph type="body" sz="quarter" idx="35" hasCustomPrompt="1"/>
          </p:nvPr>
        </p:nvSpPr>
        <p:spPr>
          <a:xfrm>
            <a:off x="6098207" y="5268065"/>
            <a:ext cx="2473659" cy="907008"/>
          </a:xfrm>
          <a:prstGeom prst="rect">
            <a:avLst/>
          </a:prstGeom>
        </p:spPr>
        <p:txBody>
          <a:bodyPr/>
          <a:lstStyle>
            <a:lvl1pPr>
              <a:defRPr sz="1200" b="0">
                <a:solidFill>
                  <a:schemeClr val="bg1"/>
                </a:solidFill>
                <a:latin typeface="+mn-lt"/>
              </a:defRPr>
            </a:lvl1pPr>
            <a:lvl2pPr>
              <a:defRPr sz="1200">
                <a:solidFill>
                  <a:schemeClr val="bg1"/>
                </a:solidFill>
                <a:latin typeface="+mn-lt"/>
              </a:defRPr>
            </a:lvl2pPr>
            <a:lvl3pPr>
              <a:defRPr sz="1200">
                <a:solidFill>
                  <a:schemeClr val="bg1"/>
                </a:solidFill>
                <a:latin typeface="+mn-lt"/>
              </a:defRPr>
            </a:lvl3pPr>
            <a:lvl4pPr>
              <a:defRPr sz="1200">
                <a:solidFill>
                  <a:schemeClr val="bg1"/>
                </a:solidFill>
                <a:latin typeface="+mn-lt"/>
              </a:defRPr>
            </a:lvl4pPr>
            <a:lvl5pPr>
              <a:defRPr sz="1200">
                <a:solidFill>
                  <a:schemeClr val="bg1"/>
                </a:solidFill>
                <a:latin typeface="+mn-lt"/>
              </a:defRPr>
            </a:lvl5pPr>
          </a:lstStyle>
          <a:p>
            <a:pPr>
              <a:buClr>
                <a:schemeClr val="tx2"/>
              </a:buClr>
            </a:pPr>
            <a:r>
              <a:rPr lang="fr-FR" sz="1200">
                <a:solidFill>
                  <a:schemeClr val="bg1"/>
                </a:solidFill>
              </a:rPr>
              <a:t>- Sous-chapitre 1</a:t>
            </a:r>
          </a:p>
          <a:p>
            <a:pPr>
              <a:buClr>
                <a:schemeClr val="tx2"/>
              </a:buClr>
            </a:pPr>
            <a:r>
              <a:rPr lang="fr-FR" sz="1200">
                <a:solidFill>
                  <a:schemeClr val="bg1"/>
                </a:solidFill>
              </a:rPr>
              <a:t>- Sous-chapitre 2</a:t>
            </a:r>
          </a:p>
          <a:p>
            <a:pPr>
              <a:buClr>
                <a:schemeClr val="tx2"/>
              </a:buClr>
            </a:pPr>
            <a:r>
              <a:rPr lang="fr-FR" sz="1200">
                <a:solidFill>
                  <a:schemeClr val="bg1"/>
                </a:solidFill>
              </a:rPr>
              <a:t>- Sous-chapitre 3</a:t>
            </a:r>
          </a:p>
        </p:txBody>
      </p:sp>
    </p:spTree>
    <p:extLst>
      <p:ext uri="{BB962C8B-B14F-4D97-AF65-F5344CB8AC3E}">
        <p14:creationId xmlns:p14="http://schemas.microsoft.com/office/powerpoint/2010/main" val="20514738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lide partie 1 / bleu foncé">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26FF90C8-8DB3-22DE-0C46-4F3CB70040BD}"/>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sp>
        <p:nvSpPr>
          <p:cNvPr id="5" name="Ellipse 4">
            <a:extLst>
              <a:ext uri="{FF2B5EF4-FFF2-40B4-BE49-F238E27FC236}">
                <a16:creationId xmlns:a16="http://schemas.microsoft.com/office/drawing/2014/main" id="{9AAA5A32-18C1-0FD5-77B1-17BA1A7CCBDB}"/>
              </a:ext>
            </a:extLst>
          </p:cNvPr>
          <p:cNvSpPr/>
          <p:nvPr userDrawn="1"/>
        </p:nvSpPr>
        <p:spPr>
          <a:xfrm>
            <a:off x="2207877" y="-2119087"/>
            <a:ext cx="7776246" cy="7776246"/>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a:t> </a:t>
            </a:r>
          </a:p>
        </p:txBody>
      </p:sp>
      <p:pic>
        <p:nvPicPr>
          <p:cNvPr id="7" name="Graphique 6">
            <a:extLst>
              <a:ext uri="{FF2B5EF4-FFF2-40B4-BE49-F238E27FC236}">
                <a16:creationId xmlns:a16="http://schemas.microsoft.com/office/drawing/2014/main" id="{39F64C1C-D5B7-D706-E453-5DFDCD5BDF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268711" y="3429000"/>
            <a:ext cx="1500382" cy="843365"/>
          </a:xfrm>
          <a:prstGeom prst="rect">
            <a:avLst/>
          </a:prstGeom>
          <a:effectLst>
            <a:outerShdw blurRad="381000" dist="203200" dir="2700000" algn="tl" rotWithShape="0">
              <a:prstClr val="black">
                <a:alpha val="40000"/>
              </a:prstClr>
            </a:outerShdw>
          </a:effectLst>
        </p:spPr>
      </p:pic>
      <p:pic>
        <p:nvPicPr>
          <p:cNvPr id="8" name="Graphique 7">
            <a:extLst>
              <a:ext uri="{FF2B5EF4-FFF2-40B4-BE49-F238E27FC236}">
                <a16:creationId xmlns:a16="http://schemas.microsoft.com/office/drawing/2014/main" id="{0B6174C9-60E0-C41D-028B-E880BA96C3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25147" y="1009897"/>
            <a:ext cx="2298503" cy="1291989"/>
          </a:xfrm>
          <a:prstGeom prst="rect">
            <a:avLst/>
          </a:prstGeom>
          <a:effectLst>
            <a:outerShdw blurRad="381000" dist="203200" dir="2700000" algn="tl" rotWithShape="0">
              <a:prstClr val="black">
                <a:alpha val="40000"/>
              </a:prstClr>
            </a:outerShdw>
          </a:effectLst>
        </p:spPr>
      </p:pic>
      <p:pic>
        <p:nvPicPr>
          <p:cNvPr id="9" name="Graphique 8">
            <a:extLst>
              <a:ext uri="{FF2B5EF4-FFF2-40B4-BE49-F238E27FC236}">
                <a16:creationId xmlns:a16="http://schemas.microsoft.com/office/drawing/2014/main" id="{0637920F-026D-8BA1-AB7D-0F40A239708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12049" y="2347062"/>
            <a:ext cx="2174029" cy="5743203"/>
          </a:xfrm>
          <a:prstGeom prst="rect">
            <a:avLst/>
          </a:prstGeom>
        </p:spPr>
      </p:pic>
      <p:pic>
        <p:nvPicPr>
          <p:cNvPr id="10" name="Graphique 9">
            <a:extLst>
              <a:ext uri="{FF2B5EF4-FFF2-40B4-BE49-F238E27FC236}">
                <a16:creationId xmlns:a16="http://schemas.microsoft.com/office/drawing/2014/main" id="{07D5C9BA-0D0A-A9FC-E41D-048F847CFF6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619736" y="1724773"/>
            <a:ext cx="628650" cy="638175"/>
          </a:xfrm>
          <a:prstGeom prst="rect">
            <a:avLst/>
          </a:prstGeom>
        </p:spPr>
      </p:pic>
      <p:pic>
        <p:nvPicPr>
          <p:cNvPr id="11" name="Graphique 10">
            <a:extLst>
              <a:ext uri="{FF2B5EF4-FFF2-40B4-BE49-F238E27FC236}">
                <a16:creationId xmlns:a16="http://schemas.microsoft.com/office/drawing/2014/main" id="{C480D702-5197-B5E7-40BB-7D2729CA2DD1}"/>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202190" y="1511140"/>
            <a:ext cx="447675" cy="447675"/>
          </a:xfrm>
          <a:prstGeom prst="rect">
            <a:avLst/>
          </a:prstGeom>
        </p:spPr>
      </p:pic>
      <p:sp>
        <p:nvSpPr>
          <p:cNvPr id="20" name="Espace réservé pour une image  37">
            <a:extLst>
              <a:ext uri="{FF2B5EF4-FFF2-40B4-BE49-F238E27FC236}">
                <a16:creationId xmlns:a16="http://schemas.microsoft.com/office/drawing/2014/main" id="{61E5AB9C-43E0-DCBD-76EF-6C6F29000595}"/>
              </a:ext>
            </a:extLst>
          </p:cNvPr>
          <p:cNvSpPr>
            <a:spLocks noGrp="1"/>
          </p:cNvSpPr>
          <p:nvPr>
            <p:ph type="pic" sz="quarter" idx="12"/>
          </p:nvPr>
        </p:nvSpPr>
        <p:spPr>
          <a:xfrm>
            <a:off x="3525559" y="3155949"/>
            <a:ext cx="873449" cy="873449"/>
          </a:xfrm>
          <a:prstGeom prst="ellipse">
            <a:avLst/>
          </a:prstGeom>
          <a:solidFill>
            <a:schemeClr val="bg1"/>
          </a:solidFill>
        </p:spPr>
        <p:txBody>
          <a:bodyPr anchor="ctr" anchorCtr="0"/>
          <a:lstStyle>
            <a:lvl1pPr algn="ctr">
              <a:defRPr sz="1400" b="0">
                <a:solidFill>
                  <a:sysClr val="windowText" lastClr="000000"/>
                </a:solidFill>
              </a:defRPr>
            </a:lvl1pPr>
          </a:lstStyle>
          <a:p>
            <a:endParaRPr lang="fr-FR"/>
          </a:p>
        </p:txBody>
      </p:sp>
      <p:sp>
        <p:nvSpPr>
          <p:cNvPr id="21" name="Espace réservé pour une image  37">
            <a:extLst>
              <a:ext uri="{FF2B5EF4-FFF2-40B4-BE49-F238E27FC236}">
                <a16:creationId xmlns:a16="http://schemas.microsoft.com/office/drawing/2014/main" id="{036520EA-66D7-0CD6-F7E3-06AA650EB026}"/>
              </a:ext>
            </a:extLst>
          </p:cNvPr>
          <p:cNvSpPr>
            <a:spLocks noGrp="1"/>
          </p:cNvSpPr>
          <p:nvPr>
            <p:ph type="pic" sz="quarter" idx="13"/>
          </p:nvPr>
        </p:nvSpPr>
        <p:spPr>
          <a:xfrm>
            <a:off x="6270394" y="3155949"/>
            <a:ext cx="873449" cy="873449"/>
          </a:xfrm>
          <a:prstGeom prst="ellipse">
            <a:avLst/>
          </a:prstGeom>
          <a:solidFill>
            <a:schemeClr val="bg1"/>
          </a:solidFill>
        </p:spPr>
        <p:txBody>
          <a:bodyPr anchor="ctr" anchorCtr="0"/>
          <a:lstStyle>
            <a:lvl1pPr algn="ctr">
              <a:defRPr sz="1400" b="0">
                <a:solidFill>
                  <a:sysClr val="windowText" lastClr="000000"/>
                </a:solidFill>
              </a:defRPr>
            </a:lvl1pPr>
          </a:lstStyle>
          <a:p>
            <a:endParaRPr lang="fr-FR"/>
          </a:p>
        </p:txBody>
      </p:sp>
      <p:sp>
        <p:nvSpPr>
          <p:cNvPr id="25" name="Espace réservé du texte 24">
            <a:extLst>
              <a:ext uri="{FF2B5EF4-FFF2-40B4-BE49-F238E27FC236}">
                <a16:creationId xmlns:a16="http://schemas.microsoft.com/office/drawing/2014/main" id="{31A8F57E-0ECD-8516-D4CC-C11A315B9ED9}"/>
              </a:ext>
            </a:extLst>
          </p:cNvPr>
          <p:cNvSpPr>
            <a:spLocks noGrp="1"/>
          </p:cNvSpPr>
          <p:nvPr>
            <p:ph type="body" sz="quarter" idx="14" hasCustomPrompt="1"/>
          </p:nvPr>
        </p:nvSpPr>
        <p:spPr>
          <a:xfrm>
            <a:off x="3545742" y="556638"/>
            <a:ext cx="4962525" cy="1943100"/>
          </a:xfrm>
          <a:prstGeom prst="rect">
            <a:avLst/>
          </a:prstGeom>
        </p:spPr>
        <p:txBody>
          <a:bodyPr/>
          <a:lstStyle>
            <a:lvl1pPr algn="ctr">
              <a:defRPr sz="4000" b="1">
                <a:solidFill>
                  <a:schemeClr val="bg1"/>
                </a:solidFill>
              </a:defRPr>
            </a:lvl1pPr>
            <a:lvl2pPr algn="ctr">
              <a:defRPr sz="4000" b="1">
                <a:solidFill>
                  <a:schemeClr val="bg1"/>
                </a:solidFill>
              </a:defRPr>
            </a:lvl2pPr>
            <a:lvl3pPr algn="ctr">
              <a:defRPr sz="4000" b="1">
                <a:solidFill>
                  <a:schemeClr val="bg1"/>
                </a:solidFill>
              </a:defRPr>
            </a:lvl3pPr>
            <a:lvl4pPr algn="ctr">
              <a:defRPr sz="4000" b="1">
                <a:solidFill>
                  <a:schemeClr val="bg1"/>
                </a:solidFill>
              </a:defRPr>
            </a:lvl4pPr>
            <a:lvl5pPr algn="ctr">
              <a:defRPr sz="4000" b="1">
                <a:solidFill>
                  <a:schemeClr val="bg1"/>
                </a:solidFill>
              </a:defRPr>
            </a:lvl5pPr>
          </a:lstStyle>
          <a:p>
            <a:pPr algn="ctr">
              <a:buClr>
                <a:schemeClr val="tx2"/>
              </a:buClr>
            </a:pPr>
            <a:r>
              <a:rPr lang="fr-FR" sz="4000" b="1">
                <a:solidFill>
                  <a:schemeClr val="bg1"/>
                </a:solidFill>
              </a:rPr>
              <a:t>Titre partie </a:t>
            </a:r>
          </a:p>
        </p:txBody>
      </p:sp>
      <p:sp>
        <p:nvSpPr>
          <p:cNvPr id="26" name="Espace réservé du texte 40">
            <a:extLst>
              <a:ext uri="{FF2B5EF4-FFF2-40B4-BE49-F238E27FC236}">
                <a16:creationId xmlns:a16="http://schemas.microsoft.com/office/drawing/2014/main" id="{CCACAB39-8C28-9149-FC96-B0F9DEFD266E}"/>
              </a:ext>
            </a:extLst>
          </p:cNvPr>
          <p:cNvSpPr>
            <a:spLocks noGrp="1"/>
          </p:cNvSpPr>
          <p:nvPr>
            <p:ph type="body" sz="quarter" idx="15" hasCustomPrompt="1"/>
          </p:nvPr>
        </p:nvSpPr>
        <p:spPr>
          <a:xfrm>
            <a:off x="4577440" y="3189660"/>
            <a:ext cx="1421096" cy="584775"/>
          </a:xfrm>
          <a:prstGeom prst="rect">
            <a:avLst/>
          </a:prstGeom>
        </p:spPr>
        <p:txBody>
          <a:bodyPr/>
          <a:lstStyle>
            <a:lvl1pPr algn="l">
              <a:defRPr sz="14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Nom</a:t>
            </a:r>
          </a:p>
          <a:p>
            <a:pPr lvl="0"/>
            <a:r>
              <a:rPr lang="fr-FR"/>
              <a:t>Prénom</a:t>
            </a:r>
          </a:p>
        </p:txBody>
      </p:sp>
      <p:sp>
        <p:nvSpPr>
          <p:cNvPr id="27" name="Espace réservé du texte 42">
            <a:extLst>
              <a:ext uri="{FF2B5EF4-FFF2-40B4-BE49-F238E27FC236}">
                <a16:creationId xmlns:a16="http://schemas.microsoft.com/office/drawing/2014/main" id="{4C3C8D13-9D46-8B70-B9E3-27F676040D99}"/>
              </a:ext>
            </a:extLst>
          </p:cNvPr>
          <p:cNvSpPr>
            <a:spLocks noGrp="1"/>
          </p:cNvSpPr>
          <p:nvPr>
            <p:ph type="body" sz="quarter" idx="16" hasCustomPrompt="1"/>
          </p:nvPr>
        </p:nvSpPr>
        <p:spPr>
          <a:xfrm>
            <a:off x="4577610" y="3759916"/>
            <a:ext cx="1465263" cy="278697"/>
          </a:xfrm>
          <a:prstGeom prst="rect">
            <a:avLst/>
          </a:prstGeom>
        </p:spPr>
        <p:txBody>
          <a:bodyPr/>
          <a:lstStyle>
            <a:lvl1pPr algn="l">
              <a:defRPr sz="1400" b="0">
                <a:solidFill>
                  <a:schemeClr val="accent1"/>
                </a:solidFill>
              </a:defRPr>
            </a:lvl1pPr>
          </a:lstStyle>
          <a:p>
            <a:pPr lvl="0"/>
            <a:r>
              <a:rPr lang="fr-FR"/>
              <a:t>Poste</a:t>
            </a:r>
          </a:p>
        </p:txBody>
      </p:sp>
      <p:sp>
        <p:nvSpPr>
          <p:cNvPr id="28" name="Espace réservé du texte 40">
            <a:extLst>
              <a:ext uri="{FF2B5EF4-FFF2-40B4-BE49-F238E27FC236}">
                <a16:creationId xmlns:a16="http://schemas.microsoft.com/office/drawing/2014/main" id="{35185C6F-94D6-2A4B-7521-11D3BE2CC0EF}"/>
              </a:ext>
            </a:extLst>
          </p:cNvPr>
          <p:cNvSpPr>
            <a:spLocks noGrp="1"/>
          </p:cNvSpPr>
          <p:nvPr>
            <p:ph type="body" sz="quarter" idx="17" hasCustomPrompt="1"/>
          </p:nvPr>
        </p:nvSpPr>
        <p:spPr>
          <a:xfrm>
            <a:off x="7302321" y="3175869"/>
            <a:ext cx="1421096" cy="584775"/>
          </a:xfrm>
          <a:prstGeom prst="rect">
            <a:avLst/>
          </a:prstGeom>
        </p:spPr>
        <p:txBody>
          <a:bodyPr/>
          <a:lstStyle>
            <a:lvl1pPr algn="l">
              <a:defRPr sz="14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Nom</a:t>
            </a:r>
          </a:p>
          <a:p>
            <a:pPr lvl="0"/>
            <a:r>
              <a:rPr lang="fr-FR"/>
              <a:t>Prénom</a:t>
            </a:r>
          </a:p>
        </p:txBody>
      </p:sp>
      <p:sp>
        <p:nvSpPr>
          <p:cNvPr id="29" name="Espace réservé du texte 42">
            <a:extLst>
              <a:ext uri="{FF2B5EF4-FFF2-40B4-BE49-F238E27FC236}">
                <a16:creationId xmlns:a16="http://schemas.microsoft.com/office/drawing/2014/main" id="{CF501A18-D4ED-16BD-8CA6-37747D571BF1}"/>
              </a:ext>
            </a:extLst>
          </p:cNvPr>
          <p:cNvSpPr>
            <a:spLocks noGrp="1"/>
          </p:cNvSpPr>
          <p:nvPr>
            <p:ph type="body" sz="quarter" idx="18" hasCustomPrompt="1"/>
          </p:nvPr>
        </p:nvSpPr>
        <p:spPr>
          <a:xfrm>
            <a:off x="7302491" y="3746125"/>
            <a:ext cx="1465263" cy="278697"/>
          </a:xfrm>
          <a:prstGeom prst="rect">
            <a:avLst/>
          </a:prstGeom>
        </p:spPr>
        <p:txBody>
          <a:bodyPr/>
          <a:lstStyle>
            <a:lvl1pPr algn="l">
              <a:defRPr sz="1400" b="0">
                <a:solidFill>
                  <a:schemeClr val="accent1"/>
                </a:solidFill>
              </a:defRPr>
            </a:lvl1pPr>
          </a:lstStyle>
          <a:p>
            <a:pPr lvl="0"/>
            <a:r>
              <a:rPr lang="fr-FR"/>
              <a:t>Poste</a:t>
            </a:r>
          </a:p>
        </p:txBody>
      </p:sp>
      <p:sp>
        <p:nvSpPr>
          <p:cNvPr id="31" name="Espace réservé du texte 30">
            <a:extLst>
              <a:ext uri="{FF2B5EF4-FFF2-40B4-BE49-F238E27FC236}">
                <a16:creationId xmlns:a16="http://schemas.microsoft.com/office/drawing/2014/main" id="{00BC83D2-87AA-CCA5-66FB-2C830873E8BD}"/>
              </a:ext>
            </a:extLst>
          </p:cNvPr>
          <p:cNvSpPr>
            <a:spLocks noGrp="1"/>
          </p:cNvSpPr>
          <p:nvPr>
            <p:ph type="body" sz="quarter" idx="19" hasCustomPrompt="1"/>
          </p:nvPr>
        </p:nvSpPr>
        <p:spPr>
          <a:xfrm>
            <a:off x="4293393" y="4302598"/>
            <a:ext cx="3605213" cy="2382838"/>
          </a:xfrm>
          <a:prstGeom prst="rect">
            <a:avLst/>
          </a:prstGeom>
        </p:spPr>
        <p:txBody>
          <a:bodyPr/>
          <a:lstStyle>
            <a:lvl1pPr algn="ctr">
              <a:defRPr sz="15000" b="1">
                <a:solidFill>
                  <a:schemeClr val="bg1"/>
                </a:solidFill>
              </a:defRPr>
            </a:lvl1pPr>
            <a:lvl2pPr>
              <a:defRPr sz="15000" b="1">
                <a:solidFill>
                  <a:schemeClr val="bg1"/>
                </a:solidFill>
              </a:defRPr>
            </a:lvl2pPr>
            <a:lvl3pPr>
              <a:defRPr sz="15000" b="1">
                <a:solidFill>
                  <a:schemeClr val="bg1"/>
                </a:solidFill>
              </a:defRPr>
            </a:lvl3pPr>
            <a:lvl4pPr>
              <a:defRPr sz="15000" b="1">
                <a:solidFill>
                  <a:schemeClr val="bg1"/>
                </a:solidFill>
              </a:defRPr>
            </a:lvl4pPr>
            <a:lvl5pPr>
              <a:defRPr sz="15000" b="1">
                <a:solidFill>
                  <a:schemeClr val="bg1"/>
                </a:solidFill>
              </a:defRPr>
            </a:lvl5pPr>
          </a:lstStyle>
          <a:p>
            <a:pPr lvl="0"/>
            <a:r>
              <a:rPr lang="fr-FR"/>
              <a:t>00</a:t>
            </a:r>
          </a:p>
        </p:txBody>
      </p:sp>
    </p:spTree>
    <p:extLst>
      <p:ext uri="{BB962C8B-B14F-4D97-AF65-F5344CB8AC3E}">
        <p14:creationId xmlns:p14="http://schemas.microsoft.com/office/powerpoint/2010/main" val="12450125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lide partie 1 / bleu clair">
    <p:bg>
      <p:bgPr>
        <a:solidFill>
          <a:schemeClr val="tx2"/>
        </a:solidFill>
        <a:effectLst/>
      </p:bgPr>
    </p:bg>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26FF90C8-8DB3-22DE-0C46-4F3CB70040BD}"/>
              </a:ext>
            </a:extLst>
          </p:cNvPr>
          <p:cNvSpPr>
            <a:spLocks noGrp="1"/>
          </p:cNvSpPr>
          <p:nvPr>
            <p:ph type="sldNum" sz="quarter" idx="11"/>
          </p:nvPr>
        </p:nvSpPr>
        <p:spPr>
          <a:xfrm>
            <a:off x="191344" y="6542161"/>
            <a:ext cx="263460" cy="123111"/>
          </a:xfrm>
        </p:spPr>
        <p:txBody>
          <a:bodyPr/>
          <a:lstStyle>
            <a:lvl1pPr>
              <a:defRPr>
                <a:solidFill>
                  <a:schemeClr val="bg1"/>
                </a:solidFill>
              </a:defRPr>
            </a:lvl1pPr>
          </a:lstStyle>
          <a:p>
            <a:fld id="{72F7D735-2684-4015-BC38-8C62B24B466E}" type="slidenum">
              <a:rPr lang="fr-FR" smtClean="0"/>
              <a:pPr/>
              <a:t>‹N°›</a:t>
            </a:fld>
            <a:endParaRPr lang="fr-FR"/>
          </a:p>
        </p:txBody>
      </p:sp>
      <p:sp>
        <p:nvSpPr>
          <p:cNvPr id="5" name="Ellipse 4">
            <a:extLst>
              <a:ext uri="{FF2B5EF4-FFF2-40B4-BE49-F238E27FC236}">
                <a16:creationId xmlns:a16="http://schemas.microsoft.com/office/drawing/2014/main" id="{9AAA5A32-18C1-0FD5-77B1-17BA1A7CCBDB}"/>
              </a:ext>
            </a:extLst>
          </p:cNvPr>
          <p:cNvSpPr/>
          <p:nvPr userDrawn="1"/>
        </p:nvSpPr>
        <p:spPr>
          <a:xfrm>
            <a:off x="2207877" y="-2119087"/>
            <a:ext cx="7776246" cy="777624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a:t> </a:t>
            </a:r>
          </a:p>
        </p:txBody>
      </p:sp>
      <p:pic>
        <p:nvPicPr>
          <p:cNvPr id="7" name="Graphique 6">
            <a:extLst>
              <a:ext uri="{FF2B5EF4-FFF2-40B4-BE49-F238E27FC236}">
                <a16:creationId xmlns:a16="http://schemas.microsoft.com/office/drawing/2014/main" id="{39F64C1C-D5B7-D706-E453-5DFDCD5BDF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268711" y="3429000"/>
            <a:ext cx="1500382" cy="843365"/>
          </a:xfrm>
          <a:prstGeom prst="rect">
            <a:avLst/>
          </a:prstGeom>
          <a:effectLst>
            <a:outerShdw blurRad="381000" dist="203200" dir="2700000" algn="tl" rotWithShape="0">
              <a:prstClr val="black">
                <a:alpha val="40000"/>
              </a:prstClr>
            </a:outerShdw>
          </a:effectLst>
        </p:spPr>
      </p:pic>
      <p:pic>
        <p:nvPicPr>
          <p:cNvPr id="8" name="Graphique 7">
            <a:extLst>
              <a:ext uri="{FF2B5EF4-FFF2-40B4-BE49-F238E27FC236}">
                <a16:creationId xmlns:a16="http://schemas.microsoft.com/office/drawing/2014/main" id="{0B6174C9-60E0-C41D-028B-E880BA96C3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25147" y="1009897"/>
            <a:ext cx="2298503" cy="1291989"/>
          </a:xfrm>
          <a:prstGeom prst="rect">
            <a:avLst/>
          </a:prstGeom>
          <a:effectLst>
            <a:outerShdw blurRad="381000" dist="203200" dir="2700000" algn="tl" rotWithShape="0">
              <a:prstClr val="black">
                <a:alpha val="40000"/>
              </a:prstClr>
            </a:outerShdw>
          </a:effectLst>
        </p:spPr>
      </p:pic>
      <p:pic>
        <p:nvPicPr>
          <p:cNvPr id="10" name="Graphique 9">
            <a:extLst>
              <a:ext uri="{FF2B5EF4-FFF2-40B4-BE49-F238E27FC236}">
                <a16:creationId xmlns:a16="http://schemas.microsoft.com/office/drawing/2014/main" id="{07D5C9BA-0D0A-A9FC-E41D-048F847CFF6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619736" y="1724773"/>
            <a:ext cx="628650" cy="638175"/>
          </a:xfrm>
          <a:prstGeom prst="rect">
            <a:avLst/>
          </a:prstGeom>
        </p:spPr>
      </p:pic>
      <p:pic>
        <p:nvPicPr>
          <p:cNvPr id="11" name="Graphique 10">
            <a:extLst>
              <a:ext uri="{FF2B5EF4-FFF2-40B4-BE49-F238E27FC236}">
                <a16:creationId xmlns:a16="http://schemas.microsoft.com/office/drawing/2014/main" id="{C480D702-5197-B5E7-40BB-7D2729CA2DD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202190" y="1511140"/>
            <a:ext cx="447675" cy="447675"/>
          </a:xfrm>
          <a:prstGeom prst="rect">
            <a:avLst/>
          </a:prstGeom>
        </p:spPr>
      </p:pic>
      <p:sp>
        <p:nvSpPr>
          <p:cNvPr id="20" name="Espace réservé pour une image  37">
            <a:extLst>
              <a:ext uri="{FF2B5EF4-FFF2-40B4-BE49-F238E27FC236}">
                <a16:creationId xmlns:a16="http://schemas.microsoft.com/office/drawing/2014/main" id="{61E5AB9C-43E0-DCBD-76EF-6C6F29000595}"/>
              </a:ext>
            </a:extLst>
          </p:cNvPr>
          <p:cNvSpPr>
            <a:spLocks noGrp="1"/>
          </p:cNvSpPr>
          <p:nvPr>
            <p:ph type="pic" sz="quarter" idx="12"/>
          </p:nvPr>
        </p:nvSpPr>
        <p:spPr>
          <a:xfrm>
            <a:off x="3525559" y="3155949"/>
            <a:ext cx="873449" cy="873449"/>
          </a:xfrm>
          <a:prstGeom prst="ellipse">
            <a:avLst/>
          </a:prstGeom>
          <a:solidFill>
            <a:schemeClr val="bg1"/>
          </a:solidFill>
        </p:spPr>
        <p:txBody>
          <a:bodyPr anchor="ctr" anchorCtr="0"/>
          <a:lstStyle>
            <a:lvl1pPr algn="ctr">
              <a:defRPr sz="1400" b="0">
                <a:solidFill>
                  <a:sysClr val="windowText" lastClr="000000"/>
                </a:solidFill>
              </a:defRPr>
            </a:lvl1pPr>
          </a:lstStyle>
          <a:p>
            <a:endParaRPr lang="fr-FR"/>
          </a:p>
        </p:txBody>
      </p:sp>
      <p:sp>
        <p:nvSpPr>
          <p:cNvPr id="21" name="Espace réservé pour une image  37">
            <a:extLst>
              <a:ext uri="{FF2B5EF4-FFF2-40B4-BE49-F238E27FC236}">
                <a16:creationId xmlns:a16="http://schemas.microsoft.com/office/drawing/2014/main" id="{036520EA-66D7-0CD6-F7E3-06AA650EB026}"/>
              </a:ext>
            </a:extLst>
          </p:cNvPr>
          <p:cNvSpPr>
            <a:spLocks noGrp="1"/>
          </p:cNvSpPr>
          <p:nvPr>
            <p:ph type="pic" sz="quarter" idx="13"/>
          </p:nvPr>
        </p:nvSpPr>
        <p:spPr>
          <a:xfrm>
            <a:off x="6270394" y="3155949"/>
            <a:ext cx="873449" cy="873449"/>
          </a:xfrm>
          <a:prstGeom prst="ellipse">
            <a:avLst/>
          </a:prstGeom>
          <a:solidFill>
            <a:schemeClr val="bg1"/>
          </a:solidFill>
        </p:spPr>
        <p:txBody>
          <a:bodyPr anchor="ctr" anchorCtr="0"/>
          <a:lstStyle>
            <a:lvl1pPr algn="ctr">
              <a:defRPr sz="1400" b="0">
                <a:solidFill>
                  <a:sysClr val="windowText" lastClr="000000"/>
                </a:solidFill>
              </a:defRPr>
            </a:lvl1pPr>
          </a:lstStyle>
          <a:p>
            <a:endParaRPr lang="fr-FR"/>
          </a:p>
        </p:txBody>
      </p:sp>
      <p:sp>
        <p:nvSpPr>
          <p:cNvPr id="25" name="Espace réservé du texte 24">
            <a:extLst>
              <a:ext uri="{FF2B5EF4-FFF2-40B4-BE49-F238E27FC236}">
                <a16:creationId xmlns:a16="http://schemas.microsoft.com/office/drawing/2014/main" id="{31A8F57E-0ECD-8516-D4CC-C11A315B9ED9}"/>
              </a:ext>
            </a:extLst>
          </p:cNvPr>
          <p:cNvSpPr>
            <a:spLocks noGrp="1"/>
          </p:cNvSpPr>
          <p:nvPr>
            <p:ph type="body" sz="quarter" idx="14" hasCustomPrompt="1"/>
          </p:nvPr>
        </p:nvSpPr>
        <p:spPr>
          <a:xfrm>
            <a:off x="3545742" y="556638"/>
            <a:ext cx="4962525" cy="1943100"/>
          </a:xfrm>
          <a:prstGeom prst="rect">
            <a:avLst/>
          </a:prstGeom>
        </p:spPr>
        <p:txBody>
          <a:bodyPr/>
          <a:lstStyle>
            <a:lvl1pPr algn="ctr">
              <a:defRPr sz="4000" b="1">
                <a:solidFill>
                  <a:schemeClr val="bg1"/>
                </a:solidFill>
              </a:defRPr>
            </a:lvl1pPr>
            <a:lvl2pPr algn="ctr">
              <a:defRPr sz="4000" b="1">
                <a:solidFill>
                  <a:schemeClr val="bg1"/>
                </a:solidFill>
              </a:defRPr>
            </a:lvl2pPr>
            <a:lvl3pPr algn="ctr">
              <a:defRPr sz="4000" b="1">
                <a:solidFill>
                  <a:schemeClr val="bg1"/>
                </a:solidFill>
              </a:defRPr>
            </a:lvl3pPr>
            <a:lvl4pPr algn="ctr">
              <a:defRPr sz="4000" b="1">
                <a:solidFill>
                  <a:schemeClr val="bg1"/>
                </a:solidFill>
              </a:defRPr>
            </a:lvl4pPr>
            <a:lvl5pPr algn="ctr">
              <a:defRPr sz="4000" b="1">
                <a:solidFill>
                  <a:schemeClr val="bg1"/>
                </a:solidFill>
              </a:defRPr>
            </a:lvl5pPr>
          </a:lstStyle>
          <a:p>
            <a:pPr algn="ctr">
              <a:buClr>
                <a:schemeClr val="tx2"/>
              </a:buClr>
            </a:pPr>
            <a:r>
              <a:rPr lang="fr-FR" sz="4000" b="1">
                <a:solidFill>
                  <a:schemeClr val="bg1"/>
                </a:solidFill>
              </a:rPr>
              <a:t>Titre partie</a:t>
            </a:r>
          </a:p>
        </p:txBody>
      </p:sp>
      <p:sp>
        <p:nvSpPr>
          <p:cNvPr id="26" name="Espace réservé du texte 40">
            <a:extLst>
              <a:ext uri="{FF2B5EF4-FFF2-40B4-BE49-F238E27FC236}">
                <a16:creationId xmlns:a16="http://schemas.microsoft.com/office/drawing/2014/main" id="{CCACAB39-8C28-9149-FC96-B0F9DEFD266E}"/>
              </a:ext>
            </a:extLst>
          </p:cNvPr>
          <p:cNvSpPr>
            <a:spLocks noGrp="1"/>
          </p:cNvSpPr>
          <p:nvPr>
            <p:ph type="body" sz="quarter" idx="15" hasCustomPrompt="1"/>
          </p:nvPr>
        </p:nvSpPr>
        <p:spPr>
          <a:xfrm>
            <a:off x="4577440" y="3189660"/>
            <a:ext cx="1421096" cy="584775"/>
          </a:xfrm>
          <a:prstGeom prst="rect">
            <a:avLst/>
          </a:prstGeom>
        </p:spPr>
        <p:txBody>
          <a:bodyPr/>
          <a:lstStyle>
            <a:lvl1pPr algn="l">
              <a:defRPr sz="14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Nom</a:t>
            </a:r>
          </a:p>
          <a:p>
            <a:pPr lvl="0"/>
            <a:r>
              <a:rPr lang="fr-FR"/>
              <a:t>Prénom</a:t>
            </a:r>
          </a:p>
        </p:txBody>
      </p:sp>
      <p:sp>
        <p:nvSpPr>
          <p:cNvPr id="27" name="Espace réservé du texte 42">
            <a:extLst>
              <a:ext uri="{FF2B5EF4-FFF2-40B4-BE49-F238E27FC236}">
                <a16:creationId xmlns:a16="http://schemas.microsoft.com/office/drawing/2014/main" id="{4C3C8D13-9D46-8B70-B9E3-27F676040D99}"/>
              </a:ext>
            </a:extLst>
          </p:cNvPr>
          <p:cNvSpPr>
            <a:spLocks noGrp="1"/>
          </p:cNvSpPr>
          <p:nvPr>
            <p:ph type="body" sz="quarter" idx="16" hasCustomPrompt="1"/>
          </p:nvPr>
        </p:nvSpPr>
        <p:spPr>
          <a:xfrm>
            <a:off x="4577610" y="3759916"/>
            <a:ext cx="1465263" cy="278697"/>
          </a:xfrm>
          <a:prstGeom prst="rect">
            <a:avLst/>
          </a:prstGeom>
        </p:spPr>
        <p:txBody>
          <a:bodyPr/>
          <a:lstStyle>
            <a:lvl1pPr algn="l">
              <a:defRPr sz="1400" b="0">
                <a:solidFill>
                  <a:schemeClr val="accent1"/>
                </a:solidFill>
              </a:defRPr>
            </a:lvl1pPr>
          </a:lstStyle>
          <a:p>
            <a:pPr lvl="0"/>
            <a:r>
              <a:rPr lang="fr-FR"/>
              <a:t>Poste</a:t>
            </a:r>
          </a:p>
        </p:txBody>
      </p:sp>
      <p:sp>
        <p:nvSpPr>
          <p:cNvPr id="28" name="Espace réservé du texte 40">
            <a:extLst>
              <a:ext uri="{FF2B5EF4-FFF2-40B4-BE49-F238E27FC236}">
                <a16:creationId xmlns:a16="http://schemas.microsoft.com/office/drawing/2014/main" id="{35185C6F-94D6-2A4B-7521-11D3BE2CC0EF}"/>
              </a:ext>
            </a:extLst>
          </p:cNvPr>
          <p:cNvSpPr>
            <a:spLocks noGrp="1"/>
          </p:cNvSpPr>
          <p:nvPr>
            <p:ph type="body" sz="quarter" idx="17" hasCustomPrompt="1"/>
          </p:nvPr>
        </p:nvSpPr>
        <p:spPr>
          <a:xfrm>
            <a:off x="7302321" y="3175869"/>
            <a:ext cx="1421096" cy="584775"/>
          </a:xfrm>
          <a:prstGeom prst="rect">
            <a:avLst/>
          </a:prstGeom>
        </p:spPr>
        <p:txBody>
          <a:bodyPr/>
          <a:lstStyle>
            <a:lvl1pPr algn="l">
              <a:defRPr sz="14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Nom</a:t>
            </a:r>
          </a:p>
          <a:p>
            <a:pPr lvl="0"/>
            <a:r>
              <a:rPr lang="fr-FR"/>
              <a:t>Prénom</a:t>
            </a:r>
          </a:p>
        </p:txBody>
      </p:sp>
      <p:sp>
        <p:nvSpPr>
          <p:cNvPr id="29" name="Espace réservé du texte 42">
            <a:extLst>
              <a:ext uri="{FF2B5EF4-FFF2-40B4-BE49-F238E27FC236}">
                <a16:creationId xmlns:a16="http://schemas.microsoft.com/office/drawing/2014/main" id="{CF501A18-D4ED-16BD-8CA6-37747D571BF1}"/>
              </a:ext>
            </a:extLst>
          </p:cNvPr>
          <p:cNvSpPr>
            <a:spLocks noGrp="1"/>
          </p:cNvSpPr>
          <p:nvPr>
            <p:ph type="body" sz="quarter" idx="18" hasCustomPrompt="1"/>
          </p:nvPr>
        </p:nvSpPr>
        <p:spPr>
          <a:xfrm>
            <a:off x="7302491" y="3746125"/>
            <a:ext cx="1465263" cy="278697"/>
          </a:xfrm>
          <a:prstGeom prst="rect">
            <a:avLst/>
          </a:prstGeom>
        </p:spPr>
        <p:txBody>
          <a:bodyPr/>
          <a:lstStyle>
            <a:lvl1pPr algn="l">
              <a:defRPr sz="1400" b="0">
                <a:solidFill>
                  <a:schemeClr val="accent1"/>
                </a:solidFill>
              </a:defRPr>
            </a:lvl1pPr>
          </a:lstStyle>
          <a:p>
            <a:pPr lvl="0"/>
            <a:r>
              <a:rPr lang="fr-FR"/>
              <a:t>Poste</a:t>
            </a:r>
          </a:p>
        </p:txBody>
      </p:sp>
      <p:sp>
        <p:nvSpPr>
          <p:cNvPr id="31" name="Espace réservé du texte 30">
            <a:extLst>
              <a:ext uri="{FF2B5EF4-FFF2-40B4-BE49-F238E27FC236}">
                <a16:creationId xmlns:a16="http://schemas.microsoft.com/office/drawing/2014/main" id="{00BC83D2-87AA-CCA5-66FB-2C830873E8BD}"/>
              </a:ext>
            </a:extLst>
          </p:cNvPr>
          <p:cNvSpPr>
            <a:spLocks noGrp="1"/>
          </p:cNvSpPr>
          <p:nvPr>
            <p:ph type="body" sz="quarter" idx="19" hasCustomPrompt="1"/>
          </p:nvPr>
        </p:nvSpPr>
        <p:spPr>
          <a:xfrm>
            <a:off x="4293393" y="4302598"/>
            <a:ext cx="3605213" cy="2382838"/>
          </a:xfrm>
          <a:prstGeom prst="rect">
            <a:avLst/>
          </a:prstGeom>
        </p:spPr>
        <p:txBody>
          <a:bodyPr/>
          <a:lstStyle>
            <a:lvl1pPr algn="ctr">
              <a:defRPr sz="15000" b="1">
                <a:solidFill>
                  <a:schemeClr val="bg1"/>
                </a:solidFill>
              </a:defRPr>
            </a:lvl1pPr>
            <a:lvl2pPr>
              <a:defRPr sz="15000" b="1">
                <a:solidFill>
                  <a:schemeClr val="bg1"/>
                </a:solidFill>
              </a:defRPr>
            </a:lvl2pPr>
            <a:lvl3pPr>
              <a:defRPr sz="15000" b="1">
                <a:solidFill>
                  <a:schemeClr val="bg1"/>
                </a:solidFill>
              </a:defRPr>
            </a:lvl3pPr>
            <a:lvl4pPr>
              <a:defRPr sz="15000" b="1">
                <a:solidFill>
                  <a:schemeClr val="bg1"/>
                </a:solidFill>
              </a:defRPr>
            </a:lvl4pPr>
            <a:lvl5pPr>
              <a:defRPr sz="15000" b="1">
                <a:solidFill>
                  <a:schemeClr val="bg1"/>
                </a:solidFill>
              </a:defRPr>
            </a:lvl5pPr>
          </a:lstStyle>
          <a:p>
            <a:pPr lvl="0"/>
            <a:r>
              <a:rPr lang="fr-FR"/>
              <a:t>00</a:t>
            </a:r>
          </a:p>
        </p:txBody>
      </p:sp>
      <p:pic>
        <p:nvPicPr>
          <p:cNvPr id="3" name="Graphique 2">
            <a:extLst>
              <a:ext uri="{FF2B5EF4-FFF2-40B4-BE49-F238E27FC236}">
                <a16:creationId xmlns:a16="http://schemas.microsoft.com/office/drawing/2014/main" id="{B33C632B-10F8-FACE-B222-4CF8C58191E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812049" y="2348880"/>
            <a:ext cx="2174029" cy="5743204"/>
          </a:xfrm>
          <a:prstGeom prst="rect">
            <a:avLst/>
          </a:prstGeom>
        </p:spPr>
      </p:pic>
    </p:spTree>
    <p:extLst>
      <p:ext uri="{BB962C8B-B14F-4D97-AF65-F5344CB8AC3E}">
        <p14:creationId xmlns:p14="http://schemas.microsoft.com/office/powerpoint/2010/main" val="10693310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lide partie 2 / bleu foncé">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613C01D-08ED-9E09-67F5-4BF95A434AB0}"/>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sp>
        <p:nvSpPr>
          <p:cNvPr id="5" name="Ellipse 4">
            <a:extLst>
              <a:ext uri="{FF2B5EF4-FFF2-40B4-BE49-F238E27FC236}">
                <a16:creationId xmlns:a16="http://schemas.microsoft.com/office/drawing/2014/main" id="{125F4AB7-56ED-6140-69C6-B8795E71797F}"/>
              </a:ext>
            </a:extLst>
          </p:cNvPr>
          <p:cNvSpPr/>
          <p:nvPr userDrawn="1"/>
        </p:nvSpPr>
        <p:spPr>
          <a:xfrm>
            <a:off x="1787371" y="-2539593"/>
            <a:ext cx="8617258" cy="8617258"/>
          </a:xfrm>
          <a:prstGeom prst="ellipse">
            <a:avLst/>
          </a:prstGeom>
          <a:noFill/>
          <a:ln w="12700">
            <a:solidFill>
              <a:schemeClr val="bg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a:t> </a:t>
            </a:r>
          </a:p>
        </p:txBody>
      </p:sp>
      <p:pic>
        <p:nvPicPr>
          <p:cNvPr id="6" name="Graphique 5">
            <a:extLst>
              <a:ext uri="{FF2B5EF4-FFF2-40B4-BE49-F238E27FC236}">
                <a16:creationId xmlns:a16="http://schemas.microsoft.com/office/drawing/2014/main" id="{255A0EA0-B970-D988-2255-5937B495DBE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8972" y="-3480381"/>
            <a:ext cx="10498834" cy="10498834"/>
          </a:xfrm>
          <a:prstGeom prst="rect">
            <a:avLst/>
          </a:prstGeom>
        </p:spPr>
      </p:pic>
      <p:sp>
        <p:nvSpPr>
          <p:cNvPr id="7" name="Ellipse 6">
            <a:extLst>
              <a:ext uri="{FF2B5EF4-FFF2-40B4-BE49-F238E27FC236}">
                <a16:creationId xmlns:a16="http://schemas.microsoft.com/office/drawing/2014/main" id="{5CAE4138-C225-3ECF-C348-BE8890700E1F}"/>
              </a:ext>
            </a:extLst>
          </p:cNvPr>
          <p:cNvSpPr/>
          <p:nvPr userDrawn="1"/>
        </p:nvSpPr>
        <p:spPr>
          <a:xfrm>
            <a:off x="2207877" y="-2119087"/>
            <a:ext cx="7776246" cy="7776246"/>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a:t> </a:t>
            </a:r>
          </a:p>
        </p:txBody>
      </p:sp>
      <p:pic>
        <p:nvPicPr>
          <p:cNvPr id="8" name="Graphique 7">
            <a:extLst>
              <a:ext uri="{FF2B5EF4-FFF2-40B4-BE49-F238E27FC236}">
                <a16:creationId xmlns:a16="http://schemas.microsoft.com/office/drawing/2014/main" id="{E45ACB22-E0A3-EE77-2E7A-A017C7BFEAD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304629" y="3068960"/>
            <a:ext cx="1500382" cy="843365"/>
          </a:xfrm>
          <a:prstGeom prst="rect">
            <a:avLst/>
          </a:prstGeom>
          <a:effectLst>
            <a:outerShdw blurRad="381000" dist="203200" dir="2700000" algn="tl" rotWithShape="0">
              <a:prstClr val="black">
                <a:alpha val="40000"/>
              </a:prstClr>
            </a:outerShdw>
          </a:effectLst>
        </p:spPr>
      </p:pic>
      <p:pic>
        <p:nvPicPr>
          <p:cNvPr id="9" name="Graphique 8">
            <a:extLst>
              <a:ext uri="{FF2B5EF4-FFF2-40B4-BE49-F238E27FC236}">
                <a16:creationId xmlns:a16="http://schemas.microsoft.com/office/drawing/2014/main" id="{A75CB6D4-E1D7-CF8F-CC41-5FAB3D5934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36773" y="692696"/>
            <a:ext cx="2298503" cy="1291989"/>
          </a:xfrm>
          <a:prstGeom prst="rect">
            <a:avLst/>
          </a:prstGeom>
          <a:effectLst>
            <a:outerShdw blurRad="381000" dist="203200" dir="2700000" algn="tl" rotWithShape="0">
              <a:prstClr val="black">
                <a:alpha val="40000"/>
              </a:prstClr>
            </a:outerShdw>
          </a:effectLst>
        </p:spPr>
      </p:pic>
      <p:pic>
        <p:nvPicPr>
          <p:cNvPr id="11" name="Graphique 10">
            <a:extLst>
              <a:ext uri="{FF2B5EF4-FFF2-40B4-BE49-F238E27FC236}">
                <a16:creationId xmlns:a16="http://schemas.microsoft.com/office/drawing/2014/main" id="{96547AA7-4F71-3FA8-42C6-1A823661C2A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646147" y="3867796"/>
            <a:ext cx="2526025" cy="3402169"/>
          </a:xfrm>
          <a:prstGeom prst="rect">
            <a:avLst/>
          </a:prstGeom>
        </p:spPr>
      </p:pic>
      <p:sp>
        <p:nvSpPr>
          <p:cNvPr id="36" name="Espace réservé pour une image  37">
            <a:extLst>
              <a:ext uri="{FF2B5EF4-FFF2-40B4-BE49-F238E27FC236}">
                <a16:creationId xmlns:a16="http://schemas.microsoft.com/office/drawing/2014/main" id="{49D15FEB-7BBC-B959-7886-0B5145A130DD}"/>
              </a:ext>
            </a:extLst>
          </p:cNvPr>
          <p:cNvSpPr>
            <a:spLocks noGrp="1"/>
          </p:cNvSpPr>
          <p:nvPr>
            <p:ph type="pic" sz="quarter" idx="12"/>
          </p:nvPr>
        </p:nvSpPr>
        <p:spPr>
          <a:xfrm>
            <a:off x="3525559" y="3155949"/>
            <a:ext cx="873449" cy="873449"/>
          </a:xfrm>
          <a:prstGeom prst="ellipse">
            <a:avLst/>
          </a:prstGeom>
          <a:solidFill>
            <a:schemeClr val="bg1"/>
          </a:solidFill>
        </p:spPr>
        <p:txBody>
          <a:bodyPr anchor="ctr" anchorCtr="0"/>
          <a:lstStyle>
            <a:lvl1pPr algn="ctr">
              <a:defRPr sz="1400" b="0">
                <a:solidFill>
                  <a:sysClr val="windowText" lastClr="000000"/>
                </a:solidFill>
              </a:defRPr>
            </a:lvl1pPr>
          </a:lstStyle>
          <a:p>
            <a:endParaRPr lang="fr-FR"/>
          </a:p>
        </p:txBody>
      </p:sp>
      <p:sp>
        <p:nvSpPr>
          <p:cNvPr id="37" name="Espace réservé pour une image  37">
            <a:extLst>
              <a:ext uri="{FF2B5EF4-FFF2-40B4-BE49-F238E27FC236}">
                <a16:creationId xmlns:a16="http://schemas.microsoft.com/office/drawing/2014/main" id="{43D36CE2-B0B0-6702-7899-BEB391C0DD2F}"/>
              </a:ext>
            </a:extLst>
          </p:cNvPr>
          <p:cNvSpPr>
            <a:spLocks noGrp="1"/>
          </p:cNvSpPr>
          <p:nvPr>
            <p:ph type="pic" sz="quarter" idx="13"/>
          </p:nvPr>
        </p:nvSpPr>
        <p:spPr>
          <a:xfrm>
            <a:off x="6270394" y="3155949"/>
            <a:ext cx="873449" cy="873449"/>
          </a:xfrm>
          <a:prstGeom prst="ellipse">
            <a:avLst/>
          </a:prstGeom>
          <a:solidFill>
            <a:schemeClr val="bg1"/>
          </a:solidFill>
        </p:spPr>
        <p:txBody>
          <a:bodyPr anchor="ctr" anchorCtr="0"/>
          <a:lstStyle>
            <a:lvl1pPr algn="ctr">
              <a:defRPr sz="1400" b="0">
                <a:solidFill>
                  <a:sysClr val="windowText" lastClr="000000"/>
                </a:solidFill>
              </a:defRPr>
            </a:lvl1pPr>
          </a:lstStyle>
          <a:p>
            <a:endParaRPr lang="fr-FR"/>
          </a:p>
        </p:txBody>
      </p:sp>
      <p:sp>
        <p:nvSpPr>
          <p:cNvPr id="38" name="Espace réservé du texte 24">
            <a:extLst>
              <a:ext uri="{FF2B5EF4-FFF2-40B4-BE49-F238E27FC236}">
                <a16:creationId xmlns:a16="http://schemas.microsoft.com/office/drawing/2014/main" id="{446DE313-DD8D-24F4-D4A3-A3A5A85528E4}"/>
              </a:ext>
            </a:extLst>
          </p:cNvPr>
          <p:cNvSpPr>
            <a:spLocks noGrp="1"/>
          </p:cNvSpPr>
          <p:nvPr>
            <p:ph type="body" sz="quarter" idx="14" hasCustomPrompt="1"/>
          </p:nvPr>
        </p:nvSpPr>
        <p:spPr>
          <a:xfrm>
            <a:off x="3545742" y="556638"/>
            <a:ext cx="4962525" cy="1943100"/>
          </a:xfrm>
          <a:prstGeom prst="rect">
            <a:avLst/>
          </a:prstGeom>
        </p:spPr>
        <p:txBody>
          <a:bodyPr/>
          <a:lstStyle>
            <a:lvl1pPr algn="ctr">
              <a:defRPr sz="4000" b="1">
                <a:solidFill>
                  <a:schemeClr val="bg1"/>
                </a:solidFill>
              </a:defRPr>
            </a:lvl1pPr>
            <a:lvl2pPr algn="ctr">
              <a:defRPr sz="4000" b="1">
                <a:solidFill>
                  <a:schemeClr val="bg1"/>
                </a:solidFill>
              </a:defRPr>
            </a:lvl2pPr>
            <a:lvl3pPr algn="ctr">
              <a:defRPr sz="4000" b="1">
                <a:solidFill>
                  <a:schemeClr val="bg1"/>
                </a:solidFill>
              </a:defRPr>
            </a:lvl3pPr>
            <a:lvl4pPr algn="ctr">
              <a:defRPr sz="4000" b="1">
                <a:solidFill>
                  <a:schemeClr val="bg1"/>
                </a:solidFill>
              </a:defRPr>
            </a:lvl4pPr>
            <a:lvl5pPr algn="ctr">
              <a:defRPr sz="4000" b="1">
                <a:solidFill>
                  <a:schemeClr val="bg1"/>
                </a:solidFill>
              </a:defRPr>
            </a:lvl5pPr>
          </a:lstStyle>
          <a:p>
            <a:pPr algn="ctr">
              <a:buClr>
                <a:schemeClr val="tx2"/>
              </a:buClr>
            </a:pPr>
            <a:r>
              <a:rPr lang="fr-FR" sz="4000" b="1">
                <a:solidFill>
                  <a:schemeClr val="bg1"/>
                </a:solidFill>
              </a:rPr>
              <a:t>Titre partie</a:t>
            </a:r>
          </a:p>
        </p:txBody>
      </p:sp>
      <p:sp>
        <p:nvSpPr>
          <p:cNvPr id="39" name="Espace réservé du texte 40">
            <a:extLst>
              <a:ext uri="{FF2B5EF4-FFF2-40B4-BE49-F238E27FC236}">
                <a16:creationId xmlns:a16="http://schemas.microsoft.com/office/drawing/2014/main" id="{0ACE8D36-3D99-1F39-6C21-563779BB6C9F}"/>
              </a:ext>
            </a:extLst>
          </p:cNvPr>
          <p:cNvSpPr>
            <a:spLocks noGrp="1"/>
          </p:cNvSpPr>
          <p:nvPr>
            <p:ph type="body" sz="quarter" idx="15" hasCustomPrompt="1"/>
          </p:nvPr>
        </p:nvSpPr>
        <p:spPr>
          <a:xfrm>
            <a:off x="4577440" y="3189660"/>
            <a:ext cx="1421096" cy="584775"/>
          </a:xfrm>
          <a:prstGeom prst="rect">
            <a:avLst/>
          </a:prstGeom>
        </p:spPr>
        <p:txBody>
          <a:bodyPr/>
          <a:lstStyle>
            <a:lvl1pPr algn="l">
              <a:defRPr sz="14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Nom</a:t>
            </a:r>
          </a:p>
          <a:p>
            <a:pPr lvl="0"/>
            <a:r>
              <a:rPr lang="fr-FR"/>
              <a:t>Prénom</a:t>
            </a:r>
          </a:p>
        </p:txBody>
      </p:sp>
      <p:sp>
        <p:nvSpPr>
          <p:cNvPr id="40" name="Espace réservé du texte 42">
            <a:extLst>
              <a:ext uri="{FF2B5EF4-FFF2-40B4-BE49-F238E27FC236}">
                <a16:creationId xmlns:a16="http://schemas.microsoft.com/office/drawing/2014/main" id="{71875DE7-5FDB-E34E-A4C0-9220AF7B92F6}"/>
              </a:ext>
            </a:extLst>
          </p:cNvPr>
          <p:cNvSpPr>
            <a:spLocks noGrp="1"/>
          </p:cNvSpPr>
          <p:nvPr>
            <p:ph type="body" sz="quarter" idx="16" hasCustomPrompt="1"/>
          </p:nvPr>
        </p:nvSpPr>
        <p:spPr>
          <a:xfrm>
            <a:off x="4577610" y="3759916"/>
            <a:ext cx="1465263" cy="278697"/>
          </a:xfrm>
          <a:prstGeom prst="rect">
            <a:avLst/>
          </a:prstGeom>
        </p:spPr>
        <p:txBody>
          <a:bodyPr/>
          <a:lstStyle>
            <a:lvl1pPr algn="l">
              <a:defRPr sz="1400" b="0">
                <a:solidFill>
                  <a:schemeClr val="accent1"/>
                </a:solidFill>
              </a:defRPr>
            </a:lvl1pPr>
          </a:lstStyle>
          <a:p>
            <a:pPr lvl="0"/>
            <a:r>
              <a:rPr lang="fr-FR"/>
              <a:t>Poste</a:t>
            </a:r>
          </a:p>
        </p:txBody>
      </p:sp>
      <p:sp>
        <p:nvSpPr>
          <p:cNvPr id="41" name="Espace réservé du texte 40">
            <a:extLst>
              <a:ext uri="{FF2B5EF4-FFF2-40B4-BE49-F238E27FC236}">
                <a16:creationId xmlns:a16="http://schemas.microsoft.com/office/drawing/2014/main" id="{D6CCC215-A627-1577-E3B4-AEFACBA2D083}"/>
              </a:ext>
            </a:extLst>
          </p:cNvPr>
          <p:cNvSpPr>
            <a:spLocks noGrp="1"/>
          </p:cNvSpPr>
          <p:nvPr>
            <p:ph type="body" sz="quarter" idx="17" hasCustomPrompt="1"/>
          </p:nvPr>
        </p:nvSpPr>
        <p:spPr>
          <a:xfrm>
            <a:off x="7302321" y="3175869"/>
            <a:ext cx="1421096" cy="584775"/>
          </a:xfrm>
          <a:prstGeom prst="rect">
            <a:avLst/>
          </a:prstGeom>
        </p:spPr>
        <p:txBody>
          <a:bodyPr/>
          <a:lstStyle>
            <a:lvl1pPr algn="l">
              <a:defRPr sz="14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Nom</a:t>
            </a:r>
          </a:p>
          <a:p>
            <a:pPr lvl="0"/>
            <a:r>
              <a:rPr lang="fr-FR"/>
              <a:t>Prénom</a:t>
            </a:r>
          </a:p>
        </p:txBody>
      </p:sp>
      <p:sp>
        <p:nvSpPr>
          <p:cNvPr id="42" name="Espace réservé du texte 42">
            <a:extLst>
              <a:ext uri="{FF2B5EF4-FFF2-40B4-BE49-F238E27FC236}">
                <a16:creationId xmlns:a16="http://schemas.microsoft.com/office/drawing/2014/main" id="{79235CEA-ED0B-5EE5-274A-3133C0505B88}"/>
              </a:ext>
            </a:extLst>
          </p:cNvPr>
          <p:cNvSpPr>
            <a:spLocks noGrp="1"/>
          </p:cNvSpPr>
          <p:nvPr>
            <p:ph type="body" sz="quarter" idx="18" hasCustomPrompt="1"/>
          </p:nvPr>
        </p:nvSpPr>
        <p:spPr>
          <a:xfrm>
            <a:off x="7302491" y="3746125"/>
            <a:ext cx="1465263" cy="278697"/>
          </a:xfrm>
          <a:prstGeom prst="rect">
            <a:avLst/>
          </a:prstGeom>
        </p:spPr>
        <p:txBody>
          <a:bodyPr/>
          <a:lstStyle>
            <a:lvl1pPr algn="l">
              <a:defRPr sz="1400" b="0">
                <a:solidFill>
                  <a:schemeClr val="accent1"/>
                </a:solidFill>
              </a:defRPr>
            </a:lvl1pPr>
          </a:lstStyle>
          <a:p>
            <a:pPr lvl="0"/>
            <a:r>
              <a:rPr lang="fr-FR"/>
              <a:t>Poste</a:t>
            </a:r>
          </a:p>
        </p:txBody>
      </p:sp>
      <p:sp>
        <p:nvSpPr>
          <p:cNvPr id="43" name="Espace réservé du texte 30">
            <a:extLst>
              <a:ext uri="{FF2B5EF4-FFF2-40B4-BE49-F238E27FC236}">
                <a16:creationId xmlns:a16="http://schemas.microsoft.com/office/drawing/2014/main" id="{15FA3C5B-5623-CF50-D305-AADC7DCD9B21}"/>
              </a:ext>
            </a:extLst>
          </p:cNvPr>
          <p:cNvSpPr>
            <a:spLocks noGrp="1"/>
          </p:cNvSpPr>
          <p:nvPr>
            <p:ph type="body" sz="quarter" idx="19" hasCustomPrompt="1"/>
          </p:nvPr>
        </p:nvSpPr>
        <p:spPr>
          <a:xfrm>
            <a:off x="4293393" y="4302598"/>
            <a:ext cx="3605213" cy="2382838"/>
          </a:xfrm>
          <a:prstGeom prst="rect">
            <a:avLst/>
          </a:prstGeom>
        </p:spPr>
        <p:txBody>
          <a:bodyPr/>
          <a:lstStyle>
            <a:lvl1pPr algn="ctr">
              <a:defRPr sz="15000" b="1">
                <a:solidFill>
                  <a:schemeClr val="bg1"/>
                </a:solidFill>
              </a:defRPr>
            </a:lvl1pPr>
            <a:lvl2pPr>
              <a:defRPr sz="15000" b="1">
                <a:solidFill>
                  <a:schemeClr val="bg1"/>
                </a:solidFill>
              </a:defRPr>
            </a:lvl2pPr>
            <a:lvl3pPr>
              <a:defRPr sz="15000" b="1">
                <a:solidFill>
                  <a:schemeClr val="bg1"/>
                </a:solidFill>
              </a:defRPr>
            </a:lvl3pPr>
            <a:lvl4pPr>
              <a:defRPr sz="15000" b="1">
                <a:solidFill>
                  <a:schemeClr val="bg1"/>
                </a:solidFill>
              </a:defRPr>
            </a:lvl4pPr>
            <a:lvl5pPr>
              <a:defRPr sz="15000" b="1">
                <a:solidFill>
                  <a:schemeClr val="bg1"/>
                </a:solidFill>
              </a:defRPr>
            </a:lvl5pPr>
          </a:lstStyle>
          <a:p>
            <a:pPr lvl="0"/>
            <a:r>
              <a:rPr lang="fr-FR"/>
              <a:t>00</a:t>
            </a:r>
          </a:p>
        </p:txBody>
      </p:sp>
    </p:spTree>
    <p:extLst>
      <p:ext uri="{BB962C8B-B14F-4D97-AF65-F5344CB8AC3E}">
        <p14:creationId xmlns:p14="http://schemas.microsoft.com/office/powerpoint/2010/main" val="27201965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lide partie 2 / bleu clair">
    <p:bg>
      <p:bgPr>
        <a:solidFill>
          <a:schemeClr val="tx2"/>
        </a:solidFill>
        <a:effectLst/>
      </p:bgPr>
    </p:bg>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613C01D-08ED-9E09-67F5-4BF95A434AB0}"/>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sp>
        <p:nvSpPr>
          <p:cNvPr id="5" name="Ellipse 4">
            <a:extLst>
              <a:ext uri="{FF2B5EF4-FFF2-40B4-BE49-F238E27FC236}">
                <a16:creationId xmlns:a16="http://schemas.microsoft.com/office/drawing/2014/main" id="{125F4AB7-56ED-6140-69C6-B8795E71797F}"/>
              </a:ext>
            </a:extLst>
          </p:cNvPr>
          <p:cNvSpPr/>
          <p:nvPr userDrawn="1"/>
        </p:nvSpPr>
        <p:spPr>
          <a:xfrm>
            <a:off x="1787371" y="-2539593"/>
            <a:ext cx="8617258" cy="8617258"/>
          </a:xfrm>
          <a:prstGeom prst="ellipse">
            <a:avLst/>
          </a:prstGeom>
          <a:noFill/>
          <a:ln w="12700">
            <a:solidFill>
              <a:schemeClr val="bg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a:t> </a:t>
            </a:r>
          </a:p>
        </p:txBody>
      </p:sp>
      <p:pic>
        <p:nvPicPr>
          <p:cNvPr id="6" name="Graphique 5">
            <a:extLst>
              <a:ext uri="{FF2B5EF4-FFF2-40B4-BE49-F238E27FC236}">
                <a16:creationId xmlns:a16="http://schemas.microsoft.com/office/drawing/2014/main" id="{255A0EA0-B970-D988-2255-5937B495DBE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8972" y="-3480381"/>
            <a:ext cx="10498834" cy="10498834"/>
          </a:xfrm>
          <a:prstGeom prst="rect">
            <a:avLst/>
          </a:prstGeom>
        </p:spPr>
      </p:pic>
      <p:sp>
        <p:nvSpPr>
          <p:cNvPr id="7" name="Ellipse 6">
            <a:extLst>
              <a:ext uri="{FF2B5EF4-FFF2-40B4-BE49-F238E27FC236}">
                <a16:creationId xmlns:a16="http://schemas.microsoft.com/office/drawing/2014/main" id="{5CAE4138-C225-3ECF-C348-BE8890700E1F}"/>
              </a:ext>
            </a:extLst>
          </p:cNvPr>
          <p:cNvSpPr/>
          <p:nvPr userDrawn="1"/>
        </p:nvSpPr>
        <p:spPr>
          <a:xfrm>
            <a:off x="2207877" y="-2119087"/>
            <a:ext cx="7776246" cy="777624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a:t> </a:t>
            </a:r>
          </a:p>
        </p:txBody>
      </p:sp>
      <p:pic>
        <p:nvPicPr>
          <p:cNvPr id="8" name="Graphique 7">
            <a:extLst>
              <a:ext uri="{FF2B5EF4-FFF2-40B4-BE49-F238E27FC236}">
                <a16:creationId xmlns:a16="http://schemas.microsoft.com/office/drawing/2014/main" id="{E45ACB22-E0A3-EE77-2E7A-A017C7BFEAD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304629" y="3068960"/>
            <a:ext cx="1500382" cy="843365"/>
          </a:xfrm>
          <a:prstGeom prst="rect">
            <a:avLst/>
          </a:prstGeom>
          <a:effectLst>
            <a:outerShdw blurRad="381000" dist="203200" dir="2700000" algn="tl" rotWithShape="0">
              <a:prstClr val="black">
                <a:alpha val="40000"/>
              </a:prstClr>
            </a:outerShdw>
          </a:effectLst>
        </p:spPr>
      </p:pic>
      <p:pic>
        <p:nvPicPr>
          <p:cNvPr id="9" name="Graphique 8">
            <a:extLst>
              <a:ext uri="{FF2B5EF4-FFF2-40B4-BE49-F238E27FC236}">
                <a16:creationId xmlns:a16="http://schemas.microsoft.com/office/drawing/2014/main" id="{A75CB6D4-E1D7-CF8F-CC41-5FAB3D5934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36773" y="692696"/>
            <a:ext cx="2298503" cy="1291989"/>
          </a:xfrm>
          <a:prstGeom prst="rect">
            <a:avLst/>
          </a:prstGeom>
          <a:effectLst>
            <a:outerShdw blurRad="381000" dist="203200" dir="2700000" algn="tl" rotWithShape="0">
              <a:prstClr val="black">
                <a:alpha val="40000"/>
              </a:prstClr>
            </a:outerShdw>
          </a:effectLst>
        </p:spPr>
      </p:pic>
      <p:sp>
        <p:nvSpPr>
          <p:cNvPr id="36" name="Espace réservé pour une image  37">
            <a:extLst>
              <a:ext uri="{FF2B5EF4-FFF2-40B4-BE49-F238E27FC236}">
                <a16:creationId xmlns:a16="http://schemas.microsoft.com/office/drawing/2014/main" id="{49D15FEB-7BBC-B959-7886-0B5145A130DD}"/>
              </a:ext>
            </a:extLst>
          </p:cNvPr>
          <p:cNvSpPr>
            <a:spLocks noGrp="1"/>
          </p:cNvSpPr>
          <p:nvPr>
            <p:ph type="pic" sz="quarter" idx="12"/>
          </p:nvPr>
        </p:nvSpPr>
        <p:spPr>
          <a:xfrm>
            <a:off x="3525559" y="3155949"/>
            <a:ext cx="873449" cy="873449"/>
          </a:xfrm>
          <a:prstGeom prst="ellipse">
            <a:avLst/>
          </a:prstGeom>
          <a:solidFill>
            <a:schemeClr val="bg1"/>
          </a:solidFill>
        </p:spPr>
        <p:txBody>
          <a:bodyPr anchor="ctr" anchorCtr="0"/>
          <a:lstStyle>
            <a:lvl1pPr algn="ctr">
              <a:defRPr sz="1400" b="0">
                <a:solidFill>
                  <a:sysClr val="windowText" lastClr="000000"/>
                </a:solidFill>
              </a:defRPr>
            </a:lvl1pPr>
          </a:lstStyle>
          <a:p>
            <a:endParaRPr lang="fr-FR"/>
          </a:p>
        </p:txBody>
      </p:sp>
      <p:sp>
        <p:nvSpPr>
          <p:cNvPr id="37" name="Espace réservé pour une image  37">
            <a:extLst>
              <a:ext uri="{FF2B5EF4-FFF2-40B4-BE49-F238E27FC236}">
                <a16:creationId xmlns:a16="http://schemas.microsoft.com/office/drawing/2014/main" id="{43D36CE2-B0B0-6702-7899-BEB391C0DD2F}"/>
              </a:ext>
            </a:extLst>
          </p:cNvPr>
          <p:cNvSpPr>
            <a:spLocks noGrp="1"/>
          </p:cNvSpPr>
          <p:nvPr>
            <p:ph type="pic" sz="quarter" idx="13"/>
          </p:nvPr>
        </p:nvSpPr>
        <p:spPr>
          <a:xfrm>
            <a:off x="6270394" y="3155949"/>
            <a:ext cx="873449" cy="873449"/>
          </a:xfrm>
          <a:prstGeom prst="ellipse">
            <a:avLst/>
          </a:prstGeom>
          <a:solidFill>
            <a:schemeClr val="bg1"/>
          </a:solidFill>
        </p:spPr>
        <p:txBody>
          <a:bodyPr anchor="ctr" anchorCtr="0"/>
          <a:lstStyle>
            <a:lvl1pPr algn="ctr">
              <a:defRPr sz="1400" b="0">
                <a:solidFill>
                  <a:sysClr val="windowText" lastClr="000000"/>
                </a:solidFill>
              </a:defRPr>
            </a:lvl1pPr>
          </a:lstStyle>
          <a:p>
            <a:endParaRPr lang="fr-FR"/>
          </a:p>
        </p:txBody>
      </p:sp>
      <p:sp>
        <p:nvSpPr>
          <p:cNvPr id="38" name="Espace réservé du texte 24">
            <a:extLst>
              <a:ext uri="{FF2B5EF4-FFF2-40B4-BE49-F238E27FC236}">
                <a16:creationId xmlns:a16="http://schemas.microsoft.com/office/drawing/2014/main" id="{446DE313-DD8D-24F4-D4A3-A3A5A85528E4}"/>
              </a:ext>
            </a:extLst>
          </p:cNvPr>
          <p:cNvSpPr>
            <a:spLocks noGrp="1"/>
          </p:cNvSpPr>
          <p:nvPr>
            <p:ph type="body" sz="quarter" idx="14" hasCustomPrompt="1"/>
          </p:nvPr>
        </p:nvSpPr>
        <p:spPr>
          <a:xfrm>
            <a:off x="3545742" y="556638"/>
            <a:ext cx="4962525" cy="1943100"/>
          </a:xfrm>
          <a:prstGeom prst="rect">
            <a:avLst/>
          </a:prstGeom>
        </p:spPr>
        <p:txBody>
          <a:bodyPr/>
          <a:lstStyle>
            <a:lvl1pPr algn="ctr">
              <a:defRPr sz="4000" b="1">
                <a:solidFill>
                  <a:schemeClr val="bg1"/>
                </a:solidFill>
              </a:defRPr>
            </a:lvl1pPr>
            <a:lvl2pPr algn="ctr">
              <a:defRPr sz="4000" b="1">
                <a:solidFill>
                  <a:schemeClr val="bg1"/>
                </a:solidFill>
              </a:defRPr>
            </a:lvl2pPr>
            <a:lvl3pPr algn="ctr">
              <a:defRPr sz="4000" b="1">
                <a:solidFill>
                  <a:schemeClr val="bg1"/>
                </a:solidFill>
              </a:defRPr>
            </a:lvl3pPr>
            <a:lvl4pPr algn="ctr">
              <a:defRPr sz="4000" b="1">
                <a:solidFill>
                  <a:schemeClr val="bg1"/>
                </a:solidFill>
              </a:defRPr>
            </a:lvl4pPr>
            <a:lvl5pPr algn="ctr">
              <a:defRPr sz="4000" b="1">
                <a:solidFill>
                  <a:schemeClr val="bg1"/>
                </a:solidFill>
              </a:defRPr>
            </a:lvl5pPr>
          </a:lstStyle>
          <a:p>
            <a:pPr algn="ctr">
              <a:buClr>
                <a:schemeClr val="tx2"/>
              </a:buClr>
            </a:pPr>
            <a:r>
              <a:rPr lang="fr-FR" sz="4000" b="1">
                <a:solidFill>
                  <a:schemeClr val="bg1"/>
                </a:solidFill>
              </a:rPr>
              <a:t>Titre partie</a:t>
            </a:r>
          </a:p>
        </p:txBody>
      </p:sp>
      <p:sp>
        <p:nvSpPr>
          <p:cNvPr id="39" name="Espace réservé du texte 40">
            <a:extLst>
              <a:ext uri="{FF2B5EF4-FFF2-40B4-BE49-F238E27FC236}">
                <a16:creationId xmlns:a16="http://schemas.microsoft.com/office/drawing/2014/main" id="{0ACE8D36-3D99-1F39-6C21-563779BB6C9F}"/>
              </a:ext>
            </a:extLst>
          </p:cNvPr>
          <p:cNvSpPr>
            <a:spLocks noGrp="1"/>
          </p:cNvSpPr>
          <p:nvPr>
            <p:ph type="body" sz="quarter" idx="15" hasCustomPrompt="1"/>
          </p:nvPr>
        </p:nvSpPr>
        <p:spPr>
          <a:xfrm>
            <a:off x="4577440" y="3189660"/>
            <a:ext cx="1421096" cy="584775"/>
          </a:xfrm>
          <a:prstGeom prst="rect">
            <a:avLst/>
          </a:prstGeom>
        </p:spPr>
        <p:txBody>
          <a:bodyPr/>
          <a:lstStyle>
            <a:lvl1pPr algn="l">
              <a:defRPr sz="14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Nom</a:t>
            </a:r>
          </a:p>
          <a:p>
            <a:pPr lvl="0"/>
            <a:r>
              <a:rPr lang="fr-FR"/>
              <a:t>Prénom</a:t>
            </a:r>
          </a:p>
        </p:txBody>
      </p:sp>
      <p:sp>
        <p:nvSpPr>
          <p:cNvPr id="40" name="Espace réservé du texte 42">
            <a:extLst>
              <a:ext uri="{FF2B5EF4-FFF2-40B4-BE49-F238E27FC236}">
                <a16:creationId xmlns:a16="http://schemas.microsoft.com/office/drawing/2014/main" id="{71875DE7-5FDB-E34E-A4C0-9220AF7B92F6}"/>
              </a:ext>
            </a:extLst>
          </p:cNvPr>
          <p:cNvSpPr>
            <a:spLocks noGrp="1"/>
          </p:cNvSpPr>
          <p:nvPr>
            <p:ph type="body" sz="quarter" idx="16" hasCustomPrompt="1"/>
          </p:nvPr>
        </p:nvSpPr>
        <p:spPr>
          <a:xfrm>
            <a:off x="4577610" y="3759916"/>
            <a:ext cx="1465263" cy="278697"/>
          </a:xfrm>
          <a:prstGeom prst="rect">
            <a:avLst/>
          </a:prstGeom>
        </p:spPr>
        <p:txBody>
          <a:bodyPr/>
          <a:lstStyle>
            <a:lvl1pPr algn="l">
              <a:defRPr sz="1400" b="0">
                <a:solidFill>
                  <a:schemeClr val="accent1"/>
                </a:solidFill>
              </a:defRPr>
            </a:lvl1pPr>
          </a:lstStyle>
          <a:p>
            <a:pPr lvl="0"/>
            <a:r>
              <a:rPr lang="fr-FR"/>
              <a:t>Poste</a:t>
            </a:r>
          </a:p>
        </p:txBody>
      </p:sp>
      <p:sp>
        <p:nvSpPr>
          <p:cNvPr id="41" name="Espace réservé du texte 40">
            <a:extLst>
              <a:ext uri="{FF2B5EF4-FFF2-40B4-BE49-F238E27FC236}">
                <a16:creationId xmlns:a16="http://schemas.microsoft.com/office/drawing/2014/main" id="{D6CCC215-A627-1577-E3B4-AEFACBA2D083}"/>
              </a:ext>
            </a:extLst>
          </p:cNvPr>
          <p:cNvSpPr>
            <a:spLocks noGrp="1"/>
          </p:cNvSpPr>
          <p:nvPr>
            <p:ph type="body" sz="quarter" idx="17" hasCustomPrompt="1"/>
          </p:nvPr>
        </p:nvSpPr>
        <p:spPr>
          <a:xfrm>
            <a:off x="7302321" y="3175869"/>
            <a:ext cx="1421096" cy="584775"/>
          </a:xfrm>
          <a:prstGeom prst="rect">
            <a:avLst/>
          </a:prstGeom>
        </p:spPr>
        <p:txBody>
          <a:bodyPr/>
          <a:lstStyle>
            <a:lvl1pPr algn="l">
              <a:defRPr sz="14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Nom</a:t>
            </a:r>
          </a:p>
          <a:p>
            <a:pPr lvl="0"/>
            <a:r>
              <a:rPr lang="fr-FR"/>
              <a:t>Prénom</a:t>
            </a:r>
          </a:p>
        </p:txBody>
      </p:sp>
      <p:sp>
        <p:nvSpPr>
          <p:cNvPr id="42" name="Espace réservé du texte 42">
            <a:extLst>
              <a:ext uri="{FF2B5EF4-FFF2-40B4-BE49-F238E27FC236}">
                <a16:creationId xmlns:a16="http://schemas.microsoft.com/office/drawing/2014/main" id="{79235CEA-ED0B-5EE5-274A-3133C0505B88}"/>
              </a:ext>
            </a:extLst>
          </p:cNvPr>
          <p:cNvSpPr>
            <a:spLocks noGrp="1"/>
          </p:cNvSpPr>
          <p:nvPr>
            <p:ph type="body" sz="quarter" idx="18" hasCustomPrompt="1"/>
          </p:nvPr>
        </p:nvSpPr>
        <p:spPr>
          <a:xfrm>
            <a:off x="7302491" y="3746125"/>
            <a:ext cx="1465263" cy="278697"/>
          </a:xfrm>
          <a:prstGeom prst="rect">
            <a:avLst/>
          </a:prstGeom>
        </p:spPr>
        <p:txBody>
          <a:bodyPr/>
          <a:lstStyle>
            <a:lvl1pPr algn="l">
              <a:defRPr sz="1400" b="0">
                <a:solidFill>
                  <a:schemeClr val="accent1"/>
                </a:solidFill>
              </a:defRPr>
            </a:lvl1pPr>
          </a:lstStyle>
          <a:p>
            <a:pPr lvl="0"/>
            <a:r>
              <a:rPr lang="fr-FR"/>
              <a:t>Poste</a:t>
            </a:r>
          </a:p>
        </p:txBody>
      </p:sp>
      <p:sp>
        <p:nvSpPr>
          <p:cNvPr id="43" name="Espace réservé du texte 30">
            <a:extLst>
              <a:ext uri="{FF2B5EF4-FFF2-40B4-BE49-F238E27FC236}">
                <a16:creationId xmlns:a16="http://schemas.microsoft.com/office/drawing/2014/main" id="{15FA3C5B-5623-CF50-D305-AADC7DCD9B21}"/>
              </a:ext>
            </a:extLst>
          </p:cNvPr>
          <p:cNvSpPr>
            <a:spLocks noGrp="1"/>
          </p:cNvSpPr>
          <p:nvPr>
            <p:ph type="body" sz="quarter" idx="19" hasCustomPrompt="1"/>
          </p:nvPr>
        </p:nvSpPr>
        <p:spPr>
          <a:xfrm>
            <a:off x="4293393" y="4302598"/>
            <a:ext cx="3605213" cy="2382838"/>
          </a:xfrm>
          <a:prstGeom prst="rect">
            <a:avLst/>
          </a:prstGeom>
        </p:spPr>
        <p:txBody>
          <a:bodyPr/>
          <a:lstStyle>
            <a:lvl1pPr algn="ctr">
              <a:defRPr sz="15000" b="1">
                <a:solidFill>
                  <a:schemeClr val="bg1"/>
                </a:solidFill>
              </a:defRPr>
            </a:lvl1pPr>
            <a:lvl2pPr>
              <a:defRPr sz="15000" b="1">
                <a:solidFill>
                  <a:schemeClr val="bg1"/>
                </a:solidFill>
              </a:defRPr>
            </a:lvl2pPr>
            <a:lvl3pPr>
              <a:defRPr sz="15000" b="1">
                <a:solidFill>
                  <a:schemeClr val="bg1"/>
                </a:solidFill>
              </a:defRPr>
            </a:lvl3pPr>
            <a:lvl4pPr>
              <a:defRPr sz="15000" b="1">
                <a:solidFill>
                  <a:schemeClr val="bg1"/>
                </a:solidFill>
              </a:defRPr>
            </a:lvl4pPr>
            <a:lvl5pPr>
              <a:defRPr sz="15000" b="1">
                <a:solidFill>
                  <a:schemeClr val="bg1"/>
                </a:solidFill>
              </a:defRPr>
            </a:lvl5pPr>
          </a:lstStyle>
          <a:p>
            <a:pPr lvl="0"/>
            <a:r>
              <a:rPr lang="fr-FR"/>
              <a:t>00</a:t>
            </a:r>
          </a:p>
        </p:txBody>
      </p:sp>
      <p:pic>
        <p:nvPicPr>
          <p:cNvPr id="2" name="Graphique 1">
            <a:extLst>
              <a:ext uri="{FF2B5EF4-FFF2-40B4-BE49-F238E27FC236}">
                <a16:creationId xmlns:a16="http://schemas.microsoft.com/office/drawing/2014/main" id="{0305C5D0-D5D3-9C27-B97B-45E98F02914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611848" y="3826537"/>
            <a:ext cx="2526025" cy="3402169"/>
          </a:xfrm>
          <a:prstGeom prst="rect">
            <a:avLst/>
          </a:prstGeom>
        </p:spPr>
      </p:pic>
    </p:spTree>
    <p:extLst>
      <p:ext uri="{BB962C8B-B14F-4D97-AF65-F5344CB8AC3E}">
        <p14:creationId xmlns:p14="http://schemas.microsoft.com/office/powerpoint/2010/main" val="3982516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5_Fond blanc libre">
    <p:bg>
      <p:bgPr>
        <a:solidFill>
          <a:schemeClr val="bg1"/>
        </a:solid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C1E0A519-75CA-0529-715C-5022F64709A9}"/>
              </a:ext>
            </a:extLst>
          </p:cNvPr>
          <p:cNvSpPr/>
          <p:nvPr userDrawn="1"/>
        </p:nvSpPr>
        <p:spPr>
          <a:xfrm>
            <a:off x="0" y="0"/>
            <a:ext cx="12192000" cy="908050"/>
          </a:xfrm>
          <a:prstGeom prst="rect">
            <a:avLst/>
          </a:prstGeom>
          <a:solidFill>
            <a:schemeClr val="tx1"/>
          </a:solidFill>
          <a:ln>
            <a:noFill/>
          </a:ln>
          <a:effectLst>
            <a:outerShdw blurRad="63500" sx="102000" sy="102000" algn="c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8" name="Imagen 7">
            <a:extLst>
              <a:ext uri="{FF2B5EF4-FFF2-40B4-BE49-F238E27FC236}">
                <a16:creationId xmlns:a16="http://schemas.microsoft.com/office/drawing/2014/main" id="{7006F9AA-AAEC-C3E4-5D38-AD7D114EDBD3}"/>
              </a:ext>
            </a:extLst>
          </p:cNvPr>
          <p:cNvPicPr>
            <a:picLocks noChangeAspect="1"/>
          </p:cNvPicPr>
          <p:nvPr userDrawn="1"/>
        </p:nvPicPr>
        <p:blipFill>
          <a:blip r:embed="rId2"/>
          <a:srcRect/>
          <a:stretch/>
        </p:blipFill>
        <p:spPr>
          <a:xfrm>
            <a:off x="1548000" y="180000"/>
            <a:ext cx="504000" cy="504000"/>
          </a:xfrm>
          <a:prstGeom prst="rect">
            <a:avLst/>
          </a:prstGeom>
        </p:spPr>
      </p:pic>
      <p:pic>
        <p:nvPicPr>
          <p:cNvPr id="11" name="Imagen 10">
            <a:extLst>
              <a:ext uri="{FF2B5EF4-FFF2-40B4-BE49-F238E27FC236}">
                <a16:creationId xmlns:a16="http://schemas.microsoft.com/office/drawing/2014/main" id="{17210910-A7C2-3CB8-4B8C-9050BDE73A42}"/>
              </a:ext>
            </a:extLst>
          </p:cNvPr>
          <p:cNvPicPr>
            <a:picLocks noChangeAspect="1"/>
          </p:cNvPicPr>
          <p:nvPr userDrawn="1"/>
        </p:nvPicPr>
        <p:blipFill>
          <a:blip r:embed="rId3"/>
          <a:srcRect/>
          <a:stretch/>
        </p:blipFill>
        <p:spPr>
          <a:xfrm>
            <a:off x="9264352" y="5778000"/>
            <a:ext cx="1683296" cy="1088337"/>
          </a:xfrm>
          <a:prstGeom prst="rect">
            <a:avLst/>
          </a:prstGeom>
        </p:spPr>
      </p:pic>
      <p:sp>
        <p:nvSpPr>
          <p:cNvPr id="12" name="Título 11">
            <a:extLst>
              <a:ext uri="{FF2B5EF4-FFF2-40B4-BE49-F238E27FC236}">
                <a16:creationId xmlns:a16="http://schemas.microsoft.com/office/drawing/2014/main" id="{1F4B067E-7FF9-E3CC-41AD-11E38843A86A}"/>
              </a:ext>
            </a:extLst>
          </p:cNvPr>
          <p:cNvSpPr>
            <a:spLocks noGrp="1"/>
          </p:cNvSpPr>
          <p:nvPr>
            <p:ph type="title"/>
          </p:nvPr>
        </p:nvSpPr>
        <p:spPr>
          <a:xfrm>
            <a:off x="2135560" y="0"/>
            <a:ext cx="3960440" cy="908050"/>
          </a:xfrm>
          <a:prstGeom prst="rect">
            <a:avLst/>
          </a:prstGeom>
        </p:spPr>
        <p:txBody>
          <a:bodyPr anchor="ctr"/>
          <a:lstStyle>
            <a:lvl1pPr>
              <a:lnSpc>
                <a:spcPct val="90000"/>
              </a:lnSpc>
              <a:defRPr sz="1400">
                <a:solidFill>
                  <a:schemeClr val="bg1"/>
                </a:solidFill>
                <a:latin typeface="+mj-lt"/>
              </a:defRPr>
            </a:lvl1pPr>
          </a:lstStyle>
          <a:p>
            <a:r>
              <a:rPr lang="es-ES"/>
              <a:t>Haga clic para modificar el estilo de título del patrón</a:t>
            </a:r>
          </a:p>
        </p:txBody>
      </p:sp>
      <p:cxnSp>
        <p:nvCxnSpPr>
          <p:cNvPr id="3" name="Conector recto 2">
            <a:extLst>
              <a:ext uri="{FF2B5EF4-FFF2-40B4-BE49-F238E27FC236}">
                <a16:creationId xmlns:a16="http://schemas.microsoft.com/office/drawing/2014/main" id="{3F74CC08-A4A8-18EF-B0F9-A78F21C60279}"/>
              </a:ext>
            </a:extLst>
          </p:cNvPr>
          <p:cNvCxnSpPr>
            <a:cxnSpLocks/>
          </p:cNvCxnSpPr>
          <p:nvPr userDrawn="1"/>
        </p:nvCxnSpPr>
        <p:spPr>
          <a:xfrm>
            <a:off x="1558925" y="1484784"/>
            <a:ext cx="493075"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7" name="Marcador de texto 6">
            <a:extLst>
              <a:ext uri="{FF2B5EF4-FFF2-40B4-BE49-F238E27FC236}">
                <a16:creationId xmlns:a16="http://schemas.microsoft.com/office/drawing/2014/main" id="{626166B6-8598-B4BA-A32F-252795996A4D}"/>
              </a:ext>
            </a:extLst>
          </p:cNvPr>
          <p:cNvSpPr>
            <a:spLocks noGrp="1"/>
          </p:cNvSpPr>
          <p:nvPr>
            <p:ph type="body" sz="quarter" idx="17"/>
          </p:nvPr>
        </p:nvSpPr>
        <p:spPr>
          <a:xfrm>
            <a:off x="1558925" y="1700213"/>
            <a:ext cx="9074150" cy="4249737"/>
          </a:xfrm>
          <a:prstGeom prst="rect">
            <a:avLst/>
          </a:prstGeom>
        </p:spPr>
        <p:txBody>
          <a:bodyPr lIns="0" rIns="0"/>
          <a:lstStyle>
            <a:lvl1pPr>
              <a:lnSpc>
                <a:spcPct val="90000"/>
              </a:lnSpc>
              <a:spcAft>
                <a:spcPts val="1200"/>
              </a:spcAft>
              <a:defRPr sz="2400"/>
            </a:lvl1pPr>
            <a:lvl2pPr>
              <a:lnSpc>
                <a:spcPct val="100000"/>
              </a:lnSpc>
              <a:spcBef>
                <a:spcPts val="0"/>
              </a:spcBef>
              <a:spcAft>
                <a:spcPts val="600"/>
              </a:spcAft>
              <a:defRPr sz="2000">
                <a:solidFill>
                  <a:schemeClr val="tx2"/>
                </a:solidFill>
              </a:defRPr>
            </a:lvl2pPr>
            <a:lvl3pPr>
              <a:lnSpc>
                <a:spcPct val="110000"/>
              </a:lnSpc>
              <a:defRPr/>
            </a:lvl3pPr>
            <a:lvl4pPr>
              <a:lnSpc>
                <a:spcPct val="110000"/>
              </a:lnSpc>
              <a:defRPr/>
            </a:lvl4pPr>
            <a:lvl5pPr>
              <a:lnSpc>
                <a:spcPct val="110000"/>
              </a:lnSpc>
              <a:defRPr>
                <a:solidFill>
                  <a:schemeClr val="tx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413771064"/>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lide partie 3 / bleu foncé">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968AB2F-B5AD-DA48-29AD-E9F4B16D4BA7}"/>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pic>
        <p:nvPicPr>
          <p:cNvPr id="6" name="Graphique 5">
            <a:extLst>
              <a:ext uri="{FF2B5EF4-FFF2-40B4-BE49-F238E27FC236}">
                <a16:creationId xmlns:a16="http://schemas.microsoft.com/office/drawing/2014/main" id="{CCCAEFDF-EB1E-E850-80C5-14745A6D5E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64249" y="5688614"/>
            <a:ext cx="3013425" cy="901452"/>
          </a:xfrm>
          <a:prstGeom prst="rect">
            <a:avLst/>
          </a:prstGeom>
        </p:spPr>
      </p:pic>
      <p:pic>
        <p:nvPicPr>
          <p:cNvPr id="7" name="Graphique 6">
            <a:extLst>
              <a:ext uri="{FF2B5EF4-FFF2-40B4-BE49-F238E27FC236}">
                <a16:creationId xmlns:a16="http://schemas.microsoft.com/office/drawing/2014/main" id="{93D7F44A-07C8-AC7B-90C1-41E51996697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23530" y="6395822"/>
            <a:ext cx="3064421" cy="113218"/>
          </a:xfrm>
          <a:prstGeom prst="rect">
            <a:avLst/>
          </a:prstGeom>
        </p:spPr>
      </p:pic>
      <p:sp>
        <p:nvSpPr>
          <p:cNvPr id="9" name="Ellipse 8">
            <a:extLst>
              <a:ext uri="{FF2B5EF4-FFF2-40B4-BE49-F238E27FC236}">
                <a16:creationId xmlns:a16="http://schemas.microsoft.com/office/drawing/2014/main" id="{1468B912-C8AF-F591-C36E-6BCBFDBA6426}"/>
              </a:ext>
            </a:extLst>
          </p:cNvPr>
          <p:cNvSpPr/>
          <p:nvPr userDrawn="1"/>
        </p:nvSpPr>
        <p:spPr>
          <a:xfrm>
            <a:off x="2207877" y="-2119087"/>
            <a:ext cx="7776246" cy="7776246"/>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a:t> </a:t>
            </a:r>
          </a:p>
        </p:txBody>
      </p:sp>
      <p:pic>
        <p:nvPicPr>
          <p:cNvPr id="10" name="Graphique 9">
            <a:extLst>
              <a:ext uri="{FF2B5EF4-FFF2-40B4-BE49-F238E27FC236}">
                <a16:creationId xmlns:a16="http://schemas.microsoft.com/office/drawing/2014/main" id="{370D396D-3617-D950-4FE5-F0B8E7FFE50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22921" y="728587"/>
            <a:ext cx="2298503" cy="1291989"/>
          </a:xfrm>
          <a:prstGeom prst="rect">
            <a:avLst/>
          </a:prstGeom>
          <a:effectLst>
            <a:outerShdw blurRad="381000" dist="203200" dir="2700000" algn="tl" rotWithShape="0">
              <a:prstClr val="black">
                <a:alpha val="40000"/>
              </a:prstClr>
            </a:outerShdw>
          </a:effectLst>
        </p:spPr>
      </p:pic>
      <p:pic>
        <p:nvPicPr>
          <p:cNvPr id="11" name="Graphique 10">
            <a:extLst>
              <a:ext uri="{FF2B5EF4-FFF2-40B4-BE49-F238E27FC236}">
                <a16:creationId xmlns:a16="http://schemas.microsoft.com/office/drawing/2014/main" id="{C42D0E46-FD03-C4E0-619E-55FA1C2034D8}"/>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258616" y="5154272"/>
            <a:ext cx="3821160" cy="2324359"/>
          </a:xfrm>
          <a:prstGeom prst="rect">
            <a:avLst/>
          </a:prstGeom>
        </p:spPr>
      </p:pic>
      <p:pic>
        <p:nvPicPr>
          <p:cNvPr id="12" name="Graphique 11">
            <a:extLst>
              <a:ext uri="{FF2B5EF4-FFF2-40B4-BE49-F238E27FC236}">
                <a16:creationId xmlns:a16="http://schemas.microsoft.com/office/drawing/2014/main" id="{A65E5278-AE9F-3518-6159-FEE93FD4747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800922" y="5507807"/>
            <a:ext cx="3064421" cy="113218"/>
          </a:xfrm>
          <a:prstGeom prst="rect">
            <a:avLst/>
          </a:prstGeom>
        </p:spPr>
      </p:pic>
      <p:pic>
        <p:nvPicPr>
          <p:cNvPr id="13" name="Graphique 12">
            <a:extLst>
              <a:ext uri="{FF2B5EF4-FFF2-40B4-BE49-F238E27FC236}">
                <a16:creationId xmlns:a16="http://schemas.microsoft.com/office/drawing/2014/main" id="{01E38CB7-A8A3-E19C-E58C-A3031C641FFE}"/>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7599264" y="5949097"/>
            <a:ext cx="3064421" cy="113218"/>
          </a:xfrm>
          <a:prstGeom prst="rect">
            <a:avLst/>
          </a:prstGeom>
        </p:spPr>
      </p:pic>
      <p:pic>
        <p:nvPicPr>
          <p:cNvPr id="14" name="Graphique 13">
            <a:extLst>
              <a:ext uri="{FF2B5EF4-FFF2-40B4-BE49-F238E27FC236}">
                <a16:creationId xmlns:a16="http://schemas.microsoft.com/office/drawing/2014/main" id="{0578D889-7BFF-99BF-31E3-64BF73A1EBC8}"/>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flipH="1">
            <a:off x="584550" y="1304354"/>
            <a:ext cx="1500382" cy="843365"/>
          </a:xfrm>
          <a:prstGeom prst="rect">
            <a:avLst/>
          </a:prstGeom>
          <a:effectLst>
            <a:outerShdw blurRad="381000" dist="203200" dir="2700000" algn="tl" rotWithShape="0">
              <a:prstClr val="black">
                <a:alpha val="40000"/>
              </a:prstClr>
            </a:outerShdw>
          </a:effectLst>
        </p:spPr>
      </p:pic>
      <p:pic>
        <p:nvPicPr>
          <p:cNvPr id="16" name="Graphique 15">
            <a:extLst>
              <a:ext uri="{FF2B5EF4-FFF2-40B4-BE49-F238E27FC236}">
                <a16:creationId xmlns:a16="http://schemas.microsoft.com/office/drawing/2014/main" id="{72D5FFD0-868F-D39C-AB45-432D927C773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496025" y="5674075"/>
            <a:ext cx="2664297" cy="1620655"/>
          </a:xfrm>
          <a:prstGeom prst="rect">
            <a:avLst/>
          </a:prstGeom>
        </p:spPr>
      </p:pic>
      <p:sp>
        <p:nvSpPr>
          <p:cNvPr id="24" name="Espace réservé pour une image  37">
            <a:extLst>
              <a:ext uri="{FF2B5EF4-FFF2-40B4-BE49-F238E27FC236}">
                <a16:creationId xmlns:a16="http://schemas.microsoft.com/office/drawing/2014/main" id="{E1095061-1837-C063-F35E-B7E5E3E409BF}"/>
              </a:ext>
            </a:extLst>
          </p:cNvPr>
          <p:cNvSpPr>
            <a:spLocks noGrp="1"/>
          </p:cNvSpPr>
          <p:nvPr>
            <p:ph type="pic" sz="quarter" idx="12"/>
          </p:nvPr>
        </p:nvSpPr>
        <p:spPr>
          <a:xfrm>
            <a:off x="3525559" y="3155949"/>
            <a:ext cx="873449" cy="873449"/>
          </a:xfrm>
          <a:prstGeom prst="ellipse">
            <a:avLst/>
          </a:prstGeom>
          <a:solidFill>
            <a:schemeClr val="bg1"/>
          </a:solidFill>
        </p:spPr>
        <p:txBody>
          <a:bodyPr anchor="ctr" anchorCtr="0"/>
          <a:lstStyle>
            <a:lvl1pPr algn="ctr">
              <a:defRPr sz="1400" b="0">
                <a:solidFill>
                  <a:sysClr val="windowText" lastClr="000000"/>
                </a:solidFill>
              </a:defRPr>
            </a:lvl1pPr>
          </a:lstStyle>
          <a:p>
            <a:endParaRPr lang="fr-FR"/>
          </a:p>
        </p:txBody>
      </p:sp>
      <p:sp>
        <p:nvSpPr>
          <p:cNvPr id="25" name="Espace réservé pour une image  37">
            <a:extLst>
              <a:ext uri="{FF2B5EF4-FFF2-40B4-BE49-F238E27FC236}">
                <a16:creationId xmlns:a16="http://schemas.microsoft.com/office/drawing/2014/main" id="{1AFE2313-97BE-4C32-6A12-CA99DDE35FB2}"/>
              </a:ext>
            </a:extLst>
          </p:cNvPr>
          <p:cNvSpPr>
            <a:spLocks noGrp="1"/>
          </p:cNvSpPr>
          <p:nvPr>
            <p:ph type="pic" sz="quarter" idx="13"/>
          </p:nvPr>
        </p:nvSpPr>
        <p:spPr>
          <a:xfrm>
            <a:off x="6270394" y="3155949"/>
            <a:ext cx="873449" cy="873449"/>
          </a:xfrm>
          <a:prstGeom prst="ellipse">
            <a:avLst/>
          </a:prstGeom>
          <a:solidFill>
            <a:schemeClr val="bg1"/>
          </a:solidFill>
        </p:spPr>
        <p:txBody>
          <a:bodyPr anchor="ctr" anchorCtr="0"/>
          <a:lstStyle>
            <a:lvl1pPr algn="ctr">
              <a:defRPr sz="1400" b="0">
                <a:solidFill>
                  <a:sysClr val="windowText" lastClr="000000"/>
                </a:solidFill>
              </a:defRPr>
            </a:lvl1pPr>
          </a:lstStyle>
          <a:p>
            <a:endParaRPr lang="fr-FR"/>
          </a:p>
        </p:txBody>
      </p:sp>
      <p:sp>
        <p:nvSpPr>
          <p:cNvPr id="26" name="Espace réservé du texte 24">
            <a:extLst>
              <a:ext uri="{FF2B5EF4-FFF2-40B4-BE49-F238E27FC236}">
                <a16:creationId xmlns:a16="http://schemas.microsoft.com/office/drawing/2014/main" id="{5E87BD78-844B-5022-D1EE-FF0D21C1EFE5}"/>
              </a:ext>
            </a:extLst>
          </p:cNvPr>
          <p:cNvSpPr>
            <a:spLocks noGrp="1"/>
          </p:cNvSpPr>
          <p:nvPr>
            <p:ph type="body" sz="quarter" idx="14" hasCustomPrompt="1"/>
          </p:nvPr>
        </p:nvSpPr>
        <p:spPr>
          <a:xfrm>
            <a:off x="3545742" y="556638"/>
            <a:ext cx="4962525" cy="1943100"/>
          </a:xfrm>
          <a:prstGeom prst="rect">
            <a:avLst/>
          </a:prstGeom>
        </p:spPr>
        <p:txBody>
          <a:bodyPr/>
          <a:lstStyle>
            <a:lvl1pPr algn="ctr">
              <a:defRPr sz="4000" b="1">
                <a:solidFill>
                  <a:schemeClr val="bg1"/>
                </a:solidFill>
              </a:defRPr>
            </a:lvl1pPr>
            <a:lvl2pPr algn="ctr">
              <a:defRPr sz="4000" b="1">
                <a:solidFill>
                  <a:schemeClr val="bg1"/>
                </a:solidFill>
              </a:defRPr>
            </a:lvl2pPr>
            <a:lvl3pPr algn="ctr">
              <a:defRPr sz="4000" b="1">
                <a:solidFill>
                  <a:schemeClr val="bg1"/>
                </a:solidFill>
              </a:defRPr>
            </a:lvl3pPr>
            <a:lvl4pPr algn="ctr">
              <a:defRPr sz="4000" b="1">
                <a:solidFill>
                  <a:schemeClr val="bg1"/>
                </a:solidFill>
              </a:defRPr>
            </a:lvl4pPr>
            <a:lvl5pPr algn="ctr">
              <a:defRPr sz="4000" b="1">
                <a:solidFill>
                  <a:schemeClr val="bg1"/>
                </a:solidFill>
              </a:defRPr>
            </a:lvl5pPr>
          </a:lstStyle>
          <a:p>
            <a:pPr algn="ctr">
              <a:buClr>
                <a:schemeClr val="tx2"/>
              </a:buClr>
            </a:pPr>
            <a:r>
              <a:rPr lang="fr-FR" sz="4000" b="1">
                <a:solidFill>
                  <a:schemeClr val="bg1"/>
                </a:solidFill>
              </a:rPr>
              <a:t>Titre partie</a:t>
            </a:r>
          </a:p>
        </p:txBody>
      </p:sp>
      <p:sp>
        <p:nvSpPr>
          <p:cNvPr id="27" name="Espace réservé du texte 40">
            <a:extLst>
              <a:ext uri="{FF2B5EF4-FFF2-40B4-BE49-F238E27FC236}">
                <a16:creationId xmlns:a16="http://schemas.microsoft.com/office/drawing/2014/main" id="{A2D8A8D5-97B8-9565-9EC5-10986C66D5BE}"/>
              </a:ext>
            </a:extLst>
          </p:cNvPr>
          <p:cNvSpPr>
            <a:spLocks noGrp="1"/>
          </p:cNvSpPr>
          <p:nvPr>
            <p:ph type="body" sz="quarter" idx="15" hasCustomPrompt="1"/>
          </p:nvPr>
        </p:nvSpPr>
        <p:spPr>
          <a:xfrm>
            <a:off x="4577440" y="3189660"/>
            <a:ext cx="1421096" cy="584775"/>
          </a:xfrm>
          <a:prstGeom prst="rect">
            <a:avLst/>
          </a:prstGeom>
        </p:spPr>
        <p:txBody>
          <a:bodyPr/>
          <a:lstStyle>
            <a:lvl1pPr algn="l">
              <a:defRPr sz="14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Nom</a:t>
            </a:r>
          </a:p>
          <a:p>
            <a:pPr lvl="0"/>
            <a:r>
              <a:rPr lang="fr-FR"/>
              <a:t>Prénom</a:t>
            </a:r>
          </a:p>
        </p:txBody>
      </p:sp>
      <p:sp>
        <p:nvSpPr>
          <p:cNvPr id="28" name="Espace réservé du texte 42">
            <a:extLst>
              <a:ext uri="{FF2B5EF4-FFF2-40B4-BE49-F238E27FC236}">
                <a16:creationId xmlns:a16="http://schemas.microsoft.com/office/drawing/2014/main" id="{4755E123-7433-A283-60AC-1D188239847E}"/>
              </a:ext>
            </a:extLst>
          </p:cNvPr>
          <p:cNvSpPr>
            <a:spLocks noGrp="1"/>
          </p:cNvSpPr>
          <p:nvPr>
            <p:ph type="body" sz="quarter" idx="16" hasCustomPrompt="1"/>
          </p:nvPr>
        </p:nvSpPr>
        <p:spPr>
          <a:xfrm>
            <a:off x="4577610" y="3759916"/>
            <a:ext cx="1465263" cy="278697"/>
          </a:xfrm>
          <a:prstGeom prst="rect">
            <a:avLst/>
          </a:prstGeom>
        </p:spPr>
        <p:txBody>
          <a:bodyPr/>
          <a:lstStyle>
            <a:lvl1pPr algn="l">
              <a:defRPr sz="1400" b="0">
                <a:solidFill>
                  <a:schemeClr val="accent1"/>
                </a:solidFill>
              </a:defRPr>
            </a:lvl1pPr>
          </a:lstStyle>
          <a:p>
            <a:pPr lvl="0"/>
            <a:r>
              <a:rPr lang="fr-FR"/>
              <a:t>Poste</a:t>
            </a:r>
          </a:p>
        </p:txBody>
      </p:sp>
      <p:sp>
        <p:nvSpPr>
          <p:cNvPr id="29" name="Espace réservé du texte 40">
            <a:extLst>
              <a:ext uri="{FF2B5EF4-FFF2-40B4-BE49-F238E27FC236}">
                <a16:creationId xmlns:a16="http://schemas.microsoft.com/office/drawing/2014/main" id="{BB9F6258-A250-94E1-A37B-31B9E9421657}"/>
              </a:ext>
            </a:extLst>
          </p:cNvPr>
          <p:cNvSpPr>
            <a:spLocks noGrp="1"/>
          </p:cNvSpPr>
          <p:nvPr>
            <p:ph type="body" sz="quarter" idx="17" hasCustomPrompt="1"/>
          </p:nvPr>
        </p:nvSpPr>
        <p:spPr>
          <a:xfrm>
            <a:off x="7302321" y="3175869"/>
            <a:ext cx="1421096" cy="584775"/>
          </a:xfrm>
          <a:prstGeom prst="rect">
            <a:avLst/>
          </a:prstGeom>
        </p:spPr>
        <p:txBody>
          <a:bodyPr/>
          <a:lstStyle>
            <a:lvl1pPr algn="l">
              <a:defRPr sz="14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Nom</a:t>
            </a:r>
          </a:p>
          <a:p>
            <a:pPr lvl="0"/>
            <a:r>
              <a:rPr lang="fr-FR"/>
              <a:t>Prénom</a:t>
            </a:r>
          </a:p>
        </p:txBody>
      </p:sp>
      <p:sp>
        <p:nvSpPr>
          <p:cNvPr id="30" name="Espace réservé du texte 42">
            <a:extLst>
              <a:ext uri="{FF2B5EF4-FFF2-40B4-BE49-F238E27FC236}">
                <a16:creationId xmlns:a16="http://schemas.microsoft.com/office/drawing/2014/main" id="{EFAE36B9-008C-6449-2D9A-F2C5B7B98A15}"/>
              </a:ext>
            </a:extLst>
          </p:cNvPr>
          <p:cNvSpPr>
            <a:spLocks noGrp="1"/>
          </p:cNvSpPr>
          <p:nvPr>
            <p:ph type="body" sz="quarter" idx="18" hasCustomPrompt="1"/>
          </p:nvPr>
        </p:nvSpPr>
        <p:spPr>
          <a:xfrm>
            <a:off x="7302491" y="3746125"/>
            <a:ext cx="1465263" cy="278697"/>
          </a:xfrm>
          <a:prstGeom prst="rect">
            <a:avLst/>
          </a:prstGeom>
        </p:spPr>
        <p:txBody>
          <a:bodyPr/>
          <a:lstStyle>
            <a:lvl1pPr algn="l">
              <a:defRPr sz="1400" b="0">
                <a:solidFill>
                  <a:schemeClr val="accent1"/>
                </a:solidFill>
              </a:defRPr>
            </a:lvl1pPr>
          </a:lstStyle>
          <a:p>
            <a:pPr lvl="0"/>
            <a:r>
              <a:rPr lang="fr-FR"/>
              <a:t>Poste</a:t>
            </a:r>
          </a:p>
        </p:txBody>
      </p:sp>
      <p:sp>
        <p:nvSpPr>
          <p:cNvPr id="31" name="Espace réservé du texte 30">
            <a:extLst>
              <a:ext uri="{FF2B5EF4-FFF2-40B4-BE49-F238E27FC236}">
                <a16:creationId xmlns:a16="http://schemas.microsoft.com/office/drawing/2014/main" id="{88222B47-6F94-66F3-C1CE-A9F8DC072360}"/>
              </a:ext>
            </a:extLst>
          </p:cNvPr>
          <p:cNvSpPr>
            <a:spLocks noGrp="1"/>
          </p:cNvSpPr>
          <p:nvPr>
            <p:ph type="body" sz="quarter" idx="19" hasCustomPrompt="1"/>
          </p:nvPr>
        </p:nvSpPr>
        <p:spPr>
          <a:xfrm>
            <a:off x="4293393" y="4302598"/>
            <a:ext cx="3605213" cy="2382838"/>
          </a:xfrm>
          <a:prstGeom prst="rect">
            <a:avLst/>
          </a:prstGeom>
        </p:spPr>
        <p:txBody>
          <a:bodyPr/>
          <a:lstStyle>
            <a:lvl1pPr algn="ctr">
              <a:defRPr sz="15000" b="1">
                <a:solidFill>
                  <a:schemeClr val="bg1"/>
                </a:solidFill>
              </a:defRPr>
            </a:lvl1pPr>
            <a:lvl2pPr>
              <a:defRPr sz="15000" b="1">
                <a:solidFill>
                  <a:schemeClr val="bg1"/>
                </a:solidFill>
              </a:defRPr>
            </a:lvl2pPr>
            <a:lvl3pPr>
              <a:defRPr sz="15000" b="1">
                <a:solidFill>
                  <a:schemeClr val="bg1"/>
                </a:solidFill>
              </a:defRPr>
            </a:lvl3pPr>
            <a:lvl4pPr>
              <a:defRPr sz="15000" b="1">
                <a:solidFill>
                  <a:schemeClr val="bg1"/>
                </a:solidFill>
              </a:defRPr>
            </a:lvl4pPr>
            <a:lvl5pPr>
              <a:defRPr sz="15000" b="1">
                <a:solidFill>
                  <a:schemeClr val="bg1"/>
                </a:solidFill>
              </a:defRPr>
            </a:lvl5pPr>
          </a:lstStyle>
          <a:p>
            <a:pPr lvl="0"/>
            <a:r>
              <a:rPr lang="fr-FR"/>
              <a:t>00</a:t>
            </a:r>
          </a:p>
        </p:txBody>
      </p:sp>
      <p:pic>
        <p:nvPicPr>
          <p:cNvPr id="8" name="Graphique 7">
            <a:extLst>
              <a:ext uri="{FF2B5EF4-FFF2-40B4-BE49-F238E27FC236}">
                <a16:creationId xmlns:a16="http://schemas.microsoft.com/office/drawing/2014/main" id="{EA460CC5-CFFE-05F3-661E-BBC2C265DB1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flipH="1">
            <a:off x="9098178" y="2041015"/>
            <a:ext cx="2298503" cy="1291989"/>
          </a:xfrm>
          <a:prstGeom prst="rect">
            <a:avLst/>
          </a:prstGeom>
          <a:effectLst>
            <a:outerShdw blurRad="381000" dist="203200" dir="2700000" algn="tl" rotWithShape="0">
              <a:prstClr val="black">
                <a:alpha val="40000"/>
              </a:prstClr>
            </a:outerShdw>
          </a:effectLst>
        </p:spPr>
      </p:pic>
    </p:spTree>
    <p:extLst>
      <p:ext uri="{BB962C8B-B14F-4D97-AF65-F5344CB8AC3E}">
        <p14:creationId xmlns:p14="http://schemas.microsoft.com/office/powerpoint/2010/main" val="33874387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lide partie 3 / bleu clair">
    <p:bg>
      <p:bgPr>
        <a:solidFill>
          <a:schemeClr val="tx2"/>
        </a:solidFill>
        <a:effectLst/>
      </p:bgPr>
    </p:bg>
    <p:spTree>
      <p:nvGrpSpPr>
        <p:cNvPr id="1" name=""/>
        <p:cNvGrpSpPr/>
        <p:nvPr/>
      </p:nvGrpSpPr>
      <p:grpSpPr>
        <a:xfrm>
          <a:off x="0" y="0"/>
          <a:ext cx="0" cy="0"/>
          <a:chOff x="0" y="0"/>
          <a:chExt cx="0" cy="0"/>
        </a:xfrm>
      </p:grpSpPr>
      <p:pic>
        <p:nvPicPr>
          <p:cNvPr id="2" name="Graphique 1">
            <a:extLst>
              <a:ext uri="{FF2B5EF4-FFF2-40B4-BE49-F238E27FC236}">
                <a16:creationId xmlns:a16="http://schemas.microsoft.com/office/drawing/2014/main" id="{5659C799-54C5-564A-C58A-387EEA44D3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64249" y="5688614"/>
            <a:ext cx="3013425" cy="901452"/>
          </a:xfrm>
          <a:prstGeom prst="rect">
            <a:avLst/>
          </a:prstGeom>
        </p:spPr>
      </p:pic>
      <p:pic>
        <p:nvPicPr>
          <p:cNvPr id="3" name="Graphique 2">
            <a:extLst>
              <a:ext uri="{FF2B5EF4-FFF2-40B4-BE49-F238E27FC236}">
                <a16:creationId xmlns:a16="http://schemas.microsoft.com/office/drawing/2014/main" id="{953E45D8-A001-372B-12C5-B8E7A6461EC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23530" y="6395822"/>
            <a:ext cx="3064421" cy="113218"/>
          </a:xfrm>
          <a:prstGeom prst="rect">
            <a:avLst/>
          </a:prstGeom>
        </p:spPr>
      </p:pic>
      <p:pic>
        <p:nvPicPr>
          <p:cNvPr id="15" name="Graphique 14">
            <a:extLst>
              <a:ext uri="{FF2B5EF4-FFF2-40B4-BE49-F238E27FC236}">
                <a16:creationId xmlns:a16="http://schemas.microsoft.com/office/drawing/2014/main" id="{19575C39-BAD8-704C-0B96-90787D7DF66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599264" y="5949097"/>
            <a:ext cx="3064421" cy="113218"/>
          </a:xfrm>
          <a:prstGeom prst="rect">
            <a:avLst/>
          </a:prstGeom>
        </p:spPr>
      </p:pic>
      <p:pic>
        <p:nvPicPr>
          <p:cNvPr id="17" name="Graphique 16">
            <a:extLst>
              <a:ext uri="{FF2B5EF4-FFF2-40B4-BE49-F238E27FC236}">
                <a16:creationId xmlns:a16="http://schemas.microsoft.com/office/drawing/2014/main" id="{4E0773BA-30EB-9666-5248-6896FE88F321}"/>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56584" y="4916677"/>
            <a:ext cx="3766770" cy="2291275"/>
          </a:xfrm>
          <a:prstGeom prst="rect">
            <a:avLst/>
          </a:prstGeom>
        </p:spPr>
      </p:pic>
      <p:pic>
        <p:nvPicPr>
          <p:cNvPr id="18" name="Graphique 17">
            <a:extLst>
              <a:ext uri="{FF2B5EF4-FFF2-40B4-BE49-F238E27FC236}">
                <a16:creationId xmlns:a16="http://schemas.microsoft.com/office/drawing/2014/main" id="{1ED0F71E-B947-6955-7338-07DB060B763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599264" y="5688614"/>
            <a:ext cx="2624361" cy="1596363"/>
          </a:xfrm>
          <a:prstGeom prst="rect">
            <a:avLst/>
          </a:prstGeom>
        </p:spPr>
      </p:pic>
      <p:pic>
        <p:nvPicPr>
          <p:cNvPr id="19" name="Graphique 18">
            <a:extLst>
              <a:ext uri="{FF2B5EF4-FFF2-40B4-BE49-F238E27FC236}">
                <a16:creationId xmlns:a16="http://schemas.microsoft.com/office/drawing/2014/main" id="{6D2E464B-1303-8DC1-B58F-6765E1A60B5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0922" y="5507807"/>
            <a:ext cx="3064421" cy="113218"/>
          </a:xfrm>
          <a:prstGeom prst="rect">
            <a:avLst/>
          </a:prstGeom>
        </p:spPr>
      </p:pic>
      <p:sp>
        <p:nvSpPr>
          <p:cNvPr id="9" name="Ellipse 8">
            <a:extLst>
              <a:ext uri="{FF2B5EF4-FFF2-40B4-BE49-F238E27FC236}">
                <a16:creationId xmlns:a16="http://schemas.microsoft.com/office/drawing/2014/main" id="{1468B912-C8AF-F591-C36E-6BCBFDBA6426}"/>
              </a:ext>
            </a:extLst>
          </p:cNvPr>
          <p:cNvSpPr/>
          <p:nvPr userDrawn="1"/>
        </p:nvSpPr>
        <p:spPr>
          <a:xfrm>
            <a:off x="2207877" y="-2119087"/>
            <a:ext cx="7776246" cy="777624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a:t> </a:t>
            </a:r>
          </a:p>
        </p:txBody>
      </p:sp>
      <p:pic>
        <p:nvPicPr>
          <p:cNvPr id="10" name="Graphique 9">
            <a:extLst>
              <a:ext uri="{FF2B5EF4-FFF2-40B4-BE49-F238E27FC236}">
                <a16:creationId xmlns:a16="http://schemas.microsoft.com/office/drawing/2014/main" id="{370D396D-3617-D950-4FE5-F0B8E7FFE50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922921" y="728587"/>
            <a:ext cx="2298503" cy="1291989"/>
          </a:xfrm>
          <a:prstGeom prst="rect">
            <a:avLst/>
          </a:prstGeom>
          <a:effectLst>
            <a:outerShdw blurRad="381000" dist="203200" dir="2700000" algn="tl" rotWithShape="0">
              <a:prstClr val="black">
                <a:alpha val="40000"/>
              </a:prstClr>
            </a:outerShdw>
          </a:effectLst>
        </p:spPr>
      </p:pic>
      <p:pic>
        <p:nvPicPr>
          <p:cNvPr id="14" name="Graphique 13">
            <a:extLst>
              <a:ext uri="{FF2B5EF4-FFF2-40B4-BE49-F238E27FC236}">
                <a16:creationId xmlns:a16="http://schemas.microsoft.com/office/drawing/2014/main" id="{0578D889-7BFF-99BF-31E3-64BF73A1EBC8}"/>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flipH="1">
            <a:off x="584550" y="1304354"/>
            <a:ext cx="1500382" cy="843365"/>
          </a:xfrm>
          <a:prstGeom prst="rect">
            <a:avLst/>
          </a:prstGeom>
          <a:effectLst>
            <a:outerShdw blurRad="381000" dist="203200" dir="2700000" algn="tl" rotWithShape="0">
              <a:prstClr val="black">
                <a:alpha val="40000"/>
              </a:prstClr>
            </a:outerShdw>
          </a:effectLst>
        </p:spPr>
      </p:pic>
      <p:sp>
        <p:nvSpPr>
          <p:cNvPr id="24" name="Espace réservé pour une image  37">
            <a:extLst>
              <a:ext uri="{FF2B5EF4-FFF2-40B4-BE49-F238E27FC236}">
                <a16:creationId xmlns:a16="http://schemas.microsoft.com/office/drawing/2014/main" id="{E1095061-1837-C063-F35E-B7E5E3E409BF}"/>
              </a:ext>
            </a:extLst>
          </p:cNvPr>
          <p:cNvSpPr>
            <a:spLocks noGrp="1"/>
          </p:cNvSpPr>
          <p:nvPr>
            <p:ph type="pic" sz="quarter" idx="12"/>
          </p:nvPr>
        </p:nvSpPr>
        <p:spPr>
          <a:xfrm>
            <a:off x="3525559" y="3155949"/>
            <a:ext cx="873449" cy="873449"/>
          </a:xfrm>
          <a:prstGeom prst="ellipse">
            <a:avLst/>
          </a:prstGeom>
          <a:solidFill>
            <a:schemeClr val="bg1"/>
          </a:solidFill>
        </p:spPr>
        <p:txBody>
          <a:bodyPr anchor="ctr" anchorCtr="0"/>
          <a:lstStyle>
            <a:lvl1pPr algn="ctr">
              <a:defRPr sz="1400" b="0">
                <a:solidFill>
                  <a:sysClr val="windowText" lastClr="000000"/>
                </a:solidFill>
              </a:defRPr>
            </a:lvl1pPr>
          </a:lstStyle>
          <a:p>
            <a:endParaRPr lang="fr-FR"/>
          </a:p>
        </p:txBody>
      </p:sp>
      <p:sp>
        <p:nvSpPr>
          <p:cNvPr id="25" name="Espace réservé pour une image  37">
            <a:extLst>
              <a:ext uri="{FF2B5EF4-FFF2-40B4-BE49-F238E27FC236}">
                <a16:creationId xmlns:a16="http://schemas.microsoft.com/office/drawing/2014/main" id="{1AFE2313-97BE-4C32-6A12-CA99DDE35FB2}"/>
              </a:ext>
            </a:extLst>
          </p:cNvPr>
          <p:cNvSpPr>
            <a:spLocks noGrp="1"/>
          </p:cNvSpPr>
          <p:nvPr>
            <p:ph type="pic" sz="quarter" idx="13"/>
          </p:nvPr>
        </p:nvSpPr>
        <p:spPr>
          <a:xfrm>
            <a:off x="6270394" y="3155949"/>
            <a:ext cx="873449" cy="873449"/>
          </a:xfrm>
          <a:prstGeom prst="ellipse">
            <a:avLst/>
          </a:prstGeom>
          <a:solidFill>
            <a:schemeClr val="bg1"/>
          </a:solidFill>
        </p:spPr>
        <p:txBody>
          <a:bodyPr anchor="ctr" anchorCtr="0"/>
          <a:lstStyle>
            <a:lvl1pPr algn="ctr">
              <a:defRPr sz="1400" b="0">
                <a:solidFill>
                  <a:sysClr val="windowText" lastClr="000000"/>
                </a:solidFill>
              </a:defRPr>
            </a:lvl1pPr>
          </a:lstStyle>
          <a:p>
            <a:endParaRPr lang="fr-FR"/>
          </a:p>
        </p:txBody>
      </p:sp>
      <p:sp>
        <p:nvSpPr>
          <p:cNvPr id="26" name="Espace réservé du texte 24">
            <a:extLst>
              <a:ext uri="{FF2B5EF4-FFF2-40B4-BE49-F238E27FC236}">
                <a16:creationId xmlns:a16="http://schemas.microsoft.com/office/drawing/2014/main" id="{5E87BD78-844B-5022-D1EE-FF0D21C1EFE5}"/>
              </a:ext>
            </a:extLst>
          </p:cNvPr>
          <p:cNvSpPr>
            <a:spLocks noGrp="1"/>
          </p:cNvSpPr>
          <p:nvPr>
            <p:ph type="body" sz="quarter" idx="14" hasCustomPrompt="1"/>
          </p:nvPr>
        </p:nvSpPr>
        <p:spPr>
          <a:xfrm>
            <a:off x="3545742" y="556638"/>
            <a:ext cx="4962525" cy="1943100"/>
          </a:xfrm>
          <a:prstGeom prst="rect">
            <a:avLst/>
          </a:prstGeom>
        </p:spPr>
        <p:txBody>
          <a:bodyPr/>
          <a:lstStyle>
            <a:lvl1pPr algn="ctr">
              <a:defRPr sz="4000" b="1">
                <a:solidFill>
                  <a:schemeClr val="bg1"/>
                </a:solidFill>
              </a:defRPr>
            </a:lvl1pPr>
            <a:lvl2pPr algn="ctr">
              <a:defRPr sz="4000" b="1">
                <a:solidFill>
                  <a:schemeClr val="bg1"/>
                </a:solidFill>
              </a:defRPr>
            </a:lvl2pPr>
            <a:lvl3pPr algn="ctr">
              <a:defRPr sz="4000" b="1">
                <a:solidFill>
                  <a:schemeClr val="bg1"/>
                </a:solidFill>
              </a:defRPr>
            </a:lvl3pPr>
            <a:lvl4pPr algn="ctr">
              <a:defRPr sz="4000" b="1">
                <a:solidFill>
                  <a:schemeClr val="bg1"/>
                </a:solidFill>
              </a:defRPr>
            </a:lvl4pPr>
            <a:lvl5pPr algn="ctr">
              <a:defRPr sz="4000" b="1">
                <a:solidFill>
                  <a:schemeClr val="bg1"/>
                </a:solidFill>
              </a:defRPr>
            </a:lvl5pPr>
          </a:lstStyle>
          <a:p>
            <a:pPr algn="ctr">
              <a:buClr>
                <a:schemeClr val="tx2"/>
              </a:buClr>
            </a:pPr>
            <a:r>
              <a:rPr lang="fr-FR" sz="4000" b="1">
                <a:solidFill>
                  <a:schemeClr val="bg1"/>
                </a:solidFill>
              </a:rPr>
              <a:t>Titre partie</a:t>
            </a:r>
          </a:p>
        </p:txBody>
      </p:sp>
      <p:sp>
        <p:nvSpPr>
          <p:cNvPr id="27" name="Espace réservé du texte 40">
            <a:extLst>
              <a:ext uri="{FF2B5EF4-FFF2-40B4-BE49-F238E27FC236}">
                <a16:creationId xmlns:a16="http://schemas.microsoft.com/office/drawing/2014/main" id="{A2D8A8D5-97B8-9565-9EC5-10986C66D5BE}"/>
              </a:ext>
            </a:extLst>
          </p:cNvPr>
          <p:cNvSpPr>
            <a:spLocks noGrp="1"/>
          </p:cNvSpPr>
          <p:nvPr>
            <p:ph type="body" sz="quarter" idx="15" hasCustomPrompt="1"/>
          </p:nvPr>
        </p:nvSpPr>
        <p:spPr>
          <a:xfrm>
            <a:off x="4577440" y="3189660"/>
            <a:ext cx="1421096" cy="584775"/>
          </a:xfrm>
          <a:prstGeom prst="rect">
            <a:avLst/>
          </a:prstGeom>
        </p:spPr>
        <p:txBody>
          <a:bodyPr/>
          <a:lstStyle>
            <a:lvl1pPr algn="l">
              <a:defRPr sz="14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Nom</a:t>
            </a:r>
          </a:p>
          <a:p>
            <a:pPr lvl="0"/>
            <a:r>
              <a:rPr lang="fr-FR"/>
              <a:t>Prénom</a:t>
            </a:r>
          </a:p>
        </p:txBody>
      </p:sp>
      <p:sp>
        <p:nvSpPr>
          <p:cNvPr id="28" name="Espace réservé du texte 42">
            <a:extLst>
              <a:ext uri="{FF2B5EF4-FFF2-40B4-BE49-F238E27FC236}">
                <a16:creationId xmlns:a16="http://schemas.microsoft.com/office/drawing/2014/main" id="{4755E123-7433-A283-60AC-1D188239847E}"/>
              </a:ext>
            </a:extLst>
          </p:cNvPr>
          <p:cNvSpPr>
            <a:spLocks noGrp="1"/>
          </p:cNvSpPr>
          <p:nvPr>
            <p:ph type="body" sz="quarter" idx="16" hasCustomPrompt="1"/>
          </p:nvPr>
        </p:nvSpPr>
        <p:spPr>
          <a:xfrm>
            <a:off x="4577610" y="3759916"/>
            <a:ext cx="1465263" cy="278697"/>
          </a:xfrm>
          <a:prstGeom prst="rect">
            <a:avLst/>
          </a:prstGeom>
        </p:spPr>
        <p:txBody>
          <a:bodyPr/>
          <a:lstStyle>
            <a:lvl1pPr algn="l">
              <a:defRPr sz="1400" b="0">
                <a:solidFill>
                  <a:schemeClr val="accent1"/>
                </a:solidFill>
              </a:defRPr>
            </a:lvl1pPr>
          </a:lstStyle>
          <a:p>
            <a:pPr lvl="0"/>
            <a:r>
              <a:rPr lang="fr-FR"/>
              <a:t>Poste</a:t>
            </a:r>
          </a:p>
        </p:txBody>
      </p:sp>
      <p:sp>
        <p:nvSpPr>
          <p:cNvPr id="29" name="Espace réservé du texte 40">
            <a:extLst>
              <a:ext uri="{FF2B5EF4-FFF2-40B4-BE49-F238E27FC236}">
                <a16:creationId xmlns:a16="http://schemas.microsoft.com/office/drawing/2014/main" id="{BB9F6258-A250-94E1-A37B-31B9E9421657}"/>
              </a:ext>
            </a:extLst>
          </p:cNvPr>
          <p:cNvSpPr>
            <a:spLocks noGrp="1"/>
          </p:cNvSpPr>
          <p:nvPr>
            <p:ph type="body" sz="quarter" idx="17" hasCustomPrompt="1"/>
          </p:nvPr>
        </p:nvSpPr>
        <p:spPr>
          <a:xfrm>
            <a:off x="7302321" y="3175869"/>
            <a:ext cx="1421096" cy="584775"/>
          </a:xfrm>
          <a:prstGeom prst="rect">
            <a:avLst/>
          </a:prstGeom>
        </p:spPr>
        <p:txBody>
          <a:bodyPr/>
          <a:lstStyle>
            <a:lvl1pPr algn="l">
              <a:defRPr sz="14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Nom</a:t>
            </a:r>
          </a:p>
          <a:p>
            <a:pPr lvl="0"/>
            <a:r>
              <a:rPr lang="fr-FR"/>
              <a:t>Prénom</a:t>
            </a:r>
          </a:p>
        </p:txBody>
      </p:sp>
      <p:sp>
        <p:nvSpPr>
          <p:cNvPr id="30" name="Espace réservé du texte 42">
            <a:extLst>
              <a:ext uri="{FF2B5EF4-FFF2-40B4-BE49-F238E27FC236}">
                <a16:creationId xmlns:a16="http://schemas.microsoft.com/office/drawing/2014/main" id="{EFAE36B9-008C-6449-2D9A-F2C5B7B98A15}"/>
              </a:ext>
            </a:extLst>
          </p:cNvPr>
          <p:cNvSpPr>
            <a:spLocks noGrp="1"/>
          </p:cNvSpPr>
          <p:nvPr>
            <p:ph type="body" sz="quarter" idx="18" hasCustomPrompt="1"/>
          </p:nvPr>
        </p:nvSpPr>
        <p:spPr>
          <a:xfrm>
            <a:off x="7302491" y="3746125"/>
            <a:ext cx="1465263" cy="278697"/>
          </a:xfrm>
          <a:prstGeom prst="rect">
            <a:avLst/>
          </a:prstGeom>
        </p:spPr>
        <p:txBody>
          <a:bodyPr/>
          <a:lstStyle>
            <a:lvl1pPr algn="l">
              <a:defRPr sz="1400" b="0">
                <a:solidFill>
                  <a:schemeClr val="accent1"/>
                </a:solidFill>
              </a:defRPr>
            </a:lvl1pPr>
          </a:lstStyle>
          <a:p>
            <a:pPr lvl="0"/>
            <a:r>
              <a:rPr lang="fr-FR"/>
              <a:t>Poste</a:t>
            </a:r>
          </a:p>
        </p:txBody>
      </p:sp>
      <p:sp>
        <p:nvSpPr>
          <p:cNvPr id="31" name="Espace réservé du texte 30">
            <a:extLst>
              <a:ext uri="{FF2B5EF4-FFF2-40B4-BE49-F238E27FC236}">
                <a16:creationId xmlns:a16="http://schemas.microsoft.com/office/drawing/2014/main" id="{88222B47-6F94-66F3-C1CE-A9F8DC072360}"/>
              </a:ext>
            </a:extLst>
          </p:cNvPr>
          <p:cNvSpPr>
            <a:spLocks noGrp="1"/>
          </p:cNvSpPr>
          <p:nvPr>
            <p:ph type="body" sz="quarter" idx="19" hasCustomPrompt="1"/>
          </p:nvPr>
        </p:nvSpPr>
        <p:spPr>
          <a:xfrm>
            <a:off x="4293393" y="4302598"/>
            <a:ext cx="3605213" cy="2382838"/>
          </a:xfrm>
          <a:prstGeom prst="rect">
            <a:avLst/>
          </a:prstGeom>
        </p:spPr>
        <p:txBody>
          <a:bodyPr/>
          <a:lstStyle>
            <a:lvl1pPr algn="ctr">
              <a:defRPr sz="15000" b="1">
                <a:solidFill>
                  <a:schemeClr val="bg1"/>
                </a:solidFill>
              </a:defRPr>
            </a:lvl1pPr>
            <a:lvl2pPr>
              <a:defRPr sz="15000" b="1">
                <a:solidFill>
                  <a:schemeClr val="bg1"/>
                </a:solidFill>
              </a:defRPr>
            </a:lvl2pPr>
            <a:lvl3pPr>
              <a:defRPr sz="15000" b="1">
                <a:solidFill>
                  <a:schemeClr val="bg1"/>
                </a:solidFill>
              </a:defRPr>
            </a:lvl3pPr>
            <a:lvl4pPr>
              <a:defRPr sz="15000" b="1">
                <a:solidFill>
                  <a:schemeClr val="bg1"/>
                </a:solidFill>
              </a:defRPr>
            </a:lvl4pPr>
            <a:lvl5pPr>
              <a:defRPr sz="15000" b="1">
                <a:solidFill>
                  <a:schemeClr val="bg1"/>
                </a:solidFill>
              </a:defRPr>
            </a:lvl5pPr>
          </a:lstStyle>
          <a:p>
            <a:pPr lvl="0"/>
            <a:r>
              <a:rPr lang="fr-FR"/>
              <a:t>00</a:t>
            </a:r>
          </a:p>
        </p:txBody>
      </p:sp>
      <p:pic>
        <p:nvPicPr>
          <p:cNvPr id="8" name="Graphique 7">
            <a:extLst>
              <a:ext uri="{FF2B5EF4-FFF2-40B4-BE49-F238E27FC236}">
                <a16:creationId xmlns:a16="http://schemas.microsoft.com/office/drawing/2014/main" id="{EA460CC5-CFFE-05F3-661E-BBC2C265DB1F}"/>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flipH="1">
            <a:off x="9098178" y="2041015"/>
            <a:ext cx="2298503" cy="1291989"/>
          </a:xfrm>
          <a:prstGeom prst="rect">
            <a:avLst/>
          </a:prstGeom>
          <a:effectLst>
            <a:outerShdw blurRad="381000" dist="203200" dir="2700000" algn="tl" rotWithShape="0">
              <a:prstClr val="black">
                <a:alpha val="40000"/>
              </a:prstClr>
            </a:outerShdw>
          </a:effectLst>
        </p:spPr>
      </p:pic>
      <p:sp>
        <p:nvSpPr>
          <p:cNvPr id="20" name="Espace réservé du numéro de diapositive 3">
            <a:extLst>
              <a:ext uri="{FF2B5EF4-FFF2-40B4-BE49-F238E27FC236}">
                <a16:creationId xmlns:a16="http://schemas.microsoft.com/office/drawing/2014/main" id="{9FBD5A31-93EF-F05A-3B4F-FF5CF261223C}"/>
              </a:ext>
            </a:extLst>
          </p:cNvPr>
          <p:cNvSpPr>
            <a:spLocks noGrp="1"/>
          </p:cNvSpPr>
          <p:nvPr>
            <p:ph type="sldNum" sz="quarter" idx="11"/>
          </p:nvPr>
        </p:nvSpPr>
        <p:spPr>
          <a:xfrm>
            <a:off x="191344" y="6562325"/>
            <a:ext cx="263460" cy="123111"/>
          </a:xfrm>
        </p:spPr>
        <p:txBody>
          <a:bodyPr/>
          <a:lstStyle>
            <a:lvl1pPr>
              <a:defRPr>
                <a:solidFill>
                  <a:schemeClr val="bg1"/>
                </a:solidFill>
              </a:defRPr>
            </a:lvl1pPr>
          </a:lstStyle>
          <a:p>
            <a:fld id="{72F7D735-2684-4015-BC38-8C62B24B466E}" type="slidenum">
              <a:rPr lang="fr-FR" smtClean="0"/>
              <a:pPr/>
              <a:t>‹N°›</a:t>
            </a:fld>
            <a:endParaRPr lang="fr-FR"/>
          </a:p>
        </p:txBody>
      </p:sp>
    </p:spTree>
    <p:extLst>
      <p:ext uri="{BB962C8B-B14F-4D97-AF65-F5344CB8AC3E}">
        <p14:creationId xmlns:p14="http://schemas.microsoft.com/office/powerpoint/2010/main" val="20411828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ous chapitre">
    <p:bg>
      <p:bgPr>
        <a:solidFill>
          <a:schemeClr val="tx2"/>
        </a:solidFill>
        <a:effectLst/>
      </p:bgPr>
    </p:bg>
    <p:spTree>
      <p:nvGrpSpPr>
        <p:cNvPr id="1" name=""/>
        <p:cNvGrpSpPr/>
        <p:nvPr/>
      </p:nvGrpSpPr>
      <p:grpSpPr>
        <a:xfrm>
          <a:off x="0" y="0"/>
          <a:ext cx="0" cy="0"/>
          <a:chOff x="0" y="0"/>
          <a:chExt cx="0" cy="0"/>
        </a:xfrm>
      </p:grpSpPr>
      <p:sp>
        <p:nvSpPr>
          <p:cNvPr id="9" name="Ellipse 8">
            <a:extLst>
              <a:ext uri="{FF2B5EF4-FFF2-40B4-BE49-F238E27FC236}">
                <a16:creationId xmlns:a16="http://schemas.microsoft.com/office/drawing/2014/main" id="{EAF08ABC-06D7-816F-2110-BFF319B4D696}"/>
              </a:ext>
            </a:extLst>
          </p:cNvPr>
          <p:cNvSpPr/>
          <p:nvPr userDrawn="1"/>
        </p:nvSpPr>
        <p:spPr>
          <a:xfrm>
            <a:off x="-168696" y="-171400"/>
            <a:ext cx="3240360" cy="324036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a:t> </a:t>
            </a:r>
          </a:p>
        </p:txBody>
      </p:sp>
      <p:sp>
        <p:nvSpPr>
          <p:cNvPr id="4" name="Espace réservé du numéro de diapositive 3">
            <a:extLst>
              <a:ext uri="{FF2B5EF4-FFF2-40B4-BE49-F238E27FC236}">
                <a16:creationId xmlns:a16="http://schemas.microsoft.com/office/drawing/2014/main" id="{8A926A7F-2766-6232-5C25-4143266F3B67}"/>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sp>
        <p:nvSpPr>
          <p:cNvPr id="14" name="Espace réservé du texte 13">
            <a:extLst>
              <a:ext uri="{FF2B5EF4-FFF2-40B4-BE49-F238E27FC236}">
                <a16:creationId xmlns:a16="http://schemas.microsoft.com/office/drawing/2014/main" id="{2CB3D4C1-2C28-79BF-F874-98B1714C41A9}"/>
              </a:ext>
            </a:extLst>
          </p:cNvPr>
          <p:cNvSpPr>
            <a:spLocks noGrp="1"/>
          </p:cNvSpPr>
          <p:nvPr>
            <p:ph type="body" sz="quarter" idx="12" hasCustomPrompt="1"/>
          </p:nvPr>
        </p:nvSpPr>
        <p:spPr>
          <a:xfrm>
            <a:off x="1019770" y="620688"/>
            <a:ext cx="863426" cy="801355"/>
          </a:xfrm>
          <a:prstGeom prst="rect">
            <a:avLst/>
          </a:prstGeom>
        </p:spPr>
        <p:txBody>
          <a:bodyPr/>
          <a:lstStyle>
            <a:lvl1pPr algn="ctr">
              <a:defRPr sz="4000" b="1">
                <a:solidFill>
                  <a:schemeClr val="bg1"/>
                </a:solidFill>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fr-FR"/>
              <a:t>00</a:t>
            </a:r>
          </a:p>
        </p:txBody>
      </p:sp>
      <p:sp>
        <p:nvSpPr>
          <p:cNvPr id="16" name="Espace réservé du texte 15">
            <a:extLst>
              <a:ext uri="{FF2B5EF4-FFF2-40B4-BE49-F238E27FC236}">
                <a16:creationId xmlns:a16="http://schemas.microsoft.com/office/drawing/2014/main" id="{61E8E157-C844-7F87-80A9-047962309DA5}"/>
              </a:ext>
            </a:extLst>
          </p:cNvPr>
          <p:cNvSpPr>
            <a:spLocks noGrp="1"/>
          </p:cNvSpPr>
          <p:nvPr>
            <p:ph type="body" sz="quarter" idx="13" hasCustomPrompt="1"/>
          </p:nvPr>
        </p:nvSpPr>
        <p:spPr>
          <a:xfrm>
            <a:off x="400467" y="1556072"/>
            <a:ext cx="2102031" cy="936824"/>
          </a:xfrm>
          <a:prstGeom prst="rect">
            <a:avLst/>
          </a:prstGeom>
        </p:spPr>
        <p:txBody>
          <a:bodyPr/>
          <a:lstStyle>
            <a:lvl1pPr algn="ctr">
              <a:defRPr sz="1600" b="0">
                <a:solidFill>
                  <a:schemeClr val="bg1"/>
                </a:solidFill>
              </a:defRPr>
            </a:lvl1pPr>
            <a:lvl2pPr algn="ctr">
              <a:defRPr sz="1600" b="0">
                <a:solidFill>
                  <a:schemeClr val="bg1"/>
                </a:solidFill>
              </a:defRPr>
            </a:lvl2pPr>
            <a:lvl3pPr algn="ctr">
              <a:defRPr sz="1600" b="0">
                <a:solidFill>
                  <a:schemeClr val="bg1"/>
                </a:solidFill>
              </a:defRPr>
            </a:lvl3pPr>
            <a:lvl4pPr algn="ctr">
              <a:defRPr sz="1600" b="0">
                <a:solidFill>
                  <a:schemeClr val="bg1"/>
                </a:solidFill>
              </a:defRPr>
            </a:lvl4pPr>
            <a:lvl5pPr algn="ctr">
              <a:defRPr sz="1600" b="0">
                <a:solidFill>
                  <a:schemeClr val="bg1"/>
                </a:solidFill>
              </a:defRPr>
            </a:lvl5pPr>
          </a:lstStyle>
          <a:p>
            <a:pPr lvl="0"/>
            <a:r>
              <a:rPr lang="fr-FR"/>
              <a:t>Titre partie</a:t>
            </a:r>
          </a:p>
        </p:txBody>
      </p:sp>
      <p:sp>
        <p:nvSpPr>
          <p:cNvPr id="18" name="Espace réservé du texte 17">
            <a:extLst>
              <a:ext uri="{FF2B5EF4-FFF2-40B4-BE49-F238E27FC236}">
                <a16:creationId xmlns:a16="http://schemas.microsoft.com/office/drawing/2014/main" id="{D943EEE4-A446-B1E4-D998-935676B0E242}"/>
              </a:ext>
            </a:extLst>
          </p:cNvPr>
          <p:cNvSpPr>
            <a:spLocks noGrp="1"/>
          </p:cNvSpPr>
          <p:nvPr>
            <p:ph type="body" sz="quarter" idx="14" hasCustomPrompt="1"/>
          </p:nvPr>
        </p:nvSpPr>
        <p:spPr>
          <a:xfrm>
            <a:off x="3742219" y="1089025"/>
            <a:ext cx="7034301" cy="4679950"/>
          </a:xfrm>
          <a:prstGeom prst="rect">
            <a:avLst/>
          </a:prstGeom>
        </p:spPr>
        <p:txBody>
          <a:bodyPr anchor="ctr" anchorCtr="0"/>
          <a:lstStyle>
            <a:lvl1pPr>
              <a:defRPr sz="2400" b="0">
                <a:solidFill>
                  <a:schemeClr val="bg1"/>
                </a:solidFill>
              </a:defRPr>
            </a:lvl1pPr>
            <a:lvl2pPr>
              <a:defRPr sz="2400" b="0">
                <a:solidFill>
                  <a:schemeClr val="bg1"/>
                </a:solidFill>
              </a:defRPr>
            </a:lvl2pPr>
            <a:lvl3pPr>
              <a:defRPr sz="2400" b="0">
                <a:solidFill>
                  <a:schemeClr val="bg1"/>
                </a:solidFill>
              </a:defRPr>
            </a:lvl3pPr>
            <a:lvl4pPr>
              <a:defRPr sz="2400" b="0">
                <a:solidFill>
                  <a:schemeClr val="bg1"/>
                </a:solidFill>
              </a:defRPr>
            </a:lvl4pPr>
            <a:lvl5pPr>
              <a:defRPr sz="2400" b="0">
                <a:solidFill>
                  <a:schemeClr val="bg1"/>
                </a:solidFill>
              </a:defRPr>
            </a:lvl5pPr>
          </a:lstStyle>
          <a:p>
            <a:pPr lvl="0"/>
            <a:r>
              <a:rPr lang="fr-FR"/>
              <a:t>- Titre sous-chapitre</a:t>
            </a:r>
          </a:p>
          <a:p>
            <a:pPr lvl="0"/>
            <a:endParaRPr lang="fr-FR"/>
          </a:p>
        </p:txBody>
      </p:sp>
    </p:spTree>
    <p:extLst>
      <p:ext uri="{BB962C8B-B14F-4D97-AF65-F5344CB8AC3E}">
        <p14:creationId xmlns:p14="http://schemas.microsoft.com/office/powerpoint/2010/main" val="31331331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istorique/chronologie">
    <p:bg>
      <p:bgPr>
        <a:solidFill>
          <a:schemeClr val="bg1">
            <a:lumMod val="95000"/>
          </a:schemeClr>
        </a:solidFill>
        <a:effectLst/>
      </p:bgPr>
    </p:bg>
    <p:spTree>
      <p:nvGrpSpPr>
        <p:cNvPr id="1" name=""/>
        <p:cNvGrpSpPr/>
        <p:nvPr/>
      </p:nvGrpSpPr>
      <p:grpSpPr>
        <a:xfrm>
          <a:off x="0" y="0"/>
          <a:ext cx="0" cy="0"/>
          <a:chOff x="0" y="0"/>
          <a:chExt cx="0" cy="0"/>
        </a:xfrm>
      </p:grpSpPr>
      <p:pic>
        <p:nvPicPr>
          <p:cNvPr id="45" name="Graphique 44">
            <a:extLst>
              <a:ext uri="{FF2B5EF4-FFF2-40B4-BE49-F238E27FC236}">
                <a16:creationId xmlns:a16="http://schemas.microsoft.com/office/drawing/2014/main" id="{DDEA4B5D-29D2-B9C7-0F47-8C8BED0B14D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1968896" y="1069986"/>
            <a:ext cx="14710190" cy="8268601"/>
          </a:xfrm>
          <a:prstGeom prst="rect">
            <a:avLst/>
          </a:prstGeom>
        </p:spPr>
      </p:pic>
      <p:sp>
        <p:nvSpPr>
          <p:cNvPr id="3" name="Espace réservé du pied de page 2">
            <a:extLst>
              <a:ext uri="{FF2B5EF4-FFF2-40B4-BE49-F238E27FC236}">
                <a16:creationId xmlns:a16="http://schemas.microsoft.com/office/drawing/2014/main" id="{50D8E286-8C85-5BF4-687F-74FBAB35A1D9}"/>
              </a:ext>
            </a:extLst>
          </p:cNvPr>
          <p:cNvSpPr>
            <a:spLocks noGrp="1"/>
          </p:cNvSpPr>
          <p:nvPr>
            <p:ph type="ftr" sz="quarter" idx="10"/>
          </p:nvPr>
        </p:nvSpPr>
        <p:spPr/>
        <p:txBody>
          <a:body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52B833D0-C4E6-EB49-8963-C36B294D9887}"/>
              </a:ext>
            </a:extLst>
          </p:cNvPr>
          <p:cNvSpPr>
            <a:spLocks noGrp="1"/>
          </p:cNvSpPr>
          <p:nvPr>
            <p:ph type="sldNum" sz="quarter" idx="11"/>
          </p:nvPr>
        </p:nvSpPr>
        <p:spPr/>
        <p:txBody>
          <a:bodyPr/>
          <a:lstStyle/>
          <a:p>
            <a:fld id="{72F7D735-2684-4015-BC38-8C62B24B466E}" type="slidenum">
              <a:rPr lang="fr-FR" smtClean="0"/>
              <a:pPr/>
              <a:t>‹N°›</a:t>
            </a:fld>
            <a:endParaRPr lang="fr-FR"/>
          </a:p>
        </p:txBody>
      </p:sp>
      <p:cxnSp>
        <p:nvCxnSpPr>
          <p:cNvPr id="8" name="Connecteur droit 7">
            <a:extLst>
              <a:ext uri="{FF2B5EF4-FFF2-40B4-BE49-F238E27FC236}">
                <a16:creationId xmlns:a16="http://schemas.microsoft.com/office/drawing/2014/main" id="{653AC89A-EAA8-D87C-CB3C-F658F8967E72}"/>
              </a:ext>
            </a:extLst>
          </p:cNvPr>
          <p:cNvCxnSpPr>
            <a:cxnSpLocks/>
          </p:cNvCxnSpPr>
          <p:nvPr userDrawn="1"/>
        </p:nvCxnSpPr>
        <p:spPr>
          <a:xfrm flipV="1">
            <a:off x="6096000" y="476672"/>
            <a:ext cx="0" cy="6624736"/>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ZoneTexte 23">
            <a:extLst>
              <a:ext uri="{FF2B5EF4-FFF2-40B4-BE49-F238E27FC236}">
                <a16:creationId xmlns:a16="http://schemas.microsoft.com/office/drawing/2014/main" id="{2DED017E-7B20-AFD3-9E65-DCE57A2DF3D4}"/>
              </a:ext>
            </a:extLst>
          </p:cNvPr>
          <p:cNvSpPr txBox="1"/>
          <p:nvPr userDrawn="1"/>
        </p:nvSpPr>
        <p:spPr>
          <a:xfrm>
            <a:off x="4925107" y="3455336"/>
            <a:ext cx="504056" cy="215444"/>
          </a:xfrm>
          <a:prstGeom prst="rect">
            <a:avLst/>
          </a:prstGeom>
          <a:noFill/>
        </p:spPr>
        <p:txBody>
          <a:bodyPr wrap="square" lIns="36000" tIns="0" rIns="36000" bIns="0" rtlCol="0">
            <a:spAutoFit/>
          </a:bodyPr>
          <a:lstStyle/>
          <a:p>
            <a:pPr algn="ctr">
              <a:buClr>
                <a:schemeClr val="tx2"/>
              </a:buClr>
            </a:pPr>
            <a:r>
              <a:rPr lang="fr-FR" sz="1400" b="1">
                <a:solidFill>
                  <a:schemeClr val="bg1"/>
                </a:solidFill>
              </a:rPr>
              <a:t>201</a:t>
            </a:r>
          </a:p>
        </p:txBody>
      </p:sp>
      <p:pic>
        <p:nvPicPr>
          <p:cNvPr id="34" name="Graphique 33">
            <a:extLst>
              <a:ext uri="{FF2B5EF4-FFF2-40B4-BE49-F238E27FC236}">
                <a16:creationId xmlns:a16="http://schemas.microsoft.com/office/drawing/2014/main" id="{2823F605-2226-948A-0DFC-D04127758AF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149626" y="5436114"/>
            <a:ext cx="2353080" cy="2142356"/>
          </a:xfrm>
          <a:prstGeom prst="rect">
            <a:avLst/>
          </a:prstGeom>
        </p:spPr>
      </p:pic>
      <p:sp>
        <p:nvSpPr>
          <p:cNvPr id="35" name="Triangle isocèle 34">
            <a:extLst>
              <a:ext uri="{FF2B5EF4-FFF2-40B4-BE49-F238E27FC236}">
                <a16:creationId xmlns:a16="http://schemas.microsoft.com/office/drawing/2014/main" id="{25112632-0095-9C34-41A6-AD0DA53268FA}"/>
              </a:ext>
            </a:extLst>
          </p:cNvPr>
          <p:cNvSpPr/>
          <p:nvPr userDrawn="1"/>
        </p:nvSpPr>
        <p:spPr>
          <a:xfrm>
            <a:off x="5879976" y="247682"/>
            <a:ext cx="432048" cy="228989"/>
          </a:xfrm>
          <a:prstGeom prst="triangle">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4" name="Espace réservé du texte 43">
            <a:extLst>
              <a:ext uri="{FF2B5EF4-FFF2-40B4-BE49-F238E27FC236}">
                <a16:creationId xmlns:a16="http://schemas.microsoft.com/office/drawing/2014/main" id="{5123234B-3F36-FEA1-86D7-1F5B1E8E09AC}"/>
              </a:ext>
            </a:extLst>
          </p:cNvPr>
          <p:cNvSpPr>
            <a:spLocks noGrp="1"/>
          </p:cNvSpPr>
          <p:nvPr>
            <p:ph type="body" sz="quarter" idx="12" hasCustomPrompt="1"/>
          </p:nvPr>
        </p:nvSpPr>
        <p:spPr>
          <a:xfrm>
            <a:off x="362690" y="404665"/>
            <a:ext cx="4562417" cy="975320"/>
          </a:xfrm>
          <a:prstGeom prst="rect">
            <a:avLst/>
          </a:prstGeom>
        </p:spPr>
        <p:txBody>
          <a:bodyPr/>
          <a:lstStyle>
            <a:lvl1pPr>
              <a:defRPr sz="3000" b="1">
                <a:solidFill>
                  <a:schemeClr val="tx2"/>
                </a:solidFill>
              </a:defRPr>
            </a:lvl1pPr>
            <a:lvl2pPr>
              <a:defRPr sz="2800" b="1">
                <a:solidFill>
                  <a:schemeClr val="tx2"/>
                </a:solidFill>
              </a:defRPr>
            </a:lvl2pPr>
            <a:lvl3pPr>
              <a:defRPr sz="2800" b="1">
                <a:solidFill>
                  <a:schemeClr val="tx2"/>
                </a:solidFill>
              </a:defRPr>
            </a:lvl3pPr>
            <a:lvl4pPr>
              <a:defRPr sz="2800" b="1">
                <a:solidFill>
                  <a:schemeClr val="tx2"/>
                </a:solidFill>
              </a:defRPr>
            </a:lvl4pPr>
            <a:lvl5pPr>
              <a:defRPr sz="2800" b="1">
                <a:solidFill>
                  <a:schemeClr val="tx2"/>
                </a:solidFill>
              </a:defRPr>
            </a:lvl5pPr>
          </a:lstStyle>
          <a:p>
            <a:pPr lvl="0"/>
            <a:r>
              <a:rPr lang="fr-FR"/>
              <a:t>Titre slide chronologie/historique</a:t>
            </a:r>
          </a:p>
        </p:txBody>
      </p:sp>
      <p:sp>
        <p:nvSpPr>
          <p:cNvPr id="21" name="ZoneTexte 20">
            <a:extLst>
              <a:ext uri="{FF2B5EF4-FFF2-40B4-BE49-F238E27FC236}">
                <a16:creationId xmlns:a16="http://schemas.microsoft.com/office/drawing/2014/main" id="{8F70DBFD-1BF6-789F-AB76-19E39E9F735C}"/>
              </a:ext>
            </a:extLst>
          </p:cNvPr>
          <p:cNvSpPr txBox="1"/>
          <p:nvPr userDrawn="1"/>
        </p:nvSpPr>
        <p:spPr>
          <a:xfrm>
            <a:off x="4925107" y="5075287"/>
            <a:ext cx="504056" cy="215444"/>
          </a:xfrm>
          <a:prstGeom prst="rect">
            <a:avLst/>
          </a:prstGeom>
          <a:noFill/>
        </p:spPr>
        <p:txBody>
          <a:bodyPr wrap="square" lIns="36000" tIns="0" rIns="36000" bIns="0" rtlCol="0">
            <a:spAutoFit/>
          </a:bodyPr>
          <a:lstStyle/>
          <a:p>
            <a:pPr algn="ctr">
              <a:buClr>
                <a:schemeClr val="tx2"/>
              </a:buClr>
            </a:pPr>
            <a:r>
              <a:rPr lang="fr-FR" sz="1400" b="1">
                <a:solidFill>
                  <a:schemeClr val="bg1"/>
                </a:solidFill>
              </a:rPr>
              <a:t>2016</a:t>
            </a:r>
          </a:p>
        </p:txBody>
      </p:sp>
      <p:sp>
        <p:nvSpPr>
          <p:cNvPr id="25" name="Espace réservé du texte 24">
            <a:extLst>
              <a:ext uri="{FF2B5EF4-FFF2-40B4-BE49-F238E27FC236}">
                <a16:creationId xmlns:a16="http://schemas.microsoft.com/office/drawing/2014/main" id="{E6EE4B3E-51AD-D546-BC30-6D8248998ED4}"/>
              </a:ext>
            </a:extLst>
          </p:cNvPr>
          <p:cNvSpPr>
            <a:spLocks noGrp="1"/>
          </p:cNvSpPr>
          <p:nvPr>
            <p:ph type="body" sz="quarter" idx="13" hasCustomPrompt="1"/>
          </p:nvPr>
        </p:nvSpPr>
        <p:spPr>
          <a:xfrm>
            <a:off x="4856589" y="1843272"/>
            <a:ext cx="641092" cy="655969"/>
          </a:xfrm>
          <a:prstGeom prst="ellipse">
            <a:avLst/>
          </a:prstGeom>
          <a:solidFill>
            <a:schemeClr val="tx2"/>
          </a:solidFill>
        </p:spPr>
        <p:txBody>
          <a:bodyPr lIns="0" tIns="0" rIns="0" bIns="0" anchor="ctr" anchorCtr="0"/>
          <a:lstStyle>
            <a:lvl1pPr algn="ctr">
              <a:defRPr sz="1400" b="1">
                <a:solidFill>
                  <a:schemeClr val="bg1"/>
                </a:solidFill>
              </a:defRPr>
            </a:lvl1pPr>
            <a:lvl2pPr>
              <a:defRPr sz="1400" b="1">
                <a:solidFill>
                  <a:schemeClr val="bg1"/>
                </a:solidFill>
              </a:defRPr>
            </a:lvl2pPr>
            <a:lvl3pPr>
              <a:defRPr sz="1400" b="1">
                <a:solidFill>
                  <a:schemeClr val="bg1"/>
                </a:solidFill>
              </a:defRPr>
            </a:lvl3pPr>
            <a:lvl4pPr>
              <a:defRPr sz="1400" b="1">
                <a:solidFill>
                  <a:schemeClr val="bg1"/>
                </a:solidFill>
              </a:defRPr>
            </a:lvl4pPr>
            <a:lvl5pPr>
              <a:defRPr sz="1400" b="1">
                <a:solidFill>
                  <a:schemeClr val="bg1"/>
                </a:solidFill>
              </a:defRPr>
            </a:lvl5pPr>
          </a:lstStyle>
          <a:p>
            <a:pPr lvl="0"/>
            <a:r>
              <a:rPr lang="fr-FR"/>
              <a:t>2022</a:t>
            </a:r>
          </a:p>
        </p:txBody>
      </p:sp>
      <p:sp>
        <p:nvSpPr>
          <p:cNvPr id="26" name="Espace réservé du texte 24">
            <a:extLst>
              <a:ext uri="{FF2B5EF4-FFF2-40B4-BE49-F238E27FC236}">
                <a16:creationId xmlns:a16="http://schemas.microsoft.com/office/drawing/2014/main" id="{F6FA5462-CF1A-4285-96D5-D7E103254693}"/>
              </a:ext>
            </a:extLst>
          </p:cNvPr>
          <p:cNvSpPr>
            <a:spLocks noGrp="1"/>
          </p:cNvSpPr>
          <p:nvPr>
            <p:ph type="body" sz="quarter" idx="14" hasCustomPrompt="1"/>
          </p:nvPr>
        </p:nvSpPr>
        <p:spPr>
          <a:xfrm>
            <a:off x="4856589" y="3295784"/>
            <a:ext cx="641092" cy="655969"/>
          </a:xfrm>
          <a:prstGeom prst="ellipse">
            <a:avLst/>
          </a:prstGeom>
          <a:solidFill>
            <a:schemeClr val="tx2"/>
          </a:solidFill>
        </p:spPr>
        <p:txBody>
          <a:bodyPr lIns="0" tIns="0" rIns="0" bIns="0" anchor="ctr" anchorCtr="0"/>
          <a:lstStyle>
            <a:lvl1pPr algn="ctr">
              <a:defRPr sz="1400" b="1">
                <a:solidFill>
                  <a:schemeClr val="bg1"/>
                </a:solidFill>
              </a:defRPr>
            </a:lvl1pPr>
            <a:lvl2pPr>
              <a:defRPr sz="1400" b="1">
                <a:solidFill>
                  <a:schemeClr val="bg1"/>
                </a:solidFill>
              </a:defRPr>
            </a:lvl2pPr>
            <a:lvl3pPr>
              <a:defRPr sz="1400" b="1">
                <a:solidFill>
                  <a:schemeClr val="bg1"/>
                </a:solidFill>
              </a:defRPr>
            </a:lvl3pPr>
            <a:lvl4pPr>
              <a:defRPr sz="1400" b="1">
                <a:solidFill>
                  <a:schemeClr val="bg1"/>
                </a:solidFill>
              </a:defRPr>
            </a:lvl4pPr>
            <a:lvl5pPr>
              <a:defRPr sz="1400" b="1">
                <a:solidFill>
                  <a:schemeClr val="bg1"/>
                </a:solidFill>
              </a:defRPr>
            </a:lvl5pPr>
          </a:lstStyle>
          <a:p>
            <a:pPr lvl="0"/>
            <a:r>
              <a:rPr lang="fr-FR"/>
              <a:t>2019</a:t>
            </a:r>
          </a:p>
        </p:txBody>
      </p:sp>
      <p:sp>
        <p:nvSpPr>
          <p:cNvPr id="27" name="Espace réservé du texte 24">
            <a:extLst>
              <a:ext uri="{FF2B5EF4-FFF2-40B4-BE49-F238E27FC236}">
                <a16:creationId xmlns:a16="http://schemas.microsoft.com/office/drawing/2014/main" id="{2910153A-90D6-EB1F-D07F-577716F6FFEF}"/>
              </a:ext>
            </a:extLst>
          </p:cNvPr>
          <p:cNvSpPr>
            <a:spLocks noGrp="1"/>
          </p:cNvSpPr>
          <p:nvPr>
            <p:ph type="body" sz="quarter" idx="15" hasCustomPrompt="1"/>
          </p:nvPr>
        </p:nvSpPr>
        <p:spPr>
          <a:xfrm>
            <a:off x="4852986" y="4876303"/>
            <a:ext cx="641092" cy="655969"/>
          </a:xfrm>
          <a:prstGeom prst="ellipse">
            <a:avLst/>
          </a:prstGeom>
          <a:solidFill>
            <a:schemeClr val="tx2"/>
          </a:solidFill>
        </p:spPr>
        <p:txBody>
          <a:bodyPr lIns="0" tIns="0" rIns="0" bIns="0" anchor="ctr" anchorCtr="0"/>
          <a:lstStyle>
            <a:lvl1pPr algn="ctr">
              <a:defRPr sz="1400" b="1">
                <a:solidFill>
                  <a:schemeClr val="bg1"/>
                </a:solidFill>
              </a:defRPr>
            </a:lvl1pPr>
            <a:lvl2pPr>
              <a:defRPr sz="1400" b="1">
                <a:solidFill>
                  <a:schemeClr val="bg1"/>
                </a:solidFill>
              </a:defRPr>
            </a:lvl2pPr>
            <a:lvl3pPr>
              <a:defRPr sz="1400" b="1">
                <a:solidFill>
                  <a:schemeClr val="bg1"/>
                </a:solidFill>
              </a:defRPr>
            </a:lvl3pPr>
            <a:lvl4pPr>
              <a:defRPr sz="1400" b="1">
                <a:solidFill>
                  <a:schemeClr val="bg1"/>
                </a:solidFill>
              </a:defRPr>
            </a:lvl4pPr>
            <a:lvl5pPr>
              <a:defRPr sz="1400" b="1">
                <a:solidFill>
                  <a:schemeClr val="bg1"/>
                </a:solidFill>
              </a:defRPr>
            </a:lvl5pPr>
          </a:lstStyle>
          <a:p>
            <a:pPr lvl="0"/>
            <a:r>
              <a:rPr lang="fr-FR"/>
              <a:t>2016</a:t>
            </a:r>
          </a:p>
        </p:txBody>
      </p:sp>
      <p:sp>
        <p:nvSpPr>
          <p:cNvPr id="28" name="Espace réservé du texte 24">
            <a:extLst>
              <a:ext uri="{FF2B5EF4-FFF2-40B4-BE49-F238E27FC236}">
                <a16:creationId xmlns:a16="http://schemas.microsoft.com/office/drawing/2014/main" id="{A325627D-90EB-98A3-FB19-3D785DBDBA56}"/>
              </a:ext>
            </a:extLst>
          </p:cNvPr>
          <p:cNvSpPr>
            <a:spLocks noGrp="1"/>
          </p:cNvSpPr>
          <p:nvPr>
            <p:ph type="body" sz="quarter" idx="16" hasCustomPrompt="1"/>
          </p:nvPr>
        </p:nvSpPr>
        <p:spPr>
          <a:xfrm>
            <a:off x="6732519" y="845072"/>
            <a:ext cx="641092" cy="655969"/>
          </a:xfrm>
          <a:prstGeom prst="ellipse">
            <a:avLst/>
          </a:prstGeom>
          <a:solidFill>
            <a:schemeClr val="tx2"/>
          </a:solidFill>
        </p:spPr>
        <p:txBody>
          <a:bodyPr lIns="0" tIns="0" rIns="0" bIns="0" anchor="ctr" anchorCtr="0"/>
          <a:lstStyle>
            <a:lvl1pPr algn="ctr">
              <a:defRPr sz="1400" b="1">
                <a:solidFill>
                  <a:schemeClr val="bg1"/>
                </a:solidFill>
              </a:defRPr>
            </a:lvl1pPr>
            <a:lvl2pPr>
              <a:defRPr sz="1400" b="1">
                <a:solidFill>
                  <a:schemeClr val="bg1"/>
                </a:solidFill>
              </a:defRPr>
            </a:lvl2pPr>
            <a:lvl3pPr>
              <a:defRPr sz="1400" b="1">
                <a:solidFill>
                  <a:schemeClr val="bg1"/>
                </a:solidFill>
              </a:defRPr>
            </a:lvl3pPr>
            <a:lvl4pPr>
              <a:defRPr sz="1400" b="1">
                <a:solidFill>
                  <a:schemeClr val="bg1"/>
                </a:solidFill>
              </a:defRPr>
            </a:lvl4pPr>
            <a:lvl5pPr>
              <a:defRPr sz="1400" b="1">
                <a:solidFill>
                  <a:schemeClr val="bg1"/>
                </a:solidFill>
              </a:defRPr>
            </a:lvl5pPr>
          </a:lstStyle>
          <a:p>
            <a:pPr lvl="0"/>
            <a:r>
              <a:rPr lang="fr-FR"/>
              <a:t>2023</a:t>
            </a:r>
          </a:p>
        </p:txBody>
      </p:sp>
      <p:sp>
        <p:nvSpPr>
          <p:cNvPr id="29" name="Espace réservé du texte 24">
            <a:extLst>
              <a:ext uri="{FF2B5EF4-FFF2-40B4-BE49-F238E27FC236}">
                <a16:creationId xmlns:a16="http://schemas.microsoft.com/office/drawing/2014/main" id="{C395E444-5F97-FA71-B7DC-F788DC894F5F}"/>
              </a:ext>
            </a:extLst>
          </p:cNvPr>
          <p:cNvSpPr>
            <a:spLocks noGrp="1"/>
          </p:cNvSpPr>
          <p:nvPr>
            <p:ph type="body" sz="quarter" idx="17" hasCustomPrompt="1"/>
          </p:nvPr>
        </p:nvSpPr>
        <p:spPr>
          <a:xfrm>
            <a:off x="6753592" y="2555978"/>
            <a:ext cx="641092" cy="655969"/>
          </a:xfrm>
          <a:prstGeom prst="ellipse">
            <a:avLst/>
          </a:prstGeom>
          <a:solidFill>
            <a:schemeClr val="tx2"/>
          </a:solidFill>
        </p:spPr>
        <p:txBody>
          <a:bodyPr lIns="0" tIns="0" rIns="0" bIns="0" anchor="ctr" anchorCtr="0"/>
          <a:lstStyle>
            <a:lvl1pPr algn="ctr">
              <a:defRPr sz="1400" b="1">
                <a:solidFill>
                  <a:schemeClr val="bg1"/>
                </a:solidFill>
              </a:defRPr>
            </a:lvl1pPr>
            <a:lvl2pPr>
              <a:defRPr sz="1400" b="1">
                <a:solidFill>
                  <a:schemeClr val="bg1"/>
                </a:solidFill>
              </a:defRPr>
            </a:lvl2pPr>
            <a:lvl3pPr>
              <a:defRPr sz="1400" b="1">
                <a:solidFill>
                  <a:schemeClr val="bg1"/>
                </a:solidFill>
              </a:defRPr>
            </a:lvl3pPr>
            <a:lvl4pPr>
              <a:defRPr sz="1400" b="1">
                <a:solidFill>
                  <a:schemeClr val="bg1"/>
                </a:solidFill>
              </a:defRPr>
            </a:lvl4pPr>
            <a:lvl5pPr>
              <a:defRPr sz="1400" b="1">
                <a:solidFill>
                  <a:schemeClr val="bg1"/>
                </a:solidFill>
              </a:defRPr>
            </a:lvl5pPr>
          </a:lstStyle>
          <a:p>
            <a:pPr lvl="0"/>
            <a:r>
              <a:rPr lang="fr-FR"/>
              <a:t>2021</a:t>
            </a:r>
          </a:p>
        </p:txBody>
      </p:sp>
      <p:sp>
        <p:nvSpPr>
          <p:cNvPr id="30" name="Espace réservé du texte 24">
            <a:extLst>
              <a:ext uri="{FF2B5EF4-FFF2-40B4-BE49-F238E27FC236}">
                <a16:creationId xmlns:a16="http://schemas.microsoft.com/office/drawing/2014/main" id="{8ED67213-6DD5-95A0-FDA7-5D1E16F51E21}"/>
              </a:ext>
            </a:extLst>
          </p:cNvPr>
          <p:cNvSpPr>
            <a:spLocks noGrp="1"/>
          </p:cNvSpPr>
          <p:nvPr>
            <p:ph type="body" sz="quarter" idx="18" hasCustomPrompt="1"/>
          </p:nvPr>
        </p:nvSpPr>
        <p:spPr>
          <a:xfrm>
            <a:off x="6753592" y="4144783"/>
            <a:ext cx="641092" cy="655969"/>
          </a:xfrm>
          <a:prstGeom prst="ellipse">
            <a:avLst/>
          </a:prstGeom>
          <a:solidFill>
            <a:schemeClr val="tx2"/>
          </a:solidFill>
        </p:spPr>
        <p:txBody>
          <a:bodyPr lIns="0" tIns="0" rIns="0" bIns="0" anchor="ctr" anchorCtr="0"/>
          <a:lstStyle>
            <a:lvl1pPr algn="ctr">
              <a:defRPr sz="1400" b="1">
                <a:solidFill>
                  <a:schemeClr val="bg1"/>
                </a:solidFill>
              </a:defRPr>
            </a:lvl1pPr>
            <a:lvl2pPr>
              <a:defRPr sz="1400" b="1">
                <a:solidFill>
                  <a:schemeClr val="bg1"/>
                </a:solidFill>
              </a:defRPr>
            </a:lvl2pPr>
            <a:lvl3pPr>
              <a:defRPr sz="1400" b="1">
                <a:solidFill>
                  <a:schemeClr val="bg1"/>
                </a:solidFill>
              </a:defRPr>
            </a:lvl3pPr>
            <a:lvl4pPr>
              <a:defRPr sz="1400" b="1">
                <a:solidFill>
                  <a:schemeClr val="bg1"/>
                </a:solidFill>
              </a:defRPr>
            </a:lvl4pPr>
            <a:lvl5pPr>
              <a:defRPr sz="1400" b="1">
                <a:solidFill>
                  <a:schemeClr val="bg1"/>
                </a:solidFill>
              </a:defRPr>
            </a:lvl5pPr>
          </a:lstStyle>
          <a:p>
            <a:pPr lvl="0"/>
            <a:r>
              <a:rPr lang="fr-FR"/>
              <a:t>2018</a:t>
            </a:r>
          </a:p>
        </p:txBody>
      </p:sp>
      <p:sp>
        <p:nvSpPr>
          <p:cNvPr id="32" name="Espace réservé du texte 31">
            <a:extLst>
              <a:ext uri="{FF2B5EF4-FFF2-40B4-BE49-F238E27FC236}">
                <a16:creationId xmlns:a16="http://schemas.microsoft.com/office/drawing/2014/main" id="{DF518847-CF16-6B4D-BC5B-B0C9B3C8C7A8}"/>
              </a:ext>
            </a:extLst>
          </p:cNvPr>
          <p:cNvSpPr>
            <a:spLocks noGrp="1"/>
          </p:cNvSpPr>
          <p:nvPr>
            <p:ph type="body" sz="quarter" idx="19" hasCustomPrompt="1"/>
          </p:nvPr>
        </p:nvSpPr>
        <p:spPr>
          <a:xfrm>
            <a:off x="671954" y="1805052"/>
            <a:ext cx="3888432" cy="234751"/>
          </a:xfrm>
          <a:prstGeom prst="rect">
            <a:avLst/>
          </a:prstGeom>
        </p:spPr>
        <p:txBody>
          <a:bodyPr/>
          <a:lstStyle>
            <a:lvl1pPr algn="r">
              <a:defRPr sz="1000" b="1">
                <a:solidFill>
                  <a:schemeClr val="tx1"/>
                </a:solidFill>
              </a:defRPr>
            </a:lvl1pPr>
            <a:lvl2pPr algn="r">
              <a:defRPr sz="1000" b="1">
                <a:solidFill>
                  <a:schemeClr val="tx1"/>
                </a:solidFill>
              </a:defRPr>
            </a:lvl2pPr>
            <a:lvl3pPr algn="r">
              <a:defRPr sz="1000" b="1">
                <a:solidFill>
                  <a:schemeClr val="tx1"/>
                </a:solidFill>
              </a:defRPr>
            </a:lvl3pPr>
            <a:lvl4pPr algn="r">
              <a:defRPr sz="1000" b="1">
                <a:solidFill>
                  <a:schemeClr val="tx1"/>
                </a:solidFill>
              </a:defRPr>
            </a:lvl4pPr>
            <a:lvl5pPr algn="r">
              <a:defRPr sz="1000" b="1">
                <a:solidFill>
                  <a:schemeClr val="tx1"/>
                </a:solidFill>
              </a:defRPr>
            </a:lvl5pPr>
          </a:lstStyle>
          <a:p>
            <a:pPr lvl="0"/>
            <a:r>
              <a:rPr lang="fr-FR"/>
              <a:t>Titre</a:t>
            </a:r>
          </a:p>
        </p:txBody>
      </p:sp>
      <p:sp>
        <p:nvSpPr>
          <p:cNvPr id="37" name="Espace réservé du texte 31">
            <a:extLst>
              <a:ext uri="{FF2B5EF4-FFF2-40B4-BE49-F238E27FC236}">
                <a16:creationId xmlns:a16="http://schemas.microsoft.com/office/drawing/2014/main" id="{CD543AE6-4B03-3606-300B-B04FD0166007}"/>
              </a:ext>
            </a:extLst>
          </p:cNvPr>
          <p:cNvSpPr>
            <a:spLocks noGrp="1"/>
          </p:cNvSpPr>
          <p:nvPr>
            <p:ph type="body" sz="quarter" idx="20" hasCustomPrompt="1"/>
          </p:nvPr>
        </p:nvSpPr>
        <p:spPr>
          <a:xfrm>
            <a:off x="671954" y="2101375"/>
            <a:ext cx="3888432" cy="885141"/>
          </a:xfrm>
          <a:prstGeom prst="rect">
            <a:avLst/>
          </a:prstGeom>
        </p:spPr>
        <p:txBody>
          <a:bodyPr/>
          <a:lstStyle>
            <a:lvl1pPr algn="r">
              <a:defRPr sz="1000" b="0">
                <a:solidFill>
                  <a:schemeClr val="tx1"/>
                </a:solidFill>
              </a:defRPr>
            </a:lvl1pPr>
            <a:lvl2pPr algn="r">
              <a:defRPr sz="1000" b="1">
                <a:solidFill>
                  <a:schemeClr val="tx1"/>
                </a:solidFill>
              </a:defRPr>
            </a:lvl2pPr>
            <a:lvl3pPr algn="r">
              <a:defRPr sz="1000" b="1">
                <a:solidFill>
                  <a:schemeClr val="tx1"/>
                </a:solidFill>
              </a:defRPr>
            </a:lvl3pPr>
            <a:lvl4pPr algn="r">
              <a:defRPr sz="1000" b="1">
                <a:solidFill>
                  <a:schemeClr val="tx1"/>
                </a:solidFill>
              </a:defRPr>
            </a:lvl4pPr>
            <a:lvl5pPr algn="r">
              <a:defRPr sz="1000" b="1">
                <a:solidFill>
                  <a:schemeClr val="tx1"/>
                </a:solidFill>
              </a:defRPr>
            </a:lvl5pPr>
          </a:lstStyle>
          <a:p>
            <a:pPr lvl="0"/>
            <a:r>
              <a:rPr lang="fr-FR"/>
              <a:t>Texte descriptif</a:t>
            </a:r>
          </a:p>
        </p:txBody>
      </p:sp>
      <p:sp>
        <p:nvSpPr>
          <p:cNvPr id="42" name="Espace réservé du texte 31">
            <a:extLst>
              <a:ext uri="{FF2B5EF4-FFF2-40B4-BE49-F238E27FC236}">
                <a16:creationId xmlns:a16="http://schemas.microsoft.com/office/drawing/2014/main" id="{A6443461-553D-209D-D11B-0D44300D7367}"/>
              </a:ext>
            </a:extLst>
          </p:cNvPr>
          <p:cNvSpPr>
            <a:spLocks noGrp="1"/>
          </p:cNvSpPr>
          <p:nvPr>
            <p:ph type="body" sz="quarter" idx="21" hasCustomPrompt="1"/>
          </p:nvPr>
        </p:nvSpPr>
        <p:spPr>
          <a:xfrm>
            <a:off x="671954" y="3295386"/>
            <a:ext cx="3888432" cy="234751"/>
          </a:xfrm>
          <a:prstGeom prst="rect">
            <a:avLst/>
          </a:prstGeom>
        </p:spPr>
        <p:txBody>
          <a:bodyPr/>
          <a:lstStyle>
            <a:lvl1pPr algn="r">
              <a:defRPr sz="1000" b="1">
                <a:solidFill>
                  <a:schemeClr val="tx1"/>
                </a:solidFill>
              </a:defRPr>
            </a:lvl1pPr>
            <a:lvl2pPr algn="r">
              <a:defRPr sz="1000" b="1">
                <a:solidFill>
                  <a:schemeClr val="tx1"/>
                </a:solidFill>
              </a:defRPr>
            </a:lvl2pPr>
            <a:lvl3pPr algn="r">
              <a:defRPr sz="1000" b="1">
                <a:solidFill>
                  <a:schemeClr val="tx1"/>
                </a:solidFill>
              </a:defRPr>
            </a:lvl3pPr>
            <a:lvl4pPr algn="r">
              <a:defRPr sz="1000" b="1">
                <a:solidFill>
                  <a:schemeClr val="tx1"/>
                </a:solidFill>
              </a:defRPr>
            </a:lvl4pPr>
            <a:lvl5pPr algn="r">
              <a:defRPr sz="1000" b="1">
                <a:solidFill>
                  <a:schemeClr val="tx1"/>
                </a:solidFill>
              </a:defRPr>
            </a:lvl5pPr>
          </a:lstStyle>
          <a:p>
            <a:pPr lvl="0"/>
            <a:r>
              <a:rPr lang="fr-FR"/>
              <a:t>Titre</a:t>
            </a:r>
          </a:p>
        </p:txBody>
      </p:sp>
      <p:sp>
        <p:nvSpPr>
          <p:cNvPr id="43" name="Espace réservé du texte 31">
            <a:extLst>
              <a:ext uri="{FF2B5EF4-FFF2-40B4-BE49-F238E27FC236}">
                <a16:creationId xmlns:a16="http://schemas.microsoft.com/office/drawing/2014/main" id="{38CB922C-79B9-CB04-A117-DA03A8ED8C48}"/>
              </a:ext>
            </a:extLst>
          </p:cNvPr>
          <p:cNvSpPr>
            <a:spLocks noGrp="1"/>
          </p:cNvSpPr>
          <p:nvPr>
            <p:ph type="body" sz="quarter" idx="22" hasCustomPrompt="1"/>
          </p:nvPr>
        </p:nvSpPr>
        <p:spPr>
          <a:xfrm>
            <a:off x="671954" y="3591709"/>
            <a:ext cx="3888432" cy="885141"/>
          </a:xfrm>
          <a:prstGeom prst="rect">
            <a:avLst/>
          </a:prstGeom>
        </p:spPr>
        <p:txBody>
          <a:bodyPr/>
          <a:lstStyle>
            <a:lvl1pPr algn="r">
              <a:defRPr sz="1000" b="0">
                <a:solidFill>
                  <a:schemeClr val="tx1"/>
                </a:solidFill>
              </a:defRPr>
            </a:lvl1pPr>
            <a:lvl2pPr algn="r">
              <a:defRPr sz="1000" b="1">
                <a:solidFill>
                  <a:schemeClr val="tx1"/>
                </a:solidFill>
              </a:defRPr>
            </a:lvl2pPr>
            <a:lvl3pPr algn="r">
              <a:defRPr sz="1000" b="1">
                <a:solidFill>
                  <a:schemeClr val="tx1"/>
                </a:solidFill>
              </a:defRPr>
            </a:lvl3pPr>
            <a:lvl4pPr algn="r">
              <a:defRPr sz="1000" b="1">
                <a:solidFill>
                  <a:schemeClr val="tx1"/>
                </a:solidFill>
              </a:defRPr>
            </a:lvl4pPr>
            <a:lvl5pPr algn="r">
              <a:defRPr sz="1000" b="1">
                <a:solidFill>
                  <a:schemeClr val="tx1"/>
                </a:solidFill>
              </a:defRPr>
            </a:lvl5pPr>
          </a:lstStyle>
          <a:p>
            <a:pPr lvl="0"/>
            <a:r>
              <a:rPr lang="fr-FR"/>
              <a:t>Texte descriptif</a:t>
            </a:r>
          </a:p>
        </p:txBody>
      </p:sp>
      <p:sp>
        <p:nvSpPr>
          <p:cNvPr id="46" name="Espace réservé du texte 31">
            <a:extLst>
              <a:ext uri="{FF2B5EF4-FFF2-40B4-BE49-F238E27FC236}">
                <a16:creationId xmlns:a16="http://schemas.microsoft.com/office/drawing/2014/main" id="{82D8DE1E-E3B2-A961-DE4A-E2E76804615D}"/>
              </a:ext>
            </a:extLst>
          </p:cNvPr>
          <p:cNvSpPr>
            <a:spLocks noGrp="1"/>
          </p:cNvSpPr>
          <p:nvPr>
            <p:ph type="body" sz="quarter" idx="23" hasCustomPrompt="1"/>
          </p:nvPr>
        </p:nvSpPr>
        <p:spPr>
          <a:xfrm>
            <a:off x="671954" y="4831357"/>
            <a:ext cx="3888432" cy="234751"/>
          </a:xfrm>
          <a:prstGeom prst="rect">
            <a:avLst/>
          </a:prstGeom>
        </p:spPr>
        <p:txBody>
          <a:bodyPr/>
          <a:lstStyle>
            <a:lvl1pPr algn="r">
              <a:defRPr sz="1000" b="1">
                <a:solidFill>
                  <a:schemeClr val="tx1"/>
                </a:solidFill>
              </a:defRPr>
            </a:lvl1pPr>
            <a:lvl2pPr algn="r">
              <a:defRPr sz="1000" b="1">
                <a:solidFill>
                  <a:schemeClr val="tx1"/>
                </a:solidFill>
              </a:defRPr>
            </a:lvl2pPr>
            <a:lvl3pPr algn="r">
              <a:defRPr sz="1000" b="1">
                <a:solidFill>
                  <a:schemeClr val="tx1"/>
                </a:solidFill>
              </a:defRPr>
            </a:lvl3pPr>
            <a:lvl4pPr algn="r">
              <a:defRPr sz="1000" b="1">
                <a:solidFill>
                  <a:schemeClr val="tx1"/>
                </a:solidFill>
              </a:defRPr>
            </a:lvl4pPr>
            <a:lvl5pPr algn="r">
              <a:defRPr sz="1000" b="1">
                <a:solidFill>
                  <a:schemeClr val="tx1"/>
                </a:solidFill>
              </a:defRPr>
            </a:lvl5pPr>
          </a:lstStyle>
          <a:p>
            <a:pPr lvl="0"/>
            <a:r>
              <a:rPr lang="fr-FR"/>
              <a:t>Titre</a:t>
            </a:r>
          </a:p>
        </p:txBody>
      </p:sp>
      <p:sp>
        <p:nvSpPr>
          <p:cNvPr id="47" name="Espace réservé du texte 31">
            <a:extLst>
              <a:ext uri="{FF2B5EF4-FFF2-40B4-BE49-F238E27FC236}">
                <a16:creationId xmlns:a16="http://schemas.microsoft.com/office/drawing/2014/main" id="{5769528B-3F61-D1BF-8344-7444D31EDACC}"/>
              </a:ext>
            </a:extLst>
          </p:cNvPr>
          <p:cNvSpPr>
            <a:spLocks noGrp="1"/>
          </p:cNvSpPr>
          <p:nvPr>
            <p:ph type="body" sz="quarter" idx="24" hasCustomPrompt="1"/>
          </p:nvPr>
        </p:nvSpPr>
        <p:spPr>
          <a:xfrm>
            <a:off x="671954" y="5127680"/>
            <a:ext cx="3888432" cy="885141"/>
          </a:xfrm>
          <a:prstGeom prst="rect">
            <a:avLst/>
          </a:prstGeom>
        </p:spPr>
        <p:txBody>
          <a:bodyPr/>
          <a:lstStyle>
            <a:lvl1pPr algn="r">
              <a:defRPr sz="1000" b="0">
                <a:solidFill>
                  <a:schemeClr val="tx1"/>
                </a:solidFill>
              </a:defRPr>
            </a:lvl1pPr>
            <a:lvl2pPr algn="r">
              <a:defRPr sz="1000" b="1">
                <a:solidFill>
                  <a:schemeClr val="tx1"/>
                </a:solidFill>
              </a:defRPr>
            </a:lvl2pPr>
            <a:lvl3pPr algn="r">
              <a:defRPr sz="1000" b="1">
                <a:solidFill>
                  <a:schemeClr val="tx1"/>
                </a:solidFill>
              </a:defRPr>
            </a:lvl3pPr>
            <a:lvl4pPr algn="r">
              <a:defRPr sz="1000" b="1">
                <a:solidFill>
                  <a:schemeClr val="tx1"/>
                </a:solidFill>
              </a:defRPr>
            </a:lvl4pPr>
            <a:lvl5pPr algn="r">
              <a:defRPr sz="1000" b="1">
                <a:solidFill>
                  <a:schemeClr val="tx1"/>
                </a:solidFill>
              </a:defRPr>
            </a:lvl5pPr>
          </a:lstStyle>
          <a:p>
            <a:pPr lvl="0"/>
            <a:r>
              <a:rPr lang="fr-FR"/>
              <a:t>Texte descriptif</a:t>
            </a:r>
          </a:p>
        </p:txBody>
      </p:sp>
      <p:sp>
        <p:nvSpPr>
          <p:cNvPr id="48" name="Espace réservé du texte 31">
            <a:extLst>
              <a:ext uri="{FF2B5EF4-FFF2-40B4-BE49-F238E27FC236}">
                <a16:creationId xmlns:a16="http://schemas.microsoft.com/office/drawing/2014/main" id="{BBFB64BE-7AF1-78DC-5555-52230E6F0784}"/>
              </a:ext>
            </a:extLst>
          </p:cNvPr>
          <p:cNvSpPr>
            <a:spLocks noGrp="1"/>
          </p:cNvSpPr>
          <p:nvPr>
            <p:ph type="body" sz="quarter" idx="25" hasCustomPrompt="1"/>
          </p:nvPr>
        </p:nvSpPr>
        <p:spPr>
          <a:xfrm>
            <a:off x="7685208" y="845072"/>
            <a:ext cx="3888432" cy="234751"/>
          </a:xfrm>
          <a:prstGeom prst="rect">
            <a:avLst/>
          </a:prstGeom>
        </p:spPr>
        <p:txBody>
          <a:bodyPr/>
          <a:lstStyle>
            <a:lvl1pPr algn="l">
              <a:defRPr sz="1000" b="1">
                <a:solidFill>
                  <a:schemeClr val="tx1"/>
                </a:solidFill>
              </a:defRPr>
            </a:lvl1pPr>
            <a:lvl2pPr algn="r">
              <a:defRPr sz="1000" b="1">
                <a:solidFill>
                  <a:schemeClr val="tx1"/>
                </a:solidFill>
              </a:defRPr>
            </a:lvl2pPr>
            <a:lvl3pPr algn="r">
              <a:defRPr sz="1000" b="1">
                <a:solidFill>
                  <a:schemeClr val="tx1"/>
                </a:solidFill>
              </a:defRPr>
            </a:lvl3pPr>
            <a:lvl4pPr algn="r">
              <a:defRPr sz="1000" b="1">
                <a:solidFill>
                  <a:schemeClr val="tx1"/>
                </a:solidFill>
              </a:defRPr>
            </a:lvl4pPr>
            <a:lvl5pPr algn="r">
              <a:defRPr sz="1000" b="1">
                <a:solidFill>
                  <a:schemeClr val="tx1"/>
                </a:solidFill>
              </a:defRPr>
            </a:lvl5pPr>
          </a:lstStyle>
          <a:p>
            <a:pPr lvl="0"/>
            <a:r>
              <a:rPr lang="fr-FR"/>
              <a:t>Titre</a:t>
            </a:r>
          </a:p>
        </p:txBody>
      </p:sp>
      <p:sp>
        <p:nvSpPr>
          <p:cNvPr id="49" name="Espace réservé du texte 31">
            <a:extLst>
              <a:ext uri="{FF2B5EF4-FFF2-40B4-BE49-F238E27FC236}">
                <a16:creationId xmlns:a16="http://schemas.microsoft.com/office/drawing/2014/main" id="{AA0A0A45-CE97-F8D2-BD1C-4175F8DF004E}"/>
              </a:ext>
            </a:extLst>
          </p:cNvPr>
          <p:cNvSpPr>
            <a:spLocks noGrp="1"/>
          </p:cNvSpPr>
          <p:nvPr>
            <p:ph type="body" sz="quarter" idx="26" hasCustomPrompt="1"/>
          </p:nvPr>
        </p:nvSpPr>
        <p:spPr>
          <a:xfrm>
            <a:off x="7685208" y="1141395"/>
            <a:ext cx="3888432" cy="885141"/>
          </a:xfrm>
          <a:prstGeom prst="rect">
            <a:avLst/>
          </a:prstGeom>
        </p:spPr>
        <p:txBody>
          <a:bodyPr/>
          <a:lstStyle>
            <a:lvl1pPr algn="l">
              <a:defRPr sz="1000" b="0">
                <a:solidFill>
                  <a:schemeClr val="tx1"/>
                </a:solidFill>
              </a:defRPr>
            </a:lvl1pPr>
            <a:lvl2pPr algn="r">
              <a:defRPr sz="1000" b="1">
                <a:solidFill>
                  <a:schemeClr val="tx1"/>
                </a:solidFill>
              </a:defRPr>
            </a:lvl2pPr>
            <a:lvl3pPr algn="r">
              <a:defRPr sz="1000" b="1">
                <a:solidFill>
                  <a:schemeClr val="tx1"/>
                </a:solidFill>
              </a:defRPr>
            </a:lvl3pPr>
            <a:lvl4pPr algn="r">
              <a:defRPr sz="1000" b="1">
                <a:solidFill>
                  <a:schemeClr val="tx1"/>
                </a:solidFill>
              </a:defRPr>
            </a:lvl4pPr>
            <a:lvl5pPr algn="r">
              <a:defRPr sz="1000" b="1">
                <a:solidFill>
                  <a:schemeClr val="tx1"/>
                </a:solidFill>
              </a:defRPr>
            </a:lvl5pPr>
          </a:lstStyle>
          <a:p>
            <a:pPr lvl="0"/>
            <a:r>
              <a:rPr lang="fr-FR"/>
              <a:t>Texte descriptif</a:t>
            </a:r>
          </a:p>
        </p:txBody>
      </p:sp>
      <p:sp>
        <p:nvSpPr>
          <p:cNvPr id="51" name="Espace réservé du texte 31">
            <a:extLst>
              <a:ext uri="{FF2B5EF4-FFF2-40B4-BE49-F238E27FC236}">
                <a16:creationId xmlns:a16="http://schemas.microsoft.com/office/drawing/2014/main" id="{201C6D72-A7D1-89E3-331A-FE9F66A6B4DC}"/>
              </a:ext>
            </a:extLst>
          </p:cNvPr>
          <p:cNvSpPr>
            <a:spLocks noGrp="1"/>
          </p:cNvSpPr>
          <p:nvPr>
            <p:ph type="body" sz="quarter" idx="27" hasCustomPrompt="1"/>
          </p:nvPr>
        </p:nvSpPr>
        <p:spPr>
          <a:xfrm>
            <a:off x="7704224" y="2551835"/>
            <a:ext cx="3888432" cy="234751"/>
          </a:xfrm>
          <a:prstGeom prst="rect">
            <a:avLst/>
          </a:prstGeom>
        </p:spPr>
        <p:txBody>
          <a:bodyPr/>
          <a:lstStyle>
            <a:lvl1pPr algn="l">
              <a:defRPr sz="1000" b="1">
                <a:solidFill>
                  <a:schemeClr val="tx1"/>
                </a:solidFill>
              </a:defRPr>
            </a:lvl1pPr>
            <a:lvl2pPr algn="r">
              <a:defRPr sz="1000" b="1">
                <a:solidFill>
                  <a:schemeClr val="tx1"/>
                </a:solidFill>
              </a:defRPr>
            </a:lvl2pPr>
            <a:lvl3pPr algn="r">
              <a:defRPr sz="1000" b="1">
                <a:solidFill>
                  <a:schemeClr val="tx1"/>
                </a:solidFill>
              </a:defRPr>
            </a:lvl3pPr>
            <a:lvl4pPr algn="r">
              <a:defRPr sz="1000" b="1">
                <a:solidFill>
                  <a:schemeClr val="tx1"/>
                </a:solidFill>
              </a:defRPr>
            </a:lvl4pPr>
            <a:lvl5pPr algn="r">
              <a:defRPr sz="1000" b="1">
                <a:solidFill>
                  <a:schemeClr val="tx1"/>
                </a:solidFill>
              </a:defRPr>
            </a:lvl5pPr>
          </a:lstStyle>
          <a:p>
            <a:pPr lvl="0"/>
            <a:r>
              <a:rPr lang="fr-FR"/>
              <a:t>Titre</a:t>
            </a:r>
          </a:p>
        </p:txBody>
      </p:sp>
      <p:sp>
        <p:nvSpPr>
          <p:cNvPr id="52" name="Espace réservé du texte 31">
            <a:extLst>
              <a:ext uri="{FF2B5EF4-FFF2-40B4-BE49-F238E27FC236}">
                <a16:creationId xmlns:a16="http://schemas.microsoft.com/office/drawing/2014/main" id="{910225B6-B32B-C4E6-E543-768741EEA4AE}"/>
              </a:ext>
            </a:extLst>
          </p:cNvPr>
          <p:cNvSpPr>
            <a:spLocks noGrp="1"/>
          </p:cNvSpPr>
          <p:nvPr>
            <p:ph type="body" sz="quarter" idx="28" hasCustomPrompt="1"/>
          </p:nvPr>
        </p:nvSpPr>
        <p:spPr>
          <a:xfrm>
            <a:off x="7704224" y="2848158"/>
            <a:ext cx="3888432" cy="885141"/>
          </a:xfrm>
          <a:prstGeom prst="rect">
            <a:avLst/>
          </a:prstGeom>
        </p:spPr>
        <p:txBody>
          <a:bodyPr/>
          <a:lstStyle>
            <a:lvl1pPr algn="l">
              <a:defRPr sz="1000" b="0">
                <a:solidFill>
                  <a:schemeClr val="tx1"/>
                </a:solidFill>
              </a:defRPr>
            </a:lvl1pPr>
            <a:lvl2pPr algn="r">
              <a:defRPr sz="1000" b="1">
                <a:solidFill>
                  <a:schemeClr val="tx1"/>
                </a:solidFill>
              </a:defRPr>
            </a:lvl2pPr>
            <a:lvl3pPr algn="r">
              <a:defRPr sz="1000" b="1">
                <a:solidFill>
                  <a:schemeClr val="tx1"/>
                </a:solidFill>
              </a:defRPr>
            </a:lvl3pPr>
            <a:lvl4pPr algn="r">
              <a:defRPr sz="1000" b="1">
                <a:solidFill>
                  <a:schemeClr val="tx1"/>
                </a:solidFill>
              </a:defRPr>
            </a:lvl4pPr>
            <a:lvl5pPr algn="r">
              <a:defRPr sz="1000" b="1">
                <a:solidFill>
                  <a:schemeClr val="tx1"/>
                </a:solidFill>
              </a:defRPr>
            </a:lvl5pPr>
          </a:lstStyle>
          <a:p>
            <a:pPr lvl="0"/>
            <a:r>
              <a:rPr lang="fr-FR"/>
              <a:t>Texte descriptif</a:t>
            </a:r>
          </a:p>
        </p:txBody>
      </p:sp>
      <p:sp>
        <p:nvSpPr>
          <p:cNvPr id="53" name="Espace réservé du texte 31">
            <a:extLst>
              <a:ext uri="{FF2B5EF4-FFF2-40B4-BE49-F238E27FC236}">
                <a16:creationId xmlns:a16="http://schemas.microsoft.com/office/drawing/2014/main" id="{97C483A8-0983-C282-C4CF-787996684AE9}"/>
              </a:ext>
            </a:extLst>
          </p:cNvPr>
          <p:cNvSpPr>
            <a:spLocks noGrp="1"/>
          </p:cNvSpPr>
          <p:nvPr>
            <p:ph type="body" sz="quarter" idx="29" hasCustomPrompt="1"/>
          </p:nvPr>
        </p:nvSpPr>
        <p:spPr>
          <a:xfrm>
            <a:off x="7718572" y="4193078"/>
            <a:ext cx="3888432" cy="234751"/>
          </a:xfrm>
          <a:prstGeom prst="rect">
            <a:avLst/>
          </a:prstGeom>
        </p:spPr>
        <p:txBody>
          <a:bodyPr/>
          <a:lstStyle>
            <a:lvl1pPr algn="l">
              <a:defRPr sz="1000" b="1">
                <a:solidFill>
                  <a:schemeClr val="tx1"/>
                </a:solidFill>
              </a:defRPr>
            </a:lvl1pPr>
            <a:lvl2pPr algn="r">
              <a:defRPr sz="1000" b="1">
                <a:solidFill>
                  <a:schemeClr val="tx1"/>
                </a:solidFill>
              </a:defRPr>
            </a:lvl2pPr>
            <a:lvl3pPr algn="r">
              <a:defRPr sz="1000" b="1">
                <a:solidFill>
                  <a:schemeClr val="tx1"/>
                </a:solidFill>
              </a:defRPr>
            </a:lvl3pPr>
            <a:lvl4pPr algn="r">
              <a:defRPr sz="1000" b="1">
                <a:solidFill>
                  <a:schemeClr val="tx1"/>
                </a:solidFill>
              </a:defRPr>
            </a:lvl4pPr>
            <a:lvl5pPr algn="r">
              <a:defRPr sz="1000" b="1">
                <a:solidFill>
                  <a:schemeClr val="tx1"/>
                </a:solidFill>
              </a:defRPr>
            </a:lvl5pPr>
          </a:lstStyle>
          <a:p>
            <a:pPr lvl="0"/>
            <a:r>
              <a:rPr lang="fr-FR"/>
              <a:t>Titre</a:t>
            </a:r>
          </a:p>
        </p:txBody>
      </p:sp>
      <p:sp>
        <p:nvSpPr>
          <p:cNvPr id="54" name="Espace réservé du texte 31">
            <a:extLst>
              <a:ext uri="{FF2B5EF4-FFF2-40B4-BE49-F238E27FC236}">
                <a16:creationId xmlns:a16="http://schemas.microsoft.com/office/drawing/2014/main" id="{F27E0CD8-9386-F10B-1545-34F7992C5A3D}"/>
              </a:ext>
            </a:extLst>
          </p:cNvPr>
          <p:cNvSpPr>
            <a:spLocks noGrp="1"/>
          </p:cNvSpPr>
          <p:nvPr>
            <p:ph type="body" sz="quarter" idx="30" hasCustomPrompt="1"/>
          </p:nvPr>
        </p:nvSpPr>
        <p:spPr>
          <a:xfrm>
            <a:off x="7718572" y="4489401"/>
            <a:ext cx="3888432" cy="885141"/>
          </a:xfrm>
          <a:prstGeom prst="rect">
            <a:avLst/>
          </a:prstGeom>
        </p:spPr>
        <p:txBody>
          <a:bodyPr/>
          <a:lstStyle>
            <a:lvl1pPr algn="l">
              <a:defRPr sz="1000" b="0">
                <a:solidFill>
                  <a:schemeClr val="tx1"/>
                </a:solidFill>
              </a:defRPr>
            </a:lvl1pPr>
            <a:lvl2pPr algn="r">
              <a:defRPr sz="1000" b="1">
                <a:solidFill>
                  <a:schemeClr val="tx1"/>
                </a:solidFill>
              </a:defRPr>
            </a:lvl2pPr>
            <a:lvl3pPr algn="r">
              <a:defRPr sz="1000" b="1">
                <a:solidFill>
                  <a:schemeClr val="tx1"/>
                </a:solidFill>
              </a:defRPr>
            </a:lvl3pPr>
            <a:lvl4pPr algn="r">
              <a:defRPr sz="1000" b="1">
                <a:solidFill>
                  <a:schemeClr val="tx1"/>
                </a:solidFill>
              </a:defRPr>
            </a:lvl4pPr>
            <a:lvl5pPr algn="r">
              <a:defRPr sz="1000" b="1">
                <a:solidFill>
                  <a:schemeClr val="tx1"/>
                </a:solidFill>
              </a:defRPr>
            </a:lvl5pPr>
          </a:lstStyle>
          <a:p>
            <a:pPr lvl="0"/>
            <a:r>
              <a:rPr lang="fr-FR"/>
              <a:t>Texte descriptif</a:t>
            </a:r>
          </a:p>
        </p:txBody>
      </p:sp>
      <p:pic>
        <p:nvPicPr>
          <p:cNvPr id="2" name="Image 1" descr="Une image contenant Police, texte, Graphique, logo&#10;&#10;Description générée automatiquement">
            <a:extLst>
              <a:ext uri="{FF2B5EF4-FFF2-40B4-BE49-F238E27FC236}">
                <a16:creationId xmlns:a16="http://schemas.microsoft.com/office/drawing/2014/main" id="{54C70A8C-2DE3-7677-AD68-FE3136CE0153}"/>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10570946" y="6079501"/>
            <a:ext cx="1631666" cy="806043"/>
          </a:xfrm>
          <a:prstGeom prst="rect">
            <a:avLst/>
          </a:prstGeom>
        </p:spPr>
      </p:pic>
    </p:spTree>
    <p:extLst>
      <p:ext uri="{BB962C8B-B14F-4D97-AF65-F5344CB8AC3E}">
        <p14:creationId xmlns:p14="http://schemas.microsoft.com/office/powerpoint/2010/main" val="15876890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Roadmap /  blanc">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B34413F8-B5AC-50EC-96D4-8E13AFDAD17D}"/>
              </a:ext>
            </a:extLst>
          </p:cNvPr>
          <p:cNvSpPr>
            <a:spLocks noGrp="1"/>
          </p:cNvSpPr>
          <p:nvPr>
            <p:ph type="ftr" sz="quarter" idx="10"/>
          </p:nvPr>
        </p:nvSpPr>
        <p:spPr/>
        <p:txBody>
          <a:body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9FF4ACBC-9A80-4D01-85F1-781F46FDFA6A}"/>
              </a:ext>
            </a:extLst>
          </p:cNvPr>
          <p:cNvSpPr>
            <a:spLocks noGrp="1"/>
          </p:cNvSpPr>
          <p:nvPr>
            <p:ph type="sldNum" sz="quarter" idx="11"/>
          </p:nvPr>
        </p:nvSpPr>
        <p:spPr/>
        <p:txBody>
          <a:bodyPr/>
          <a:lstStyle/>
          <a:p>
            <a:fld id="{72F7D735-2684-4015-BC38-8C62B24B466E}" type="slidenum">
              <a:rPr lang="fr-FR" smtClean="0"/>
              <a:pPr/>
              <a:t>‹N°›</a:t>
            </a:fld>
            <a:endParaRPr lang="fr-FR"/>
          </a:p>
        </p:txBody>
      </p:sp>
      <p:pic>
        <p:nvPicPr>
          <p:cNvPr id="5" name="Graphique 4">
            <a:extLst>
              <a:ext uri="{FF2B5EF4-FFF2-40B4-BE49-F238E27FC236}">
                <a16:creationId xmlns:a16="http://schemas.microsoft.com/office/drawing/2014/main" id="{109A9C69-EDCD-7D4B-A2F8-BCE263378FB8}"/>
              </a:ext>
            </a:extLst>
          </p:cNvPr>
          <p:cNvPicPr/>
          <p:nvPr userDrawn="1"/>
        </p:nvPicPr>
        <p:blipFill>
          <a:blip r:embed="rId2">
            <a:extLst>
              <a:ext uri="{96DAC541-7B7A-43D3-8B79-37D633B846F1}">
                <asvg:svgBlip xmlns:asvg="http://schemas.microsoft.com/office/drawing/2016/SVG/main" r:embed="rId3"/>
              </a:ext>
            </a:extLst>
          </a:blip>
          <a:stretch>
            <a:fillRect/>
          </a:stretch>
        </p:blipFill>
        <p:spPr>
          <a:xfrm>
            <a:off x="479376" y="776906"/>
            <a:ext cx="11391900" cy="6067425"/>
          </a:xfrm>
          <a:prstGeom prst="rect">
            <a:avLst/>
          </a:prstGeom>
        </p:spPr>
      </p:pic>
      <p:sp>
        <p:nvSpPr>
          <p:cNvPr id="21" name="Triangle isocèle 20">
            <a:extLst>
              <a:ext uri="{FF2B5EF4-FFF2-40B4-BE49-F238E27FC236}">
                <a16:creationId xmlns:a16="http://schemas.microsoft.com/office/drawing/2014/main" id="{6A0DD17E-455A-6E42-9897-537B9FCFC1D8}"/>
              </a:ext>
            </a:extLst>
          </p:cNvPr>
          <p:cNvSpPr/>
          <p:nvPr/>
        </p:nvSpPr>
        <p:spPr>
          <a:xfrm flipH="1">
            <a:off x="9514510" y="5181763"/>
            <a:ext cx="144016" cy="102602"/>
          </a:xfrm>
          <a:prstGeom prst="triangl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5" name="Triangle isocèle 34">
            <a:extLst>
              <a:ext uri="{FF2B5EF4-FFF2-40B4-BE49-F238E27FC236}">
                <a16:creationId xmlns:a16="http://schemas.microsoft.com/office/drawing/2014/main" id="{AC6CCA89-3CF8-09C5-5B8F-F649CFD54456}"/>
              </a:ext>
            </a:extLst>
          </p:cNvPr>
          <p:cNvSpPr/>
          <p:nvPr userDrawn="1"/>
        </p:nvSpPr>
        <p:spPr>
          <a:xfrm rot="5400000">
            <a:off x="11565459" y="741786"/>
            <a:ext cx="522450" cy="372136"/>
          </a:xfrm>
          <a:prstGeom prst="triangle">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8" name="Espace réservé du texte 43">
            <a:extLst>
              <a:ext uri="{FF2B5EF4-FFF2-40B4-BE49-F238E27FC236}">
                <a16:creationId xmlns:a16="http://schemas.microsoft.com/office/drawing/2014/main" id="{D5E92762-8708-A443-56C4-86A7405B6197}"/>
              </a:ext>
            </a:extLst>
          </p:cNvPr>
          <p:cNvSpPr>
            <a:spLocks noGrp="1"/>
          </p:cNvSpPr>
          <p:nvPr>
            <p:ph type="body" sz="quarter" idx="12" hasCustomPrompt="1"/>
          </p:nvPr>
        </p:nvSpPr>
        <p:spPr>
          <a:xfrm>
            <a:off x="362691" y="404664"/>
            <a:ext cx="2780982" cy="1800225"/>
          </a:xfrm>
          <a:prstGeom prst="rect">
            <a:avLst/>
          </a:prstGeom>
        </p:spPr>
        <p:txBody>
          <a:bodyPr/>
          <a:lstStyle>
            <a:lvl1pPr>
              <a:defRPr sz="3000" b="1">
                <a:solidFill>
                  <a:schemeClr val="tx2"/>
                </a:solidFill>
              </a:defRPr>
            </a:lvl1pPr>
            <a:lvl2pPr>
              <a:defRPr sz="2800" b="1">
                <a:solidFill>
                  <a:schemeClr val="tx2"/>
                </a:solidFill>
              </a:defRPr>
            </a:lvl2pPr>
            <a:lvl3pPr>
              <a:defRPr sz="2800" b="1">
                <a:solidFill>
                  <a:schemeClr val="tx2"/>
                </a:solidFill>
              </a:defRPr>
            </a:lvl3pPr>
            <a:lvl4pPr>
              <a:defRPr sz="2800" b="1">
                <a:solidFill>
                  <a:schemeClr val="tx2"/>
                </a:solidFill>
              </a:defRPr>
            </a:lvl4pPr>
            <a:lvl5pPr>
              <a:defRPr sz="2800" b="1">
                <a:solidFill>
                  <a:schemeClr val="tx2"/>
                </a:solidFill>
              </a:defRPr>
            </a:lvl5pPr>
          </a:lstStyle>
          <a:p>
            <a:pPr lvl="0"/>
            <a:r>
              <a:rPr lang="fr-FR"/>
              <a:t>Titre slide</a:t>
            </a:r>
          </a:p>
          <a:p>
            <a:pPr lvl="0"/>
            <a:r>
              <a:rPr lang="fr-FR"/>
              <a:t>(roadmap)</a:t>
            </a:r>
          </a:p>
        </p:txBody>
      </p:sp>
    </p:spTree>
    <p:extLst>
      <p:ext uri="{BB962C8B-B14F-4D97-AF65-F5344CB8AC3E}">
        <p14:creationId xmlns:p14="http://schemas.microsoft.com/office/powerpoint/2010/main" val="18410098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Roadmap / bleu foncé">
    <p:bg>
      <p:bgPr>
        <a:solidFill>
          <a:schemeClr val="tx1"/>
        </a:solidFill>
        <a:effectLst/>
      </p:bgPr>
    </p:bg>
    <p:spTree>
      <p:nvGrpSpPr>
        <p:cNvPr id="1" name=""/>
        <p:cNvGrpSpPr/>
        <p:nvPr/>
      </p:nvGrpSpPr>
      <p:grpSpPr>
        <a:xfrm>
          <a:off x="0" y="0"/>
          <a:ext cx="0" cy="0"/>
          <a:chOff x="0" y="0"/>
          <a:chExt cx="0" cy="0"/>
        </a:xfrm>
      </p:grpSpPr>
      <p:pic>
        <p:nvPicPr>
          <p:cNvPr id="2" name="Graphique 1">
            <a:extLst>
              <a:ext uri="{FF2B5EF4-FFF2-40B4-BE49-F238E27FC236}">
                <a16:creationId xmlns:a16="http://schemas.microsoft.com/office/drawing/2014/main" id="{93CF4B37-95EC-F41E-7342-06913508C97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2054" y="817959"/>
            <a:ext cx="11391900" cy="6067425"/>
          </a:xfrm>
          <a:prstGeom prst="rect">
            <a:avLst/>
          </a:prstGeom>
        </p:spPr>
      </p:pic>
      <p:sp>
        <p:nvSpPr>
          <p:cNvPr id="3" name="Espace réservé du pied de page 2">
            <a:extLst>
              <a:ext uri="{FF2B5EF4-FFF2-40B4-BE49-F238E27FC236}">
                <a16:creationId xmlns:a16="http://schemas.microsoft.com/office/drawing/2014/main" id="{B34413F8-B5AC-50EC-96D4-8E13AFDAD17D}"/>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9FF4ACBC-9A80-4D01-85F1-781F46FDFA6A}"/>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sp>
        <p:nvSpPr>
          <p:cNvPr id="35" name="Triangle isocèle 34">
            <a:extLst>
              <a:ext uri="{FF2B5EF4-FFF2-40B4-BE49-F238E27FC236}">
                <a16:creationId xmlns:a16="http://schemas.microsoft.com/office/drawing/2014/main" id="{AC6CCA89-3CF8-09C5-5B8F-F649CFD54456}"/>
              </a:ext>
            </a:extLst>
          </p:cNvPr>
          <p:cNvSpPr/>
          <p:nvPr userDrawn="1"/>
        </p:nvSpPr>
        <p:spPr>
          <a:xfrm rot="5400000">
            <a:off x="11565459" y="741786"/>
            <a:ext cx="522450" cy="372136"/>
          </a:xfrm>
          <a:prstGeom prst="triangl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8" name="Espace réservé du texte 43">
            <a:extLst>
              <a:ext uri="{FF2B5EF4-FFF2-40B4-BE49-F238E27FC236}">
                <a16:creationId xmlns:a16="http://schemas.microsoft.com/office/drawing/2014/main" id="{D5E92762-8708-A443-56C4-86A7405B6197}"/>
              </a:ext>
            </a:extLst>
          </p:cNvPr>
          <p:cNvSpPr>
            <a:spLocks noGrp="1"/>
          </p:cNvSpPr>
          <p:nvPr>
            <p:ph type="body" sz="quarter" idx="12" hasCustomPrompt="1"/>
          </p:nvPr>
        </p:nvSpPr>
        <p:spPr>
          <a:xfrm>
            <a:off x="362691" y="404664"/>
            <a:ext cx="2780982" cy="1800225"/>
          </a:xfrm>
          <a:prstGeom prst="rect">
            <a:avLst/>
          </a:prstGeom>
        </p:spPr>
        <p:txBody>
          <a:bodyPr/>
          <a:lstStyle>
            <a:lvl1pPr>
              <a:defRPr sz="3000" b="1">
                <a:solidFill>
                  <a:schemeClr val="bg1"/>
                </a:solidFill>
              </a:defRPr>
            </a:lvl1pPr>
            <a:lvl2pPr>
              <a:defRPr sz="2800" b="1">
                <a:solidFill>
                  <a:schemeClr val="tx2"/>
                </a:solidFill>
              </a:defRPr>
            </a:lvl2pPr>
            <a:lvl3pPr>
              <a:defRPr sz="2800" b="1">
                <a:solidFill>
                  <a:schemeClr val="tx2"/>
                </a:solidFill>
              </a:defRPr>
            </a:lvl3pPr>
            <a:lvl4pPr>
              <a:defRPr sz="2800" b="1">
                <a:solidFill>
                  <a:schemeClr val="tx2"/>
                </a:solidFill>
              </a:defRPr>
            </a:lvl4pPr>
            <a:lvl5pPr>
              <a:defRPr sz="2800" b="1">
                <a:solidFill>
                  <a:schemeClr val="tx2"/>
                </a:solidFill>
              </a:defRPr>
            </a:lvl5pPr>
          </a:lstStyle>
          <a:p>
            <a:pPr lvl="0"/>
            <a:r>
              <a:rPr lang="fr-FR"/>
              <a:t>Titre slide (roadmap)</a:t>
            </a:r>
          </a:p>
        </p:txBody>
      </p:sp>
      <p:sp>
        <p:nvSpPr>
          <p:cNvPr id="7" name="Espace réservé du texte 6">
            <a:extLst>
              <a:ext uri="{FF2B5EF4-FFF2-40B4-BE49-F238E27FC236}">
                <a16:creationId xmlns:a16="http://schemas.microsoft.com/office/drawing/2014/main" id="{0B262015-84A2-68D2-CC38-D6904A546099}"/>
              </a:ext>
            </a:extLst>
          </p:cNvPr>
          <p:cNvSpPr>
            <a:spLocks noGrp="1"/>
          </p:cNvSpPr>
          <p:nvPr>
            <p:ph type="body" sz="quarter" idx="13" hasCustomPrompt="1"/>
          </p:nvPr>
        </p:nvSpPr>
        <p:spPr>
          <a:xfrm>
            <a:off x="1343472" y="2876027"/>
            <a:ext cx="2881313" cy="1655762"/>
          </a:xfrm>
          <a:prstGeom prst="roundRect">
            <a:avLst>
              <a:gd name="adj" fmla="val 2600"/>
            </a:avLst>
          </a:prstGeom>
          <a:solidFill>
            <a:schemeClr val="tx2"/>
          </a:solidFill>
        </p:spPr>
        <p:txBody>
          <a:bodyPr/>
          <a:lstStyle>
            <a:lvl1pPr algn="ctr">
              <a:defRPr sz="1100" b="0">
                <a:solidFill>
                  <a:schemeClr val="bg1"/>
                </a:solidFill>
              </a:defRPr>
            </a:lvl1pPr>
            <a:lvl2pPr algn="ctr">
              <a:defRPr sz="1100" b="0">
                <a:solidFill>
                  <a:schemeClr val="bg1"/>
                </a:solidFill>
              </a:defRPr>
            </a:lvl2pPr>
            <a:lvl3pPr algn="ctr">
              <a:defRPr sz="1100" b="0">
                <a:solidFill>
                  <a:schemeClr val="bg1"/>
                </a:solidFill>
              </a:defRPr>
            </a:lvl3pPr>
            <a:lvl4pPr algn="ctr">
              <a:defRPr sz="1100" b="0">
                <a:solidFill>
                  <a:schemeClr val="bg1"/>
                </a:solidFill>
              </a:defRPr>
            </a:lvl4pPr>
            <a:lvl5pPr algn="ctr">
              <a:defRPr sz="1100" b="0">
                <a:solidFill>
                  <a:schemeClr val="bg1"/>
                </a:solidFill>
              </a:defRPr>
            </a:lvl5pPr>
          </a:lstStyle>
          <a:p>
            <a:pPr lvl="0"/>
            <a:r>
              <a:rPr lang="fr-FR"/>
              <a:t>Description texte</a:t>
            </a:r>
          </a:p>
        </p:txBody>
      </p:sp>
    </p:spTree>
    <p:extLst>
      <p:ext uri="{BB962C8B-B14F-4D97-AF65-F5344CB8AC3E}">
        <p14:creationId xmlns:p14="http://schemas.microsoft.com/office/powerpoint/2010/main" val="31021503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meline / bleu foncé">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7C02C78F-948A-498A-BED6-3A0453F60C4F}"/>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623C3635-8D42-3E7F-C0C6-58EF2B91DFE8}"/>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cxnSp>
        <p:nvCxnSpPr>
          <p:cNvPr id="8" name="Connecteur droit 7">
            <a:extLst>
              <a:ext uri="{FF2B5EF4-FFF2-40B4-BE49-F238E27FC236}">
                <a16:creationId xmlns:a16="http://schemas.microsoft.com/office/drawing/2014/main" id="{D9796404-C73D-FC4A-EBAF-01E0AEB7CFEA}"/>
              </a:ext>
            </a:extLst>
          </p:cNvPr>
          <p:cNvCxnSpPr>
            <a:cxnSpLocks/>
          </p:cNvCxnSpPr>
          <p:nvPr userDrawn="1"/>
        </p:nvCxnSpPr>
        <p:spPr>
          <a:xfrm>
            <a:off x="0" y="2924944"/>
            <a:ext cx="12192000" cy="0"/>
          </a:xfrm>
          <a:prstGeom prst="line">
            <a:avLst/>
          </a:prstGeom>
          <a:ln w="1016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Image 8" descr="Une image contenant art&#10;&#10;Description générée automatiquement avec une confiance faible">
            <a:extLst>
              <a:ext uri="{FF2B5EF4-FFF2-40B4-BE49-F238E27FC236}">
                <a16:creationId xmlns:a16="http://schemas.microsoft.com/office/drawing/2014/main" id="{E3628956-5A28-585F-7F9F-F4CBE626392D}"/>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8831845" y="-122068"/>
            <a:ext cx="2789424" cy="2958701"/>
          </a:xfrm>
          <a:prstGeom prst="rect">
            <a:avLst/>
          </a:prstGeom>
        </p:spPr>
      </p:pic>
      <p:pic>
        <p:nvPicPr>
          <p:cNvPr id="10" name="Image 9" descr="Une image contenant art&#10;&#10;Description générée automatiquement avec une confiance faible">
            <a:extLst>
              <a:ext uri="{FF2B5EF4-FFF2-40B4-BE49-F238E27FC236}">
                <a16:creationId xmlns:a16="http://schemas.microsoft.com/office/drawing/2014/main" id="{9D190BD8-B349-B13D-7119-782DF5FD19E9}"/>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3726142" y="-1003251"/>
            <a:ext cx="2143359" cy="4948343"/>
          </a:xfrm>
          <a:prstGeom prst="rect">
            <a:avLst/>
          </a:prstGeom>
        </p:spPr>
      </p:pic>
      <p:pic>
        <p:nvPicPr>
          <p:cNvPr id="12" name="Image 11" descr="Une image contenant croquis, noir, noir et blanc, art&#10;&#10;Description générée automatiquement">
            <a:extLst>
              <a:ext uri="{FF2B5EF4-FFF2-40B4-BE49-F238E27FC236}">
                <a16:creationId xmlns:a16="http://schemas.microsoft.com/office/drawing/2014/main" id="{0C1BFACD-EB63-E53E-657A-AA8E40BA6F99}"/>
              </a:ext>
            </a:extLst>
          </p:cNvPr>
          <p:cNvPicPr>
            <a:picLocks noChangeAspect="1"/>
          </p:cNvPicPr>
          <p:nvPr userDrawn="1"/>
        </p:nvPicPr>
        <p:blipFill rotWithShape="1">
          <a:blip r:embed="rId4" cstate="email">
            <a:extLst>
              <a:ext uri="{28A0092B-C50C-407E-A947-70E740481C1C}">
                <a14:useLocalDpi xmlns:a14="http://schemas.microsoft.com/office/drawing/2010/main" val="0"/>
              </a:ext>
            </a:extLst>
          </a:blip>
          <a:srcRect/>
          <a:stretch/>
        </p:blipFill>
        <p:spPr>
          <a:xfrm>
            <a:off x="-411758" y="1093002"/>
            <a:ext cx="3171368" cy="1644103"/>
          </a:xfrm>
          <a:prstGeom prst="rect">
            <a:avLst/>
          </a:prstGeom>
        </p:spPr>
      </p:pic>
      <p:sp>
        <p:nvSpPr>
          <p:cNvPr id="14" name="ZoneTexte 13">
            <a:extLst>
              <a:ext uri="{FF2B5EF4-FFF2-40B4-BE49-F238E27FC236}">
                <a16:creationId xmlns:a16="http://schemas.microsoft.com/office/drawing/2014/main" id="{70C963D3-CEAC-C27F-0D2F-C6E9C6C78884}"/>
              </a:ext>
            </a:extLst>
          </p:cNvPr>
          <p:cNvSpPr txBox="1"/>
          <p:nvPr userDrawn="1"/>
        </p:nvSpPr>
        <p:spPr>
          <a:xfrm>
            <a:off x="454804" y="357742"/>
            <a:ext cx="6048672" cy="553998"/>
          </a:xfrm>
          <a:prstGeom prst="rect">
            <a:avLst/>
          </a:prstGeom>
          <a:noFill/>
        </p:spPr>
        <p:txBody>
          <a:bodyPr wrap="square" lIns="36000" tIns="0" rIns="36000" bIns="0" rtlCol="0">
            <a:spAutoFit/>
          </a:bodyPr>
          <a:lstStyle/>
          <a:p>
            <a:pPr>
              <a:buClr>
                <a:schemeClr val="tx2"/>
              </a:buClr>
            </a:pPr>
            <a:r>
              <a:rPr lang="fr-FR" sz="3600" b="1">
                <a:solidFill>
                  <a:schemeClr val="tx2"/>
                </a:solidFill>
              </a:rPr>
              <a:t>Titre slide (timeline)</a:t>
            </a:r>
            <a:endParaRPr lang="fr-FR" sz="3600" b="1">
              <a:solidFill>
                <a:schemeClr val="bg1"/>
              </a:solidFill>
            </a:endParaRPr>
          </a:p>
        </p:txBody>
      </p:sp>
      <p:sp>
        <p:nvSpPr>
          <p:cNvPr id="37" name="Espace réservé du texte 35">
            <a:extLst>
              <a:ext uri="{FF2B5EF4-FFF2-40B4-BE49-F238E27FC236}">
                <a16:creationId xmlns:a16="http://schemas.microsoft.com/office/drawing/2014/main" id="{F47F5661-F20A-AAA6-3BA3-642F61B8DE70}"/>
              </a:ext>
            </a:extLst>
          </p:cNvPr>
          <p:cNvSpPr>
            <a:spLocks noGrp="1"/>
          </p:cNvSpPr>
          <p:nvPr>
            <p:ph type="body" sz="quarter" idx="12" hasCustomPrompt="1"/>
          </p:nvPr>
        </p:nvSpPr>
        <p:spPr>
          <a:xfrm>
            <a:off x="983270" y="2237340"/>
            <a:ext cx="1392730" cy="1375208"/>
          </a:xfrm>
          <a:prstGeom prst="ellipse">
            <a:avLst/>
          </a:prstGeom>
          <a:solidFill>
            <a:schemeClr val="tx2"/>
          </a:solidFill>
        </p:spPr>
        <p:txBody>
          <a:bodyPr anchor="ctr" anchorCtr="0"/>
          <a:lstStyle>
            <a:lvl1pPr algn="ctr">
              <a:defRPr sz="2400" b="1">
                <a:solidFill>
                  <a:schemeClr val="bg1"/>
                </a:solidFill>
              </a:defRPr>
            </a:lvl1pPr>
            <a:lvl2pPr>
              <a:defRPr sz="2400" b="1">
                <a:solidFill>
                  <a:schemeClr val="bg1"/>
                </a:solidFill>
              </a:defRPr>
            </a:lvl2pPr>
            <a:lvl3pPr>
              <a:defRPr sz="2400" b="1">
                <a:solidFill>
                  <a:schemeClr val="bg1"/>
                </a:solidFill>
              </a:defRPr>
            </a:lvl3pPr>
            <a:lvl4pPr>
              <a:defRPr sz="2400" b="1">
                <a:solidFill>
                  <a:schemeClr val="bg1"/>
                </a:solidFill>
              </a:defRPr>
            </a:lvl4pPr>
            <a:lvl5pPr>
              <a:defRPr sz="2400" b="1">
                <a:solidFill>
                  <a:schemeClr val="bg1"/>
                </a:solidFill>
              </a:defRPr>
            </a:lvl5pPr>
          </a:lstStyle>
          <a:p>
            <a:pPr lvl="0"/>
            <a:r>
              <a:rPr lang="fr-FR"/>
              <a:t>2019</a:t>
            </a:r>
          </a:p>
        </p:txBody>
      </p:sp>
      <p:sp>
        <p:nvSpPr>
          <p:cNvPr id="38" name="Espace réservé du texte 35">
            <a:extLst>
              <a:ext uri="{FF2B5EF4-FFF2-40B4-BE49-F238E27FC236}">
                <a16:creationId xmlns:a16="http://schemas.microsoft.com/office/drawing/2014/main" id="{42D34A7E-E28A-E1FA-860D-0652849BF4A2}"/>
              </a:ext>
            </a:extLst>
          </p:cNvPr>
          <p:cNvSpPr>
            <a:spLocks noGrp="1"/>
          </p:cNvSpPr>
          <p:nvPr>
            <p:ph type="body" sz="quarter" idx="13" hasCustomPrompt="1"/>
          </p:nvPr>
        </p:nvSpPr>
        <p:spPr>
          <a:xfrm>
            <a:off x="3248132" y="2218856"/>
            <a:ext cx="1392730" cy="1375208"/>
          </a:xfrm>
          <a:prstGeom prst="ellipse">
            <a:avLst/>
          </a:prstGeom>
          <a:solidFill>
            <a:schemeClr val="tx2"/>
          </a:solidFill>
        </p:spPr>
        <p:txBody>
          <a:bodyPr anchor="ctr" anchorCtr="0"/>
          <a:lstStyle>
            <a:lvl1pPr algn="ctr">
              <a:defRPr sz="2400" b="1">
                <a:solidFill>
                  <a:schemeClr val="bg1"/>
                </a:solidFill>
              </a:defRPr>
            </a:lvl1pPr>
            <a:lvl2pPr>
              <a:defRPr sz="2400" b="1">
                <a:solidFill>
                  <a:schemeClr val="bg1"/>
                </a:solidFill>
              </a:defRPr>
            </a:lvl2pPr>
            <a:lvl3pPr>
              <a:defRPr sz="2400" b="1">
                <a:solidFill>
                  <a:schemeClr val="bg1"/>
                </a:solidFill>
              </a:defRPr>
            </a:lvl3pPr>
            <a:lvl4pPr>
              <a:defRPr sz="2400" b="1">
                <a:solidFill>
                  <a:schemeClr val="bg1"/>
                </a:solidFill>
              </a:defRPr>
            </a:lvl4pPr>
            <a:lvl5pPr>
              <a:defRPr sz="2400" b="1">
                <a:solidFill>
                  <a:schemeClr val="bg1"/>
                </a:solidFill>
              </a:defRPr>
            </a:lvl5pPr>
          </a:lstStyle>
          <a:p>
            <a:pPr lvl="0"/>
            <a:r>
              <a:rPr lang="fr-FR"/>
              <a:t>2020</a:t>
            </a:r>
          </a:p>
        </p:txBody>
      </p:sp>
      <p:sp>
        <p:nvSpPr>
          <p:cNvPr id="39" name="Espace réservé du texte 35">
            <a:extLst>
              <a:ext uri="{FF2B5EF4-FFF2-40B4-BE49-F238E27FC236}">
                <a16:creationId xmlns:a16="http://schemas.microsoft.com/office/drawing/2014/main" id="{F3F8D9FB-E7C6-99D2-9864-732EF2FBA0F9}"/>
              </a:ext>
            </a:extLst>
          </p:cNvPr>
          <p:cNvSpPr>
            <a:spLocks noGrp="1"/>
          </p:cNvSpPr>
          <p:nvPr>
            <p:ph type="body" sz="quarter" idx="14" hasCustomPrompt="1"/>
          </p:nvPr>
        </p:nvSpPr>
        <p:spPr>
          <a:xfrm>
            <a:off x="5338344" y="2237340"/>
            <a:ext cx="1392730" cy="1375208"/>
          </a:xfrm>
          <a:prstGeom prst="ellipse">
            <a:avLst/>
          </a:prstGeom>
          <a:solidFill>
            <a:schemeClr val="tx2"/>
          </a:solidFill>
        </p:spPr>
        <p:txBody>
          <a:bodyPr anchor="ctr" anchorCtr="0"/>
          <a:lstStyle>
            <a:lvl1pPr algn="ctr">
              <a:defRPr sz="2400" b="1">
                <a:solidFill>
                  <a:schemeClr val="bg1"/>
                </a:solidFill>
              </a:defRPr>
            </a:lvl1pPr>
            <a:lvl2pPr>
              <a:defRPr sz="2400" b="1">
                <a:solidFill>
                  <a:schemeClr val="bg1"/>
                </a:solidFill>
              </a:defRPr>
            </a:lvl2pPr>
            <a:lvl3pPr>
              <a:defRPr sz="2400" b="1">
                <a:solidFill>
                  <a:schemeClr val="bg1"/>
                </a:solidFill>
              </a:defRPr>
            </a:lvl3pPr>
            <a:lvl4pPr>
              <a:defRPr sz="2400" b="1">
                <a:solidFill>
                  <a:schemeClr val="bg1"/>
                </a:solidFill>
              </a:defRPr>
            </a:lvl4pPr>
            <a:lvl5pPr>
              <a:defRPr sz="2400" b="1">
                <a:solidFill>
                  <a:schemeClr val="bg1"/>
                </a:solidFill>
              </a:defRPr>
            </a:lvl5pPr>
          </a:lstStyle>
          <a:p>
            <a:pPr lvl="0"/>
            <a:r>
              <a:rPr lang="fr-FR"/>
              <a:t>2021</a:t>
            </a:r>
          </a:p>
        </p:txBody>
      </p:sp>
      <p:sp>
        <p:nvSpPr>
          <p:cNvPr id="40" name="Espace réservé du texte 35">
            <a:extLst>
              <a:ext uri="{FF2B5EF4-FFF2-40B4-BE49-F238E27FC236}">
                <a16:creationId xmlns:a16="http://schemas.microsoft.com/office/drawing/2014/main" id="{34767C94-BBA0-5BBF-6742-B69F861BBB30}"/>
              </a:ext>
            </a:extLst>
          </p:cNvPr>
          <p:cNvSpPr>
            <a:spLocks noGrp="1"/>
          </p:cNvSpPr>
          <p:nvPr>
            <p:ph type="body" sz="quarter" idx="15" hasCustomPrompt="1"/>
          </p:nvPr>
        </p:nvSpPr>
        <p:spPr>
          <a:xfrm>
            <a:off x="7603206" y="2218856"/>
            <a:ext cx="1392730" cy="1375208"/>
          </a:xfrm>
          <a:prstGeom prst="ellipse">
            <a:avLst/>
          </a:prstGeom>
          <a:solidFill>
            <a:schemeClr val="tx2"/>
          </a:solidFill>
        </p:spPr>
        <p:txBody>
          <a:bodyPr anchor="ctr" anchorCtr="0"/>
          <a:lstStyle>
            <a:lvl1pPr algn="ctr">
              <a:defRPr sz="2400" b="1">
                <a:solidFill>
                  <a:schemeClr val="bg1"/>
                </a:solidFill>
              </a:defRPr>
            </a:lvl1pPr>
            <a:lvl2pPr>
              <a:defRPr sz="2400" b="1">
                <a:solidFill>
                  <a:schemeClr val="bg1"/>
                </a:solidFill>
              </a:defRPr>
            </a:lvl2pPr>
            <a:lvl3pPr>
              <a:defRPr sz="2400" b="1">
                <a:solidFill>
                  <a:schemeClr val="bg1"/>
                </a:solidFill>
              </a:defRPr>
            </a:lvl3pPr>
            <a:lvl4pPr>
              <a:defRPr sz="2400" b="1">
                <a:solidFill>
                  <a:schemeClr val="bg1"/>
                </a:solidFill>
              </a:defRPr>
            </a:lvl4pPr>
            <a:lvl5pPr>
              <a:defRPr sz="2400" b="1">
                <a:solidFill>
                  <a:schemeClr val="bg1"/>
                </a:solidFill>
              </a:defRPr>
            </a:lvl5pPr>
          </a:lstStyle>
          <a:p>
            <a:pPr lvl="0"/>
            <a:r>
              <a:rPr lang="fr-FR"/>
              <a:t>2022</a:t>
            </a:r>
          </a:p>
        </p:txBody>
      </p:sp>
      <p:sp>
        <p:nvSpPr>
          <p:cNvPr id="41" name="Espace réservé du texte 35">
            <a:extLst>
              <a:ext uri="{FF2B5EF4-FFF2-40B4-BE49-F238E27FC236}">
                <a16:creationId xmlns:a16="http://schemas.microsoft.com/office/drawing/2014/main" id="{6C120551-DF11-7A80-B41C-7A6F3832D970}"/>
              </a:ext>
            </a:extLst>
          </p:cNvPr>
          <p:cNvSpPr>
            <a:spLocks noGrp="1"/>
          </p:cNvSpPr>
          <p:nvPr>
            <p:ph type="body" sz="quarter" idx="16" hasCustomPrompt="1"/>
          </p:nvPr>
        </p:nvSpPr>
        <p:spPr>
          <a:xfrm>
            <a:off x="9726316" y="2193185"/>
            <a:ext cx="1392730" cy="1375208"/>
          </a:xfrm>
          <a:prstGeom prst="ellipse">
            <a:avLst/>
          </a:prstGeom>
          <a:solidFill>
            <a:schemeClr val="tx2"/>
          </a:solidFill>
        </p:spPr>
        <p:txBody>
          <a:bodyPr anchor="ctr" anchorCtr="0"/>
          <a:lstStyle>
            <a:lvl1pPr algn="ctr">
              <a:defRPr sz="2400" b="1">
                <a:solidFill>
                  <a:schemeClr val="bg1"/>
                </a:solidFill>
              </a:defRPr>
            </a:lvl1pPr>
            <a:lvl2pPr>
              <a:defRPr sz="2400" b="1">
                <a:solidFill>
                  <a:schemeClr val="bg1"/>
                </a:solidFill>
              </a:defRPr>
            </a:lvl2pPr>
            <a:lvl3pPr>
              <a:defRPr sz="2400" b="1">
                <a:solidFill>
                  <a:schemeClr val="bg1"/>
                </a:solidFill>
              </a:defRPr>
            </a:lvl3pPr>
            <a:lvl4pPr>
              <a:defRPr sz="2400" b="1">
                <a:solidFill>
                  <a:schemeClr val="bg1"/>
                </a:solidFill>
              </a:defRPr>
            </a:lvl4pPr>
            <a:lvl5pPr>
              <a:defRPr sz="2400" b="1">
                <a:solidFill>
                  <a:schemeClr val="bg1"/>
                </a:solidFill>
              </a:defRPr>
            </a:lvl5pPr>
          </a:lstStyle>
          <a:p>
            <a:pPr lvl="0"/>
            <a:r>
              <a:rPr lang="fr-FR"/>
              <a:t>2023</a:t>
            </a:r>
          </a:p>
        </p:txBody>
      </p:sp>
      <p:sp>
        <p:nvSpPr>
          <p:cNvPr id="43" name="Espace réservé du texte 42">
            <a:extLst>
              <a:ext uri="{FF2B5EF4-FFF2-40B4-BE49-F238E27FC236}">
                <a16:creationId xmlns:a16="http://schemas.microsoft.com/office/drawing/2014/main" id="{EE55BF8B-1D9D-C510-09C1-930F75EFF50D}"/>
              </a:ext>
            </a:extLst>
          </p:cNvPr>
          <p:cNvSpPr>
            <a:spLocks noGrp="1"/>
          </p:cNvSpPr>
          <p:nvPr>
            <p:ph type="body" sz="quarter" idx="17" hasCustomPrompt="1"/>
          </p:nvPr>
        </p:nvSpPr>
        <p:spPr>
          <a:xfrm>
            <a:off x="592446" y="4044251"/>
            <a:ext cx="2174378" cy="548769"/>
          </a:xfrm>
          <a:prstGeom prst="rect">
            <a:avLst/>
          </a:prstGeom>
        </p:spPr>
        <p:txBody>
          <a:bodyPr/>
          <a:lstStyle>
            <a:lvl1pPr algn="ctr">
              <a:defRPr sz="1400" b="1">
                <a:solidFill>
                  <a:schemeClr val="accent1"/>
                </a:solidFill>
              </a:defRPr>
            </a:lvl1pPr>
            <a:lvl2pPr algn="ctr">
              <a:defRPr sz="1400" b="1">
                <a:solidFill>
                  <a:schemeClr val="accent1"/>
                </a:solidFill>
              </a:defRPr>
            </a:lvl2pPr>
            <a:lvl3pPr algn="ctr">
              <a:defRPr sz="1400" b="1">
                <a:solidFill>
                  <a:schemeClr val="accent1"/>
                </a:solidFill>
              </a:defRPr>
            </a:lvl3pPr>
            <a:lvl4pPr algn="ctr">
              <a:defRPr sz="1400" b="1">
                <a:solidFill>
                  <a:schemeClr val="accent1"/>
                </a:solidFill>
              </a:defRPr>
            </a:lvl4pPr>
            <a:lvl5pPr algn="ctr">
              <a:defRPr sz="1400" b="1">
                <a:solidFill>
                  <a:schemeClr val="accent1"/>
                </a:solidFill>
              </a:defRPr>
            </a:lvl5pPr>
          </a:lstStyle>
          <a:p>
            <a:pPr lvl="0"/>
            <a:r>
              <a:rPr lang="fr-FR"/>
              <a:t>Titre</a:t>
            </a:r>
          </a:p>
          <a:p>
            <a:pPr lvl="0"/>
            <a:endParaRPr lang="fr-FR"/>
          </a:p>
        </p:txBody>
      </p:sp>
      <p:sp>
        <p:nvSpPr>
          <p:cNvPr id="45" name="Espace réservé du texte 44">
            <a:extLst>
              <a:ext uri="{FF2B5EF4-FFF2-40B4-BE49-F238E27FC236}">
                <a16:creationId xmlns:a16="http://schemas.microsoft.com/office/drawing/2014/main" id="{8ACB6D7D-9086-E198-50FB-02E784F84563}"/>
              </a:ext>
            </a:extLst>
          </p:cNvPr>
          <p:cNvSpPr>
            <a:spLocks noGrp="1"/>
          </p:cNvSpPr>
          <p:nvPr>
            <p:ph type="body" sz="quarter" idx="18" hasCustomPrompt="1"/>
          </p:nvPr>
        </p:nvSpPr>
        <p:spPr>
          <a:xfrm>
            <a:off x="795414" y="4700105"/>
            <a:ext cx="1768443" cy="1523154"/>
          </a:xfrm>
          <a:prstGeom prst="rect">
            <a:avLst/>
          </a:prstGeom>
        </p:spPr>
        <p:txBody>
          <a:bodyPr/>
          <a:lstStyle>
            <a:lvl1pPr algn="ctr">
              <a:defRPr sz="1100" b="0">
                <a:solidFill>
                  <a:schemeClr val="bg1"/>
                </a:solidFill>
              </a:defRPr>
            </a:lvl1pPr>
            <a:lvl2pPr algn="ctr">
              <a:defRPr sz="1100" b="0">
                <a:solidFill>
                  <a:schemeClr val="bg1"/>
                </a:solidFill>
              </a:defRPr>
            </a:lvl2pPr>
            <a:lvl3pPr algn="ctr">
              <a:defRPr sz="1100" b="0">
                <a:solidFill>
                  <a:schemeClr val="bg1"/>
                </a:solidFill>
              </a:defRPr>
            </a:lvl3pPr>
            <a:lvl4pPr algn="ctr">
              <a:defRPr sz="1100" b="0">
                <a:solidFill>
                  <a:schemeClr val="bg1"/>
                </a:solidFill>
              </a:defRPr>
            </a:lvl4pPr>
            <a:lvl5pPr algn="ctr">
              <a:defRPr sz="1100" b="0">
                <a:solidFill>
                  <a:schemeClr val="bg1"/>
                </a:solidFill>
              </a:defRPr>
            </a:lvl5pPr>
          </a:lstStyle>
          <a:p>
            <a:pPr lvl="0"/>
            <a:r>
              <a:rPr lang="fr-FR"/>
              <a:t>Description détaillée</a:t>
            </a:r>
          </a:p>
        </p:txBody>
      </p:sp>
      <p:sp>
        <p:nvSpPr>
          <p:cNvPr id="46" name="Espace réservé du texte 42">
            <a:extLst>
              <a:ext uri="{FF2B5EF4-FFF2-40B4-BE49-F238E27FC236}">
                <a16:creationId xmlns:a16="http://schemas.microsoft.com/office/drawing/2014/main" id="{8F17E7B5-6632-4B7B-16B9-139977FBEC9C}"/>
              </a:ext>
            </a:extLst>
          </p:cNvPr>
          <p:cNvSpPr>
            <a:spLocks noGrp="1"/>
          </p:cNvSpPr>
          <p:nvPr>
            <p:ph type="body" sz="quarter" idx="19" hasCustomPrompt="1"/>
          </p:nvPr>
        </p:nvSpPr>
        <p:spPr>
          <a:xfrm>
            <a:off x="2796688" y="4044034"/>
            <a:ext cx="2174378" cy="548769"/>
          </a:xfrm>
          <a:prstGeom prst="rect">
            <a:avLst/>
          </a:prstGeom>
        </p:spPr>
        <p:txBody>
          <a:bodyPr/>
          <a:lstStyle>
            <a:lvl1pPr algn="ctr">
              <a:defRPr sz="1400" b="1">
                <a:solidFill>
                  <a:schemeClr val="accent1"/>
                </a:solidFill>
              </a:defRPr>
            </a:lvl1pPr>
            <a:lvl2pPr algn="ctr">
              <a:defRPr sz="1400" b="1">
                <a:solidFill>
                  <a:schemeClr val="accent1"/>
                </a:solidFill>
              </a:defRPr>
            </a:lvl2pPr>
            <a:lvl3pPr algn="ctr">
              <a:defRPr sz="1400" b="1">
                <a:solidFill>
                  <a:schemeClr val="accent1"/>
                </a:solidFill>
              </a:defRPr>
            </a:lvl3pPr>
            <a:lvl4pPr algn="ctr">
              <a:defRPr sz="1400" b="1">
                <a:solidFill>
                  <a:schemeClr val="accent1"/>
                </a:solidFill>
              </a:defRPr>
            </a:lvl4pPr>
            <a:lvl5pPr algn="ctr">
              <a:defRPr sz="1400" b="1">
                <a:solidFill>
                  <a:schemeClr val="accent1"/>
                </a:solidFill>
              </a:defRPr>
            </a:lvl5pPr>
          </a:lstStyle>
          <a:p>
            <a:pPr lvl="0"/>
            <a:r>
              <a:rPr lang="fr-FR"/>
              <a:t>Titre</a:t>
            </a:r>
          </a:p>
          <a:p>
            <a:pPr lvl="0"/>
            <a:endParaRPr lang="fr-FR"/>
          </a:p>
        </p:txBody>
      </p:sp>
      <p:sp>
        <p:nvSpPr>
          <p:cNvPr id="47" name="Espace réservé du texte 44">
            <a:extLst>
              <a:ext uri="{FF2B5EF4-FFF2-40B4-BE49-F238E27FC236}">
                <a16:creationId xmlns:a16="http://schemas.microsoft.com/office/drawing/2014/main" id="{808B8CDF-32EA-34E3-16E1-12A8C5D792C6}"/>
              </a:ext>
            </a:extLst>
          </p:cNvPr>
          <p:cNvSpPr>
            <a:spLocks noGrp="1"/>
          </p:cNvSpPr>
          <p:nvPr>
            <p:ph type="body" sz="quarter" idx="20" hasCustomPrompt="1"/>
          </p:nvPr>
        </p:nvSpPr>
        <p:spPr>
          <a:xfrm>
            <a:off x="2999656" y="4699888"/>
            <a:ext cx="1768443" cy="1523154"/>
          </a:xfrm>
          <a:prstGeom prst="rect">
            <a:avLst/>
          </a:prstGeom>
        </p:spPr>
        <p:txBody>
          <a:bodyPr/>
          <a:lstStyle>
            <a:lvl1pPr algn="ctr">
              <a:defRPr sz="1100" b="0">
                <a:solidFill>
                  <a:schemeClr val="bg1"/>
                </a:solidFill>
              </a:defRPr>
            </a:lvl1pPr>
            <a:lvl2pPr algn="ctr">
              <a:defRPr sz="1100" b="0">
                <a:solidFill>
                  <a:schemeClr val="bg1"/>
                </a:solidFill>
              </a:defRPr>
            </a:lvl2pPr>
            <a:lvl3pPr algn="ctr">
              <a:defRPr sz="1100" b="0">
                <a:solidFill>
                  <a:schemeClr val="bg1"/>
                </a:solidFill>
              </a:defRPr>
            </a:lvl3pPr>
            <a:lvl4pPr algn="ctr">
              <a:defRPr sz="1100" b="0">
                <a:solidFill>
                  <a:schemeClr val="bg1"/>
                </a:solidFill>
              </a:defRPr>
            </a:lvl4pPr>
            <a:lvl5pPr algn="ctr">
              <a:defRPr sz="1100" b="0">
                <a:solidFill>
                  <a:schemeClr val="bg1"/>
                </a:solidFill>
              </a:defRPr>
            </a:lvl5pPr>
          </a:lstStyle>
          <a:p>
            <a:pPr lvl="0"/>
            <a:r>
              <a:rPr lang="fr-FR"/>
              <a:t>Description détaillée</a:t>
            </a:r>
          </a:p>
        </p:txBody>
      </p:sp>
      <p:sp>
        <p:nvSpPr>
          <p:cNvPr id="48" name="Espace réservé du texte 42">
            <a:extLst>
              <a:ext uri="{FF2B5EF4-FFF2-40B4-BE49-F238E27FC236}">
                <a16:creationId xmlns:a16="http://schemas.microsoft.com/office/drawing/2014/main" id="{C741C630-261E-B65B-7DF3-02873D63B542}"/>
              </a:ext>
            </a:extLst>
          </p:cNvPr>
          <p:cNvSpPr>
            <a:spLocks noGrp="1"/>
          </p:cNvSpPr>
          <p:nvPr>
            <p:ph type="body" sz="quarter" idx="21" hasCustomPrompt="1"/>
          </p:nvPr>
        </p:nvSpPr>
        <p:spPr>
          <a:xfrm>
            <a:off x="4971066" y="4052354"/>
            <a:ext cx="2174378" cy="548769"/>
          </a:xfrm>
          <a:prstGeom prst="rect">
            <a:avLst/>
          </a:prstGeom>
        </p:spPr>
        <p:txBody>
          <a:bodyPr/>
          <a:lstStyle>
            <a:lvl1pPr algn="ctr">
              <a:defRPr sz="1400" b="1">
                <a:solidFill>
                  <a:schemeClr val="accent1"/>
                </a:solidFill>
              </a:defRPr>
            </a:lvl1pPr>
            <a:lvl2pPr algn="ctr">
              <a:defRPr sz="1400" b="1">
                <a:solidFill>
                  <a:schemeClr val="accent1"/>
                </a:solidFill>
              </a:defRPr>
            </a:lvl2pPr>
            <a:lvl3pPr algn="ctr">
              <a:defRPr sz="1400" b="1">
                <a:solidFill>
                  <a:schemeClr val="accent1"/>
                </a:solidFill>
              </a:defRPr>
            </a:lvl3pPr>
            <a:lvl4pPr algn="ctr">
              <a:defRPr sz="1400" b="1">
                <a:solidFill>
                  <a:schemeClr val="accent1"/>
                </a:solidFill>
              </a:defRPr>
            </a:lvl4pPr>
            <a:lvl5pPr algn="ctr">
              <a:defRPr sz="1400" b="1">
                <a:solidFill>
                  <a:schemeClr val="accent1"/>
                </a:solidFill>
              </a:defRPr>
            </a:lvl5pPr>
          </a:lstStyle>
          <a:p>
            <a:pPr lvl="0"/>
            <a:r>
              <a:rPr lang="fr-FR"/>
              <a:t>Titre</a:t>
            </a:r>
          </a:p>
          <a:p>
            <a:pPr lvl="0"/>
            <a:endParaRPr lang="fr-FR"/>
          </a:p>
        </p:txBody>
      </p:sp>
      <p:sp>
        <p:nvSpPr>
          <p:cNvPr id="49" name="Espace réservé du texte 44">
            <a:extLst>
              <a:ext uri="{FF2B5EF4-FFF2-40B4-BE49-F238E27FC236}">
                <a16:creationId xmlns:a16="http://schemas.microsoft.com/office/drawing/2014/main" id="{495CDFAC-F8D1-79B3-6FEA-6D25300D6375}"/>
              </a:ext>
            </a:extLst>
          </p:cNvPr>
          <p:cNvSpPr>
            <a:spLocks noGrp="1"/>
          </p:cNvSpPr>
          <p:nvPr>
            <p:ph type="body" sz="quarter" idx="22" hasCustomPrompt="1"/>
          </p:nvPr>
        </p:nvSpPr>
        <p:spPr>
          <a:xfrm>
            <a:off x="5174034" y="4708208"/>
            <a:ext cx="1768443" cy="1523154"/>
          </a:xfrm>
          <a:prstGeom prst="rect">
            <a:avLst/>
          </a:prstGeom>
        </p:spPr>
        <p:txBody>
          <a:bodyPr/>
          <a:lstStyle>
            <a:lvl1pPr algn="ctr">
              <a:defRPr sz="1100" b="0">
                <a:solidFill>
                  <a:schemeClr val="bg1"/>
                </a:solidFill>
              </a:defRPr>
            </a:lvl1pPr>
            <a:lvl2pPr algn="ctr">
              <a:defRPr sz="1100" b="0">
                <a:solidFill>
                  <a:schemeClr val="bg1"/>
                </a:solidFill>
              </a:defRPr>
            </a:lvl2pPr>
            <a:lvl3pPr algn="ctr">
              <a:defRPr sz="1100" b="0">
                <a:solidFill>
                  <a:schemeClr val="bg1"/>
                </a:solidFill>
              </a:defRPr>
            </a:lvl3pPr>
            <a:lvl4pPr algn="ctr">
              <a:defRPr sz="1100" b="0">
                <a:solidFill>
                  <a:schemeClr val="bg1"/>
                </a:solidFill>
              </a:defRPr>
            </a:lvl4pPr>
            <a:lvl5pPr algn="ctr">
              <a:defRPr sz="1100" b="0">
                <a:solidFill>
                  <a:schemeClr val="bg1"/>
                </a:solidFill>
              </a:defRPr>
            </a:lvl5pPr>
          </a:lstStyle>
          <a:p>
            <a:pPr lvl="0"/>
            <a:r>
              <a:rPr lang="fr-FR"/>
              <a:t>Description détaillée</a:t>
            </a:r>
          </a:p>
        </p:txBody>
      </p:sp>
      <p:sp>
        <p:nvSpPr>
          <p:cNvPr id="50" name="Espace réservé du texte 42">
            <a:extLst>
              <a:ext uri="{FF2B5EF4-FFF2-40B4-BE49-F238E27FC236}">
                <a16:creationId xmlns:a16="http://schemas.microsoft.com/office/drawing/2014/main" id="{5B7E4228-8DCF-4657-FF5E-2BB4F9433954}"/>
              </a:ext>
            </a:extLst>
          </p:cNvPr>
          <p:cNvSpPr>
            <a:spLocks noGrp="1"/>
          </p:cNvSpPr>
          <p:nvPr>
            <p:ph type="body" sz="quarter" idx="23" hasCustomPrompt="1"/>
          </p:nvPr>
        </p:nvSpPr>
        <p:spPr>
          <a:xfrm>
            <a:off x="7220936" y="4044034"/>
            <a:ext cx="2174378" cy="548769"/>
          </a:xfrm>
          <a:prstGeom prst="rect">
            <a:avLst/>
          </a:prstGeom>
        </p:spPr>
        <p:txBody>
          <a:bodyPr/>
          <a:lstStyle>
            <a:lvl1pPr algn="ctr">
              <a:defRPr sz="1400" b="1">
                <a:solidFill>
                  <a:schemeClr val="accent1"/>
                </a:solidFill>
              </a:defRPr>
            </a:lvl1pPr>
            <a:lvl2pPr algn="ctr">
              <a:defRPr sz="1400" b="1">
                <a:solidFill>
                  <a:schemeClr val="accent1"/>
                </a:solidFill>
              </a:defRPr>
            </a:lvl2pPr>
            <a:lvl3pPr algn="ctr">
              <a:defRPr sz="1400" b="1">
                <a:solidFill>
                  <a:schemeClr val="accent1"/>
                </a:solidFill>
              </a:defRPr>
            </a:lvl3pPr>
            <a:lvl4pPr algn="ctr">
              <a:defRPr sz="1400" b="1">
                <a:solidFill>
                  <a:schemeClr val="accent1"/>
                </a:solidFill>
              </a:defRPr>
            </a:lvl4pPr>
            <a:lvl5pPr algn="ctr">
              <a:defRPr sz="1400" b="1">
                <a:solidFill>
                  <a:schemeClr val="accent1"/>
                </a:solidFill>
              </a:defRPr>
            </a:lvl5pPr>
          </a:lstStyle>
          <a:p>
            <a:pPr lvl="0"/>
            <a:r>
              <a:rPr lang="fr-FR"/>
              <a:t>Titre</a:t>
            </a:r>
          </a:p>
          <a:p>
            <a:pPr lvl="0"/>
            <a:endParaRPr lang="fr-FR"/>
          </a:p>
        </p:txBody>
      </p:sp>
      <p:sp>
        <p:nvSpPr>
          <p:cNvPr id="51" name="Espace réservé du texte 44">
            <a:extLst>
              <a:ext uri="{FF2B5EF4-FFF2-40B4-BE49-F238E27FC236}">
                <a16:creationId xmlns:a16="http://schemas.microsoft.com/office/drawing/2014/main" id="{BF089A1A-5205-011F-C52F-DF7323DF62E7}"/>
              </a:ext>
            </a:extLst>
          </p:cNvPr>
          <p:cNvSpPr>
            <a:spLocks noGrp="1"/>
          </p:cNvSpPr>
          <p:nvPr>
            <p:ph type="body" sz="quarter" idx="24" hasCustomPrompt="1"/>
          </p:nvPr>
        </p:nvSpPr>
        <p:spPr>
          <a:xfrm>
            <a:off x="7423904" y="4699888"/>
            <a:ext cx="1768443" cy="1523154"/>
          </a:xfrm>
          <a:prstGeom prst="rect">
            <a:avLst/>
          </a:prstGeom>
        </p:spPr>
        <p:txBody>
          <a:bodyPr/>
          <a:lstStyle>
            <a:lvl1pPr algn="ctr">
              <a:defRPr sz="1100" b="0">
                <a:solidFill>
                  <a:schemeClr val="bg1"/>
                </a:solidFill>
              </a:defRPr>
            </a:lvl1pPr>
            <a:lvl2pPr algn="ctr">
              <a:defRPr sz="1100" b="0">
                <a:solidFill>
                  <a:schemeClr val="bg1"/>
                </a:solidFill>
              </a:defRPr>
            </a:lvl2pPr>
            <a:lvl3pPr algn="ctr">
              <a:defRPr sz="1100" b="0">
                <a:solidFill>
                  <a:schemeClr val="bg1"/>
                </a:solidFill>
              </a:defRPr>
            </a:lvl3pPr>
            <a:lvl4pPr algn="ctr">
              <a:defRPr sz="1100" b="0">
                <a:solidFill>
                  <a:schemeClr val="bg1"/>
                </a:solidFill>
              </a:defRPr>
            </a:lvl4pPr>
            <a:lvl5pPr algn="ctr">
              <a:defRPr sz="1100" b="0">
                <a:solidFill>
                  <a:schemeClr val="bg1"/>
                </a:solidFill>
              </a:defRPr>
            </a:lvl5pPr>
          </a:lstStyle>
          <a:p>
            <a:pPr lvl="0"/>
            <a:r>
              <a:rPr lang="fr-FR"/>
              <a:t>Description détaillée</a:t>
            </a:r>
          </a:p>
        </p:txBody>
      </p:sp>
      <p:sp>
        <p:nvSpPr>
          <p:cNvPr id="52" name="Espace réservé du texte 42">
            <a:extLst>
              <a:ext uri="{FF2B5EF4-FFF2-40B4-BE49-F238E27FC236}">
                <a16:creationId xmlns:a16="http://schemas.microsoft.com/office/drawing/2014/main" id="{B992974C-4438-BA7C-BFF4-5B1A9C8C92E9}"/>
              </a:ext>
            </a:extLst>
          </p:cNvPr>
          <p:cNvSpPr>
            <a:spLocks noGrp="1"/>
          </p:cNvSpPr>
          <p:nvPr>
            <p:ph type="body" sz="quarter" idx="25" hasCustomPrompt="1"/>
          </p:nvPr>
        </p:nvSpPr>
        <p:spPr>
          <a:xfrm>
            <a:off x="9344747" y="4052354"/>
            <a:ext cx="2174378" cy="548769"/>
          </a:xfrm>
          <a:prstGeom prst="rect">
            <a:avLst/>
          </a:prstGeom>
        </p:spPr>
        <p:txBody>
          <a:bodyPr/>
          <a:lstStyle>
            <a:lvl1pPr algn="ctr">
              <a:defRPr sz="1400" b="1">
                <a:solidFill>
                  <a:schemeClr val="accent1"/>
                </a:solidFill>
              </a:defRPr>
            </a:lvl1pPr>
            <a:lvl2pPr algn="ctr">
              <a:defRPr sz="1400" b="1">
                <a:solidFill>
                  <a:schemeClr val="accent1"/>
                </a:solidFill>
              </a:defRPr>
            </a:lvl2pPr>
            <a:lvl3pPr algn="ctr">
              <a:defRPr sz="1400" b="1">
                <a:solidFill>
                  <a:schemeClr val="accent1"/>
                </a:solidFill>
              </a:defRPr>
            </a:lvl3pPr>
            <a:lvl4pPr algn="ctr">
              <a:defRPr sz="1400" b="1">
                <a:solidFill>
                  <a:schemeClr val="accent1"/>
                </a:solidFill>
              </a:defRPr>
            </a:lvl4pPr>
            <a:lvl5pPr algn="ctr">
              <a:defRPr sz="1400" b="1">
                <a:solidFill>
                  <a:schemeClr val="accent1"/>
                </a:solidFill>
              </a:defRPr>
            </a:lvl5pPr>
          </a:lstStyle>
          <a:p>
            <a:pPr lvl="0"/>
            <a:r>
              <a:rPr lang="fr-FR"/>
              <a:t>Titre</a:t>
            </a:r>
          </a:p>
          <a:p>
            <a:pPr lvl="0"/>
            <a:endParaRPr lang="fr-FR"/>
          </a:p>
        </p:txBody>
      </p:sp>
      <p:sp>
        <p:nvSpPr>
          <p:cNvPr id="53" name="Espace réservé du texte 44">
            <a:extLst>
              <a:ext uri="{FF2B5EF4-FFF2-40B4-BE49-F238E27FC236}">
                <a16:creationId xmlns:a16="http://schemas.microsoft.com/office/drawing/2014/main" id="{69EE442D-D856-041A-921C-3CA1C26760B0}"/>
              </a:ext>
            </a:extLst>
          </p:cNvPr>
          <p:cNvSpPr>
            <a:spLocks noGrp="1"/>
          </p:cNvSpPr>
          <p:nvPr>
            <p:ph type="body" sz="quarter" idx="26" hasCustomPrompt="1"/>
          </p:nvPr>
        </p:nvSpPr>
        <p:spPr>
          <a:xfrm>
            <a:off x="9547715" y="4708208"/>
            <a:ext cx="1768443" cy="1523154"/>
          </a:xfrm>
          <a:prstGeom prst="rect">
            <a:avLst/>
          </a:prstGeom>
        </p:spPr>
        <p:txBody>
          <a:bodyPr/>
          <a:lstStyle>
            <a:lvl1pPr algn="ctr">
              <a:defRPr sz="1100" b="0">
                <a:solidFill>
                  <a:schemeClr val="bg1"/>
                </a:solidFill>
              </a:defRPr>
            </a:lvl1pPr>
            <a:lvl2pPr algn="ctr">
              <a:defRPr sz="1100" b="0">
                <a:solidFill>
                  <a:schemeClr val="bg1"/>
                </a:solidFill>
              </a:defRPr>
            </a:lvl2pPr>
            <a:lvl3pPr algn="ctr">
              <a:defRPr sz="1100" b="0">
                <a:solidFill>
                  <a:schemeClr val="bg1"/>
                </a:solidFill>
              </a:defRPr>
            </a:lvl3pPr>
            <a:lvl4pPr algn="ctr">
              <a:defRPr sz="1100" b="0">
                <a:solidFill>
                  <a:schemeClr val="bg1"/>
                </a:solidFill>
              </a:defRPr>
            </a:lvl4pPr>
            <a:lvl5pPr algn="ctr">
              <a:defRPr sz="1100" b="0">
                <a:solidFill>
                  <a:schemeClr val="bg1"/>
                </a:solidFill>
              </a:defRPr>
            </a:lvl5pPr>
          </a:lstStyle>
          <a:p>
            <a:pPr lvl="0"/>
            <a:r>
              <a:rPr lang="fr-FR"/>
              <a:t>Description détaillée</a:t>
            </a:r>
          </a:p>
        </p:txBody>
      </p:sp>
    </p:spTree>
    <p:extLst>
      <p:ext uri="{BB962C8B-B14F-4D97-AF65-F5344CB8AC3E}">
        <p14:creationId xmlns:p14="http://schemas.microsoft.com/office/powerpoint/2010/main" val="34287845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meline / bleu clair">
    <p:bg>
      <p:bgPr>
        <a:solidFill>
          <a:schemeClr val="tx2"/>
        </a:solidFill>
        <a:effectLst/>
      </p:bgPr>
    </p:bg>
    <p:spTree>
      <p:nvGrpSpPr>
        <p:cNvPr id="1" name=""/>
        <p:cNvGrpSpPr/>
        <p:nvPr/>
      </p:nvGrpSpPr>
      <p:grpSpPr>
        <a:xfrm>
          <a:off x="0" y="0"/>
          <a:ext cx="0" cy="0"/>
          <a:chOff x="0" y="0"/>
          <a:chExt cx="0" cy="0"/>
        </a:xfrm>
      </p:grpSpPr>
      <p:pic>
        <p:nvPicPr>
          <p:cNvPr id="36" name="Graphique 35">
            <a:extLst>
              <a:ext uri="{FF2B5EF4-FFF2-40B4-BE49-F238E27FC236}">
                <a16:creationId xmlns:a16="http://schemas.microsoft.com/office/drawing/2014/main" id="{F8B35F00-80BA-CF35-BE4C-F284C9C3FB1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656" y="4077072"/>
            <a:ext cx="2466975" cy="2790825"/>
          </a:xfrm>
          <a:prstGeom prst="rect">
            <a:avLst/>
          </a:prstGeom>
        </p:spPr>
      </p:pic>
      <p:sp>
        <p:nvSpPr>
          <p:cNvPr id="3" name="Espace réservé du pied de page 2">
            <a:extLst>
              <a:ext uri="{FF2B5EF4-FFF2-40B4-BE49-F238E27FC236}">
                <a16:creationId xmlns:a16="http://schemas.microsoft.com/office/drawing/2014/main" id="{061A2F2D-BF1B-11F1-242E-F0FE3889B1F7}"/>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3F033CA2-6FC2-D358-8BD9-A69C8BDDF21D}"/>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cxnSp>
        <p:nvCxnSpPr>
          <p:cNvPr id="5" name="Connecteur droit 4">
            <a:extLst>
              <a:ext uri="{FF2B5EF4-FFF2-40B4-BE49-F238E27FC236}">
                <a16:creationId xmlns:a16="http://schemas.microsoft.com/office/drawing/2014/main" id="{87B69E59-593F-A7EC-2348-2D944C4F2377}"/>
              </a:ext>
            </a:extLst>
          </p:cNvPr>
          <p:cNvCxnSpPr>
            <a:cxnSpLocks/>
          </p:cNvCxnSpPr>
          <p:nvPr userDrawn="1"/>
        </p:nvCxnSpPr>
        <p:spPr>
          <a:xfrm>
            <a:off x="0" y="3614200"/>
            <a:ext cx="11640616" cy="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38" name="Graphique 37">
            <a:extLst>
              <a:ext uri="{FF2B5EF4-FFF2-40B4-BE49-F238E27FC236}">
                <a16:creationId xmlns:a16="http://schemas.microsoft.com/office/drawing/2014/main" id="{FA9ACA68-E2E3-1A72-D17D-E547C4D4E98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168696" y="417818"/>
            <a:ext cx="1270894" cy="714370"/>
          </a:xfrm>
          <a:prstGeom prst="rect">
            <a:avLst/>
          </a:prstGeom>
          <a:effectLst>
            <a:outerShdw blurRad="266700" dist="165100" dir="2700000" algn="tl" rotWithShape="0">
              <a:prstClr val="black">
                <a:alpha val="41000"/>
              </a:prstClr>
            </a:outerShdw>
          </a:effectLst>
        </p:spPr>
      </p:pic>
      <p:pic>
        <p:nvPicPr>
          <p:cNvPr id="39" name="Graphique 38">
            <a:extLst>
              <a:ext uri="{FF2B5EF4-FFF2-40B4-BE49-F238E27FC236}">
                <a16:creationId xmlns:a16="http://schemas.microsoft.com/office/drawing/2014/main" id="{C5FEED92-75F8-F9E9-1303-A48C8782F3A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60496" y="473216"/>
            <a:ext cx="1788643" cy="1005397"/>
          </a:xfrm>
          <a:prstGeom prst="rect">
            <a:avLst/>
          </a:prstGeom>
          <a:effectLst>
            <a:outerShdw blurRad="266700" dist="165100" dir="2700000" algn="tl" rotWithShape="0">
              <a:prstClr val="black">
                <a:alpha val="41000"/>
              </a:prstClr>
            </a:outerShdw>
          </a:effectLst>
        </p:spPr>
      </p:pic>
      <p:pic>
        <p:nvPicPr>
          <p:cNvPr id="40" name="Graphique 39">
            <a:extLst>
              <a:ext uri="{FF2B5EF4-FFF2-40B4-BE49-F238E27FC236}">
                <a16:creationId xmlns:a16="http://schemas.microsoft.com/office/drawing/2014/main" id="{420CC2CA-7C49-9C48-8732-E0B61C27F46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077249" y="1077627"/>
            <a:ext cx="1138193" cy="427871"/>
          </a:xfrm>
          <a:prstGeom prst="rect">
            <a:avLst/>
          </a:prstGeom>
        </p:spPr>
      </p:pic>
      <p:pic>
        <p:nvPicPr>
          <p:cNvPr id="41" name="Graphique 40">
            <a:extLst>
              <a:ext uri="{FF2B5EF4-FFF2-40B4-BE49-F238E27FC236}">
                <a16:creationId xmlns:a16="http://schemas.microsoft.com/office/drawing/2014/main" id="{15B667D7-4869-4D44-9ADB-1A758D128E78}"/>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362159" y="837183"/>
            <a:ext cx="1328351" cy="492442"/>
          </a:xfrm>
          <a:prstGeom prst="rect">
            <a:avLst/>
          </a:prstGeom>
        </p:spPr>
      </p:pic>
      <p:pic>
        <p:nvPicPr>
          <p:cNvPr id="42" name="Graphique 41">
            <a:extLst>
              <a:ext uri="{FF2B5EF4-FFF2-40B4-BE49-F238E27FC236}">
                <a16:creationId xmlns:a16="http://schemas.microsoft.com/office/drawing/2014/main" id="{083B434A-012B-2950-3E09-61F40FB6281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9458742" y="5186492"/>
            <a:ext cx="2606797" cy="966383"/>
          </a:xfrm>
          <a:prstGeom prst="rect">
            <a:avLst/>
          </a:prstGeom>
        </p:spPr>
      </p:pic>
      <p:sp>
        <p:nvSpPr>
          <p:cNvPr id="43" name="Triangle isocèle 42">
            <a:extLst>
              <a:ext uri="{FF2B5EF4-FFF2-40B4-BE49-F238E27FC236}">
                <a16:creationId xmlns:a16="http://schemas.microsoft.com/office/drawing/2014/main" id="{E0AD059D-ED5E-2AA9-BB14-C3C9C333B439}"/>
              </a:ext>
            </a:extLst>
          </p:cNvPr>
          <p:cNvSpPr/>
          <p:nvPr userDrawn="1"/>
        </p:nvSpPr>
        <p:spPr>
          <a:xfrm rot="5400000">
            <a:off x="11620751" y="3504522"/>
            <a:ext cx="288032" cy="248303"/>
          </a:xfrm>
          <a:prstGeom prst="triangl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5" name="Espace réservé du texte 35">
            <a:extLst>
              <a:ext uri="{FF2B5EF4-FFF2-40B4-BE49-F238E27FC236}">
                <a16:creationId xmlns:a16="http://schemas.microsoft.com/office/drawing/2014/main" id="{C556BDA3-E1F1-3A5D-DF2B-22237721C4DB}"/>
              </a:ext>
            </a:extLst>
          </p:cNvPr>
          <p:cNvSpPr>
            <a:spLocks noGrp="1"/>
          </p:cNvSpPr>
          <p:nvPr>
            <p:ph type="body" sz="quarter" idx="12" hasCustomPrompt="1"/>
          </p:nvPr>
        </p:nvSpPr>
        <p:spPr>
          <a:xfrm>
            <a:off x="854980" y="1656927"/>
            <a:ext cx="865930" cy="855036"/>
          </a:xfrm>
          <a:prstGeom prst="ellipse">
            <a:avLst/>
          </a:prstGeom>
          <a:solidFill>
            <a:schemeClr val="tx1"/>
          </a:solidFill>
        </p:spPr>
        <p:txBody>
          <a:bodyPr anchor="ctr" anchorCtr="0"/>
          <a:lstStyle>
            <a:lvl1pPr algn="ctr">
              <a:defRPr sz="1400" b="1">
                <a:solidFill>
                  <a:schemeClr val="bg1"/>
                </a:solidFill>
              </a:defRPr>
            </a:lvl1pPr>
            <a:lvl2pPr>
              <a:defRPr sz="2400" b="1">
                <a:solidFill>
                  <a:schemeClr val="bg1"/>
                </a:solidFill>
              </a:defRPr>
            </a:lvl2pPr>
            <a:lvl3pPr>
              <a:defRPr sz="2400" b="1">
                <a:solidFill>
                  <a:schemeClr val="bg1"/>
                </a:solidFill>
              </a:defRPr>
            </a:lvl3pPr>
            <a:lvl4pPr>
              <a:defRPr sz="2400" b="1">
                <a:solidFill>
                  <a:schemeClr val="bg1"/>
                </a:solidFill>
              </a:defRPr>
            </a:lvl4pPr>
            <a:lvl5pPr>
              <a:defRPr sz="2400" b="1">
                <a:solidFill>
                  <a:schemeClr val="bg1"/>
                </a:solidFill>
              </a:defRPr>
            </a:lvl5pPr>
          </a:lstStyle>
          <a:p>
            <a:pPr lvl="0"/>
            <a:r>
              <a:rPr lang="fr-FR"/>
              <a:t>2019</a:t>
            </a:r>
          </a:p>
        </p:txBody>
      </p:sp>
      <p:sp>
        <p:nvSpPr>
          <p:cNvPr id="46" name="Espace réservé du texte 35">
            <a:extLst>
              <a:ext uri="{FF2B5EF4-FFF2-40B4-BE49-F238E27FC236}">
                <a16:creationId xmlns:a16="http://schemas.microsoft.com/office/drawing/2014/main" id="{C2D2EFFB-86E5-87CD-91CE-3F3A84F4D1ED}"/>
              </a:ext>
            </a:extLst>
          </p:cNvPr>
          <p:cNvSpPr>
            <a:spLocks noGrp="1"/>
          </p:cNvSpPr>
          <p:nvPr>
            <p:ph type="body" sz="quarter" idx="13" hasCustomPrompt="1"/>
          </p:nvPr>
        </p:nvSpPr>
        <p:spPr>
          <a:xfrm>
            <a:off x="4578929" y="1695917"/>
            <a:ext cx="865930" cy="855036"/>
          </a:xfrm>
          <a:prstGeom prst="ellipse">
            <a:avLst/>
          </a:prstGeom>
          <a:solidFill>
            <a:schemeClr val="tx1"/>
          </a:solidFill>
        </p:spPr>
        <p:txBody>
          <a:bodyPr anchor="ctr" anchorCtr="0"/>
          <a:lstStyle>
            <a:lvl1pPr algn="ctr">
              <a:defRPr sz="1400" b="1">
                <a:solidFill>
                  <a:schemeClr val="bg1"/>
                </a:solidFill>
              </a:defRPr>
            </a:lvl1pPr>
            <a:lvl2pPr>
              <a:defRPr sz="2400" b="1">
                <a:solidFill>
                  <a:schemeClr val="bg1"/>
                </a:solidFill>
              </a:defRPr>
            </a:lvl2pPr>
            <a:lvl3pPr>
              <a:defRPr sz="2400" b="1">
                <a:solidFill>
                  <a:schemeClr val="bg1"/>
                </a:solidFill>
              </a:defRPr>
            </a:lvl3pPr>
            <a:lvl4pPr>
              <a:defRPr sz="2400" b="1">
                <a:solidFill>
                  <a:schemeClr val="bg1"/>
                </a:solidFill>
              </a:defRPr>
            </a:lvl4pPr>
            <a:lvl5pPr>
              <a:defRPr sz="2400" b="1">
                <a:solidFill>
                  <a:schemeClr val="bg1"/>
                </a:solidFill>
              </a:defRPr>
            </a:lvl5pPr>
          </a:lstStyle>
          <a:p>
            <a:pPr lvl="0"/>
            <a:r>
              <a:rPr lang="fr-FR"/>
              <a:t>2021</a:t>
            </a:r>
          </a:p>
        </p:txBody>
      </p:sp>
      <p:sp>
        <p:nvSpPr>
          <p:cNvPr id="47" name="Espace réservé du texte 35">
            <a:extLst>
              <a:ext uri="{FF2B5EF4-FFF2-40B4-BE49-F238E27FC236}">
                <a16:creationId xmlns:a16="http://schemas.microsoft.com/office/drawing/2014/main" id="{F2B0AA1D-C602-577C-ECB0-7384E521F075}"/>
              </a:ext>
            </a:extLst>
          </p:cNvPr>
          <p:cNvSpPr>
            <a:spLocks noGrp="1"/>
          </p:cNvSpPr>
          <p:nvPr>
            <p:ph type="body" sz="quarter" idx="14" hasCustomPrompt="1"/>
          </p:nvPr>
        </p:nvSpPr>
        <p:spPr>
          <a:xfrm>
            <a:off x="8216032" y="1695917"/>
            <a:ext cx="865930" cy="855036"/>
          </a:xfrm>
          <a:prstGeom prst="ellipse">
            <a:avLst/>
          </a:prstGeom>
          <a:solidFill>
            <a:schemeClr val="tx1"/>
          </a:solidFill>
        </p:spPr>
        <p:txBody>
          <a:bodyPr anchor="ctr" anchorCtr="0"/>
          <a:lstStyle>
            <a:lvl1pPr algn="ctr">
              <a:defRPr sz="1400" b="1">
                <a:solidFill>
                  <a:schemeClr val="bg1"/>
                </a:solidFill>
              </a:defRPr>
            </a:lvl1pPr>
            <a:lvl2pPr>
              <a:defRPr sz="2400" b="1">
                <a:solidFill>
                  <a:schemeClr val="bg1"/>
                </a:solidFill>
              </a:defRPr>
            </a:lvl2pPr>
            <a:lvl3pPr>
              <a:defRPr sz="2400" b="1">
                <a:solidFill>
                  <a:schemeClr val="bg1"/>
                </a:solidFill>
              </a:defRPr>
            </a:lvl3pPr>
            <a:lvl4pPr>
              <a:defRPr sz="2400" b="1">
                <a:solidFill>
                  <a:schemeClr val="bg1"/>
                </a:solidFill>
              </a:defRPr>
            </a:lvl4pPr>
            <a:lvl5pPr>
              <a:defRPr sz="2400" b="1">
                <a:solidFill>
                  <a:schemeClr val="bg1"/>
                </a:solidFill>
              </a:defRPr>
            </a:lvl5pPr>
          </a:lstStyle>
          <a:p>
            <a:pPr lvl="0"/>
            <a:r>
              <a:rPr lang="fr-FR"/>
              <a:t>2023</a:t>
            </a:r>
          </a:p>
        </p:txBody>
      </p:sp>
      <p:sp>
        <p:nvSpPr>
          <p:cNvPr id="48" name="Espace réservé du texte 35">
            <a:extLst>
              <a:ext uri="{FF2B5EF4-FFF2-40B4-BE49-F238E27FC236}">
                <a16:creationId xmlns:a16="http://schemas.microsoft.com/office/drawing/2014/main" id="{3B403BB9-D012-74E4-947F-B874EDFF38A8}"/>
              </a:ext>
            </a:extLst>
          </p:cNvPr>
          <p:cNvSpPr>
            <a:spLocks noGrp="1"/>
          </p:cNvSpPr>
          <p:nvPr>
            <p:ph type="body" sz="quarter" idx="15" hasCustomPrompt="1"/>
          </p:nvPr>
        </p:nvSpPr>
        <p:spPr>
          <a:xfrm>
            <a:off x="2494683" y="4808102"/>
            <a:ext cx="865930" cy="855036"/>
          </a:xfrm>
          <a:prstGeom prst="ellipse">
            <a:avLst/>
          </a:prstGeom>
          <a:solidFill>
            <a:schemeClr val="tx1"/>
          </a:solidFill>
        </p:spPr>
        <p:txBody>
          <a:bodyPr anchor="ctr" anchorCtr="0"/>
          <a:lstStyle>
            <a:lvl1pPr algn="ctr">
              <a:defRPr sz="1400" b="1">
                <a:solidFill>
                  <a:schemeClr val="bg1"/>
                </a:solidFill>
              </a:defRPr>
            </a:lvl1pPr>
            <a:lvl2pPr>
              <a:defRPr sz="2400" b="1">
                <a:solidFill>
                  <a:schemeClr val="bg1"/>
                </a:solidFill>
              </a:defRPr>
            </a:lvl2pPr>
            <a:lvl3pPr>
              <a:defRPr sz="2400" b="1">
                <a:solidFill>
                  <a:schemeClr val="bg1"/>
                </a:solidFill>
              </a:defRPr>
            </a:lvl3pPr>
            <a:lvl4pPr>
              <a:defRPr sz="2400" b="1">
                <a:solidFill>
                  <a:schemeClr val="bg1"/>
                </a:solidFill>
              </a:defRPr>
            </a:lvl4pPr>
            <a:lvl5pPr>
              <a:defRPr sz="2400" b="1">
                <a:solidFill>
                  <a:schemeClr val="bg1"/>
                </a:solidFill>
              </a:defRPr>
            </a:lvl5pPr>
          </a:lstStyle>
          <a:p>
            <a:pPr lvl="0"/>
            <a:r>
              <a:rPr lang="fr-FR"/>
              <a:t>2020</a:t>
            </a:r>
          </a:p>
        </p:txBody>
      </p:sp>
      <p:sp>
        <p:nvSpPr>
          <p:cNvPr id="49" name="Espace réservé du texte 35">
            <a:extLst>
              <a:ext uri="{FF2B5EF4-FFF2-40B4-BE49-F238E27FC236}">
                <a16:creationId xmlns:a16="http://schemas.microsoft.com/office/drawing/2014/main" id="{9D3AF255-7D17-D942-8BB9-408B02D84384}"/>
              </a:ext>
            </a:extLst>
          </p:cNvPr>
          <p:cNvSpPr>
            <a:spLocks noGrp="1"/>
          </p:cNvSpPr>
          <p:nvPr>
            <p:ph type="body" sz="quarter" idx="16" hasCustomPrompt="1"/>
          </p:nvPr>
        </p:nvSpPr>
        <p:spPr>
          <a:xfrm>
            <a:off x="6220745" y="4826916"/>
            <a:ext cx="865930" cy="855036"/>
          </a:xfrm>
          <a:prstGeom prst="ellipse">
            <a:avLst/>
          </a:prstGeom>
          <a:solidFill>
            <a:schemeClr val="tx1"/>
          </a:solidFill>
        </p:spPr>
        <p:txBody>
          <a:bodyPr anchor="ctr" anchorCtr="0"/>
          <a:lstStyle>
            <a:lvl1pPr algn="ctr">
              <a:defRPr sz="1400" b="1">
                <a:solidFill>
                  <a:schemeClr val="bg1"/>
                </a:solidFill>
              </a:defRPr>
            </a:lvl1pPr>
            <a:lvl2pPr>
              <a:defRPr sz="2400" b="1">
                <a:solidFill>
                  <a:schemeClr val="bg1"/>
                </a:solidFill>
              </a:defRPr>
            </a:lvl2pPr>
            <a:lvl3pPr>
              <a:defRPr sz="2400" b="1">
                <a:solidFill>
                  <a:schemeClr val="bg1"/>
                </a:solidFill>
              </a:defRPr>
            </a:lvl3pPr>
            <a:lvl4pPr>
              <a:defRPr sz="2400" b="1">
                <a:solidFill>
                  <a:schemeClr val="bg1"/>
                </a:solidFill>
              </a:defRPr>
            </a:lvl4pPr>
            <a:lvl5pPr>
              <a:defRPr sz="2400" b="1">
                <a:solidFill>
                  <a:schemeClr val="bg1"/>
                </a:solidFill>
              </a:defRPr>
            </a:lvl5pPr>
          </a:lstStyle>
          <a:p>
            <a:pPr lvl="0"/>
            <a:r>
              <a:rPr lang="fr-FR"/>
              <a:t>2022</a:t>
            </a:r>
          </a:p>
        </p:txBody>
      </p:sp>
      <p:sp>
        <p:nvSpPr>
          <p:cNvPr id="50" name="Espace réservé du texte 42">
            <a:extLst>
              <a:ext uri="{FF2B5EF4-FFF2-40B4-BE49-F238E27FC236}">
                <a16:creationId xmlns:a16="http://schemas.microsoft.com/office/drawing/2014/main" id="{AF66D780-786F-A2DC-7C3A-F737B83F6900}"/>
              </a:ext>
            </a:extLst>
          </p:cNvPr>
          <p:cNvSpPr>
            <a:spLocks noGrp="1"/>
          </p:cNvSpPr>
          <p:nvPr>
            <p:ph type="body" sz="quarter" idx="17" hasCustomPrompt="1"/>
          </p:nvPr>
        </p:nvSpPr>
        <p:spPr>
          <a:xfrm>
            <a:off x="1867237" y="1711610"/>
            <a:ext cx="2174378" cy="548769"/>
          </a:xfrm>
          <a:prstGeom prst="rect">
            <a:avLst/>
          </a:prstGeom>
        </p:spPr>
        <p:txBody>
          <a:bodyPr/>
          <a:lstStyle>
            <a:lvl1pPr algn="l">
              <a:defRPr sz="1400" b="1">
                <a:solidFill>
                  <a:schemeClr val="tx1"/>
                </a:solidFill>
              </a:defRPr>
            </a:lvl1pPr>
            <a:lvl2pPr algn="ctr">
              <a:defRPr sz="1400" b="1">
                <a:solidFill>
                  <a:schemeClr val="accent1"/>
                </a:solidFill>
              </a:defRPr>
            </a:lvl2pPr>
            <a:lvl3pPr algn="ctr">
              <a:defRPr sz="1400" b="1">
                <a:solidFill>
                  <a:schemeClr val="accent1"/>
                </a:solidFill>
              </a:defRPr>
            </a:lvl3pPr>
            <a:lvl4pPr algn="ctr">
              <a:defRPr sz="1400" b="1">
                <a:solidFill>
                  <a:schemeClr val="accent1"/>
                </a:solidFill>
              </a:defRPr>
            </a:lvl4pPr>
            <a:lvl5pPr algn="ctr">
              <a:defRPr sz="1400" b="1">
                <a:solidFill>
                  <a:schemeClr val="accent1"/>
                </a:solidFill>
              </a:defRPr>
            </a:lvl5pPr>
          </a:lstStyle>
          <a:p>
            <a:pPr lvl="0"/>
            <a:r>
              <a:rPr lang="fr-FR"/>
              <a:t>Titre</a:t>
            </a:r>
          </a:p>
          <a:p>
            <a:pPr lvl="0"/>
            <a:endParaRPr lang="fr-FR"/>
          </a:p>
        </p:txBody>
      </p:sp>
      <p:sp>
        <p:nvSpPr>
          <p:cNvPr id="51" name="Espace réservé du texte 44">
            <a:extLst>
              <a:ext uri="{FF2B5EF4-FFF2-40B4-BE49-F238E27FC236}">
                <a16:creationId xmlns:a16="http://schemas.microsoft.com/office/drawing/2014/main" id="{3B867EF6-C8AF-4082-DA93-97869A9B4C56}"/>
              </a:ext>
            </a:extLst>
          </p:cNvPr>
          <p:cNvSpPr>
            <a:spLocks noGrp="1"/>
          </p:cNvSpPr>
          <p:nvPr>
            <p:ph type="body" sz="quarter" idx="18" hasCustomPrompt="1"/>
          </p:nvPr>
        </p:nvSpPr>
        <p:spPr>
          <a:xfrm>
            <a:off x="1874961" y="2276872"/>
            <a:ext cx="2174378" cy="1105556"/>
          </a:xfrm>
          <a:prstGeom prst="rect">
            <a:avLst/>
          </a:prstGeom>
        </p:spPr>
        <p:txBody>
          <a:bodyPr/>
          <a:lstStyle>
            <a:lvl1pPr algn="l">
              <a:defRPr sz="1100" b="0">
                <a:solidFill>
                  <a:schemeClr val="bg1"/>
                </a:solidFill>
              </a:defRPr>
            </a:lvl1pPr>
            <a:lvl2pPr algn="ctr">
              <a:defRPr sz="1100" b="0">
                <a:solidFill>
                  <a:schemeClr val="bg1"/>
                </a:solidFill>
              </a:defRPr>
            </a:lvl2pPr>
            <a:lvl3pPr algn="ctr">
              <a:defRPr sz="1100" b="0">
                <a:solidFill>
                  <a:schemeClr val="bg1"/>
                </a:solidFill>
              </a:defRPr>
            </a:lvl3pPr>
            <a:lvl4pPr algn="ctr">
              <a:defRPr sz="1100" b="0">
                <a:solidFill>
                  <a:schemeClr val="bg1"/>
                </a:solidFill>
              </a:defRPr>
            </a:lvl4pPr>
            <a:lvl5pPr algn="ctr">
              <a:defRPr sz="1100" b="0">
                <a:solidFill>
                  <a:schemeClr val="bg1"/>
                </a:solidFill>
              </a:defRPr>
            </a:lvl5pPr>
          </a:lstStyle>
          <a:p>
            <a:pPr lvl="0"/>
            <a:r>
              <a:rPr lang="fr-FR"/>
              <a:t>Description détaillée</a:t>
            </a:r>
          </a:p>
        </p:txBody>
      </p:sp>
      <p:sp>
        <p:nvSpPr>
          <p:cNvPr id="52" name="Espace réservé du texte 42">
            <a:extLst>
              <a:ext uri="{FF2B5EF4-FFF2-40B4-BE49-F238E27FC236}">
                <a16:creationId xmlns:a16="http://schemas.microsoft.com/office/drawing/2014/main" id="{1E763C34-91C7-2687-2D57-F9C717B54845}"/>
              </a:ext>
            </a:extLst>
          </p:cNvPr>
          <p:cNvSpPr>
            <a:spLocks noGrp="1"/>
          </p:cNvSpPr>
          <p:nvPr>
            <p:ph type="body" sz="quarter" idx="19" hasCustomPrompt="1"/>
          </p:nvPr>
        </p:nvSpPr>
        <p:spPr>
          <a:xfrm>
            <a:off x="5577151" y="1711610"/>
            <a:ext cx="2174378" cy="548769"/>
          </a:xfrm>
          <a:prstGeom prst="rect">
            <a:avLst/>
          </a:prstGeom>
        </p:spPr>
        <p:txBody>
          <a:bodyPr/>
          <a:lstStyle>
            <a:lvl1pPr algn="l">
              <a:defRPr sz="1400" b="1">
                <a:solidFill>
                  <a:schemeClr val="tx1"/>
                </a:solidFill>
              </a:defRPr>
            </a:lvl1pPr>
            <a:lvl2pPr algn="ctr">
              <a:defRPr sz="1400" b="1">
                <a:solidFill>
                  <a:schemeClr val="accent1"/>
                </a:solidFill>
              </a:defRPr>
            </a:lvl2pPr>
            <a:lvl3pPr algn="ctr">
              <a:defRPr sz="1400" b="1">
                <a:solidFill>
                  <a:schemeClr val="accent1"/>
                </a:solidFill>
              </a:defRPr>
            </a:lvl3pPr>
            <a:lvl4pPr algn="ctr">
              <a:defRPr sz="1400" b="1">
                <a:solidFill>
                  <a:schemeClr val="accent1"/>
                </a:solidFill>
              </a:defRPr>
            </a:lvl4pPr>
            <a:lvl5pPr algn="ctr">
              <a:defRPr sz="1400" b="1">
                <a:solidFill>
                  <a:schemeClr val="accent1"/>
                </a:solidFill>
              </a:defRPr>
            </a:lvl5pPr>
          </a:lstStyle>
          <a:p>
            <a:pPr lvl="0"/>
            <a:r>
              <a:rPr lang="fr-FR"/>
              <a:t>Titre</a:t>
            </a:r>
          </a:p>
          <a:p>
            <a:pPr lvl="0"/>
            <a:endParaRPr lang="fr-FR"/>
          </a:p>
        </p:txBody>
      </p:sp>
      <p:sp>
        <p:nvSpPr>
          <p:cNvPr id="53" name="Espace réservé du texte 44">
            <a:extLst>
              <a:ext uri="{FF2B5EF4-FFF2-40B4-BE49-F238E27FC236}">
                <a16:creationId xmlns:a16="http://schemas.microsoft.com/office/drawing/2014/main" id="{D6DCF385-1EA5-1C6A-C501-4F9C07B1DD2C}"/>
              </a:ext>
            </a:extLst>
          </p:cNvPr>
          <p:cNvSpPr>
            <a:spLocks noGrp="1"/>
          </p:cNvSpPr>
          <p:nvPr>
            <p:ph type="body" sz="quarter" idx="20" hasCustomPrompt="1"/>
          </p:nvPr>
        </p:nvSpPr>
        <p:spPr>
          <a:xfrm>
            <a:off x="5584875" y="2276872"/>
            <a:ext cx="2174378" cy="1105556"/>
          </a:xfrm>
          <a:prstGeom prst="rect">
            <a:avLst/>
          </a:prstGeom>
        </p:spPr>
        <p:txBody>
          <a:bodyPr/>
          <a:lstStyle>
            <a:lvl1pPr algn="l">
              <a:defRPr sz="1100" b="0">
                <a:solidFill>
                  <a:schemeClr val="bg1"/>
                </a:solidFill>
              </a:defRPr>
            </a:lvl1pPr>
            <a:lvl2pPr algn="ctr">
              <a:defRPr sz="1100" b="0">
                <a:solidFill>
                  <a:schemeClr val="bg1"/>
                </a:solidFill>
              </a:defRPr>
            </a:lvl2pPr>
            <a:lvl3pPr algn="ctr">
              <a:defRPr sz="1100" b="0">
                <a:solidFill>
                  <a:schemeClr val="bg1"/>
                </a:solidFill>
              </a:defRPr>
            </a:lvl3pPr>
            <a:lvl4pPr algn="ctr">
              <a:defRPr sz="1100" b="0">
                <a:solidFill>
                  <a:schemeClr val="bg1"/>
                </a:solidFill>
              </a:defRPr>
            </a:lvl4pPr>
            <a:lvl5pPr algn="ctr">
              <a:defRPr sz="1100" b="0">
                <a:solidFill>
                  <a:schemeClr val="bg1"/>
                </a:solidFill>
              </a:defRPr>
            </a:lvl5pPr>
          </a:lstStyle>
          <a:p>
            <a:pPr lvl="0"/>
            <a:r>
              <a:rPr lang="fr-FR"/>
              <a:t>Description détaillée</a:t>
            </a:r>
          </a:p>
        </p:txBody>
      </p:sp>
      <p:sp>
        <p:nvSpPr>
          <p:cNvPr id="54" name="Espace réservé du texte 42">
            <a:extLst>
              <a:ext uri="{FF2B5EF4-FFF2-40B4-BE49-F238E27FC236}">
                <a16:creationId xmlns:a16="http://schemas.microsoft.com/office/drawing/2014/main" id="{76C7DFA3-080E-2DAF-3838-957B78228F0C}"/>
              </a:ext>
            </a:extLst>
          </p:cNvPr>
          <p:cNvSpPr>
            <a:spLocks noGrp="1"/>
          </p:cNvSpPr>
          <p:nvPr>
            <p:ph type="body" sz="quarter" idx="21" hasCustomPrompt="1"/>
          </p:nvPr>
        </p:nvSpPr>
        <p:spPr>
          <a:xfrm>
            <a:off x="9287065" y="1711610"/>
            <a:ext cx="2174378" cy="548769"/>
          </a:xfrm>
          <a:prstGeom prst="rect">
            <a:avLst/>
          </a:prstGeom>
        </p:spPr>
        <p:txBody>
          <a:bodyPr/>
          <a:lstStyle>
            <a:lvl1pPr algn="l">
              <a:defRPr sz="1400" b="1">
                <a:solidFill>
                  <a:schemeClr val="tx1"/>
                </a:solidFill>
              </a:defRPr>
            </a:lvl1pPr>
            <a:lvl2pPr algn="ctr">
              <a:defRPr sz="1400" b="1">
                <a:solidFill>
                  <a:schemeClr val="accent1"/>
                </a:solidFill>
              </a:defRPr>
            </a:lvl2pPr>
            <a:lvl3pPr algn="ctr">
              <a:defRPr sz="1400" b="1">
                <a:solidFill>
                  <a:schemeClr val="accent1"/>
                </a:solidFill>
              </a:defRPr>
            </a:lvl3pPr>
            <a:lvl4pPr algn="ctr">
              <a:defRPr sz="1400" b="1">
                <a:solidFill>
                  <a:schemeClr val="accent1"/>
                </a:solidFill>
              </a:defRPr>
            </a:lvl4pPr>
            <a:lvl5pPr algn="ctr">
              <a:defRPr sz="1400" b="1">
                <a:solidFill>
                  <a:schemeClr val="accent1"/>
                </a:solidFill>
              </a:defRPr>
            </a:lvl5pPr>
          </a:lstStyle>
          <a:p>
            <a:pPr lvl="0"/>
            <a:r>
              <a:rPr lang="fr-FR"/>
              <a:t>Titre</a:t>
            </a:r>
          </a:p>
          <a:p>
            <a:pPr lvl="0"/>
            <a:endParaRPr lang="fr-FR"/>
          </a:p>
        </p:txBody>
      </p:sp>
      <p:sp>
        <p:nvSpPr>
          <p:cNvPr id="55" name="Espace réservé du texte 44">
            <a:extLst>
              <a:ext uri="{FF2B5EF4-FFF2-40B4-BE49-F238E27FC236}">
                <a16:creationId xmlns:a16="http://schemas.microsoft.com/office/drawing/2014/main" id="{5216A901-785E-469F-B424-701BE8B41A44}"/>
              </a:ext>
            </a:extLst>
          </p:cNvPr>
          <p:cNvSpPr>
            <a:spLocks noGrp="1"/>
          </p:cNvSpPr>
          <p:nvPr>
            <p:ph type="body" sz="quarter" idx="22" hasCustomPrompt="1"/>
          </p:nvPr>
        </p:nvSpPr>
        <p:spPr>
          <a:xfrm>
            <a:off x="9294789" y="2276872"/>
            <a:ext cx="2174378" cy="1105556"/>
          </a:xfrm>
          <a:prstGeom prst="rect">
            <a:avLst/>
          </a:prstGeom>
        </p:spPr>
        <p:txBody>
          <a:bodyPr/>
          <a:lstStyle>
            <a:lvl1pPr algn="l">
              <a:defRPr sz="1100" b="0">
                <a:solidFill>
                  <a:schemeClr val="bg1"/>
                </a:solidFill>
              </a:defRPr>
            </a:lvl1pPr>
            <a:lvl2pPr algn="ctr">
              <a:defRPr sz="1100" b="0">
                <a:solidFill>
                  <a:schemeClr val="bg1"/>
                </a:solidFill>
              </a:defRPr>
            </a:lvl2pPr>
            <a:lvl3pPr algn="ctr">
              <a:defRPr sz="1100" b="0">
                <a:solidFill>
                  <a:schemeClr val="bg1"/>
                </a:solidFill>
              </a:defRPr>
            </a:lvl3pPr>
            <a:lvl4pPr algn="ctr">
              <a:defRPr sz="1100" b="0">
                <a:solidFill>
                  <a:schemeClr val="bg1"/>
                </a:solidFill>
              </a:defRPr>
            </a:lvl4pPr>
            <a:lvl5pPr algn="ctr">
              <a:defRPr sz="1100" b="0">
                <a:solidFill>
                  <a:schemeClr val="bg1"/>
                </a:solidFill>
              </a:defRPr>
            </a:lvl5pPr>
          </a:lstStyle>
          <a:p>
            <a:pPr lvl="0"/>
            <a:r>
              <a:rPr lang="fr-FR"/>
              <a:t>Description détaillée</a:t>
            </a:r>
          </a:p>
        </p:txBody>
      </p:sp>
      <p:sp>
        <p:nvSpPr>
          <p:cNvPr id="56" name="Espace réservé du texte 42">
            <a:extLst>
              <a:ext uri="{FF2B5EF4-FFF2-40B4-BE49-F238E27FC236}">
                <a16:creationId xmlns:a16="http://schemas.microsoft.com/office/drawing/2014/main" id="{CEA705ED-D12A-232A-C4D9-F21A51B12047}"/>
              </a:ext>
            </a:extLst>
          </p:cNvPr>
          <p:cNvSpPr>
            <a:spLocks noGrp="1"/>
          </p:cNvSpPr>
          <p:nvPr>
            <p:ph type="body" sz="quarter" idx="23" hasCustomPrompt="1"/>
          </p:nvPr>
        </p:nvSpPr>
        <p:spPr>
          <a:xfrm>
            <a:off x="3557024" y="3993467"/>
            <a:ext cx="2174378" cy="548769"/>
          </a:xfrm>
          <a:prstGeom prst="rect">
            <a:avLst/>
          </a:prstGeom>
        </p:spPr>
        <p:txBody>
          <a:bodyPr/>
          <a:lstStyle>
            <a:lvl1pPr algn="l">
              <a:defRPr sz="1400" b="1">
                <a:solidFill>
                  <a:schemeClr val="tx1"/>
                </a:solidFill>
              </a:defRPr>
            </a:lvl1pPr>
            <a:lvl2pPr algn="ctr">
              <a:defRPr sz="1400" b="1">
                <a:solidFill>
                  <a:schemeClr val="accent1"/>
                </a:solidFill>
              </a:defRPr>
            </a:lvl2pPr>
            <a:lvl3pPr algn="ctr">
              <a:defRPr sz="1400" b="1">
                <a:solidFill>
                  <a:schemeClr val="accent1"/>
                </a:solidFill>
              </a:defRPr>
            </a:lvl3pPr>
            <a:lvl4pPr algn="ctr">
              <a:defRPr sz="1400" b="1">
                <a:solidFill>
                  <a:schemeClr val="accent1"/>
                </a:solidFill>
              </a:defRPr>
            </a:lvl4pPr>
            <a:lvl5pPr algn="ctr">
              <a:defRPr sz="1400" b="1">
                <a:solidFill>
                  <a:schemeClr val="accent1"/>
                </a:solidFill>
              </a:defRPr>
            </a:lvl5pPr>
          </a:lstStyle>
          <a:p>
            <a:pPr lvl="0"/>
            <a:r>
              <a:rPr lang="fr-FR"/>
              <a:t>Titre</a:t>
            </a:r>
          </a:p>
          <a:p>
            <a:pPr lvl="0"/>
            <a:endParaRPr lang="fr-FR"/>
          </a:p>
        </p:txBody>
      </p:sp>
      <p:sp>
        <p:nvSpPr>
          <p:cNvPr id="57" name="Espace réservé du texte 44">
            <a:extLst>
              <a:ext uri="{FF2B5EF4-FFF2-40B4-BE49-F238E27FC236}">
                <a16:creationId xmlns:a16="http://schemas.microsoft.com/office/drawing/2014/main" id="{0815DC97-5E95-E796-155C-BDC42B0D73D6}"/>
              </a:ext>
            </a:extLst>
          </p:cNvPr>
          <p:cNvSpPr>
            <a:spLocks noGrp="1"/>
          </p:cNvSpPr>
          <p:nvPr>
            <p:ph type="body" sz="quarter" idx="24" hasCustomPrompt="1"/>
          </p:nvPr>
        </p:nvSpPr>
        <p:spPr>
          <a:xfrm>
            <a:off x="3564748" y="4558729"/>
            <a:ext cx="2174378" cy="1105556"/>
          </a:xfrm>
          <a:prstGeom prst="rect">
            <a:avLst/>
          </a:prstGeom>
        </p:spPr>
        <p:txBody>
          <a:bodyPr/>
          <a:lstStyle>
            <a:lvl1pPr algn="l">
              <a:defRPr sz="1100" b="0">
                <a:solidFill>
                  <a:schemeClr val="bg1"/>
                </a:solidFill>
              </a:defRPr>
            </a:lvl1pPr>
            <a:lvl2pPr algn="ctr">
              <a:defRPr sz="1100" b="0">
                <a:solidFill>
                  <a:schemeClr val="bg1"/>
                </a:solidFill>
              </a:defRPr>
            </a:lvl2pPr>
            <a:lvl3pPr algn="ctr">
              <a:defRPr sz="1100" b="0">
                <a:solidFill>
                  <a:schemeClr val="bg1"/>
                </a:solidFill>
              </a:defRPr>
            </a:lvl3pPr>
            <a:lvl4pPr algn="ctr">
              <a:defRPr sz="1100" b="0">
                <a:solidFill>
                  <a:schemeClr val="bg1"/>
                </a:solidFill>
              </a:defRPr>
            </a:lvl4pPr>
            <a:lvl5pPr algn="ctr">
              <a:defRPr sz="1100" b="0">
                <a:solidFill>
                  <a:schemeClr val="bg1"/>
                </a:solidFill>
              </a:defRPr>
            </a:lvl5pPr>
          </a:lstStyle>
          <a:p>
            <a:pPr lvl="0"/>
            <a:r>
              <a:rPr lang="fr-FR"/>
              <a:t>Description détaillée</a:t>
            </a:r>
          </a:p>
        </p:txBody>
      </p:sp>
      <p:sp>
        <p:nvSpPr>
          <p:cNvPr id="58" name="Espace réservé du texte 42">
            <a:extLst>
              <a:ext uri="{FF2B5EF4-FFF2-40B4-BE49-F238E27FC236}">
                <a16:creationId xmlns:a16="http://schemas.microsoft.com/office/drawing/2014/main" id="{1B08C7C1-2523-3B06-7BA6-ECB3BA3EDEBB}"/>
              </a:ext>
            </a:extLst>
          </p:cNvPr>
          <p:cNvSpPr>
            <a:spLocks noGrp="1"/>
          </p:cNvSpPr>
          <p:nvPr>
            <p:ph type="body" sz="quarter" idx="25" hasCustomPrompt="1"/>
          </p:nvPr>
        </p:nvSpPr>
        <p:spPr>
          <a:xfrm>
            <a:off x="7303290" y="3968104"/>
            <a:ext cx="2174378" cy="548769"/>
          </a:xfrm>
          <a:prstGeom prst="rect">
            <a:avLst/>
          </a:prstGeom>
        </p:spPr>
        <p:txBody>
          <a:bodyPr/>
          <a:lstStyle>
            <a:lvl1pPr algn="l">
              <a:defRPr sz="1400" b="1">
                <a:solidFill>
                  <a:schemeClr val="tx1"/>
                </a:solidFill>
              </a:defRPr>
            </a:lvl1pPr>
            <a:lvl2pPr algn="ctr">
              <a:defRPr sz="1400" b="1">
                <a:solidFill>
                  <a:schemeClr val="accent1"/>
                </a:solidFill>
              </a:defRPr>
            </a:lvl2pPr>
            <a:lvl3pPr algn="ctr">
              <a:defRPr sz="1400" b="1">
                <a:solidFill>
                  <a:schemeClr val="accent1"/>
                </a:solidFill>
              </a:defRPr>
            </a:lvl3pPr>
            <a:lvl4pPr algn="ctr">
              <a:defRPr sz="1400" b="1">
                <a:solidFill>
                  <a:schemeClr val="accent1"/>
                </a:solidFill>
              </a:defRPr>
            </a:lvl4pPr>
            <a:lvl5pPr algn="ctr">
              <a:defRPr sz="1400" b="1">
                <a:solidFill>
                  <a:schemeClr val="accent1"/>
                </a:solidFill>
              </a:defRPr>
            </a:lvl5pPr>
          </a:lstStyle>
          <a:p>
            <a:pPr lvl="0"/>
            <a:r>
              <a:rPr lang="fr-FR"/>
              <a:t>Titre</a:t>
            </a:r>
          </a:p>
          <a:p>
            <a:pPr lvl="0"/>
            <a:endParaRPr lang="fr-FR"/>
          </a:p>
        </p:txBody>
      </p:sp>
      <p:sp>
        <p:nvSpPr>
          <p:cNvPr id="59" name="Espace réservé du texte 44">
            <a:extLst>
              <a:ext uri="{FF2B5EF4-FFF2-40B4-BE49-F238E27FC236}">
                <a16:creationId xmlns:a16="http://schemas.microsoft.com/office/drawing/2014/main" id="{906539BF-A6C1-0B88-C2E5-AF0065F1CF82}"/>
              </a:ext>
            </a:extLst>
          </p:cNvPr>
          <p:cNvSpPr>
            <a:spLocks noGrp="1"/>
          </p:cNvSpPr>
          <p:nvPr>
            <p:ph type="body" sz="quarter" idx="26" hasCustomPrompt="1"/>
          </p:nvPr>
        </p:nvSpPr>
        <p:spPr>
          <a:xfrm>
            <a:off x="7311014" y="4533366"/>
            <a:ext cx="2174378" cy="1105556"/>
          </a:xfrm>
          <a:prstGeom prst="rect">
            <a:avLst/>
          </a:prstGeom>
        </p:spPr>
        <p:txBody>
          <a:bodyPr/>
          <a:lstStyle>
            <a:lvl1pPr algn="l">
              <a:defRPr sz="1100" b="0">
                <a:solidFill>
                  <a:schemeClr val="bg1"/>
                </a:solidFill>
              </a:defRPr>
            </a:lvl1pPr>
            <a:lvl2pPr algn="ctr">
              <a:defRPr sz="1100" b="0">
                <a:solidFill>
                  <a:schemeClr val="bg1"/>
                </a:solidFill>
              </a:defRPr>
            </a:lvl2pPr>
            <a:lvl3pPr algn="ctr">
              <a:defRPr sz="1100" b="0">
                <a:solidFill>
                  <a:schemeClr val="bg1"/>
                </a:solidFill>
              </a:defRPr>
            </a:lvl3pPr>
            <a:lvl4pPr algn="ctr">
              <a:defRPr sz="1100" b="0">
                <a:solidFill>
                  <a:schemeClr val="bg1"/>
                </a:solidFill>
              </a:defRPr>
            </a:lvl4pPr>
            <a:lvl5pPr algn="ctr">
              <a:defRPr sz="1100" b="0">
                <a:solidFill>
                  <a:schemeClr val="bg1"/>
                </a:solidFill>
              </a:defRPr>
            </a:lvl5pPr>
          </a:lstStyle>
          <a:p>
            <a:pPr lvl="0"/>
            <a:r>
              <a:rPr lang="fr-FR"/>
              <a:t>Description détaillée</a:t>
            </a:r>
          </a:p>
        </p:txBody>
      </p:sp>
      <p:sp>
        <p:nvSpPr>
          <p:cNvPr id="61" name="Espace réservé du texte 60">
            <a:extLst>
              <a:ext uri="{FF2B5EF4-FFF2-40B4-BE49-F238E27FC236}">
                <a16:creationId xmlns:a16="http://schemas.microsoft.com/office/drawing/2014/main" id="{E2CA7AFA-893D-875C-6FC5-5FB39AC1410D}"/>
              </a:ext>
            </a:extLst>
          </p:cNvPr>
          <p:cNvSpPr>
            <a:spLocks noGrp="1"/>
          </p:cNvSpPr>
          <p:nvPr>
            <p:ph type="body" sz="quarter" idx="27" hasCustomPrompt="1"/>
          </p:nvPr>
        </p:nvSpPr>
        <p:spPr>
          <a:xfrm>
            <a:off x="3047652" y="342575"/>
            <a:ext cx="6081713" cy="1120624"/>
          </a:xfrm>
          <a:prstGeom prst="rect">
            <a:avLst/>
          </a:prstGeom>
        </p:spPr>
        <p:txBody>
          <a:bodyPr/>
          <a:lstStyle>
            <a:lvl1pPr algn="ctr">
              <a:defRPr sz="3200" b="1">
                <a:solidFill>
                  <a:schemeClr val="bg1"/>
                </a:solidFill>
              </a:defRPr>
            </a:lvl1pPr>
            <a:lvl2pPr algn="ctr">
              <a:defRPr sz="3200" b="1">
                <a:solidFill>
                  <a:schemeClr val="bg1"/>
                </a:solidFill>
              </a:defRPr>
            </a:lvl2pPr>
            <a:lvl3pPr algn="ctr">
              <a:defRPr sz="3200" b="1">
                <a:solidFill>
                  <a:schemeClr val="bg1"/>
                </a:solidFill>
              </a:defRPr>
            </a:lvl3pPr>
            <a:lvl4pPr algn="ctr">
              <a:defRPr sz="3200" b="1">
                <a:solidFill>
                  <a:schemeClr val="bg1"/>
                </a:solidFill>
              </a:defRPr>
            </a:lvl4pPr>
            <a:lvl5pPr algn="ctr">
              <a:defRPr sz="3200" b="1">
                <a:solidFill>
                  <a:schemeClr val="bg1"/>
                </a:solidFill>
              </a:defRPr>
            </a:lvl5pPr>
          </a:lstStyle>
          <a:p>
            <a:pPr lvl="0"/>
            <a:r>
              <a:rPr lang="fr-FR"/>
              <a:t>Titre slide (timeline)</a:t>
            </a:r>
          </a:p>
          <a:p>
            <a:pPr lvl="0"/>
            <a:endParaRPr lang="fr-FR"/>
          </a:p>
        </p:txBody>
      </p:sp>
    </p:spTree>
    <p:extLst>
      <p:ext uri="{BB962C8B-B14F-4D97-AF65-F5344CB8AC3E}">
        <p14:creationId xmlns:p14="http://schemas.microsoft.com/office/powerpoint/2010/main" val="145666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Etapes projet">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0B372BDB-ADF7-BAE8-E9ED-52020642FE84}"/>
              </a:ext>
            </a:extLst>
          </p:cNvPr>
          <p:cNvSpPr>
            <a:spLocks noGrp="1"/>
          </p:cNvSpPr>
          <p:nvPr>
            <p:ph type="ftr" sz="quarter" idx="10"/>
          </p:nvPr>
        </p:nvSpPr>
        <p:spPr/>
        <p:txBody>
          <a:body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8E0C3D4D-E52D-5E89-8FDB-729997BD86B4}"/>
              </a:ext>
            </a:extLst>
          </p:cNvPr>
          <p:cNvSpPr>
            <a:spLocks noGrp="1"/>
          </p:cNvSpPr>
          <p:nvPr>
            <p:ph type="sldNum" sz="quarter" idx="11"/>
          </p:nvPr>
        </p:nvSpPr>
        <p:spPr/>
        <p:txBody>
          <a:bodyPr/>
          <a:lstStyle/>
          <a:p>
            <a:fld id="{72F7D735-2684-4015-BC38-8C62B24B466E}" type="slidenum">
              <a:rPr lang="fr-FR" smtClean="0"/>
              <a:pPr/>
              <a:t>‹N°›</a:t>
            </a:fld>
            <a:endParaRPr lang="fr-FR"/>
          </a:p>
        </p:txBody>
      </p:sp>
      <p:sp>
        <p:nvSpPr>
          <p:cNvPr id="5" name="Graphique 26">
            <a:extLst>
              <a:ext uri="{FF2B5EF4-FFF2-40B4-BE49-F238E27FC236}">
                <a16:creationId xmlns:a16="http://schemas.microsoft.com/office/drawing/2014/main" id="{8A14C481-7B95-122E-A334-BF9500C52074}"/>
              </a:ext>
            </a:extLst>
          </p:cNvPr>
          <p:cNvSpPr/>
          <p:nvPr userDrawn="1"/>
        </p:nvSpPr>
        <p:spPr>
          <a:xfrm flipH="1">
            <a:off x="-444334" y="505164"/>
            <a:ext cx="2058531" cy="535633"/>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algn="ctr" rotWithShape="0">
              <a:prstClr val="black">
                <a:alpha val="15000"/>
              </a:prstClr>
            </a:outerShdw>
          </a:effectLst>
        </p:spPr>
        <p:txBody>
          <a:bodyPr rtlCol="0" anchor="ctr"/>
          <a:lstStyle/>
          <a:p>
            <a:endParaRPr lang="en-US"/>
          </a:p>
        </p:txBody>
      </p:sp>
      <p:pic>
        <p:nvPicPr>
          <p:cNvPr id="50" name="Graphique 49">
            <a:extLst>
              <a:ext uri="{FF2B5EF4-FFF2-40B4-BE49-F238E27FC236}">
                <a16:creationId xmlns:a16="http://schemas.microsoft.com/office/drawing/2014/main" id="{DE032936-90B8-9D81-9694-DF62BE7438E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75597" y="5786437"/>
            <a:ext cx="5686425" cy="2143125"/>
          </a:xfrm>
          <a:prstGeom prst="rect">
            <a:avLst/>
          </a:prstGeom>
        </p:spPr>
      </p:pic>
      <p:sp>
        <p:nvSpPr>
          <p:cNvPr id="51" name="Graphique 26">
            <a:extLst>
              <a:ext uri="{FF2B5EF4-FFF2-40B4-BE49-F238E27FC236}">
                <a16:creationId xmlns:a16="http://schemas.microsoft.com/office/drawing/2014/main" id="{7C1AF80A-38E4-4DA5-C0B8-5A0E3ABA075B}"/>
              </a:ext>
            </a:extLst>
          </p:cNvPr>
          <p:cNvSpPr/>
          <p:nvPr userDrawn="1"/>
        </p:nvSpPr>
        <p:spPr>
          <a:xfrm flipH="1">
            <a:off x="10797883" y="960303"/>
            <a:ext cx="2058531" cy="535633"/>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algn="ctr" rotWithShape="0">
              <a:prstClr val="black">
                <a:alpha val="15000"/>
              </a:prstClr>
            </a:outerShdw>
          </a:effectLst>
        </p:spPr>
        <p:txBody>
          <a:bodyPr rtlCol="0" anchor="ctr"/>
          <a:lstStyle/>
          <a:p>
            <a:endParaRPr lang="en-US"/>
          </a:p>
        </p:txBody>
      </p:sp>
      <p:sp>
        <p:nvSpPr>
          <p:cNvPr id="53" name="Espace réservé du texte 52">
            <a:extLst>
              <a:ext uri="{FF2B5EF4-FFF2-40B4-BE49-F238E27FC236}">
                <a16:creationId xmlns:a16="http://schemas.microsoft.com/office/drawing/2014/main" id="{20EBC979-1E67-EA65-374D-726DCDDA35A4}"/>
              </a:ext>
            </a:extLst>
          </p:cNvPr>
          <p:cNvSpPr>
            <a:spLocks noGrp="1"/>
          </p:cNvSpPr>
          <p:nvPr>
            <p:ph type="body" sz="quarter" idx="12" hasCustomPrompt="1"/>
          </p:nvPr>
        </p:nvSpPr>
        <p:spPr>
          <a:xfrm>
            <a:off x="885282" y="4188037"/>
            <a:ext cx="1743749" cy="1475290"/>
          </a:xfrm>
          <a:prstGeom prst="rect">
            <a:avLst/>
          </a:prstGeom>
        </p:spPr>
        <p:txBody>
          <a:bodyPr/>
          <a:lstStyle>
            <a:lvl1pPr algn="l">
              <a:defRPr sz="1050" b="0">
                <a:solidFill>
                  <a:schemeClr val="tx1"/>
                </a:solidFill>
              </a:defRPr>
            </a:lvl1pPr>
            <a:lvl2pPr algn="l">
              <a:defRPr sz="1050" b="0">
                <a:solidFill>
                  <a:schemeClr val="tx1"/>
                </a:solidFill>
              </a:defRPr>
            </a:lvl2pPr>
            <a:lvl3pPr algn="l">
              <a:defRPr sz="1050" b="0">
                <a:solidFill>
                  <a:schemeClr val="tx1"/>
                </a:solidFill>
              </a:defRPr>
            </a:lvl3pPr>
            <a:lvl4pPr algn="l">
              <a:defRPr sz="1050" b="0">
                <a:solidFill>
                  <a:schemeClr val="tx1"/>
                </a:solidFill>
              </a:defRPr>
            </a:lvl4pPr>
            <a:lvl5pPr algn="l">
              <a:defRPr sz="1050" b="0">
                <a:solidFill>
                  <a:schemeClr val="tx1"/>
                </a:solidFill>
              </a:defRPr>
            </a:lvl5pPr>
          </a:lstStyle>
          <a:p>
            <a:pPr marL="0" marR="0" lvl="0" indent="0" algn="l" defTabSz="914400" rtl="0" eaLnBrk="1" fontAlgn="auto" latinLnBrk="0" hangingPunct="1">
              <a:lnSpc>
                <a:spcPct val="110000"/>
              </a:lnSpc>
              <a:spcBef>
                <a:spcPts val="0"/>
              </a:spcBef>
              <a:spcAft>
                <a:spcPts val="0"/>
              </a:spcAft>
              <a:buClrTx/>
              <a:buSzTx/>
              <a:buFontTx/>
              <a:buNone/>
              <a:tabLst/>
              <a:defRPr/>
            </a:pPr>
            <a:r>
              <a:rPr lang="fr-FR"/>
              <a:t>Description détaillée</a:t>
            </a:r>
          </a:p>
        </p:txBody>
      </p:sp>
      <p:sp>
        <p:nvSpPr>
          <p:cNvPr id="54" name="Espace réservé du texte 52">
            <a:extLst>
              <a:ext uri="{FF2B5EF4-FFF2-40B4-BE49-F238E27FC236}">
                <a16:creationId xmlns:a16="http://schemas.microsoft.com/office/drawing/2014/main" id="{27325D34-D6DA-DA96-5A1D-7713AD757750}"/>
              </a:ext>
            </a:extLst>
          </p:cNvPr>
          <p:cNvSpPr>
            <a:spLocks noGrp="1"/>
          </p:cNvSpPr>
          <p:nvPr>
            <p:ph type="body" sz="quarter" idx="13" hasCustomPrompt="1"/>
          </p:nvPr>
        </p:nvSpPr>
        <p:spPr>
          <a:xfrm>
            <a:off x="3013248" y="4175589"/>
            <a:ext cx="1743749" cy="1475290"/>
          </a:xfrm>
          <a:prstGeom prst="rect">
            <a:avLst/>
          </a:prstGeom>
        </p:spPr>
        <p:txBody>
          <a:bodyPr/>
          <a:lstStyle>
            <a:lvl1pPr algn="l">
              <a:defRPr sz="1050" b="0">
                <a:solidFill>
                  <a:schemeClr val="tx1"/>
                </a:solidFill>
              </a:defRPr>
            </a:lvl1pPr>
            <a:lvl2pPr algn="l">
              <a:defRPr sz="1050" b="0">
                <a:solidFill>
                  <a:schemeClr val="tx1"/>
                </a:solidFill>
              </a:defRPr>
            </a:lvl2pPr>
            <a:lvl3pPr algn="l">
              <a:defRPr sz="1050" b="0">
                <a:solidFill>
                  <a:schemeClr val="tx1"/>
                </a:solidFill>
              </a:defRPr>
            </a:lvl3pPr>
            <a:lvl4pPr algn="l">
              <a:defRPr sz="1050" b="0">
                <a:solidFill>
                  <a:schemeClr val="tx1"/>
                </a:solidFill>
              </a:defRPr>
            </a:lvl4pPr>
            <a:lvl5pPr algn="l">
              <a:defRPr sz="1050" b="0">
                <a:solidFill>
                  <a:schemeClr val="tx1"/>
                </a:solidFill>
              </a:defRPr>
            </a:lvl5pPr>
          </a:lstStyle>
          <a:p>
            <a:pPr marL="0" marR="0" lvl="0" indent="0" algn="l" defTabSz="914400" rtl="0" eaLnBrk="1" fontAlgn="auto" latinLnBrk="0" hangingPunct="1">
              <a:lnSpc>
                <a:spcPct val="110000"/>
              </a:lnSpc>
              <a:spcBef>
                <a:spcPts val="0"/>
              </a:spcBef>
              <a:spcAft>
                <a:spcPts val="0"/>
              </a:spcAft>
              <a:buClrTx/>
              <a:buSzTx/>
              <a:buFontTx/>
              <a:buNone/>
              <a:tabLst/>
              <a:defRPr/>
            </a:pPr>
            <a:r>
              <a:rPr lang="fr-FR"/>
              <a:t>Description détaillée</a:t>
            </a:r>
          </a:p>
        </p:txBody>
      </p:sp>
      <p:sp>
        <p:nvSpPr>
          <p:cNvPr id="55" name="Espace réservé du texte 52">
            <a:extLst>
              <a:ext uri="{FF2B5EF4-FFF2-40B4-BE49-F238E27FC236}">
                <a16:creationId xmlns:a16="http://schemas.microsoft.com/office/drawing/2014/main" id="{7DA96A9E-D6F1-B5A5-B5A7-09C4D4E85F49}"/>
              </a:ext>
            </a:extLst>
          </p:cNvPr>
          <p:cNvSpPr>
            <a:spLocks noGrp="1"/>
          </p:cNvSpPr>
          <p:nvPr>
            <p:ph type="body" sz="quarter" idx="14" hasCustomPrompt="1"/>
          </p:nvPr>
        </p:nvSpPr>
        <p:spPr>
          <a:xfrm>
            <a:off x="5245495" y="4175589"/>
            <a:ext cx="1743749" cy="1475290"/>
          </a:xfrm>
          <a:prstGeom prst="rect">
            <a:avLst/>
          </a:prstGeom>
        </p:spPr>
        <p:txBody>
          <a:bodyPr/>
          <a:lstStyle>
            <a:lvl1pPr algn="l">
              <a:defRPr sz="1050" b="0">
                <a:solidFill>
                  <a:schemeClr val="tx1"/>
                </a:solidFill>
              </a:defRPr>
            </a:lvl1pPr>
            <a:lvl2pPr algn="l">
              <a:defRPr sz="1050" b="0">
                <a:solidFill>
                  <a:schemeClr val="tx1"/>
                </a:solidFill>
              </a:defRPr>
            </a:lvl2pPr>
            <a:lvl3pPr algn="l">
              <a:defRPr sz="1050" b="0">
                <a:solidFill>
                  <a:schemeClr val="tx1"/>
                </a:solidFill>
              </a:defRPr>
            </a:lvl3pPr>
            <a:lvl4pPr algn="l">
              <a:defRPr sz="1050" b="0">
                <a:solidFill>
                  <a:schemeClr val="tx1"/>
                </a:solidFill>
              </a:defRPr>
            </a:lvl4pPr>
            <a:lvl5pPr algn="l">
              <a:defRPr sz="1050" b="0">
                <a:solidFill>
                  <a:schemeClr val="tx1"/>
                </a:solidFill>
              </a:defRPr>
            </a:lvl5pPr>
          </a:lstStyle>
          <a:p>
            <a:pPr marL="0" marR="0" lvl="0" indent="0" algn="l" defTabSz="914400" rtl="0" eaLnBrk="1" fontAlgn="auto" latinLnBrk="0" hangingPunct="1">
              <a:lnSpc>
                <a:spcPct val="110000"/>
              </a:lnSpc>
              <a:spcBef>
                <a:spcPts val="0"/>
              </a:spcBef>
              <a:spcAft>
                <a:spcPts val="0"/>
              </a:spcAft>
              <a:buClrTx/>
              <a:buSzTx/>
              <a:buFontTx/>
              <a:buNone/>
              <a:tabLst/>
              <a:defRPr/>
            </a:pPr>
            <a:r>
              <a:rPr lang="fr-FR"/>
              <a:t>Description détaillée</a:t>
            </a:r>
          </a:p>
        </p:txBody>
      </p:sp>
      <p:sp>
        <p:nvSpPr>
          <p:cNvPr id="56" name="Espace réservé du texte 52">
            <a:extLst>
              <a:ext uri="{FF2B5EF4-FFF2-40B4-BE49-F238E27FC236}">
                <a16:creationId xmlns:a16="http://schemas.microsoft.com/office/drawing/2014/main" id="{06A6D30B-7E2A-5050-FB92-B8E0F5ACEDB8}"/>
              </a:ext>
            </a:extLst>
          </p:cNvPr>
          <p:cNvSpPr>
            <a:spLocks noGrp="1"/>
          </p:cNvSpPr>
          <p:nvPr>
            <p:ph type="body" sz="quarter" idx="15" hasCustomPrompt="1"/>
          </p:nvPr>
        </p:nvSpPr>
        <p:spPr>
          <a:xfrm>
            <a:off x="7403717" y="4171980"/>
            <a:ext cx="1743749" cy="1475290"/>
          </a:xfrm>
          <a:prstGeom prst="rect">
            <a:avLst/>
          </a:prstGeom>
        </p:spPr>
        <p:txBody>
          <a:bodyPr/>
          <a:lstStyle>
            <a:lvl1pPr algn="l">
              <a:defRPr sz="1050" b="0">
                <a:solidFill>
                  <a:schemeClr val="tx1"/>
                </a:solidFill>
              </a:defRPr>
            </a:lvl1pPr>
            <a:lvl2pPr algn="l">
              <a:defRPr sz="1050" b="0">
                <a:solidFill>
                  <a:schemeClr val="tx1"/>
                </a:solidFill>
              </a:defRPr>
            </a:lvl2pPr>
            <a:lvl3pPr algn="l">
              <a:defRPr sz="1050" b="0">
                <a:solidFill>
                  <a:schemeClr val="tx1"/>
                </a:solidFill>
              </a:defRPr>
            </a:lvl3pPr>
            <a:lvl4pPr algn="l">
              <a:defRPr sz="1050" b="0">
                <a:solidFill>
                  <a:schemeClr val="tx1"/>
                </a:solidFill>
              </a:defRPr>
            </a:lvl4pPr>
            <a:lvl5pPr algn="l">
              <a:defRPr sz="1050" b="0">
                <a:solidFill>
                  <a:schemeClr val="tx1"/>
                </a:solidFill>
              </a:defRPr>
            </a:lvl5pPr>
          </a:lstStyle>
          <a:p>
            <a:pPr marL="0" marR="0" lvl="0" indent="0" algn="l" defTabSz="914400" rtl="0" eaLnBrk="1" fontAlgn="auto" latinLnBrk="0" hangingPunct="1">
              <a:lnSpc>
                <a:spcPct val="110000"/>
              </a:lnSpc>
              <a:spcBef>
                <a:spcPts val="0"/>
              </a:spcBef>
              <a:spcAft>
                <a:spcPts val="0"/>
              </a:spcAft>
              <a:buClrTx/>
              <a:buSzTx/>
              <a:buFontTx/>
              <a:buNone/>
              <a:tabLst/>
              <a:defRPr/>
            </a:pPr>
            <a:r>
              <a:rPr lang="fr-FR"/>
              <a:t>Description détaillée</a:t>
            </a:r>
          </a:p>
        </p:txBody>
      </p:sp>
      <p:sp>
        <p:nvSpPr>
          <p:cNvPr id="57" name="Espace réservé du texte 52">
            <a:extLst>
              <a:ext uri="{FF2B5EF4-FFF2-40B4-BE49-F238E27FC236}">
                <a16:creationId xmlns:a16="http://schemas.microsoft.com/office/drawing/2014/main" id="{A1928EBB-BF61-B15E-2AD9-65402424B982}"/>
              </a:ext>
            </a:extLst>
          </p:cNvPr>
          <p:cNvSpPr>
            <a:spLocks noGrp="1"/>
          </p:cNvSpPr>
          <p:nvPr>
            <p:ph type="body" sz="quarter" idx="16" hasCustomPrompt="1"/>
          </p:nvPr>
        </p:nvSpPr>
        <p:spPr>
          <a:xfrm>
            <a:off x="9552384" y="4165660"/>
            <a:ext cx="1743749" cy="1475290"/>
          </a:xfrm>
          <a:prstGeom prst="rect">
            <a:avLst/>
          </a:prstGeom>
        </p:spPr>
        <p:txBody>
          <a:bodyPr/>
          <a:lstStyle>
            <a:lvl1pPr algn="l">
              <a:defRPr sz="1050" b="0">
                <a:solidFill>
                  <a:schemeClr val="tx1"/>
                </a:solidFill>
              </a:defRPr>
            </a:lvl1pPr>
            <a:lvl2pPr algn="l">
              <a:defRPr sz="1050" b="0">
                <a:solidFill>
                  <a:schemeClr val="tx1"/>
                </a:solidFill>
              </a:defRPr>
            </a:lvl2pPr>
            <a:lvl3pPr algn="l">
              <a:defRPr sz="1050" b="0">
                <a:solidFill>
                  <a:schemeClr val="tx1"/>
                </a:solidFill>
              </a:defRPr>
            </a:lvl3pPr>
            <a:lvl4pPr algn="l">
              <a:defRPr sz="1050" b="0">
                <a:solidFill>
                  <a:schemeClr val="tx1"/>
                </a:solidFill>
              </a:defRPr>
            </a:lvl4pPr>
            <a:lvl5pPr algn="l">
              <a:defRPr sz="1050" b="0">
                <a:solidFill>
                  <a:schemeClr val="tx1"/>
                </a:solidFill>
              </a:defRPr>
            </a:lvl5pPr>
          </a:lstStyle>
          <a:p>
            <a:pPr marL="0" marR="0" lvl="0" indent="0" algn="l" defTabSz="914400" rtl="0" eaLnBrk="1" fontAlgn="auto" latinLnBrk="0" hangingPunct="1">
              <a:lnSpc>
                <a:spcPct val="110000"/>
              </a:lnSpc>
              <a:spcBef>
                <a:spcPts val="0"/>
              </a:spcBef>
              <a:spcAft>
                <a:spcPts val="0"/>
              </a:spcAft>
              <a:buClrTx/>
              <a:buSzTx/>
              <a:buFontTx/>
              <a:buNone/>
              <a:tabLst/>
              <a:defRPr/>
            </a:pPr>
            <a:r>
              <a:rPr lang="fr-FR"/>
              <a:t>Description détaillée</a:t>
            </a:r>
          </a:p>
        </p:txBody>
      </p:sp>
      <p:sp>
        <p:nvSpPr>
          <p:cNvPr id="63" name="Espace réservé du texte 62">
            <a:extLst>
              <a:ext uri="{FF2B5EF4-FFF2-40B4-BE49-F238E27FC236}">
                <a16:creationId xmlns:a16="http://schemas.microsoft.com/office/drawing/2014/main" id="{C82DA7C0-F0B8-2E7B-7120-87369B55849E}"/>
              </a:ext>
            </a:extLst>
          </p:cNvPr>
          <p:cNvSpPr>
            <a:spLocks noGrp="1"/>
          </p:cNvSpPr>
          <p:nvPr>
            <p:ph type="body" sz="quarter" idx="17" hasCustomPrompt="1"/>
          </p:nvPr>
        </p:nvSpPr>
        <p:spPr>
          <a:xfrm>
            <a:off x="2020583" y="325740"/>
            <a:ext cx="8190218" cy="644089"/>
          </a:xfrm>
          <a:prstGeom prst="rect">
            <a:avLst/>
          </a:prstGeom>
        </p:spPr>
        <p:txBody>
          <a:bodyPr/>
          <a:lstStyle>
            <a:lvl1pPr algn="ctr">
              <a:defRPr sz="3200" b="1">
                <a:solidFill>
                  <a:schemeClr val="tx1"/>
                </a:solidFill>
              </a:defRPr>
            </a:lvl1pPr>
            <a:lvl2pPr algn="ctr">
              <a:defRPr sz="3200" b="1">
                <a:solidFill>
                  <a:schemeClr val="tx1"/>
                </a:solidFill>
              </a:defRPr>
            </a:lvl2pPr>
            <a:lvl3pPr algn="ctr">
              <a:defRPr sz="3200" b="1">
                <a:solidFill>
                  <a:schemeClr val="tx1"/>
                </a:solidFill>
              </a:defRPr>
            </a:lvl3pPr>
            <a:lvl4pPr algn="ctr">
              <a:defRPr sz="3200" b="1">
                <a:solidFill>
                  <a:schemeClr val="tx1"/>
                </a:solidFill>
              </a:defRPr>
            </a:lvl4pPr>
            <a:lvl5pPr algn="ctr">
              <a:defRPr sz="3200" b="1">
                <a:solidFill>
                  <a:schemeClr val="tx1"/>
                </a:solidFill>
              </a:defRPr>
            </a:lvl5pPr>
          </a:lstStyle>
          <a:p>
            <a:pPr lvl="0"/>
            <a:r>
              <a:rPr lang="fr-FR"/>
              <a:t>Titre slide (projet)</a:t>
            </a:r>
          </a:p>
        </p:txBody>
      </p:sp>
      <p:sp>
        <p:nvSpPr>
          <p:cNvPr id="65" name="Espace réservé du texte 64">
            <a:extLst>
              <a:ext uri="{FF2B5EF4-FFF2-40B4-BE49-F238E27FC236}">
                <a16:creationId xmlns:a16="http://schemas.microsoft.com/office/drawing/2014/main" id="{EFA0FC31-8A03-9548-2AC7-B36ED748D28A}"/>
              </a:ext>
            </a:extLst>
          </p:cNvPr>
          <p:cNvSpPr>
            <a:spLocks noGrp="1"/>
          </p:cNvSpPr>
          <p:nvPr>
            <p:ph type="body" sz="quarter" idx="18" hasCustomPrompt="1"/>
          </p:nvPr>
        </p:nvSpPr>
        <p:spPr>
          <a:xfrm>
            <a:off x="2390965" y="969829"/>
            <a:ext cx="7449452" cy="370939"/>
          </a:xfrm>
          <a:prstGeom prst="rect">
            <a:avLst/>
          </a:prstGeom>
        </p:spPr>
        <p:txBody>
          <a:bodyPr/>
          <a:lstStyle>
            <a:lvl1pPr algn="ctr">
              <a:defRPr sz="1400" b="0">
                <a:solidFill>
                  <a:schemeClr val="tx2"/>
                </a:solidFill>
              </a:defRPr>
            </a:lvl1pPr>
            <a:lvl2pPr algn="ctr">
              <a:defRPr b="0">
                <a:solidFill>
                  <a:schemeClr val="tx2"/>
                </a:solidFill>
              </a:defRPr>
            </a:lvl2pPr>
            <a:lvl3pPr algn="ctr">
              <a:defRPr b="0">
                <a:solidFill>
                  <a:schemeClr val="tx2"/>
                </a:solidFill>
              </a:defRPr>
            </a:lvl3pPr>
            <a:lvl4pPr algn="ctr">
              <a:defRPr b="0">
                <a:solidFill>
                  <a:schemeClr val="tx2"/>
                </a:solidFill>
              </a:defRPr>
            </a:lvl4pPr>
            <a:lvl5pPr algn="ctr">
              <a:defRPr b="0">
                <a:solidFill>
                  <a:schemeClr val="tx2"/>
                </a:solidFill>
              </a:defRPr>
            </a:lvl5pPr>
          </a:lstStyle>
          <a:p>
            <a:pPr lvl="0"/>
            <a:r>
              <a:rPr lang="fr-FR"/>
              <a:t>Sous-titre</a:t>
            </a:r>
          </a:p>
        </p:txBody>
      </p:sp>
    </p:spTree>
    <p:extLst>
      <p:ext uri="{BB962C8B-B14F-4D97-AF65-F5344CB8AC3E}">
        <p14:creationId xmlns:p14="http://schemas.microsoft.com/office/powerpoint/2010/main" val="2151977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Etapes/process">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3C7AFB7F-691D-28D7-71DC-5F8244EA9D65}"/>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AEBE6FB1-C998-DC4B-F815-068D39793ADA}"/>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sp>
        <p:nvSpPr>
          <p:cNvPr id="35" name="Espace réservé du texte 34">
            <a:extLst>
              <a:ext uri="{FF2B5EF4-FFF2-40B4-BE49-F238E27FC236}">
                <a16:creationId xmlns:a16="http://schemas.microsoft.com/office/drawing/2014/main" id="{14B0C98B-F60C-E3D3-8913-374AA5F2D7A5}"/>
              </a:ext>
            </a:extLst>
          </p:cNvPr>
          <p:cNvSpPr>
            <a:spLocks noGrp="1"/>
          </p:cNvSpPr>
          <p:nvPr>
            <p:ph type="body" sz="quarter" idx="12" hasCustomPrompt="1"/>
          </p:nvPr>
        </p:nvSpPr>
        <p:spPr>
          <a:xfrm>
            <a:off x="2146900" y="179086"/>
            <a:ext cx="5742484" cy="1010960"/>
          </a:xfrm>
          <a:prstGeom prst="rect">
            <a:avLst/>
          </a:prstGeom>
        </p:spPr>
        <p:txBody>
          <a:bodyPr/>
          <a:lstStyle>
            <a:lvl1pPr algn="r">
              <a:defRPr sz="3200" b="1">
                <a:solidFill>
                  <a:schemeClr val="accent1"/>
                </a:solidFill>
              </a:defRPr>
            </a:lvl1pPr>
            <a:lvl2pPr algn="r">
              <a:defRPr sz="3200" b="1">
                <a:solidFill>
                  <a:schemeClr val="accent1"/>
                </a:solidFill>
              </a:defRPr>
            </a:lvl2pPr>
            <a:lvl3pPr algn="r">
              <a:defRPr sz="3200" b="1">
                <a:solidFill>
                  <a:schemeClr val="accent1"/>
                </a:solidFill>
              </a:defRPr>
            </a:lvl3pPr>
            <a:lvl4pPr algn="r">
              <a:defRPr sz="3200" b="1">
                <a:solidFill>
                  <a:schemeClr val="accent1"/>
                </a:solidFill>
              </a:defRPr>
            </a:lvl4pPr>
            <a:lvl5pPr algn="r">
              <a:defRPr sz="3200" b="1">
                <a:solidFill>
                  <a:schemeClr val="accent1"/>
                </a:solidFill>
              </a:defRPr>
            </a:lvl5pPr>
          </a:lstStyle>
          <a:p>
            <a:pPr lvl="0"/>
            <a:r>
              <a:rPr lang="fr-FR"/>
              <a:t>Titre slide (Process/Etapes)</a:t>
            </a:r>
          </a:p>
        </p:txBody>
      </p:sp>
      <p:pic>
        <p:nvPicPr>
          <p:cNvPr id="48" name="Graphique 47">
            <a:extLst>
              <a:ext uri="{FF2B5EF4-FFF2-40B4-BE49-F238E27FC236}">
                <a16:creationId xmlns:a16="http://schemas.microsoft.com/office/drawing/2014/main" id="{FCFFCD9A-436B-3307-E4BB-36F1F009B6A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6770" y="2367788"/>
            <a:ext cx="2028825" cy="2800350"/>
          </a:xfrm>
          <a:prstGeom prst="rect">
            <a:avLst/>
          </a:prstGeom>
        </p:spPr>
      </p:pic>
      <p:sp>
        <p:nvSpPr>
          <p:cNvPr id="49" name="Graphique 26">
            <a:extLst>
              <a:ext uri="{FF2B5EF4-FFF2-40B4-BE49-F238E27FC236}">
                <a16:creationId xmlns:a16="http://schemas.microsoft.com/office/drawing/2014/main" id="{52D3D924-C54A-F00E-8C1E-EB45FBBA5900}"/>
              </a:ext>
            </a:extLst>
          </p:cNvPr>
          <p:cNvSpPr/>
          <p:nvPr userDrawn="1"/>
        </p:nvSpPr>
        <p:spPr>
          <a:xfrm flipH="1">
            <a:off x="-444334" y="505164"/>
            <a:ext cx="2058531" cy="535633"/>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algn="ctr" rotWithShape="0">
              <a:prstClr val="black">
                <a:alpha val="15000"/>
              </a:prstClr>
            </a:outerShdw>
          </a:effectLst>
        </p:spPr>
        <p:txBody>
          <a:bodyPr rtlCol="0" anchor="ctr"/>
          <a:lstStyle/>
          <a:p>
            <a:endParaRPr lang="en-US"/>
          </a:p>
        </p:txBody>
      </p:sp>
      <p:sp>
        <p:nvSpPr>
          <p:cNvPr id="50" name="Graphique 26">
            <a:extLst>
              <a:ext uri="{FF2B5EF4-FFF2-40B4-BE49-F238E27FC236}">
                <a16:creationId xmlns:a16="http://schemas.microsoft.com/office/drawing/2014/main" id="{B40B6BED-A719-A1C7-70ED-7F3F8002A984}"/>
              </a:ext>
            </a:extLst>
          </p:cNvPr>
          <p:cNvSpPr/>
          <p:nvPr userDrawn="1"/>
        </p:nvSpPr>
        <p:spPr>
          <a:xfrm flipH="1">
            <a:off x="11162734" y="1447061"/>
            <a:ext cx="2058531" cy="535633"/>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algn="ctr" rotWithShape="0">
              <a:prstClr val="black">
                <a:alpha val="15000"/>
              </a:prstClr>
            </a:outerShdw>
          </a:effectLst>
        </p:spPr>
        <p:txBody>
          <a:bodyPr rtlCol="0" anchor="ctr"/>
          <a:lstStyle/>
          <a:p>
            <a:endParaRPr lang="en-US"/>
          </a:p>
        </p:txBody>
      </p:sp>
    </p:spTree>
    <p:extLst>
      <p:ext uri="{BB962C8B-B14F-4D97-AF65-F5344CB8AC3E}">
        <p14:creationId xmlns:p14="http://schemas.microsoft.com/office/powerpoint/2010/main" val="3236884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41_Fond blanc libre">
    <p:bg>
      <p:bgPr>
        <a:solidFill>
          <a:schemeClr val="tx2"/>
        </a:solidFill>
        <a:effectLst/>
      </p:bgPr>
    </p:bg>
    <p:spTree>
      <p:nvGrpSpPr>
        <p:cNvPr id="1" name=""/>
        <p:cNvGrpSpPr/>
        <p:nvPr/>
      </p:nvGrpSpPr>
      <p:grpSpPr>
        <a:xfrm>
          <a:off x="0" y="0"/>
          <a:ext cx="0" cy="0"/>
          <a:chOff x="0" y="0"/>
          <a:chExt cx="0" cy="0"/>
        </a:xfrm>
      </p:grpSpPr>
      <p:sp>
        <p:nvSpPr>
          <p:cNvPr id="4" name="Marcador de posición de imagen 6">
            <a:extLst>
              <a:ext uri="{FF2B5EF4-FFF2-40B4-BE49-F238E27FC236}">
                <a16:creationId xmlns:a16="http://schemas.microsoft.com/office/drawing/2014/main" id="{178AEEF7-90A5-B351-1E0F-9CA7338383D5}"/>
              </a:ext>
            </a:extLst>
          </p:cNvPr>
          <p:cNvSpPr>
            <a:spLocks noGrp="1"/>
          </p:cNvSpPr>
          <p:nvPr>
            <p:ph type="pic" sz="quarter" idx="20"/>
          </p:nvPr>
        </p:nvSpPr>
        <p:spPr>
          <a:xfrm>
            <a:off x="-1248816" y="-3696"/>
            <a:ext cx="4968552" cy="6858000"/>
          </a:xfrm>
          <a:prstGeom prst="parallelogram">
            <a:avLst>
              <a:gd name="adj" fmla="val 24369"/>
            </a:avLst>
          </a:prstGeom>
          <a:solidFill>
            <a:schemeClr val="bg2"/>
          </a:solidFill>
        </p:spPr>
        <p:txBody>
          <a:bodyPr/>
          <a:lstStyle/>
          <a:p>
            <a:endParaRPr lang="es-ES"/>
          </a:p>
        </p:txBody>
      </p:sp>
      <p:sp>
        <p:nvSpPr>
          <p:cNvPr id="12" name="Título 11">
            <a:extLst>
              <a:ext uri="{FF2B5EF4-FFF2-40B4-BE49-F238E27FC236}">
                <a16:creationId xmlns:a16="http://schemas.microsoft.com/office/drawing/2014/main" id="{1F4B067E-7FF9-E3CC-41AD-11E38843A86A}"/>
              </a:ext>
            </a:extLst>
          </p:cNvPr>
          <p:cNvSpPr>
            <a:spLocks noGrp="1"/>
          </p:cNvSpPr>
          <p:nvPr>
            <p:ph type="title"/>
          </p:nvPr>
        </p:nvSpPr>
        <p:spPr>
          <a:xfrm>
            <a:off x="4799856" y="0"/>
            <a:ext cx="3960440" cy="908050"/>
          </a:xfrm>
          <a:prstGeom prst="rect">
            <a:avLst/>
          </a:prstGeom>
        </p:spPr>
        <p:txBody>
          <a:bodyPr anchor="ctr"/>
          <a:lstStyle>
            <a:lvl1pPr>
              <a:lnSpc>
                <a:spcPct val="90000"/>
              </a:lnSpc>
              <a:defRPr sz="1400">
                <a:solidFill>
                  <a:schemeClr val="bg1"/>
                </a:solidFill>
                <a:latin typeface="+mj-lt"/>
              </a:defRPr>
            </a:lvl1pPr>
          </a:lstStyle>
          <a:p>
            <a:r>
              <a:rPr lang="es-ES"/>
              <a:t>Haga clic para modificar el estilo de título del patrón</a:t>
            </a:r>
          </a:p>
        </p:txBody>
      </p:sp>
      <p:sp>
        <p:nvSpPr>
          <p:cNvPr id="10" name="Marcador de texto 6">
            <a:extLst>
              <a:ext uri="{FF2B5EF4-FFF2-40B4-BE49-F238E27FC236}">
                <a16:creationId xmlns:a16="http://schemas.microsoft.com/office/drawing/2014/main" id="{82C0027E-4B5E-E9F8-C521-C57C32A8E420}"/>
              </a:ext>
            </a:extLst>
          </p:cNvPr>
          <p:cNvSpPr>
            <a:spLocks noGrp="1"/>
          </p:cNvSpPr>
          <p:nvPr>
            <p:ph type="body" sz="quarter" idx="19"/>
          </p:nvPr>
        </p:nvSpPr>
        <p:spPr>
          <a:xfrm>
            <a:off x="4223221" y="1700213"/>
            <a:ext cx="6409854" cy="4249737"/>
          </a:xfrm>
          <a:prstGeom prst="rect">
            <a:avLst/>
          </a:prstGeom>
        </p:spPr>
        <p:txBody>
          <a:bodyPr lIns="0" rIns="0"/>
          <a:lstStyle>
            <a:lvl1pPr>
              <a:lnSpc>
                <a:spcPct val="90000"/>
              </a:lnSpc>
              <a:spcAft>
                <a:spcPts val="1200"/>
              </a:spcAft>
              <a:defRPr sz="2400">
                <a:solidFill>
                  <a:schemeClr val="bg1"/>
                </a:solidFill>
              </a:defRPr>
            </a:lvl1pPr>
            <a:lvl2pPr>
              <a:lnSpc>
                <a:spcPct val="100000"/>
              </a:lnSpc>
              <a:spcBef>
                <a:spcPts val="0"/>
              </a:spcBef>
              <a:spcAft>
                <a:spcPts val="600"/>
              </a:spcAft>
              <a:defRPr sz="2000">
                <a:solidFill>
                  <a:schemeClr val="bg1"/>
                </a:solidFill>
              </a:defRPr>
            </a:lvl2pPr>
            <a:lvl3pPr>
              <a:lnSpc>
                <a:spcPct val="110000"/>
              </a:lnSpc>
              <a:defRPr>
                <a:solidFill>
                  <a:schemeClr val="bg1"/>
                </a:solidFill>
              </a:defRPr>
            </a:lvl3pPr>
            <a:lvl4pPr>
              <a:lnSpc>
                <a:spcPct val="110000"/>
              </a:lnSpc>
              <a:defRPr>
                <a:solidFill>
                  <a:schemeClr val="bg1"/>
                </a:solidFill>
              </a:defRPr>
            </a:lvl4pPr>
            <a:lvl5pPr>
              <a:lnSpc>
                <a:spcPct val="110000"/>
              </a:lnSpc>
              <a:defRPr>
                <a:solidFill>
                  <a:schemeClr val="bg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pic>
        <p:nvPicPr>
          <p:cNvPr id="5" name="Imagen 10">
            <a:extLst>
              <a:ext uri="{FF2B5EF4-FFF2-40B4-BE49-F238E27FC236}">
                <a16:creationId xmlns:a16="http://schemas.microsoft.com/office/drawing/2014/main" id="{05AF038F-C2B5-D216-6F3F-03A0E2B72159}"/>
              </a:ext>
            </a:extLst>
          </p:cNvPr>
          <p:cNvPicPr>
            <a:picLocks noChangeAspect="1"/>
          </p:cNvPicPr>
          <p:nvPr userDrawn="1"/>
        </p:nvPicPr>
        <p:blipFill>
          <a:blip r:embed="rId2"/>
          <a:srcRect/>
          <a:stretch/>
        </p:blipFill>
        <p:spPr>
          <a:xfrm>
            <a:off x="10927315" y="6043590"/>
            <a:ext cx="1264685" cy="814410"/>
          </a:xfrm>
          <a:prstGeom prst="rect">
            <a:avLst/>
          </a:prstGeom>
        </p:spPr>
      </p:pic>
    </p:spTree>
    <p:extLst>
      <p:ext uri="{BB962C8B-B14F-4D97-AF65-F5344CB8AC3E}">
        <p14:creationId xmlns:p14="http://schemas.microsoft.com/office/powerpoint/2010/main" val="4266829975"/>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oints clés 1">
    <p:bg>
      <p:bgPr>
        <a:solidFill>
          <a:schemeClr val="tx2"/>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18A28D66-C336-B8C3-C5E0-819DD1CDD3EC}"/>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FB4D011D-C4E3-7404-E69B-7F1A7E7D68BC}"/>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sp>
        <p:nvSpPr>
          <p:cNvPr id="5" name="Graphique 26">
            <a:extLst>
              <a:ext uri="{FF2B5EF4-FFF2-40B4-BE49-F238E27FC236}">
                <a16:creationId xmlns:a16="http://schemas.microsoft.com/office/drawing/2014/main" id="{297CA6E4-8E63-93F9-9EDB-5E296129B885}"/>
              </a:ext>
            </a:extLst>
          </p:cNvPr>
          <p:cNvSpPr>
            <a:spLocks/>
          </p:cNvSpPr>
          <p:nvPr userDrawn="1"/>
        </p:nvSpPr>
        <p:spPr>
          <a:xfrm>
            <a:off x="6191886" y="1938254"/>
            <a:ext cx="1079208" cy="280812"/>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dist="203200" dir="2700000" algn="tl" rotWithShape="0">
              <a:prstClr val="black">
                <a:alpha val="40000"/>
              </a:prstClr>
            </a:outerShdw>
          </a:effectLst>
        </p:spPr>
        <p:txBody>
          <a:bodyPr rtlCol="0" anchor="ctr"/>
          <a:lstStyle/>
          <a:p>
            <a:endParaRPr lang="en-US"/>
          </a:p>
        </p:txBody>
      </p:sp>
      <p:sp>
        <p:nvSpPr>
          <p:cNvPr id="6" name="Graphique 26">
            <a:extLst>
              <a:ext uri="{FF2B5EF4-FFF2-40B4-BE49-F238E27FC236}">
                <a16:creationId xmlns:a16="http://schemas.microsoft.com/office/drawing/2014/main" id="{5C421667-C792-9BBD-AAC7-317F84BCEF35}"/>
              </a:ext>
            </a:extLst>
          </p:cNvPr>
          <p:cNvSpPr>
            <a:spLocks/>
          </p:cNvSpPr>
          <p:nvPr userDrawn="1"/>
        </p:nvSpPr>
        <p:spPr>
          <a:xfrm flipH="1">
            <a:off x="4096993" y="3629740"/>
            <a:ext cx="1647827" cy="428767"/>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dist="203200" dir="2700000" algn="tl" rotWithShape="0">
              <a:prstClr val="black">
                <a:alpha val="40000"/>
              </a:prstClr>
            </a:outerShdw>
          </a:effectLst>
        </p:spPr>
        <p:txBody>
          <a:bodyPr rtlCol="0" anchor="ctr"/>
          <a:lstStyle/>
          <a:p>
            <a:endParaRPr lang="en-US"/>
          </a:p>
        </p:txBody>
      </p:sp>
      <p:pic>
        <p:nvPicPr>
          <p:cNvPr id="7" name="Graphique 6">
            <a:extLst>
              <a:ext uri="{FF2B5EF4-FFF2-40B4-BE49-F238E27FC236}">
                <a16:creationId xmlns:a16="http://schemas.microsoft.com/office/drawing/2014/main" id="{93762DFC-77C6-AF53-E297-70E1498F40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24362" y="1968300"/>
            <a:ext cx="1943276" cy="4889700"/>
          </a:xfrm>
          <a:prstGeom prst="rect">
            <a:avLst/>
          </a:prstGeom>
          <a:effectLst>
            <a:outerShdw blurRad="457200" dist="279400" dir="2700000" algn="tl" rotWithShape="0">
              <a:prstClr val="black">
                <a:alpha val="40000"/>
              </a:prstClr>
            </a:outerShdw>
          </a:effectLst>
        </p:spPr>
      </p:pic>
      <p:pic>
        <p:nvPicPr>
          <p:cNvPr id="14" name="Graphique 13">
            <a:extLst>
              <a:ext uri="{FF2B5EF4-FFF2-40B4-BE49-F238E27FC236}">
                <a16:creationId xmlns:a16="http://schemas.microsoft.com/office/drawing/2014/main" id="{4E6E93B8-8AAF-EEE0-0344-C2188186828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191637" y="4470293"/>
            <a:ext cx="2000250" cy="2371725"/>
          </a:xfrm>
          <a:prstGeom prst="rect">
            <a:avLst/>
          </a:prstGeom>
        </p:spPr>
      </p:pic>
      <p:pic>
        <p:nvPicPr>
          <p:cNvPr id="15" name="Graphique 14">
            <a:extLst>
              <a:ext uri="{FF2B5EF4-FFF2-40B4-BE49-F238E27FC236}">
                <a16:creationId xmlns:a16="http://schemas.microsoft.com/office/drawing/2014/main" id="{5BDC5415-E20C-203F-6F13-052954F3042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447182" y="4695825"/>
            <a:ext cx="1647825" cy="2162175"/>
          </a:xfrm>
          <a:prstGeom prst="rect">
            <a:avLst/>
          </a:prstGeom>
        </p:spPr>
      </p:pic>
      <p:sp>
        <p:nvSpPr>
          <p:cNvPr id="32" name="Espace réservé du texte 31">
            <a:extLst>
              <a:ext uri="{FF2B5EF4-FFF2-40B4-BE49-F238E27FC236}">
                <a16:creationId xmlns:a16="http://schemas.microsoft.com/office/drawing/2014/main" id="{F0BFCEAB-C4E9-AA77-1591-2937A04C1A97}"/>
              </a:ext>
            </a:extLst>
          </p:cNvPr>
          <p:cNvSpPr>
            <a:spLocks noGrp="1"/>
          </p:cNvSpPr>
          <p:nvPr>
            <p:ph type="body" sz="quarter" idx="12" hasCustomPrompt="1"/>
          </p:nvPr>
        </p:nvSpPr>
        <p:spPr>
          <a:xfrm>
            <a:off x="1971227" y="823986"/>
            <a:ext cx="2125768" cy="442968"/>
          </a:xfrm>
          <a:prstGeom prst="rect">
            <a:avLst/>
          </a:prstGeom>
        </p:spPr>
        <p:txBody>
          <a:bodyPr/>
          <a:lstStyle>
            <a:lvl1pPr algn="l">
              <a:defRPr sz="1400" b="1">
                <a:solidFill>
                  <a:schemeClr val="bg1"/>
                </a:solidFill>
              </a:defRPr>
            </a:lvl1pPr>
            <a:lvl2pPr algn="l">
              <a:defRPr sz="1100" b="1">
                <a:solidFill>
                  <a:schemeClr val="bg1"/>
                </a:solidFill>
              </a:defRPr>
            </a:lvl2pPr>
            <a:lvl3pPr algn="l">
              <a:defRPr sz="1100" b="1">
                <a:solidFill>
                  <a:schemeClr val="bg1"/>
                </a:solidFill>
              </a:defRPr>
            </a:lvl3pPr>
            <a:lvl4pPr algn="l">
              <a:defRPr sz="1100" b="1">
                <a:solidFill>
                  <a:schemeClr val="bg1"/>
                </a:solidFill>
              </a:defRPr>
            </a:lvl4pPr>
            <a:lvl5pPr algn="l">
              <a:defRPr sz="1100" b="1">
                <a:solidFill>
                  <a:schemeClr val="bg1"/>
                </a:solidFill>
              </a:defRPr>
            </a:lvl5pPr>
          </a:lstStyle>
          <a:p>
            <a:pPr lvl="0"/>
            <a:r>
              <a:rPr lang="fr-FR"/>
              <a:t>Titre point n°1</a:t>
            </a:r>
          </a:p>
          <a:p>
            <a:pPr lvl="0"/>
            <a:endParaRPr lang="fr-FR"/>
          </a:p>
        </p:txBody>
      </p:sp>
      <p:sp>
        <p:nvSpPr>
          <p:cNvPr id="34" name="Espace réservé du texte 33">
            <a:extLst>
              <a:ext uri="{FF2B5EF4-FFF2-40B4-BE49-F238E27FC236}">
                <a16:creationId xmlns:a16="http://schemas.microsoft.com/office/drawing/2014/main" id="{60E26A16-A622-AAA3-D70A-CD0AC9E8D668}"/>
              </a:ext>
            </a:extLst>
          </p:cNvPr>
          <p:cNvSpPr>
            <a:spLocks noGrp="1"/>
          </p:cNvSpPr>
          <p:nvPr>
            <p:ph type="body" sz="quarter" idx="13" hasCustomPrompt="1"/>
          </p:nvPr>
        </p:nvSpPr>
        <p:spPr>
          <a:xfrm>
            <a:off x="1981618" y="1347788"/>
            <a:ext cx="2115376" cy="746311"/>
          </a:xfrm>
          <a:prstGeom prst="rect">
            <a:avLst/>
          </a:prstGeom>
        </p:spPr>
        <p:txBody>
          <a:bodyPr/>
          <a:lstStyle>
            <a:lvl1pPr>
              <a:defRPr sz="1100" b="0">
                <a:solidFill>
                  <a:schemeClr val="bg1"/>
                </a:solidFill>
              </a:defRPr>
            </a:lvl1pPr>
            <a:lvl2pPr>
              <a:defRPr sz="1100" b="0">
                <a:solidFill>
                  <a:schemeClr val="bg1"/>
                </a:solidFill>
              </a:defRPr>
            </a:lvl2pPr>
            <a:lvl3pPr>
              <a:defRPr sz="1100" b="0">
                <a:solidFill>
                  <a:schemeClr val="bg1"/>
                </a:solidFill>
              </a:defRPr>
            </a:lvl3pPr>
            <a:lvl4pPr>
              <a:defRPr sz="1100" b="0">
                <a:solidFill>
                  <a:schemeClr val="bg1"/>
                </a:solidFill>
              </a:defRPr>
            </a:lvl4pPr>
            <a:lvl5pPr>
              <a:defRPr sz="1100" b="0">
                <a:solidFill>
                  <a:schemeClr val="bg1"/>
                </a:solidFill>
              </a:defRPr>
            </a:lvl5pPr>
          </a:lstStyle>
          <a:p>
            <a:pPr lvl="0"/>
            <a:r>
              <a:rPr lang="fr-FR"/>
              <a:t>Description brève</a:t>
            </a:r>
          </a:p>
        </p:txBody>
      </p:sp>
      <p:sp>
        <p:nvSpPr>
          <p:cNvPr id="35" name="Espace réservé du texte 31">
            <a:extLst>
              <a:ext uri="{FF2B5EF4-FFF2-40B4-BE49-F238E27FC236}">
                <a16:creationId xmlns:a16="http://schemas.microsoft.com/office/drawing/2014/main" id="{6CD18476-FC52-53CD-76C7-9EE4848A363B}"/>
              </a:ext>
            </a:extLst>
          </p:cNvPr>
          <p:cNvSpPr>
            <a:spLocks noGrp="1"/>
          </p:cNvSpPr>
          <p:nvPr>
            <p:ph type="body" sz="quarter" idx="14" hasCustomPrompt="1"/>
          </p:nvPr>
        </p:nvSpPr>
        <p:spPr>
          <a:xfrm>
            <a:off x="1975408" y="2657084"/>
            <a:ext cx="2125768" cy="442968"/>
          </a:xfrm>
          <a:prstGeom prst="rect">
            <a:avLst/>
          </a:prstGeom>
        </p:spPr>
        <p:txBody>
          <a:bodyPr/>
          <a:lstStyle>
            <a:lvl1pPr algn="l">
              <a:defRPr sz="1400" b="1">
                <a:solidFill>
                  <a:schemeClr val="bg1"/>
                </a:solidFill>
              </a:defRPr>
            </a:lvl1pPr>
            <a:lvl2pPr algn="l">
              <a:defRPr sz="1100" b="1">
                <a:solidFill>
                  <a:schemeClr val="bg1"/>
                </a:solidFill>
              </a:defRPr>
            </a:lvl2pPr>
            <a:lvl3pPr algn="l">
              <a:defRPr sz="1100" b="1">
                <a:solidFill>
                  <a:schemeClr val="bg1"/>
                </a:solidFill>
              </a:defRPr>
            </a:lvl3pPr>
            <a:lvl4pPr algn="l">
              <a:defRPr sz="1100" b="1">
                <a:solidFill>
                  <a:schemeClr val="bg1"/>
                </a:solidFill>
              </a:defRPr>
            </a:lvl4pPr>
            <a:lvl5pPr algn="l">
              <a:defRPr sz="1100" b="1">
                <a:solidFill>
                  <a:schemeClr val="bg1"/>
                </a:solidFill>
              </a:defRPr>
            </a:lvl5pPr>
          </a:lstStyle>
          <a:p>
            <a:pPr lvl="0"/>
            <a:r>
              <a:rPr lang="fr-FR"/>
              <a:t>Titre point n°2</a:t>
            </a:r>
          </a:p>
          <a:p>
            <a:pPr lvl="0"/>
            <a:endParaRPr lang="fr-FR"/>
          </a:p>
        </p:txBody>
      </p:sp>
      <p:sp>
        <p:nvSpPr>
          <p:cNvPr id="36" name="Espace réservé du texte 33">
            <a:extLst>
              <a:ext uri="{FF2B5EF4-FFF2-40B4-BE49-F238E27FC236}">
                <a16:creationId xmlns:a16="http://schemas.microsoft.com/office/drawing/2014/main" id="{21EC3B16-0C23-EC43-6F52-2AE315A2B4EE}"/>
              </a:ext>
            </a:extLst>
          </p:cNvPr>
          <p:cNvSpPr>
            <a:spLocks noGrp="1"/>
          </p:cNvSpPr>
          <p:nvPr>
            <p:ph type="body" sz="quarter" idx="15" hasCustomPrompt="1"/>
          </p:nvPr>
        </p:nvSpPr>
        <p:spPr>
          <a:xfrm>
            <a:off x="1985799" y="3180886"/>
            <a:ext cx="2115376" cy="746311"/>
          </a:xfrm>
          <a:prstGeom prst="rect">
            <a:avLst/>
          </a:prstGeom>
        </p:spPr>
        <p:txBody>
          <a:bodyPr/>
          <a:lstStyle>
            <a:lvl1pPr>
              <a:defRPr sz="1100" b="0">
                <a:solidFill>
                  <a:schemeClr val="bg1"/>
                </a:solidFill>
              </a:defRPr>
            </a:lvl1pPr>
            <a:lvl2pPr>
              <a:defRPr sz="1100" b="0">
                <a:solidFill>
                  <a:schemeClr val="bg1"/>
                </a:solidFill>
              </a:defRPr>
            </a:lvl2pPr>
            <a:lvl3pPr>
              <a:defRPr sz="1100" b="0">
                <a:solidFill>
                  <a:schemeClr val="bg1"/>
                </a:solidFill>
              </a:defRPr>
            </a:lvl3pPr>
            <a:lvl4pPr>
              <a:defRPr sz="1100" b="0">
                <a:solidFill>
                  <a:schemeClr val="bg1"/>
                </a:solidFill>
              </a:defRPr>
            </a:lvl4pPr>
            <a:lvl5pPr>
              <a:defRPr sz="1100" b="0">
                <a:solidFill>
                  <a:schemeClr val="bg1"/>
                </a:solidFill>
              </a:defRPr>
            </a:lvl5pPr>
          </a:lstStyle>
          <a:p>
            <a:pPr lvl="0"/>
            <a:r>
              <a:rPr lang="fr-FR"/>
              <a:t>Description brève</a:t>
            </a:r>
          </a:p>
        </p:txBody>
      </p:sp>
      <p:sp>
        <p:nvSpPr>
          <p:cNvPr id="37" name="Espace réservé du texte 31">
            <a:extLst>
              <a:ext uri="{FF2B5EF4-FFF2-40B4-BE49-F238E27FC236}">
                <a16:creationId xmlns:a16="http://schemas.microsoft.com/office/drawing/2014/main" id="{1538DF2D-A114-23BF-8B68-C51B00DD70C9}"/>
              </a:ext>
            </a:extLst>
          </p:cNvPr>
          <p:cNvSpPr>
            <a:spLocks noGrp="1"/>
          </p:cNvSpPr>
          <p:nvPr>
            <p:ph type="body" sz="quarter" idx="16" hasCustomPrompt="1"/>
          </p:nvPr>
        </p:nvSpPr>
        <p:spPr>
          <a:xfrm>
            <a:off x="1993339" y="4684855"/>
            <a:ext cx="2125768" cy="442968"/>
          </a:xfrm>
          <a:prstGeom prst="rect">
            <a:avLst/>
          </a:prstGeom>
        </p:spPr>
        <p:txBody>
          <a:bodyPr/>
          <a:lstStyle>
            <a:lvl1pPr algn="l">
              <a:defRPr sz="1400" b="1">
                <a:solidFill>
                  <a:schemeClr val="bg1"/>
                </a:solidFill>
              </a:defRPr>
            </a:lvl1pPr>
            <a:lvl2pPr algn="l">
              <a:defRPr sz="1100" b="1">
                <a:solidFill>
                  <a:schemeClr val="bg1"/>
                </a:solidFill>
              </a:defRPr>
            </a:lvl2pPr>
            <a:lvl3pPr algn="l">
              <a:defRPr sz="1100" b="1">
                <a:solidFill>
                  <a:schemeClr val="bg1"/>
                </a:solidFill>
              </a:defRPr>
            </a:lvl3pPr>
            <a:lvl4pPr algn="l">
              <a:defRPr sz="1100" b="1">
                <a:solidFill>
                  <a:schemeClr val="bg1"/>
                </a:solidFill>
              </a:defRPr>
            </a:lvl4pPr>
            <a:lvl5pPr algn="l">
              <a:defRPr sz="1100" b="1">
                <a:solidFill>
                  <a:schemeClr val="bg1"/>
                </a:solidFill>
              </a:defRPr>
            </a:lvl5pPr>
          </a:lstStyle>
          <a:p>
            <a:pPr lvl="0"/>
            <a:r>
              <a:rPr lang="fr-FR"/>
              <a:t>Titre point n°3</a:t>
            </a:r>
          </a:p>
          <a:p>
            <a:pPr lvl="0"/>
            <a:endParaRPr lang="fr-FR"/>
          </a:p>
        </p:txBody>
      </p:sp>
      <p:sp>
        <p:nvSpPr>
          <p:cNvPr id="38" name="Espace réservé du texte 33">
            <a:extLst>
              <a:ext uri="{FF2B5EF4-FFF2-40B4-BE49-F238E27FC236}">
                <a16:creationId xmlns:a16="http://schemas.microsoft.com/office/drawing/2014/main" id="{6DDC39C7-3A98-D372-A805-10EFE8CAC6E8}"/>
              </a:ext>
            </a:extLst>
          </p:cNvPr>
          <p:cNvSpPr>
            <a:spLocks noGrp="1"/>
          </p:cNvSpPr>
          <p:nvPr>
            <p:ph type="body" sz="quarter" idx="17" hasCustomPrompt="1"/>
          </p:nvPr>
        </p:nvSpPr>
        <p:spPr>
          <a:xfrm>
            <a:off x="2003730" y="5208657"/>
            <a:ext cx="2115376" cy="746311"/>
          </a:xfrm>
          <a:prstGeom prst="rect">
            <a:avLst/>
          </a:prstGeom>
        </p:spPr>
        <p:txBody>
          <a:bodyPr/>
          <a:lstStyle>
            <a:lvl1pPr>
              <a:defRPr sz="1100" b="0">
                <a:solidFill>
                  <a:schemeClr val="bg1"/>
                </a:solidFill>
              </a:defRPr>
            </a:lvl1pPr>
            <a:lvl2pPr>
              <a:defRPr sz="1100" b="0">
                <a:solidFill>
                  <a:schemeClr val="bg1"/>
                </a:solidFill>
              </a:defRPr>
            </a:lvl2pPr>
            <a:lvl3pPr>
              <a:defRPr sz="1100" b="0">
                <a:solidFill>
                  <a:schemeClr val="bg1"/>
                </a:solidFill>
              </a:defRPr>
            </a:lvl3pPr>
            <a:lvl4pPr>
              <a:defRPr sz="1100" b="0">
                <a:solidFill>
                  <a:schemeClr val="bg1"/>
                </a:solidFill>
              </a:defRPr>
            </a:lvl4pPr>
            <a:lvl5pPr>
              <a:defRPr sz="1100" b="0">
                <a:solidFill>
                  <a:schemeClr val="bg1"/>
                </a:solidFill>
              </a:defRPr>
            </a:lvl5pPr>
          </a:lstStyle>
          <a:p>
            <a:pPr lvl="0"/>
            <a:r>
              <a:rPr lang="fr-FR"/>
              <a:t>Description brève</a:t>
            </a:r>
          </a:p>
        </p:txBody>
      </p:sp>
      <p:sp>
        <p:nvSpPr>
          <p:cNvPr id="39" name="Espace réservé du texte 31">
            <a:extLst>
              <a:ext uri="{FF2B5EF4-FFF2-40B4-BE49-F238E27FC236}">
                <a16:creationId xmlns:a16="http://schemas.microsoft.com/office/drawing/2014/main" id="{2ABD148F-8A95-5771-2D93-51FB8929F7E4}"/>
              </a:ext>
            </a:extLst>
          </p:cNvPr>
          <p:cNvSpPr>
            <a:spLocks noGrp="1"/>
          </p:cNvSpPr>
          <p:nvPr>
            <p:ph type="body" sz="quarter" idx="18" hasCustomPrompt="1"/>
          </p:nvPr>
        </p:nvSpPr>
        <p:spPr>
          <a:xfrm>
            <a:off x="8042163" y="823986"/>
            <a:ext cx="2125768" cy="442968"/>
          </a:xfrm>
          <a:prstGeom prst="rect">
            <a:avLst/>
          </a:prstGeom>
        </p:spPr>
        <p:txBody>
          <a:bodyPr/>
          <a:lstStyle>
            <a:lvl1pPr algn="r">
              <a:defRPr sz="1400" b="1">
                <a:solidFill>
                  <a:schemeClr val="bg1"/>
                </a:solidFill>
              </a:defRPr>
            </a:lvl1pPr>
            <a:lvl2pPr algn="l">
              <a:defRPr sz="1100" b="1">
                <a:solidFill>
                  <a:schemeClr val="bg1"/>
                </a:solidFill>
              </a:defRPr>
            </a:lvl2pPr>
            <a:lvl3pPr algn="l">
              <a:defRPr sz="1100" b="1">
                <a:solidFill>
                  <a:schemeClr val="bg1"/>
                </a:solidFill>
              </a:defRPr>
            </a:lvl3pPr>
            <a:lvl4pPr algn="l">
              <a:defRPr sz="1100" b="1">
                <a:solidFill>
                  <a:schemeClr val="bg1"/>
                </a:solidFill>
              </a:defRPr>
            </a:lvl4pPr>
            <a:lvl5pPr algn="l">
              <a:defRPr sz="1100" b="1">
                <a:solidFill>
                  <a:schemeClr val="bg1"/>
                </a:solidFill>
              </a:defRPr>
            </a:lvl5pPr>
          </a:lstStyle>
          <a:p>
            <a:pPr lvl="0"/>
            <a:r>
              <a:rPr lang="fr-FR"/>
              <a:t>Titre point n°4</a:t>
            </a:r>
          </a:p>
          <a:p>
            <a:pPr lvl="0"/>
            <a:endParaRPr lang="fr-FR"/>
          </a:p>
        </p:txBody>
      </p:sp>
      <p:sp>
        <p:nvSpPr>
          <p:cNvPr id="40" name="Espace réservé du texte 33">
            <a:extLst>
              <a:ext uri="{FF2B5EF4-FFF2-40B4-BE49-F238E27FC236}">
                <a16:creationId xmlns:a16="http://schemas.microsoft.com/office/drawing/2014/main" id="{B43EF2B9-378E-D3CE-DE4D-345142E94164}"/>
              </a:ext>
            </a:extLst>
          </p:cNvPr>
          <p:cNvSpPr>
            <a:spLocks noGrp="1"/>
          </p:cNvSpPr>
          <p:nvPr>
            <p:ph type="body" sz="quarter" idx="19" hasCustomPrompt="1"/>
          </p:nvPr>
        </p:nvSpPr>
        <p:spPr>
          <a:xfrm>
            <a:off x="8052554" y="1347788"/>
            <a:ext cx="2115376" cy="746311"/>
          </a:xfrm>
          <a:prstGeom prst="rect">
            <a:avLst/>
          </a:prstGeom>
        </p:spPr>
        <p:txBody>
          <a:bodyPr/>
          <a:lstStyle>
            <a:lvl1pPr algn="r">
              <a:defRPr sz="1100" b="0">
                <a:solidFill>
                  <a:schemeClr val="bg1"/>
                </a:solidFill>
              </a:defRPr>
            </a:lvl1pPr>
            <a:lvl2pPr>
              <a:defRPr sz="1100" b="0">
                <a:solidFill>
                  <a:schemeClr val="bg1"/>
                </a:solidFill>
              </a:defRPr>
            </a:lvl2pPr>
            <a:lvl3pPr>
              <a:defRPr sz="1100" b="0">
                <a:solidFill>
                  <a:schemeClr val="bg1"/>
                </a:solidFill>
              </a:defRPr>
            </a:lvl3pPr>
            <a:lvl4pPr>
              <a:defRPr sz="1100" b="0">
                <a:solidFill>
                  <a:schemeClr val="bg1"/>
                </a:solidFill>
              </a:defRPr>
            </a:lvl4pPr>
            <a:lvl5pPr>
              <a:defRPr sz="1100" b="0">
                <a:solidFill>
                  <a:schemeClr val="bg1"/>
                </a:solidFill>
              </a:defRPr>
            </a:lvl5pPr>
          </a:lstStyle>
          <a:p>
            <a:pPr lvl="0"/>
            <a:r>
              <a:rPr lang="fr-FR"/>
              <a:t>Description brève</a:t>
            </a:r>
          </a:p>
        </p:txBody>
      </p:sp>
      <p:sp>
        <p:nvSpPr>
          <p:cNvPr id="41" name="Espace réservé du texte 31">
            <a:extLst>
              <a:ext uri="{FF2B5EF4-FFF2-40B4-BE49-F238E27FC236}">
                <a16:creationId xmlns:a16="http://schemas.microsoft.com/office/drawing/2014/main" id="{8879CD35-15A1-0D2D-1EC0-7B88F508E80D}"/>
              </a:ext>
            </a:extLst>
          </p:cNvPr>
          <p:cNvSpPr>
            <a:spLocks noGrp="1"/>
          </p:cNvSpPr>
          <p:nvPr>
            <p:ph type="body" sz="quarter" idx="20" hasCustomPrompt="1"/>
          </p:nvPr>
        </p:nvSpPr>
        <p:spPr>
          <a:xfrm>
            <a:off x="8046344" y="2657084"/>
            <a:ext cx="2125768" cy="442968"/>
          </a:xfrm>
          <a:prstGeom prst="rect">
            <a:avLst/>
          </a:prstGeom>
        </p:spPr>
        <p:txBody>
          <a:bodyPr/>
          <a:lstStyle>
            <a:lvl1pPr algn="r">
              <a:defRPr sz="1400" b="1">
                <a:solidFill>
                  <a:schemeClr val="bg1"/>
                </a:solidFill>
              </a:defRPr>
            </a:lvl1pPr>
            <a:lvl2pPr algn="l">
              <a:defRPr sz="1100" b="1">
                <a:solidFill>
                  <a:schemeClr val="bg1"/>
                </a:solidFill>
              </a:defRPr>
            </a:lvl2pPr>
            <a:lvl3pPr algn="l">
              <a:defRPr sz="1100" b="1">
                <a:solidFill>
                  <a:schemeClr val="bg1"/>
                </a:solidFill>
              </a:defRPr>
            </a:lvl3pPr>
            <a:lvl4pPr algn="l">
              <a:defRPr sz="1100" b="1">
                <a:solidFill>
                  <a:schemeClr val="bg1"/>
                </a:solidFill>
              </a:defRPr>
            </a:lvl4pPr>
            <a:lvl5pPr algn="l">
              <a:defRPr sz="1100" b="1">
                <a:solidFill>
                  <a:schemeClr val="bg1"/>
                </a:solidFill>
              </a:defRPr>
            </a:lvl5pPr>
          </a:lstStyle>
          <a:p>
            <a:pPr lvl="0"/>
            <a:r>
              <a:rPr lang="fr-FR"/>
              <a:t>Titre point n°5</a:t>
            </a:r>
          </a:p>
          <a:p>
            <a:pPr lvl="0"/>
            <a:endParaRPr lang="fr-FR"/>
          </a:p>
        </p:txBody>
      </p:sp>
      <p:sp>
        <p:nvSpPr>
          <p:cNvPr id="42" name="Espace réservé du texte 33">
            <a:extLst>
              <a:ext uri="{FF2B5EF4-FFF2-40B4-BE49-F238E27FC236}">
                <a16:creationId xmlns:a16="http://schemas.microsoft.com/office/drawing/2014/main" id="{60674B34-9406-A34A-DFF0-2739202B662A}"/>
              </a:ext>
            </a:extLst>
          </p:cNvPr>
          <p:cNvSpPr>
            <a:spLocks noGrp="1"/>
          </p:cNvSpPr>
          <p:nvPr>
            <p:ph type="body" sz="quarter" idx="21" hasCustomPrompt="1"/>
          </p:nvPr>
        </p:nvSpPr>
        <p:spPr>
          <a:xfrm>
            <a:off x="8056735" y="3180886"/>
            <a:ext cx="2115376" cy="746311"/>
          </a:xfrm>
          <a:prstGeom prst="rect">
            <a:avLst/>
          </a:prstGeom>
        </p:spPr>
        <p:txBody>
          <a:bodyPr/>
          <a:lstStyle>
            <a:lvl1pPr algn="r">
              <a:defRPr sz="1100" b="0">
                <a:solidFill>
                  <a:schemeClr val="bg1"/>
                </a:solidFill>
              </a:defRPr>
            </a:lvl1pPr>
            <a:lvl2pPr>
              <a:defRPr sz="1100" b="0">
                <a:solidFill>
                  <a:schemeClr val="bg1"/>
                </a:solidFill>
              </a:defRPr>
            </a:lvl2pPr>
            <a:lvl3pPr>
              <a:defRPr sz="1100" b="0">
                <a:solidFill>
                  <a:schemeClr val="bg1"/>
                </a:solidFill>
              </a:defRPr>
            </a:lvl3pPr>
            <a:lvl4pPr>
              <a:defRPr sz="1100" b="0">
                <a:solidFill>
                  <a:schemeClr val="bg1"/>
                </a:solidFill>
              </a:defRPr>
            </a:lvl4pPr>
            <a:lvl5pPr>
              <a:defRPr sz="1100" b="0">
                <a:solidFill>
                  <a:schemeClr val="bg1"/>
                </a:solidFill>
              </a:defRPr>
            </a:lvl5pPr>
          </a:lstStyle>
          <a:p>
            <a:pPr lvl="0"/>
            <a:r>
              <a:rPr lang="fr-FR"/>
              <a:t>Description brève</a:t>
            </a:r>
          </a:p>
        </p:txBody>
      </p:sp>
      <p:sp>
        <p:nvSpPr>
          <p:cNvPr id="43" name="Espace réservé du texte 31">
            <a:extLst>
              <a:ext uri="{FF2B5EF4-FFF2-40B4-BE49-F238E27FC236}">
                <a16:creationId xmlns:a16="http://schemas.microsoft.com/office/drawing/2014/main" id="{18C081D5-7ADB-3783-D148-314B2B1876B4}"/>
              </a:ext>
            </a:extLst>
          </p:cNvPr>
          <p:cNvSpPr>
            <a:spLocks noGrp="1"/>
          </p:cNvSpPr>
          <p:nvPr>
            <p:ph type="body" sz="quarter" idx="22" hasCustomPrompt="1"/>
          </p:nvPr>
        </p:nvSpPr>
        <p:spPr>
          <a:xfrm>
            <a:off x="8064275" y="4684855"/>
            <a:ext cx="2125768" cy="442968"/>
          </a:xfrm>
          <a:prstGeom prst="rect">
            <a:avLst/>
          </a:prstGeom>
        </p:spPr>
        <p:txBody>
          <a:bodyPr/>
          <a:lstStyle>
            <a:lvl1pPr algn="r">
              <a:defRPr sz="1400" b="1">
                <a:solidFill>
                  <a:schemeClr val="bg1"/>
                </a:solidFill>
              </a:defRPr>
            </a:lvl1pPr>
            <a:lvl2pPr algn="l">
              <a:defRPr sz="1100" b="1">
                <a:solidFill>
                  <a:schemeClr val="bg1"/>
                </a:solidFill>
              </a:defRPr>
            </a:lvl2pPr>
            <a:lvl3pPr algn="l">
              <a:defRPr sz="1100" b="1">
                <a:solidFill>
                  <a:schemeClr val="bg1"/>
                </a:solidFill>
              </a:defRPr>
            </a:lvl3pPr>
            <a:lvl4pPr algn="l">
              <a:defRPr sz="1100" b="1">
                <a:solidFill>
                  <a:schemeClr val="bg1"/>
                </a:solidFill>
              </a:defRPr>
            </a:lvl4pPr>
            <a:lvl5pPr algn="l">
              <a:defRPr sz="1100" b="1">
                <a:solidFill>
                  <a:schemeClr val="bg1"/>
                </a:solidFill>
              </a:defRPr>
            </a:lvl5pPr>
          </a:lstStyle>
          <a:p>
            <a:pPr lvl="0"/>
            <a:r>
              <a:rPr lang="fr-FR"/>
              <a:t>Titre point n°6</a:t>
            </a:r>
          </a:p>
          <a:p>
            <a:pPr lvl="0"/>
            <a:endParaRPr lang="fr-FR"/>
          </a:p>
        </p:txBody>
      </p:sp>
      <p:sp>
        <p:nvSpPr>
          <p:cNvPr id="44" name="Espace réservé du texte 33">
            <a:extLst>
              <a:ext uri="{FF2B5EF4-FFF2-40B4-BE49-F238E27FC236}">
                <a16:creationId xmlns:a16="http://schemas.microsoft.com/office/drawing/2014/main" id="{09FEB58F-45CA-785A-7590-B5A5C3D557F9}"/>
              </a:ext>
            </a:extLst>
          </p:cNvPr>
          <p:cNvSpPr>
            <a:spLocks noGrp="1"/>
          </p:cNvSpPr>
          <p:nvPr>
            <p:ph type="body" sz="quarter" idx="23" hasCustomPrompt="1"/>
          </p:nvPr>
        </p:nvSpPr>
        <p:spPr>
          <a:xfrm>
            <a:off x="8074666" y="5208657"/>
            <a:ext cx="2115376" cy="746311"/>
          </a:xfrm>
          <a:prstGeom prst="rect">
            <a:avLst/>
          </a:prstGeom>
        </p:spPr>
        <p:txBody>
          <a:bodyPr/>
          <a:lstStyle>
            <a:lvl1pPr algn="r">
              <a:defRPr sz="1100" b="0">
                <a:solidFill>
                  <a:schemeClr val="bg1"/>
                </a:solidFill>
              </a:defRPr>
            </a:lvl1pPr>
            <a:lvl2pPr>
              <a:defRPr sz="1100" b="0">
                <a:solidFill>
                  <a:schemeClr val="bg1"/>
                </a:solidFill>
              </a:defRPr>
            </a:lvl2pPr>
            <a:lvl3pPr>
              <a:defRPr sz="1100" b="0">
                <a:solidFill>
                  <a:schemeClr val="bg1"/>
                </a:solidFill>
              </a:defRPr>
            </a:lvl3pPr>
            <a:lvl4pPr>
              <a:defRPr sz="1100" b="0">
                <a:solidFill>
                  <a:schemeClr val="bg1"/>
                </a:solidFill>
              </a:defRPr>
            </a:lvl4pPr>
            <a:lvl5pPr>
              <a:defRPr sz="1100" b="0">
                <a:solidFill>
                  <a:schemeClr val="bg1"/>
                </a:solidFill>
              </a:defRPr>
            </a:lvl5pPr>
          </a:lstStyle>
          <a:p>
            <a:pPr lvl="0"/>
            <a:r>
              <a:rPr lang="fr-FR"/>
              <a:t>Description brève</a:t>
            </a:r>
          </a:p>
        </p:txBody>
      </p:sp>
      <p:sp>
        <p:nvSpPr>
          <p:cNvPr id="46" name="Espace réservé du texte 45">
            <a:extLst>
              <a:ext uri="{FF2B5EF4-FFF2-40B4-BE49-F238E27FC236}">
                <a16:creationId xmlns:a16="http://schemas.microsoft.com/office/drawing/2014/main" id="{768B4D47-70FB-B608-7BF5-4B385787F237}"/>
              </a:ext>
            </a:extLst>
          </p:cNvPr>
          <p:cNvSpPr>
            <a:spLocks noGrp="1"/>
          </p:cNvSpPr>
          <p:nvPr>
            <p:ph type="body" sz="quarter" idx="24" hasCustomPrompt="1"/>
          </p:nvPr>
        </p:nvSpPr>
        <p:spPr>
          <a:xfrm>
            <a:off x="4365237" y="264841"/>
            <a:ext cx="3427290" cy="1507123"/>
          </a:xfrm>
          <a:prstGeom prst="rect">
            <a:avLst/>
          </a:prstGeom>
        </p:spPr>
        <p:txBody>
          <a:bodyPr/>
          <a:lstStyle>
            <a:lvl1pPr algn="ctr">
              <a:defRPr sz="3200" b="1">
                <a:solidFill>
                  <a:schemeClr val="bg1"/>
                </a:solidFill>
              </a:defRPr>
            </a:lvl1pPr>
            <a:lvl2pPr algn="ctr">
              <a:defRPr sz="3200" b="1">
                <a:solidFill>
                  <a:schemeClr val="bg1"/>
                </a:solidFill>
              </a:defRPr>
            </a:lvl2pPr>
            <a:lvl3pPr algn="ctr">
              <a:defRPr sz="3200" b="1">
                <a:solidFill>
                  <a:schemeClr val="bg1"/>
                </a:solidFill>
              </a:defRPr>
            </a:lvl3pPr>
            <a:lvl4pPr algn="ctr">
              <a:defRPr sz="3200" b="1">
                <a:solidFill>
                  <a:schemeClr val="bg1"/>
                </a:solidFill>
              </a:defRPr>
            </a:lvl4pPr>
            <a:lvl5pPr algn="ctr">
              <a:defRPr sz="3200" b="1">
                <a:solidFill>
                  <a:schemeClr val="bg1"/>
                </a:solidFill>
              </a:defRPr>
            </a:lvl5pPr>
          </a:lstStyle>
          <a:p>
            <a:pPr lvl="0"/>
            <a:r>
              <a:rPr lang="fr-FR"/>
              <a:t>Titre slide</a:t>
            </a:r>
          </a:p>
          <a:p>
            <a:pPr lvl="0"/>
            <a:r>
              <a:rPr lang="fr-FR"/>
              <a:t>(points clés)</a:t>
            </a:r>
          </a:p>
        </p:txBody>
      </p:sp>
    </p:spTree>
    <p:extLst>
      <p:ext uri="{BB962C8B-B14F-4D97-AF65-F5344CB8AC3E}">
        <p14:creationId xmlns:p14="http://schemas.microsoft.com/office/powerpoint/2010/main" val="33144235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oints clés 2">
    <p:bg>
      <p:bgPr>
        <a:solidFill>
          <a:schemeClr val="bg1">
            <a:lumMod val="95000"/>
          </a:schemeClr>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BE5A6849-AED5-1DE0-9E7E-65BCFBB499D0}"/>
              </a:ext>
            </a:extLst>
          </p:cNvPr>
          <p:cNvSpPr>
            <a:spLocks noGrp="1"/>
          </p:cNvSpPr>
          <p:nvPr>
            <p:ph type="ftr" sz="quarter" idx="10"/>
          </p:nvPr>
        </p:nvSpPr>
        <p:spPr/>
        <p:txBody>
          <a:body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08352DE0-1265-5B3B-8802-B063E7EDCBE1}"/>
              </a:ext>
            </a:extLst>
          </p:cNvPr>
          <p:cNvSpPr>
            <a:spLocks noGrp="1"/>
          </p:cNvSpPr>
          <p:nvPr>
            <p:ph type="sldNum" sz="quarter" idx="11"/>
          </p:nvPr>
        </p:nvSpPr>
        <p:spPr/>
        <p:txBody>
          <a:bodyPr/>
          <a:lstStyle>
            <a:lvl1pPr>
              <a:defRPr>
                <a:solidFill>
                  <a:schemeClr val="tx2"/>
                </a:solidFill>
              </a:defRPr>
            </a:lvl1pPr>
          </a:lstStyle>
          <a:p>
            <a:fld id="{72F7D735-2684-4015-BC38-8C62B24B466E}" type="slidenum">
              <a:rPr lang="fr-FR" smtClean="0"/>
              <a:pPr/>
              <a:t>‹N°›</a:t>
            </a:fld>
            <a:endParaRPr lang="fr-FR"/>
          </a:p>
        </p:txBody>
      </p:sp>
      <p:pic>
        <p:nvPicPr>
          <p:cNvPr id="5" name="Graphique 4">
            <a:extLst>
              <a:ext uri="{FF2B5EF4-FFF2-40B4-BE49-F238E27FC236}">
                <a16:creationId xmlns:a16="http://schemas.microsoft.com/office/drawing/2014/main" id="{9F03E408-88A1-62F4-B2C6-62BCDE930D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70635" y="736448"/>
            <a:ext cx="1703828" cy="3650393"/>
          </a:xfrm>
          <a:prstGeom prst="rect">
            <a:avLst/>
          </a:prstGeom>
        </p:spPr>
      </p:pic>
      <p:sp>
        <p:nvSpPr>
          <p:cNvPr id="7" name="Rectangle : coins arrondis 6">
            <a:extLst>
              <a:ext uri="{FF2B5EF4-FFF2-40B4-BE49-F238E27FC236}">
                <a16:creationId xmlns:a16="http://schemas.microsoft.com/office/drawing/2014/main" id="{5F982E2B-9CE8-172A-EAA7-58496B5636AC}"/>
              </a:ext>
            </a:extLst>
          </p:cNvPr>
          <p:cNvSpPr/>
          <p:nvPr userDrawn="1"/>
        </p:nvSpPr>
        <p:spPr>
          <a:xfrm>
            <a:off x="640285" y="2034873"/>
            <a:ext cx="2520280" cy="4344906"/>
          </a:xfrm>
          <a:prstGeom prst="roundRect">
            <a:avLst>
              <a:gd name="adj" fmla="val 613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 coins arrondis 7">
            <a:extLst>
              <a:ext uri="{FF2B5EF4-FFF2-40B4-BE49-F238E27FC236}">
                <a16:creationId xmlns:a16="http://schemas.microsoft.com/office/drawing/2014/main" id="{68D84732-2475-6173-4531-AEB346B4B4D0}"/>
              </a:ext>
            </a:extLst>
          </p:cNvPr>
          <p:cNvSpPr/>
          <p:nvPr userDrawn="1"/>
        </p:nvSpPr>
        <p:spPr>
          <a:xfrm>
            <a:off x="3442966" y="2034873"/>
            <a:ext cx="2520280" cy="4344906"/>
          </a:xfrm>
          <a:prstGeom prst="roundRect">
            <a:avLst>
              <a:gd name="adj" fmla="val 613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5E804044-A5FD-FB68-9C0F-A53B9E642D40}"/>
              </a:ext>
            </a:extLst>
          </p:cNvPr>
          <p:cNvSpPr/>
          <p:nvPr userDrawn="1"/>
        </p:nvSpPr>
        <p:spPr>
          <a:xfrm>
            <a:off x="6245647" y="2034873"/>
            <a:ext cx="2520280" cy="4344906"/>
          </a:xfrm>
          <a:prstGeom prst="roundRect">
            <a:avLst>
              <a:gd name="adj" fmla="val 613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 coins arrondis 9">
            <a:extLst>
              <a:ext uri="{FF2B5EF4-FFF2-40B4-BE49-F238E27FC236}">
                <a16:creationId xmlns:a16="http://schemas.microsoft.com/office/drawing/2014/main" id="{656CA6A1-4ECA-F3B9-CABC-3DA52779223A}"/>
              </a:ext>
            </a:extLst>
          </p:cNvPr>
          <p:cNvSpPr/>
          <p:nvPr userDrawn="1"/>
        </p:nvSpPr>
        <p:spPr>
          <a:xfrm>
            <a:off x="9048328" y="2034873"/>
            <a:ext cx="2520280" cy="4344906"/>
          </a:xfrm>
          <a:prstGeom prst="roundRect">
            <a:avLst>
              <a:gd name="adj" fmla="val 613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7" name="Graphique 26">
            <a:extLst>
              <a:ext uri="{FF2B5EF4-FFF2-40B4-BE49-F238E27FC236}">
                <a16:creationId xmlns:a16="http://schemas.microsoft.com/office/drawing/2014/main" id="{14195601-16A5-3561-33EB-6ECAD908E02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92544" y="224966"/>
            <a:ext cx="1847306" cy="1038371"/>
          </a:xfrm>
          <a:prstGeom prst="rect">
            <a:avLst/>
          </a:prstGeom>
          <a:effectLst>
            <a:outerShdw blurRad="266700" dist="165100" dir="2700000" algn="tl" rotWithShape="0">
              <a:prstClr val="black">
                <a:alpha val="41000"/>
              </a:prstClr>
            </a:outerShdw>
          </a:effectLst>
        </p:spPr>
      </p:pic>
      <p:pic>
        <p:nvPicPr>
          <p:cNvPr id="28" name="Graphique 27">
            <a:extLst>
              <a:ext uri="{FF2B5EF4-FFF2-40B4-BE49-F238E27FC236}">
                <a16:creationId xmlns:a16="http://schemas.microsoft.com/office/drawing/2014/main" id="{84AA8681-9550-143C-4607-DB84F12C254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339356" y="642202"/>
            <a:ext cx="1040713" cy="584985"/>
          </a:xfrm>
          <a:prstGeom prst="rect">
            <a:avLst/>
          </a:prstGeom>
          <a:effectLst>
            <a:outerShdw blurRad="266700" dist="165100" dir="2700000" algn="tl" rotWithShape="0">
              <a:prstClr val="black">
                <a:alpha val="41000"/>
              </a:prstClr>
            </a:outerShdw>
          </a:effectLst>
        </p:spPr>
      </p:pic>
      <p:sp>
        <p:nvSpPr>
          <p:cNvPr id="30" name="Espace réservé du texte 29">
            <a:extLst>
              <a:ext uri="{FF2B5EF4-FFF2-40B4-BE49-F238E27FC236}">
                <a16:creationId xmlns:a16="http://schemas.microsoft.com/office/drawing/2014/main" id="{C9AA9522-FD67-2B1D-0C3D-E69B3815D9AB}"/>
              </a:ext>
            </a:extLst>
          </p:cNvPr>
          <p:cNvSpPr>
            <a:spLocks noGrp="1"/>
          </p:cNvSpPr>
          <p:nvPr>
            <p:ph type="body" sz="quarter" idx="12" hasCustomPrompt="1"/>
          </p:nvPr>
        </p:nvSpPr>
        <p:spPr>
          <a:xfrm>
            <a:off x="3442967" y="400568"/>
            <a:ext cx="5444704" cy="861910"/>
          </a:xfrm>
          <a:prstGeom prst="rect">
            <a:avLst/>
          </a:prstGeom>
        </p:spPr>
        <p:txBody>
          <a:bodyPr/>
          <a:lstStyle>
            <a:lvl1pPr algn="ctr">
              <a:defRPr sz="3200" b="1">
                <a:solidFill>
                  <a:schemeClr val="tx2"/>
                </a:solidFill>
              </a:defRPr>
            </a:lvl1pPr>
            <a:lvl2pPr algn="ctr">
              <a:defRPr sz="3200" b="1">
                <a:solidFill>
                  <a:schemeClr val="tx2"/>
                </a:solidFill>
              </a:defRPr>
            </a:lvl2pPr>
            <a:lvl3pPr algn="ctr">
              <a:defRPr sz="3200" b="1">
                <a:solidFill>
                  <a:schemeClr val="tx2"/>
                </a:solidFill>
              </a:defRPr>
            </a:lvl3pPr>
            <a:lvl4pPr algn="ctr">
              <a:defRPr sz="3200" b="1">
                <a:solidFill>
                  <a:schemeClr val="tx2"/>
                </a:solidFill>
              </a:defRPr>
            </a:lvl4pPr>
            <a:lvl5pPr algn="ctr">
              <a:defRPr sz="3200" b="1">
                <a:solidFill>
                  <a:schemeClr val="tx2"/>
                </a:solidFill>
              </a:defRPr>
            </a:lvl5pPr>
          </a:lstStyle>
          <a:p>
            <a:pPr lvl="0"/>
            <a:r>
              <a:rPr lang="fr-FR"/>
              <a:t>Titre slide (points clés)</a:t>
            </a:r>
          </a:p>
        </p:txBody>
      </p:sp>
      <p:sp>
        <p:nvSpPr>
          <p:cNvPr id="34" name="Espace réservé du texte 33">
            <a:extLst>
              <a:ext uri="{FF2B5EF4-FFF2-40B4-BE49-F238E27FC236}">
                <a16:creationId xmlns:a16="http://schemas.microsoft.com/office/drawing/2014/main" id="{351A483F-4793-F87D-AFD0-F4FC602A504B}"/>
              </a:ext>
            </a:extLst>
          </p:cNvPr>
          <p:cNvSpPr>
            <a:spLocks noGrp="1"/>
          </p:cNvSpPr>
          <p:nvPr>
            <p:ph type="body" sz="quarter" idx="13" hasCustomPrompt="1"/>
          </p:nvPr>
        </p:nvSpPr>
        <p:spPr>
          <a:xfrm>
            <a:off x="860772" y="2758046"/>
            <a:ext cx="2061778" cy="531865"/>
          </a:xfrm>
          <a:prstGeom prst="rect">
            <a:avLst/>
          </a:prstGeom>
        </p:spPr>
        <p:txBody>
          <a:bodyPr/>
          <a:lstStyle>
            <a:lvl1pPr algn="ctr">
              <a:defRPr sz="1400" b="1">
                <a:solidFill>
                  <a:schemeClr val="accent1"/>
                </a:solidFill>
              </a:defRPr>
            </a:lvl1pPr>
            <a:lvl2pPr algn="ctr">
              <a:defRPr sz="1400" b="1">
                <a:solidFill>
                  <a:schemeClr val="accent1"/>
                </a:solidFill>
              </a:defRPr>
            </a:lvl2pPr>
            <a:lvl3pPr algn="ctr">
              <a:defRPr sz="1400" b="1">
                <a:solidFill>
                  <a:schemeClr val="accent1"/>
                </a:solidFill>
              </a:defRPr>
            </a:lvl3pPr>
            <a:lvl4pPr algn="ctr">
              <a:defRPr sz="1400" b="1">
                <a:solidFill>
                  <a:schemeClr val="accent1"/>
                </a:solidFill>
              </a:defRPr>
            </a:lvl4pPr>
            <a:lvl5pPr algn="ctr">
              <a:defRPr sz="1400" b="1">
                <a:solidFill>
                  <a:schemeClr val="accent1"/>
                </a:solidFill>
              </a:defRPr>
            </a:lvl5pPr>
          </a:lstStyle>
          <a:p>
            <a:pPr lvl="0"/>
            <a:r>
              <a:rPr lang="fr-FR"/>
              <a:t>Titre point clé n°1</a:t>
            </a:r>
          </a:p>
          <a:p>
            <a:pPr lvl="0"/>
            <a:endParaRPr lang="fr-FR"/>
          </a:p>
        </p:txBody>
      </p:sp>
      <p:sp>
        <p:nvSpPr>
          <p:cNvPr id="36" name="Espace réservé du texte 35">
            <a:extLst>
              <a:ext uri="{FF2B5EF4-FFF2-40B4-BE49-F238E27FC236}">
                <a16:creationId xmlns:a16="http://schemas.microsoft.com/office/drawing/2014/main" id="{565258E9-CC9C-3B42-08E9-2EE952A37CA2}"/>
              </a:ext>
            </a:extLst>
          </p:cNvPr>
          <p:cNvSpPr>
            <a:spLocks noGrp="1"/>
          </p:cNvSpPr>
          <p:nvPr>
            <p:ph type="body" sz="quarter" idx="14" hasCustomPrompt="1"/>
          </p:nvPr>
        </p:nvSpPr>
        <p:spPr>
          <a:xfrm>
            <a:off x="867367" y="3515165"/>
            <a:ext cx="2078034" cy="2048100"/>
          </a:xfrm>
          <a:prstGeom prst="rect">
            <a:avLst/>
          </a:prstGeom>
        </p:spPr>
        <p:txBody>
          <a:bodyPr/>
          <a:lstStyle>
            <a:lvl1pPr algn="ctr">
              <a:defRPr sz="1100" b="0">
                <a:solidFill>
                  <a:schemeClr val="tx1"/>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Description détaillée</a:t>
            </a:r>
          </a:p>
        </p:txBody>
      </p:sp>
      <p:sp>
        <p:nvSpPr>
          <p:cNvPr id="37" name="Espace réservé du texte 33">
            <a:extLst>
              <a:ext uri="{FF2B5EF4-FFF2-40B4-BE49-F238E27FC236}">
                <a16:creationId xmlns:a16="http://schemas.microsoft.com/office/drawing/2014/main" id="{E29F0D07-0035-AF33-9A56-89492E838586}"/>
              </a:ext>
            </a:extLst>
          </p:cNvPr>
          <p:cNvSpPr>
            <a:spLocks noGrp="1"/>
          </p:cNvSpPr>
          <p:nvPr>
            <p:ph type="body" sz="quarter" idx="15" hasCustomPrompt="1"/>
          </p:nvPr>
        </p:nvSpPr>
        <p:spPr>
          <a:xfrm>
            <a:off x="3647728" y="2758046"/>
            <a:ext cx="2061778" cy="531865"/>
          </a:xfrm>
          <a:prstGeom prst="rect">
            <a:avLst/>
          </a:prstGeom>
        </p:spPr>
        <p:txBody>
          <a:bodyPr/>
          <a:lstStyle>
            <a:lvl1pPr algn="ctr">
              <a:defRPr sz="1400" b="1">
                <a:solidFill>
                  <a:schemeClr val="accent1"/>
                </a:solidFill>
              </a:defRPr>
            </a:lvl1pPr>
            <a:lvl2pPr algn="ctr">
              <a:defRPr sz="1400" b="1">
                <a:solidFill>
                  <a:schemeClr val="accent1"/>
                </a:solidFill>
              </a:defRPr>
            </a:lvl2pPr>
            <a:lvl3pPr algn="ctr">
              <a:defRPr sz="1400" b="1">
                <a:solidFill>
                  <a:schemeClr val="accent1"/>
                </a:solidFill>
              </a:defRPr>
            </a:lvl3pPr>
            <a:lvl4pPr algn="ctr">
              <a:defRPr sz="1400" b="1">
                <a:solidFill>
                  <a:schemeClr val="accent1"/>
                </a:solidFill>
              </a:defRPr>
            </a:lvl4pPr>
            <a:lvl5pPr algn="ctr">
              <a:defRPr sz="1400" b="1">
                <a:solidFill>
                  <a:schemeClr val="accent1"/>
                </a:solidFill>
              </a:defRPr>
            </a:lvl5pPr>
          </a:lstStyle>
          <a:p>
            <a:pPr lvl="0"/>
            <a:r>
              <a:rPr lang="fr-FR"/>
              <a:t>Titre point clé n°1</a:t>
            </a:r>
          </a:p>
          <a:p>
            <a:pPr lvl="0"/>
            <a:endParaRPr lang="fr-FR"/>
          </a:p>
        </p:txBody>
      </p:sp>
      <p:sp>
        <p:nvSpPr>
          <p:cNvPr id="38" name="Espace réservé du texte 35">
            <a:extLst>
              <a:ext uri="{FF2B5EF4-FFF2-40B4-BE49-F238E27FC236}">
                <a16:creationId xmlns:a16="http://schemas.microsoft.com/office/drawing/2014/main" id="{22DCFD37-6A79-66E5-4FB7-21A0C4789734}"/>
              </a:ext>
            </a:extLst>
          </p:cNvPr>
          <p:cNvSpPr>
            <a:spLocks noGrp="1"/>
          </p:cNvSpPr>
          <p:nvPr>
            <p:ph type="body" sz="quarter" idx="16" hasCustomPrompt="1"/>
          </p:nvPr>
        </p:nvSpPr>
        <p:spPr>
          <a:xfrm>
            <a:off x="3654323" y="3515165"/>
            <a:ext cx="2078034" cy="2048100"/>
          </a:xfrm>
          <a:prstGeom prst="rect">
            <a:avLst/>
          </a:prstGeom>
        </p:spPr>
        <p:txBody>
          <a:bodyPr/>
          <a:lstStyle>
            <a:lvl1pPr algn="ctr">
              <a:defRPr sz="1100" b="0">
                <a:solidFill>
                  <a:schemeClr val="tx1"/>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Description détaillée</a:t>
            </a:r>
          </a:p>
        </p:txBody>
      </p:sp>
      <p:sp>
        <p:nvSpPr>
          <p:cNvPr id="39" name="Espace réservé du texte 33">
            <a:extLst>
              <a:ext uri="{FF2B5EF4-FFF2-40B4-BE49-F238E27FC236}">
                <a16:creationId xmlns:a16="http://schemas.microsoft.com/office/drawing/2014/main" id="{2C731BF2-4B0F-A537-F8E5-B3B641579207}"/>
              </a:ext>
            </a:extLst>
          </p:cNvPr>
          <p:cNvSpPr>
            <a:spLocks noGrp="1"/>
          </p:cNvSpPr>
          <p:nvPr>
            <p:ph type="body" sz="quarter" idx="17" hasCustomPrompt="1"/>
          </p:nvPr>
        </p:nvSpPr>
        <p:spPr>
          <a:xfrm>
            <a:off x="6449445" y="2758046"/>
            <a:ext cx="2061778" cy="531865"/>
          </a:xfrm>
          <a:prstGeom prst="rect">
            <a:avLst/>
          </a:prstGeom>
        </p:spPr>
        <p:txBody>
          <a:bodyPr/>
          <a:lstStyle>
            <a:lvl1pPr algn="ctr">
              <a:defRPr sz="1400" b="1">
                <a:solidFill>
                  <a:schemeClr val="accent1"/>
                </a:solidFill>
              </a:defRPr>
            </a:lvl1pPr>
            <a:lvl2pPr algn="ctr">
              <a:defRPr sz="1400" b="1">
                <a:solidFill>
                  <a:schemeClr val="accent1"/>
                </a:solidFill>
              </a:defRPr>
            </a:lvl2pPr>
            <a:lvl3pPr algn="ctr">
              <a:defRPr sz="1400" b="1">
                <a:solidFill>
                  <a:schemeClr val="accent1"/>
                </a:solidFill>
              </a:defRPr>
            </a:lvl3pPr>
            <a:lvl4pPr algn="ctr">
              <a:defRPr sz="1400" b="1">
                <a:solidFill>
                  <a:schemeClr val="accent1"/>
                </a:solidFill>
              </a:defRPr>
            </a:lvl4pPr>
            <a:lvl5pPr algn="ctr">
              <a:defRPr sz="1400" b="1">
                <a:solidFill>
                  <a:schemeClr val="accent1"/>
                </a:solidFill>
              </a:defRPr>
            </a:lvl5pPr>
          </a:lstStyle>
          <a:p>
            <a:pPr lvl="0"/>
            <a:r>
              <a:rPr lang="fr-FR"/>
              <a:t>Titre point clé n°1</a:t>
            </a:r>
          </a:p>
          <a:p>
            <a:pPr lvl="0"/>
            <a:endParaRPr lang="fr-FR"/>
          </a:p>
        </p:txBody>
      </p:sp>
      <p:sp>
        <p:nvSpPr>
          <p:cNvPr id="40" name="Espace réservé du texte 35">
            <a:extLst>
              <a:ext uri="{FF2B5EF4-FFF2-40B4-BE49-F238E27FC236}">
                <a16:creationId xmlns:a16="http://schemas.microsoft.com/office/drawing/2014/main" id="{F23543E9-92F1-EBDA-3B5D-61100633C972}"/>
              </a:ext>
            </a:extLst>
          </p:cNvPr>
          <p:cNvSpPr>
            <a:spLocks noGrp="1"/>
          </p:cNvSpPr>
          <p:nvPr>
            <p:ph type="body" sz="quarter" idx="18" hasCustomPrompt="1"/>
          </p:nvPr>
        </p:nvSpPr>
        <p:spPr>
          <a:xfrm>
            <a:off x="6456040" y="3515165"/>
            <a:ext cx="2078034" cy="2048100"/>
          </a:xfrm>
          <a:prstGeom prst="rect">
            <a:avLst/>
          </a:prstGeom>
        </p:spPr>
        <p:txBody>
          <a:bodyPr/>
          <a:lstStyle>
            <a:lvl1pPr algn="ctr">
              <a:defRPr sz="1100" b="0">
                <a:solidFill>
                  <a:schemeClr val="tx1"/>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Description détaillée</a:t>
            </a:r>
          </a:p>
        </p:txBody>
      </p:sp>
      <p:sp>
        <p:nvSpPr>
          <p:cNvPr id="41" name="Espace réservé du texte 33">
            <a:extLst>
              <a:ext uri="{FF2B5EF4-FFF2-40B4-BE49-F238E27FC236}">
                <a16:creationId xmlns:a16="http://schemas.microsoft.com/office/drawing/2014/main" id="{5328B9FB-131D-61BE-0B1C-56D132E84D64}"/>
              </a:ext>
            </a:extLst>
          </p:cNvPr>
          <p:cNvSpPr>
            <a:spLocks noGrp="1"/>
          </p:cNvSpPr>
          <p:nvPr>
            <p:ph type="body" sz="quarter" idx="19" hasCustomPrompt="1"/>
          </p:nvPr>
        </p:nvSpPr>
        <p:spPr>
          <a:xfrm>
            <a:off x="9246599" y="2758046"/>
            <a:ext cx="2061778" cy="531865"/>
          </a:xfrm>
          <a:prstGeom prst="rect">
            <a:avLst/>
          </a:prstGeom>
        </p:spPr>
        <p:txBody>
          <a:bodyPr/>
          <a:lstStyle>
            <a:lvl1pPr algn="ctr">
              <a:defRPr sz="1400" b="1">
                <a:solidFill>
                  <a:schemeClr val="accent1"/>
                </a:solidFill>
              </a:defRPr>
            </a:lvl1pPr>
            <a:lvl2pPr algn="ctr">
              <a:defRPr sz="1400" b="1">
                <a:solidFill>
                  <a:schemeClr val="accent1"/>
                </a:solidFill>
              </a:defRPr>
            </a:lvl2pPr>
            <a:lvl3pPr algn="ctr">
              <a:defRPr sz="1400" b="1">
                <a:solidFill>
                  <a:schemeClr val="accent1"/>
                </a:solidFill>
              </a:defRPr>
            </a:lvl3pPr>
            <a:lvl4pPr algn="ctr">
              <a:defRPr sz="1400" b="1">
                <a:solidFill>
                  <a:schemeClr val="accent1"/>
                </a:solidFill>
              </a:defRPr>
            </a:lvl4pPr>
            <a:lvl5pPr algn="ctr">
              <a:defRPr sz="1400" b="1">
                <a:solidFill>
                  <a:schemeClr val="accent1"/>
                </a:solidFill>
              </a:defRPr>
            </a:lvl5pPr>
          </a:lstStyle>
          <a:p>
            <a:pPr lvl="0"/>
            <a:r>
              <a:rPr lang="fr-FR"/>
              <a:t>Titre point clé n°1</a:t>
            </a:r>
          </a:p>
          <a:p>
            <a:pPr lvl="0"/>
            <a:endParaRPr lang="fr-FR"/>
          </a:p>
        </p:txBody>
      </p:sp>
      <p:sp>
        <p:nvSpPr>
          <p:cNvPr id="42" name="Espace réservé du texte 35">
            <a:extLst>
              <a:ext uri="{FF2B5EF4-FFF2-40B4-BE49-F238E27FC236}">
                <a16:creationId xmlns:a16="http://schemas.microsoft.com/office/drawing/2014/main" id="{D8D0B7F6-6119-F6CA-5877-6E7E49995E24}"/>
              </a:ext>
            </a:extLst>
          </p:cNvPr>
          <p:cNvSpPr>
            <a:spLocks noGrp="1"/>
          </p:cNvSpPr>
          <p:nvPr>
            <p:ph type="body" sz="quarter" idx="20" hasCustomPrompt="1"/>
          </p:nvPr>
        </p:nvSpPr>
        <p:spPr>
          <a:xfrm>
            <a:off x="9253194" y="3515165"/>
            <a:ext cx="2078034" cy="2048100"/>
          </a:xfrm>
          <a:prstGeom prst="rect">
            <a:avLst/>
          </a:prstGeom>
        </p:spPr>
        <p:txBody>
          <a:bodyPr/>
          <a:lstStyle>
            <a:lvl1pPr algn="ctr">
              <a:defRPr sz="1100" b="0">
                <a:solidFill>
                  <a:schemeClr val="tx1"/>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Description détaillée</a:t>
            </a:r>
          </a:p>
        </p:txBody>
      </p:sp>
      <p:sp>
        <p:nvSpPr>
          <p:cNvPr id="43" name="Ellipse 42">
            <a:extLst>
              <a:ext uri="{FF2B5EF4-FFF2-40B4-BE49-F238E27FC236}">
                <a16:creationId xmlns:a16="http://schemas.microsoft.com/office/drawing/2014/main" id="{1D0E84AA-3AC0-331D-5809-804F92E1058A}"/>
              </a:ext>
            </a:extLst>
          </p:cNvPr>
          <p:cNvSpPr/>
          <p:nvPr userDrawn="1"/>
        </p:nvSpPr>
        <p:spPr>
          <a:xfrm>
            <a:off x="1380069" y="1530817"/>
            <a:ext cx="1040712" cy="1040712"/>
          </a:xfrm>
          <a:prstGeom prst="ellipse">
            <a:avLst/>
          </a:prstGeom>
          <a:solidFill>
            <a:schemeClr val="tx2"/>
          </a:solidFill>
          <a:ln>
            <a:noFill/>
          </a:ln>
          <a:effectLst>
            <a:outerShdw blurRad="381000" dist="203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4" name="Ellipse 43">
            <a:extLst>
              <a:ext uri="{FF2B5EF4-FFF2-40B4-BE49-F238E27FC236}">
                <a16:creationId xmlns:a16="http://schemas.microsoft.com/office/drawing/2014/main" id="{CEB066DC-452D-92A9-8091-4D6D6D0A7920}"/>
              </a:ext>
            </a:extLst>
          </p:cNvPr>
          <p:cNvSpPr/>
          <p:nvPr userDrawn="1"/>
        </p:nvSpPr>
        <p:spPr>
          <a:xfrm>
            <a:off x="4182750" y="1530817"/>
            <a:ext cx="1040712" cy="1040712"/>
          </a:xfrm>
          <a:prstGeom prst="ellipse">
            <a:avLst/>
          </a:prstGeom>
          <a:solidFill>
            <a:schemeClr val="tx1"/>
          </a:solidFill>
          <a:ln>
            <a:noFill/>
          </a:ln>
          <a:effectLst>
            <a:outerShdw blurRad="381000" dist="203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5" name="Ellipse 44">
            <a:extLst>
              <a:ext uri="{FF2B5EF4-FFF2-40B4-BE49-F238E27FC236}">
                <a16:creationId xmlns:a16="http://schemas.microsoft.com/office/drawing/2014/main" id="{53B41698-DE82-AE99-B7AF-BC3D83456362}"/>
              </a:ext>
            </a:extLst>
          </p:cNvPr>
          <p:cNvSpPr/>
          <p:nvPr userDrawn="1"/>
        </p:nvSpPr>
        <p:spPr>
          <a:xfrm>
            <a:off x="6967537" y="1530172"/>
            <a:ext cx="1040712" cy="1040712"/>
          </a:xfrm>
          <a:prstGeom prst="ellipse">
            <a:avLst/>
          </a:prstGeom>
          <a:solidFill>
            <a:schemeClr val="tx2"/>
          </a:solidFill>
          <a:ln>
            <a:noFill/>
          </a:ln>
          <a:effectLst>
            <a:outerShdw blurRad="381000" dist="203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6" name="Ellipse 45">
            <a:extLst>
              <a:ext uri="{FF2B5EF4-FFF2-40B4-BE49-F238E27FC236}">
                <a16:creationId xmlns:a16="http://schemas.microsoft.com/office/drawing/2014/main" id="{5E6EAA5C-8D5A-2B18-AABF-CF72C3EC8822}"/>
              </a:ext>
            </a:extLst>
          </p:cNvPr>
          <p:cNvSpPr/>
          <p:nvPr userDrawn="1"/>
        </p:nvSpPr>
        <p:spPr>
          <a:xfrm>
            <a:off x="9770218" y="1530172"/>
            <a:ext cx="1040712" cy="1040712"/>
          </a:xfrm>
          <a:prstGeom prst="ellipse">
            <a:avLst/>
          </a:prstGeom>
          <a:solidFill>
            <a:schemeClr val="tx1"/>
          </a:solidFill>
          <a:ln>
            <a:noFill/>
          </a:ln>
          <a:effectLst>
            <a:outerShdw blurRad="381000" dist="203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326056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oints clés 3">
    <p:bg>
      <p:bgPr>
        <a:solidFill>
          <a:schemeClr val="tx1"/>
        </a:solidFill>
        <a:effectLst/>
      </p:bgPr>
    </p:bg>
    <p:spTree>
      <p:nvGrpSpPr>
        <p:cNvPr id="1" name=""/>
        <p:cNvGrpSpPr/>
        <p:nvPr/>
      </p:nvGrpSpPr>
      <p:grpSpPr>
        <a:xfrm>
          <a:off x="0" y="0"/>
          <a:ext cx="0" cy="0"/>
          <a:chOff x="0" y="0"/>
          <a:chExt cx="0" cy="0"/>
        </a:xfrm>
      </p:grpSpPr>
      <p:sp>
        <p:nvSpPr>
          <p:cNvPr id="22" name="Ellipse 21">
            <a:extLst>
              <a:ext uri="{FF2B5EF4-FFF2-40B4-BE49-F238E27FC236}">
                <a16:creationId xmlns:a16="http://schemas.microsoft.com/office/drawing/2014/main" id="{1712186F-D892-E16E-DF1A-84DAFDF9E0E4}"/>
              </a:ext>
            </a:extLst>
          </p:cNvPr>
          <p:cNvSpPr/>
          <p:nvPr userDrawn="1"/>
        </p:nvSpPr>
        <p:spPr>
          <a:xfrm>
            <a:off x="3622426" y="-2367692"/>
            <a:ext cx="11305352" cy="11305352"/>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6CF56552-D3B0-81B9-4619-5CD0C989873F}"/>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050447AE-4F33-C486-B6EF-23FB047DE5EA}"/>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pic>
        <p:nvPicPr>
          <p:cNvPr id="17" name="Graphique 16">
            <a:extLst>
              <a:ext uri="{FF2B5EF4-FFF2-40B4-BE49-F238E27FC236}">
                <a16:creationId xmlns:a16="http://schemas.microsoft.com/office/drawing/2014/main" id="{D58072D0-446C-C9AA-ED61-91309634E4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645010" y="1718636"/>
            <a:ext cx="1756243" cy="2122127"/>
          </a:xfrm>
          <a:prstGeom prst="rect">
            <a:avLst/>
          </a:prstGeom>
        </p:spPr>
      </p:pic>
      <p:sp>
        <p:nvSpPr>
          <p:cNvPr id="7" name="Ellipse 6">
            <a:extLst>
              <a:ext uri="{FF2B5EF4-FFF2-40B4-BE49-F238E27FC236}">
                <a16:creationId xmlns:a16="http://schemas.microsoft.com/office/drawing/2014/main" id="{FA7BF794-8F3D-7E70-9C6F-230DCB498E43}"/>
              </a:ext>
            </a:extLst>
          </p:cNvPr>
          <p:cNvSpPr/>
          <p:nvPr userDrawn="1"/>
        </p:nvSpPr>
        <p:spPr>
          <a:xfrm>
            <a:off x="5455242" y="1051846"/>
            <a:ext cx="2271656" cy="2271656"/>
          </a:xfrm>
          <a:prstGeom prst="ellipse">
            <a:avLst/>
          </a:prstGeom>
          <a:solidFill>
            <a:schemeClr val="bg1"/>
          </a:solidFill>
          <a:ln>
            <a:noFill/>
          </a:ln>
          <a:effectLst>
            <a:outerShdw blurRad="381000" dist="203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C5798065-4795-C6D2-10FF-67DD2F5A6865}"/>
              </a:ext>
            </a:extLst>
          </p:cNvPr>
          <p:cNvSpPr/>
          <p:nvPr userDrawn="1"/>
        </p:nvSpPr>
        <p:spPr>
          <a:xfrm>
            <a:off x="8518172" y="1025278"/>
            <a:ext cx="2271656" cy="2271656"/>
          </a:xfrm>
          <a:prstGeom prst="ellipse">
            <a:avLst/>
          </a:prstGeom>
          <a:solidFill>
            <a:schemeClr val="bg1"/>
          </a:solidFill>
          <a:ln>
            <a:noFill/>
          </a:ln>
          <a:effectLst>
            <a:outerShdw blurRad="381000" dist="203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D241C56B-A19A-E0D3-1628-65B8F83B06AC}"/>
              </a:ext>
            </a:extLst>
          </p:cNvPr>
          <p:cNvSpPr/>
          <p:nvPr userDrawn="1"/>
        </p:nvSpPr>
        <p:spPr>
          <a:xfrm>
            <a:off x="6872646" y="3395967"/>
            <a:ext cx="2271656" cy="2271656"/>
          </a:xfrm>
          <a:prstGeom prst="ellipse">
            <a:avLst/>
          </a:prstGeom>
          <a:solidFill>
            <a:schemeClr val="bg1"/>
          </a:solidFill>
          <a:ln>
            <a:noFill/>
          </a:ln>
          <a:effectLst>
            <a:outerShdw blurRad="381000" dist="203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Espace réservé du texte 27">
            <a:extLst>
              <a:ext uri="{FF2B5EF4-FFF2-40B4-BE49-F238E27FC236}">
                <a16:creationId xmlns:a16="http://schemas.microsoft.com/office/drawing/2014/main" id="{1DDE1007-340F-1586-7F65-33AF0747DD77}"/>
              </a:ext>
            </a:extLst>
          </p:cNvPr>
          <p:cNvSpPr>
            <a:spLocks noGrp="1"/>
          </p:cNvSpPr>
          <p:nvPr userDrawn="1">
            <p:ph type="body" sz="quarter" idx="12" hasCustomPrompt="1"/>
          </p:nvPr>
        </p:nvSpPr>
        <p:spPr>
          <a:xfrm>
            <a:off x="443443" y="432307"/>
            <a:ext cx="4324416" cy="1268501"/>
          </a:xfrm>
          <a:prstGeom prst="rect">
            <a:avLst/>
          </a:prstGeom>
        </p:spPr>
        <p:txBody>
          <a:bodyPr/>
          <a:lstStyle>
            <a:lvl1pPr algn="l">
              <a:defRPr sz="3200" b="1">
                <a:solidFill>
                  <a:schemeClr val="bg1"/>
                </a:solidFill>
              </a:defRPr>
            </a:lvl1pPr>
            <a:lvl2pPr>
              <a:defRPr sz="3200" b="1">
                <a:solidFill>
                  <a:schemeClr val="bg1"/>
                </a:solidFill>
              </a:defRPr>
            </a:lvl2pPr>
            <a:lvl3pPr>
              <a:defRPr sz="3200" b="1">
                <a:solidFill>
                  <a:schemeClr val="bg1"/>
                </a:solidFill>
              </a:defRPr>
            </a:lvl3pPr>
            <a:lvl4pPr>
              <a:defRPr sz="3200" b="1">
                <a:solidFill>
                  <a:schemeClr val="bg1"/>
                </a:solidFill>
              </a:defRPr>
            </a:lvl4pPr>
            <a:lvl5pPr>
              <a:defRPr sz="3200" b="1">
                <a:solidFill>
                  <a:schemeClr val="bg1"/>
                </a:solidFill>
              </a:defRPr>
            </a:lvl5pPr>
          </a:lstStyle>
          <a:p>
            <a:pPr lvl="0"/>
            <a:r>
              <a:rPr lang="fr-FR"/>
              <a:t>Titre slide </a:t>
            </a:r>
          </a:p>
          <a:p>
            <a:pPr lvl="0"/>
            <a:r>
              <a:rPr lang="fr-FR"/>
              <a:t>(points clés)</a:t>
            </a:r>
          </a:p>
        </p:txBody>
      </p:sp>
      <p:sp>
        <p:nvSpPr>
          <p:cNvPr id="30" name="Espace réservé du texte 29">
            <a:extLst>
              <a:ext uri="{FF2B5EF4-FFF2-40B4-BE49-F238E27FC236}">
                <a16:creationId xmlns:a16="http://schemas.microsoft.com/office/drawing/2014/main" id="{E76BEB3E-D94C-8F6B-2148-07EC63200B32}"/>
              </a:ext>
            </a:extLst>
          </p:cNvPr>
          <p:cNvSpPr>
            <a:spLocks noGrp="1"/>
          </p:cNvSpPr>
          <p:nvPr userDrawn="1">
            <p:ph type="body" sz="quarter" idx="13" hasCustomPrompt="1"/>
          </p:nvPr>
        </p:nvSpPr>
        <p:spPr>
          <a:xfrm>
            <a:off x="500659" y="3977383"/>
            <a:ext cx="2786037" cy="642571"/>
          </a:xfrm>
          <a:prstGeom prst="rect">
            <a:avLst/>
          </a:prstGeom>
        </p:spPr>
        <p:txBody>
          <a:bodyPr/>
          <a:lstStyle>
            <a:lvl1pPr>
              <a:defRPr sz="1800" b="1">
                <a:solidFill>
                  <a:schemeClr val="accent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fr-FR"/>
              <a:t>Titre</a:t>
            </a:r>
          </a:p>
        </p:txBody>
      </p:sp>
      <p:sp>
        <p:nvSpPr>
          <p:cNvPr id="32" name="Espace réservé du texte 31">
            <a:extLst>
              <a:ext uri="{FF2B5EF4-FFF2-40B4-BE49-F238E27FC236}">
                <a16:creationId xmlns:a16="http://schemas.microsoft.com/office/drawing/2014/main" id="{F860C394-3C75-6B30-BA36-117C1A934643}"/>
              </a:ext>
            </a:extLst>
          </p:cNvPr>
          <p:cNvSpPr>
            <a:spLocks noGrp="1"/>
          </p:cNvSpPr>
          <p:nvPr userDrawn="1">
            <p:ph type="body" sz="quarter" idx="14" hasCustomPrompt="1"/>
          </p:nvPr>
        </p:nvSpPr>
        <p:spPr>
          <a:xfrm>
            <a:off x="514807" y="4738269"/>
            <a:ext cx="3121768" cy="1434534"/>
          </a:xfrm>
          <a:prstGeom prst="rect">
            <a:avLst/>
          </a:prstGeom>
        </p:spPr>
        <p:txBody>
          <a:bodyPr/>
          <a:lstStyle>
            <a:lvl1pPr>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 détaillé</a:t>
            </a:r>
          </a:p>
        </p:txBody>
      </p:sp>
      <p:sp>
        <p:nvSpPr>
          <p:cNvPr id="34" name="Espace réservé du texte 33">
            <a:extLst>
              <a:ext uri="{FF2B5EF4-FFF2-40B4-BE49-F238E27FC236}">
                <a16:creationId xmlns:a16="http://schemas.microsoft.com/office/drawing/2014/main" id="{28F67E5C-AEC0-5872-2D05-771FD750809E}"/>
              </a:ext>
            </a:extLst>
          </p:cNvPr>
          <p:cNvSpPr>
            <a:spLocks noGrp="1"/>
          </p:cNvSpPr>
          <p:nvPr>
            <p:ph type="body" sz="quarter" idx="15" hasCustomPrompt="1"/>
          </p:nvPr>
        </p:nvSpPr>
        <p:spPr>
          <a:xfrm>
            <a:off x="5835474" y="2161107"/>
            <a:ext cx="1511192" cy="722904"/>
          </a:xfrm>
          <a:prstGeom prst="rect">
            <a:avLst/>
          </a:prstGeom>
        </p:spPr>
        <p:txBody>
          <a:bodyPr/>
          <a:lstStyle>
            <a:lvl1pPr algn="ctr">
              <a:defRPr sz="1000" b="0">
                <a:solidFill>
                  <a:schemeClr val="tx1"/>
                </a:solidFill>
              </a:defRPr>
            </a:lvl1pPr>
            <a:lvl2pPr algn="ctr">
              <a:defRPr sz="1000" b="0">
                <a:solidFill>
                  <a:schemeClr val="tx1"/>
                </a:solidFill>
              </a:defRPr>
            </a:lvl2pPr>
            <a:lvl3pPr algn="ctr">
              <a:defRPr sz="1000" b="0">
                <a:solidFill>
                  <a:schemeClr val="tx1"/>
                </a:solidFill>
              </a:defRPr>
            </a:lvl3pPr>
            <a:lvl4pPr algn="ctr">
              <a:defRPr sz="1000" b="0">
                <a:solidFill>
                  <a:schemeClr val="tx1"/>
                </a:solidFill>
              </a:defRPr>
            </a:lvl4pPr>
            <a:lvl5pPr algn="ctr">
              <a:defRPr sz="1000" b="0">
                <a:solidFill>
                  <a:schemeClr val="tx1"/>
                </a:solidFill>
              </a:defRPr>
            </a:lvl5pPr>
          </a:lstStyle>
          <a:p>
            <a:pPr lvl="0"/>
            <a:r>
              <a:rPr lang="fr-FR"/>
              <a:t>Texte détaillé</a:t>
            </a:r>
          </a:p>
        </p:txBody>
      </p:sp>
      <p:sp>
        <p:nvSpPr>
          <p:cNvPr id="35" name="Espace réservé du texte 33">
            <a:extLst>
              <a:ext uri="{FF2B5EF4-FFF2-40B4-BE49-F238E27FC236}">
                <a16:creationId xmlns:a16="http://schemas.microsoft.com/office/drawing/2014/main" id="{BD6F254E-654D-C4EC-0E7D-4AFC84CFF53E}"/>
              </a:ext>
            </a:extLst>
          </p:cNvPr>
          <p:cNvSpPr>
            <a:spLocks noGrp="1"/>
          </p:cNvSpPr>
          <p:nvPr>
            <p:ph type="body" sz="quarter" idx="16" hasCustomPrompt="1"/>
          </p:nvPr>
        </p:nvSpPr>
        <p:spPr>
          <a:xfrm>
            <a:off x="8899770" y="2161106"/>
            <a:ext cx="1511192" cy="722904"/>
          </a:xfrm>
          <a:prstGeom prst="rect">
            <a:avLst/>
          </a:prstGeom>
        </p:spPr>
        <p:txBody>
          <a:bodyPr/>
          <a:lstStyle>
            <a:lvl1pPr algn="ctr">
              <a:defRPr sz="1000" b="0">
                <a:solidFill>
                  <a:schemeClr val="tx1"/>
                </a:solidFill>
              </a:defRPr>
            </a:lvl1pPr>
            <a:lvl2pPr algn="ctr">
              <a:defRPr sz="1000" b="0">
                <a:solidFill>
                  <a:schemeClr val="tx1"/>
                </a:solidFill>
              </a:defRPr>
            </a:lvl2pPr>
            <a:lvl3pPr algn="ctr">
              <a:defRPr sz="1000" b="0">
                <a:solidFill>
                  <a:schemeClr val="tx1"/>
                </a:solidFill>
              </a:defRPr>
            </a:lvl3pPr>
            <a:lvl4pPr algn="ctr">
              <a:defRPr sz="1000" b="0">
                <a:solidFill>
                  <a:schemeClr val="tx1"/>
                </a:solidFill>
              </a:defRPr>
            </a:lvl4pPr>
            <a:lvl5pPr algn="ctr">
              <a:defRPr sz="1000" b="0">
                <a:solidFill>
                  <a:schemeClr val="tx1"/>
                </a:solidFill>
              </a:defRPr>
            </a:lvl5pPr>
          </a:lstStyle>
          <a:p>
            <a:pPr lvl="0"/>
            <a:r>
              <a:rPr lang="fr-FR"/>
              <a:t>Texte détaillé</a:t>
            </a:r>
          </a:p>
        </p:txBody>
      </p:sp>
      <p:sp>
        <p:nvSpPr>
          <p:cNvPr id="36" name="Espace réservé du texte 33">
            <a:extLst>
              <a:ext uri="{FF2B5EF4-FFF2-40B4-BE49-F238E27FC236}">
                <a16:creationId xmlns:a16="http://schemas.microsoft.com/office/drawing/2014/main" id="{DE83DDF7-F573-D965-5EB8-C27A95D0E1E0}"/>
              </a:ext>
            </a:extLst>
          </p:cNvPr>
          <p:cNvSpPr>
            <a:spLocks noGrp="1"/>
          </p:cNvSpPr>
          <p:nvPr>
            <p:ph type="body" sz="quarter" idx="17" hasCustomPrompt="1"/>
          </p:nvPr>
        </p:nvSpPr>
        <p:spPr>
          <a:xfrm>
            <a:off x="7252878" y="4520206"/>
            <a:ext cx="1511192" cy="722904"/>
          </a:xfrm>
          <a:prstGeom prst="rect">
            <a:avLst/>
          </a:prstGeom>
        </p:spPr>
        <p:txBody>
          <a:bodyPr/>
          <a:lstStyle>
            <a:lvl1pPr algn="ctr">
              <a:defRPr sz="1000" b="0">
                <a:solidFill>
                  <a:schemeClr val="tx1"/>
                </a:solidFill>
              </a:defRPr>
            </a:lvl1pPr>
            <a:lvl2pPr algn="ctr">
              <a:defRPr sz="1000" b="0">
                <a:solidFill>
                  <a:schemeClr val="tx1"/>
                </a:solidFill>
              </a:defRPr>
            </a:lvl2pPr>
            <a:lvl3pPr algn="ctr">
              <a:defRPr sz="1000" b="0">
                <a:solidFill>
                  <a:schemeClr val="tx1"/>
                </a:solidFill>
              </a:defRPr>
            </a:lvl3pPr>
            <a:lvl4pPr algn="ctr">
              <a:defRPr sz="1000" b="0">
                <a:solidFill>
                  <a:schemeClr val="tx1"/>
                </a:solidFill>
              </a:defRPr>
            </a:lvl4pPr>
            <a:lvl5pPr algn="ctr">
              <a:defRPr sz="1000" b="0">
                <a:solidFill>
                  <a:schemeClr val="tx1"/>
                </a:solidFill>
              </a:defRPr>
            </a:lvl5pPr>
          </a:lstStyle>
          <a:p>
            <a:pPr lvl="0"/>
            <a:r>
              <a:rPr lang="fr-FR"/>
              <a:t>Texte détaillé</a:t>
            </a:r>
          </a:p>
        </p:txBody>
      </p:sp>
    </p:spTree>
    <p:extLst>
      <p:ext uri="{BB962C8B-B14F-4D97-AF65-F5344CB8AC3E}">
        <p14:creationId xmlns:p14="http://schemas.microsoft.com/office/powerpoint/2010/main" val="38789682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Liste">
    <p:bg>
      <p:bgPr>
        <a:solidFill>
          <a:schemeClr val="tx2"/>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A7BDACCB-0092-C5FF-44B8-A394811D44B3}"/>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CC878BEE-67F7-1587-B0BA-C7ADEFC39BB2}"/>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pic>
        <p:nvPicPr>
          <p:cNvPr id="7" name="Graphique 6">
            <a:extLst>
              <a:ext uri="{FF2B5EF4-FFF2-40B4-BE49-F238E27FC236}">
                <a16:creationId xmlns:a16="http://schemas.microsoft.com/office/drawing/2014/main" id="{08B5C730-42E7-32B5-765C-4E1D58C86F6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9377" y="2043638"/>
            <a:ext cx="1800200" cy="3515827"/>
          </a:xfrm>
          <a:prstGeom prst="rect">
            <a:avLst/>
          </a:prstGeom>
        </p:spPr>
      </p:pic>
      <p:sp>
        <p:nvSpPr>
          <p:cNvPr id="24" name="Espace réservé du texte 23">
            <a:extLst>
              <a:ext uri="{FF2B5EF4-FFF2-40B4-BE49-F238E27FC236}">
                <a16:creationId xmlns:a16="http://schemas.microsoft.com/office/drawing/2014/main" id="{1D8E7DFC-49B7-15FB-CA06-0382FFEDCB89}"/>
              </a:ext>
            </a:extLst>
          </p:cNvPr>
          <p:cNvSpPr>
            <a:spLocks noGrp="1"/>
          </p:cNvSpPr>
          <p:nvPr>
            <p:ph type="body" sz="quarter" idx="12" hasCustomPrompt="1"/>
          </p:nvPr>
        </p:nvSpPr>
        <p:spPr>
          <a:xfrm>
            <a:off x="2207568" y="469836"/>
            <a:ext cx="7776864" cy="1083126"/>
          </a:xfrm>
          <a:prstGeom prst="rect">
            <a:avLst/>
          </a:prstGeom>
        </p:spPr>
        <p:txBody>
          <a:bodyPr/>
          <a:lstStyle>
            <a:lvl1pPr algn="ctr">
              <a:defRPr sz="3200" b="1">
                <a:solidFill>
                  <a:schemeClr val="tx1"/>
                </a:solidFill>
              </a:defRPr>
            </a:lvl1pPr>
            <a:lvl2pPr algn="ctr">
              <a:defRPr sz="3200" b="1">
                <a:solidFill>
                  <a:schemeClr val="tx1"/>
                </a:solidFill>
              </a:defRPr>
            </a:lvl2pPr>
            <a:lvl3pPr algn="ctr">
              <a:defRPr sz="3200" b="1">
                <a:solidFill>
                  <a:schemeClr val="tx1"/>
                </a:solidFill>
              </a:defRPr>
            </a:lvl3pPr>
            <a:lvl4pPr algn="ctr">
              <a:defRPr sz="3200" b="1">
                <a:solidFill>
                  <a:schemeClr val="tx1"/>
                </a:solidFill>
              </a:defRPr>
            </a:lvl4pPr>
            <a:lvl5pPr algn="ctr">
              <a:defRPr sz="3200" b="1">
                <a:solidFill>
                  <a:schemeClr val="tx1"/>
                </a:solidFill>
              </a:defRPr>
            </a:lvl5pPr>
          </a:lstStyle>
          <a:p>
            <a:pPr lvl="0"/>
            <a:r>
              <a:rPr lang="fr-FR"/>
              <a:t>Titre slide (liste)</a:t>
            </a:r>
          </a:p>
        </p:txBody>
      </p:sp>
      <p:sp>
        <p:nvSpPr>
          <p:cNvPr id="27" name="Espace réservé du texte 26">
            <a:extLst>
              <a:ext uri="{FF2B5EF4-FFF2-40B4-BE49-F238E27FC236}">
                <a16:creationId xmlns:a16="http://schemas.microsoft.com/office/drawing/2014/main" id="{B37ABA3C-7BF1-20AE-71C7-D18B932DADD9}"/>
              </a:ext>
            </a:extLst>
          </p:cNvPr>
          <p:cNvSpPr>
            <a:spLocks noGrp="1"/>
          </p:cNvSpPr>
          <p:nvPr>
            <p:ph type="body" sz="quarter" idx="13" hasCustomPrompt="1"/>
          </p:nvPr>
        </p:nvSpPr>
        <p:spPr>
          <a:xfrm>
            <a:off x="3566344" y="2079915"/>
            <a:ext cx="3465760" cy="613378"/>
          </a:xfrm>
          <a:prstGeom prst="rect">
            <a:avLst/>
          </a:prstGeom>
        </p:spPr>
        <p:txBody>
          <a:bodyPr/>
          <a:lstStyle>
            <a:lvl1pPr>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 bref</a:t>
            </a:r>
          </a:p>
        </p:txBody>
      </p:sp>
      <p:sp>
        <p:nvSpPr>
          <p:cNvPr id="28" name="Espace réservé du texte 26">
            <a:extLst>
              <a:ext uri="{FF2B5EF4-FFF2-40B4-BE49-F238E27FC236}">
                <a16:creationId xmlns:a16="http://schemas.microsoft.com/office/drawing/2014/main" id="{35F4BC19-9A63-3D18-A2AC-CD652691731C}"/>
              </a:ext>
            </a:extLst>
          </p:cNvPr>
          <p:cNvSpPr>
            <a:spLocks noGrp="1"/>
          </p:cNvSpPr>
          <p:nvPr>
            <p:ph type="body" sz="quarter" idx="14" hasCustomPrompt="1"/>
          </p:nvPr>
        </p:nvSpPr>
        <p:spPr>
          <a:xfrm>
            <a:off x="3566344" y="3114921"/>
            <a:ext cx="3465760" cy="613378"/>
          </a:xfrm>
          <a:prstGeom prst="rect">
            <a:avLst/>
          </a:prstGeom>
        </p:spPr>
        <p:txBody>
          <a:bodyPr/>
          <a:lstStyle>
            <a:lvl1pPr>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 bref</a:t>
            </a:r>
          </a:p>
        </p:txBody>
      </p:sp>
      <p:sp>
        <p:nvSpPr>
          <p:cNvPr id="29" name="Espace réservé du texte 26">
            <a:extLst>
              <a:ext uri="{FF2B5EF4-FFF2-40B4-BE49-F238E27FC236}">
                <a16:creationId xmlns:a16="http://schemas.microsoft.com/office/drawing/2014/main" id="{3DA283BC-5164-DFB9-A938-EAF6F4C47C7E}"/>
              </a:ext>
            </a:extLst>
          </p:cNvPr>
          <p:cNvSpPr>
            <a:spLocks noGrp="1"/>
          </p:cNvSpPr>
          <p:nvPr>
            <p:ph type="body" sz="quarter" idx="15" hasCustomPrompt="1"/>
          </p:nvPr>
        </p:nvSpPr>
        <p:spPr>
          <a:xfrm>
            <a:off x="3566344" y="4118458"/>
            <a:ext cx="3465760" cy="613378"/>
          </a:xfrm>
          <a:prstGeom prst="rect">
            <a:avLst/>
          </a:prstGeom>
        </p:spPr>
        <p:txBody>
          <a:bodyPr/>
          <a:lstStyle>
            <a:lvl1pPr>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 bref</a:t>
            </a:r>
          </a:p>
        </p:txBody>
      </p:sp>
      <p:sp>
        <p:nvSpPr>
          <p:cNvPr id="30" name="Espace réservé du texte 26">
            <a:extLst>
              <a:ext uri="{FF2B5EF4-FFF2-40B4-BE49-F238E27FC236}">
                <a16:creationId xmlns:a16="http://schemas.microsoft.com/office/drawing/2014/main" id="{57A4B799-07CB-F9D1-EBFA-8924CE8076E6}"/>
              </a:ext>
            </a:extLst>
          </p:cNvPr>
          <p:cNvSpPr>
            <a:spLocks noGrp="1"/>
          </p:cNvSpPr>
          <p:nvPr>
            <p:ph type="body" sz="quarter" idx="16" hasCustomPrompt="1"/>
          </p:nvPr>
        </p:nvSpPr>
        <p:spPr>
          <a:xfrm>
            <a:off x="3566344" y="5082711"/>
            <a:ext cx="3465760" cy="613378"/>
          </a:xfrm>
          <a:prstGeom prst="rect">
            <a:avLst/>
          </a:prstGeom>
        </p:spPr>
        <p:txBody>
          <a:bodyPr/>
          <a:lstStyle>
            <a:lvl1pPr>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 bref</a:t>
            </a:r>
          </a:p>
        </p:txBody>
      </p:sp>
      <p:sp>
        <p:nvSpPr>
          <p:cNvPr id="31" name="Espace réservé du texte 26">
            <a:extLst>
              <a:ext uri="{FF2B5EF4-FFF2-40B4-BE49-F238E27FC236}">
                <a16:creationId xmlns:a16="http://schemas.microsoft.com/office/drawing/2014/main" id="{0B786D73-0B49-403D-A287-D282F1F4521F}"/>
              </a:ext>
            </a:extLst>
          </p:cNvPr>
          <p:cNvSpPr>
            <a:spLocks noGrp="1"/>
          </p:cNvSpPr>
          <p:nvPr>
            <p:ph type="body" sz="quarter" idx="17" hasCustomPrompt="1"/>
          </p:nvPr>
        </p:nvSpPr>
        <p:spPr>
          <a:xfrm>
            <a:off x="8061039" y="2079915"/>
            <a:ext cx="3465760" cy="613378"/>
          </a:xfrm>
          <a:prstGeom prst="rect">
            <a:avLst/>
          </a:prstGeom>
        </p:spPr>
        <p:txBody>
          <a:bodyPr/>
          <a:lstStyle>
            <a:lvl1pPr>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 bref</a:t>
            </a:r>
          </a:p>
        </p:txBody>
      </p:sp>
      <p:sp>
        <p:nvSpPr>
          <p:cNvPr id="32" name="Espace réservé du texte 26">
            <a:extLst>
              <a:ext uri="{FF2B5EF4-FFF2-40B4-BE49-F238E27FC236}">
                <a16:creationId xmlns:a16="http://schemas.microsoft.com/office/drawing/2014/main" id="{56D46F28-E39B-015A-E56A-4E6F363FFA2E}"/>
              </a:ext>
            </a:extLst>
          </p:cNvPr>
          <p:cNvSpPr>
            <a:spLocks noGrp="1"/>
          </p:cNvSpPr>
          <p:nvPr>
            <p:ph type="body" sz="quarter" idx="18" hasCustomPrompt="1"/>
          </p:nvPr>
        </p:nvSpPr>
        <p:spPr>
          <a:xfrm>
            <a:off x="8061039" y="3114921"/>
            <a:ext cx="3465760" cy="613378"/>
          </a:xfrm>
          <a:prstGeom prst="rect">
            <a:avLst/>
          </a:prstGeom>
        </p:spPr>
        <p:txBody>
          <a:bodyPr/>
          <a:lstStyle>
            <a:lvl1pPr>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 bref</a:t>
            </a:r>
          </a:p>
        </p:txBody>
      </p:sp>
      <p:sp>
        <p:nvSpPr>
          <p:cNvPr id="33" name="Espace réservé du texte 26">
            <a:extLst>
              <a:ext uri="{FF2B5EF4-FFF2-40B4-BE49-F238E27FC236}">
                <a16:creationId xmlns:a16="http://schemas.microsoft.com/office/drawing/2014/main" id="{0420FBEF-F16F-6785-E528-8D7588421BF8}"/>
              </a:ext>
            </a:extLst>
          </p:cNvPr>
          <p:cNvSpPr>
            <a:spLocks noGrp="1"/>
          </p:cNvSpPr>
          <p:nvPr>
            <p:ph type="body" sz="quarter" idx="19" hasCustomPrompt="1"/>
          </p:nvPr>
        </p:nvSpPr>
        <p:spPr>
          <a:xfrm>
            <a:off x="8061039" y="4118458"/>
            <a:ext cx="3465760" cy="613378"/>
          </a:xfrm>
          <a:prstGeom prst="rect">
            <a:avLst/>
          </a:prstGeom>
        </p:spPr>
        <p:txBody>
          <a:bodyPr/>
          <a:lstStyle>
            <a:lvl1pPr>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 bref</a:t>
            </a:r>
          </a:p>
        </p:txBody>
      </p:sp>
      <p:sp>
        <p:nvSpPr>
          <p:cNvPr id="35" name="Espace réservé du texte 26">
            <a:extLst>
              <a:ext uri="{FF2B5EF4-FFF2-40B4-BE49-F238E27FC236}">
                <a16:creationId xmlns:a16="http://schemas.microsoft.com/office/drawing/2014/main" id="{CF565F67-DF04-13A3-D2B6-FD08EB166F92}"/>
              </a:ext>
            </a:extLst>
          </p:cNvPr>
          <p:cNvSpPr>
            <a:spLocks noGrp="1"/>
          </p:cNvSpPr>
          <p:nvPr>
            <p:ph type="body" sz="quarter" idx="20" hasCustomPrompt="1"/>
          </p:nvPr>
        </p:nvSpPr>
        <p:spPr>
          <a:xfrm>
            <a:off x="8061039" y="5058730"/>
            <a:ext cx="3465760" cy="613378"/>
          </a:xfrm>
          <a:prstGeom prst="rect">
            <a:avLst/>
          </a:prstGeom>
        </p:spPr>
        <p:txBody>
          <a:bodyPr/>
          <a:lstStyle>
            <a:lvl1pPr>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 bref</a:t>
            </a:r>
          </a:p>
        </p:txBody>
      </p:sp>
      <p:sp>
        <p:nvSpPr>
          <p:cNvPr id="36" name="Graphique 26">
            <a:extLst>
              <a:ext uri="{FF2B5EF4-FFF2-40B4-BE49-F238E27FC236}">
                <a16:creationId xmlns:a16="http://schemas.microsoft.com/office/drawing/2014/main" id="{1CF1C201-9B5F-8FD0-2E85-E61989DB1953}"/>
              </a:ext>
            </a:extLst>
          </p:cNvPr>
          <p:cNvSpPr/>
          <p:nvPr userDrawn="1"/>
        </p:nvSpPr>
        <p:spPr>
          <a:xfrm flipH="1">
            <a:off x="-195552" y="757575"/>
            <a:ext cx="1349857" cy="351235"/>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dist="203200" dir="2700000" algn="tl" rotWithShape="0">
              <a:prstClr val="black">
                <a:alpha val="40000"/>
              </a:prstClr>
            </a:outerShdw>
          </a:effectLst>
        </p:spPr>
        <p:txBody>
          <a:bodyPr rtlCol="0" anchor="ctr"/>
          <a:lstStyle/>
          <a:p>
            <a:endParaRPr lang="en-US"/>
          </a:p>
        </p:txBody>
      </p:sp>
    </p:spTree>
    <p:extLst>
      <p:ext uri="{BB962C8B-B14F-4D97-AF65-F5344CB8AC3E}">
        <p14:creationId xmlns:p14="http://schemas.microsoft.com/office/powerpoint/2010/main" val="388209721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xte long">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3306C467-B975-4733-7A6C-6AC3F64B2736}"/>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DC9BBB6E-B133-F9F7-38CF-AEF996AF478E}"/>
              </a:ext>
            </a:extLst>
          </p:cNvPr>
          <p:cNvSpPr>
            <a:spLocks noGrp="1"/>
          </p:cNvSpPr>
          <p:nvPr>
            <p:ph type="sldNum" sz="quarter" idx="11"/>
          </p:nvPr>
        </p:nvSpPr>
        <p:spPr/>
        <p:txBody>
          <a:bodyPr/>
          <a:lstStyle/>
          <a:p>
            <a:fld id="{72F7D735-2684-4015-BC38-8C62B24B466E}" type="slidenum">
              <a:rPr lang="fr-FR" smtClean="0"/>
              <a:pPr/>
              <a:t>‹N°›</a:t>
            </a:fld>
            <a:endParaRPr lang="fr-FR"/>
          </a:p>
        </p:txBody>
      </p:sp>
      <p:pic>
        <p:nvPicPr>
          <p:cNvPr id="11" name="Graphique 10">
            <a:extLst>
              <a:ext uri="{FF2B5EF4-FFF2-40B4-BE49-F238E27FC236}">
                <a16:creationId xmlns:a16="http://schemas.microsoft.com/office/drawing/2014/main" id="{A57F1180-CC6F-E2BF-61FE-CA13BC516C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98818" y="6143478"/>
            <a:ext cx="5481276" cy="1150551"/>
          </a:xfrm>
          <a:prstGeom prst="rect">
            <a:avLst/>
          </a:prstGeom>
        </p:spPr>
      </p:pic>
      <p:sp>
        <p:nvSpPr>
          <p:cNvPr id="12" name="Rectangle 11">
            <a:extLst>
              <a:ext uri="{FF2B5EF4-FFF2-40B4-BE49-F238E27FC236}">
                <a16:creationId xmlns:a16="http://schemas.microsoft.com/office/drawing/2014/main" id="{3086DA55-B0DA-C0D8-7130-72E89C7379C2}"/>
              </a:ext>
            </a:extLst>
          </p:cNvPr>
          <p:cNvSpPr/>
          <p:nvPr userDrawn="1"/>
        </p:nvSpPr>
        <p:spPr>
          <a:xfrm>
            <a:off x="7968208" y="0"/>
            <a:ext cx="4223792" cy="68580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Graphique 26">
            <a:extLst>
              <a:ext uri="{FF2B5EF4-FFF2-40B4-BE49-F238E27FC236}">
                <a16:creationId xmlns:a16="http://schemas.microsoft.com/office/drawing/2014/main" id="{90ADBA00-9668-C171-A92D-913E51C2230A}"/>
              </a:ext>
            </a:extLst>
          </p:cNvPr>
          <p:cNvSpPr/>
          <p:nvPr userDrawn="1"/>
        </p:nvSpPr>
        <p:spPr>
          <a:xfrm flipH="1">
            <a:off x="7094257" y="202424"/>
            <a:ext cx="1349857" cy="351235"/>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dist="203200" dir="2700000" algn="tl" rotWithShape="0">
              <a:prstClr val="black">
                <a:alpha val="40000"/>
              </a:prstClr>
            </a:outerShdw>
          </a:effectLst>
        </p:spPr>
        <p:txBody>
          <a:bodyPr rtlCol="0" anchor="ctr"/>
          <a:lstStyle/>
          <a:p>
            <a:endParaRPr lang="en-US"/>
          </a:p>
        </p:txBody>
      </p:sp>
      <p:sp>
        <p:nvSpPr>
          <p:cNvPr id="16" name="Espace réservé du texte 27">
            <a:extLst>
              <a:ext uri="{FF2B5EF4-FFF2-40B4-BE49-F238E27FC236}">
                <a16:creationId xmlns:a16="http://schemas.microsoft.com/office/drawing/2014/main" id="{38088877-B321-0B0C-0820-95744D67549C}"/>
              </a:ext>
            </a:extLst>
          </p:cNvPr>
          <p:cNvSpPr>
            <a:spLocks noGrp="1"/>
          </p:cNvSpPr>
          <p:nvPr>
            <p:ph type="body" sz="quarter" idx="12" hasCustomPrompt="1"/>
          </p:nvPr>
        </p:nvSpPr>
        <p:spPr>
          <a:xfrm>
            <a:off x="443443" y="432308"/>
            <a:ext cx="3055375" cy="1988580"/>
          </a:xfrm>
          <a:prstGeom prst="rect">
            <a:avLst/>
          </a:prstGeom>
        </p:spPr>
        <p:txBody>
          <a:bodyPr/>
          <a:lstStyle>
            <a:lvl1pPr algn="l">
              <a:defRPr sz="3200" b="1">
                <a:solidFill>
                  <a:schemeClr val="bg1"/>
                </a:solidFill>
              </a:defRPr>
            </a:lvl1pPr>
            <a:lvl2pPr>
              <a:defRPr sz="3200" b="1">
                <a:solidFill>
                  <a:schemeClr val="bg1"/>
                </a:solidFill>
              </a:defRPr>
            </a:lvl2pPr>
            <a:lvl3pPr>
              <a:defRPr sz="3200" b="1">
                <a:solidFill>
                  <a:schemeClr val="bg1"/>
                </a:solidFill>
              </a:defRPr>
            </a:lvl3pPr>
            <a:lvl4pPr>
              <a:defRPr sz="3200" b="1">
                <a:solidFill>
                  <a:schemeClr val="bg1"/>
                </a:solidFill>
              </a:defRPr>
            </a:lvl4pPr>
            <a:lvl5pPr>
              <a:defRPr sz="3200" b="1">
                <a:solidFill>
                  <a:schemeClr val="bg1"/>
                </a:solidFill>
              </a:defRPr>
            </a:lvl5pPr>
          </a:lstStyle>
          <a:p>
            <a:pPr lvl="0"/>
            <a:r>
              <a:rPr lang="fr-FR"/>
              <a:t>Titre slide </a:t>
            </a:r>
          </a:p>
          <a:p>
            <a:pPr lvl="0"/>
            <a:r>
              <a:rPr lang="fr-FR"/>
              <a:t>(texte long)</a:t>
            </a:r>
          </a:p>
        </p:txBody>
      </p:sp>
      <p:sp>
        <p:nvSpPr>
          <p:cNvPr id="17" name="Espace réservé du texte 26">
            <a:extLst>
              <a:ext uri="{FF2B5EF4-FFF2-40B4-BE49-F238E27FC236}">
                <a16:creationId xmlns:a16="http://schemas.microsoft.com/office/drawing/2014/main" id="{6FF0AC2C-F38D-8479-E6C7-E118F88D5D28}"/>
              </a:ext>
            </a:extLst>
          </p:cNvPr>
          <p:cNvSpPr>
            <a:spLocks noGrp="1"/>
          </p:cNvSpPr>
          <p:nvPr>
            <p:ph type="body" sz="quarter" idx="13" hasCustomPrompt="1"/>
          </p:nvPr>
        </p:nvSpPr>
        <p:spPr>
          <a:xfrm>
            <a:off x="432356" y="2693292"/>
            <a:ext cx="3066462" cy="3450185"/>
          </a:xfrm>
          <a:prstGeom prst="rect">
            <a:avLst/>
          </a:prstGeom>
        </p:spPr>
        <p:txBody>
          <a:bodyPr/>
          <a:lstStyle>
            <a:lvl1pPr>
              <a:defRPr sz="12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 long</a:t>
            </a:r>
          </a:p>
        </p:txBody>
      </p:sp>
      <p:sp>
        <p:nvSpPr>
          <p:cNvPr id="18" name="Espace réservé du texte 26">
            <a:extLst>
              <a:ext uri="{FF2B5EF4-FFF2-40B4-BE49-F238E27FC236}">
                <a16:creationId xmlns:a16="http://schemas.microsoft.com/office/drawing/2014/main" id="{7F8AF0A3-2E42-6D26-ADA1-FE59C10DABB9}"/>
              </a:ext>
            </a:extLst>
          </p:cNvPr>
          <p:cNvSpPr>
            <a:spLocks noGrp="1"/>
          </p:cNvSpPr>
          <p:nvPr>
            <p:ph type="body" sz="quarter" idx="14" hasCustomPrompt="1"/>
          </p:nvPr>
        </p:nvSpPr>
        <p:spPr>
          <a:xfrm>
            <a:off x="4094717" y="432308"/>
            <a:ext cx="3066462" cy="2552711"/>
          </a:xfrm>
          <a:prstGeom prst="rect">
            <a:avLst/>
          </a:prstGeom>
        </p:spPr>
        <p:txBody>
          <a:bodyPr/>
          <a:lstStyle>
            <a:lvl1pPr>
              <a:defRPr sz="12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 long</a:t>
            </a:r>
          </a:p>
        </p:txBody>
      </p:sp>
      <p:sp>
        <p:nvSpPr>
          <p:cNvPr id="19" name="Espace réservé du texte 26">
            <a:extLst>
              <a:ext uri="{FF2B5EF4-FFF2-40B4-BE49-F238E27FC236}">
                <a16:creationId xmlns:a16="http://schemas.microsoft.com/office/drawing/2014/main" id="{BFD9315A-2F8A-DA5D-4AA4-6F6D27DEA64A}"/>
              </a:ext>
            </a:extLst>
          </p:cNvPr>
          <p:cNvSpPr>
            <a:spLocks noGrp="1"/>
          </p:cNvSpPr>
          <p:nvPr>
            <p:ph type="body" sz="quarter" idx="15" hasCustomPrompt="1"/>
          </p:nvPr>
        </p:nvSpPr>
        <p:spPr>
          <a:xfrm>
            <a:off x="4094717" y="3237647"/>
            <a:ext cx="3066462" cy="2552711"/>
          </a:xfrm>
          <a:prstGeom prst="rect">
            <a:avLst/>
          </a:prstGeom>
        </p:spPr>
        <p:txBody>
          <a:bodyPr/>
          <a:lstStyle>
            <a:lvl1pPr>
              <a:defRPr sz="12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 long</a:t>
            </a:r>
          </a:p>
        </p:txBody>
      </p:sp>
      <p:sp>
        <p:nvSpPr>
          <p:cNvPr id="20" name="Espace réservé du texte 26">
            <a:extLst>
              <a:ext uri="{FF2B5EF4-FFF2-40B4-BE49-F238E27FC236}">
                <a16:creationId xmlns:a16="http://schemas.microsoft.com/office/drawing/2014/main" id="{AD0E8D50-D598-A190-A8B0-CBEBC0BAB1BF}"/>
              </a:ext>
            </a:extLst>
          </p:cNvPr>
          <p:cNvSpPr>
            <a:spLocks noGrp="1"/>
          </p:cNvSpPr>
          <p:nvPr>
            <p:ph type="body" sz="quarter" idx="16" hasCustomPrompt="1"/>
          </p:nvPr>
        </p:nvSpPr>
        <p:spPr>
          <a:xfrm>
            <a:off x="8577105" y="1268760"/>
            <a:ext cx="3066462" cy="4874718"/>
          </a:xfrm>
          <a:prstGeom prst="rect">
            <a:avLst/>
          </a:prstGeom>
        </p:spPr>
        <p:txBody>
          <a:bodyPr/>
          <a:lstStyle>
            <a:lvl1pPr>
              <a:defRPr sz="12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 long</a:t>
            </a:r>
          </a:p>
        </p:txBody>
      </p:sp>
      <p:sp>
        <p:nvSpPr>
          <p:cNvPr id="21" name="Espace réservé du texte 27">
            <a:extLst>
              <a:ext uri="{FF2B5EF4-FFF2-40B4-BE49-F238E27FC236}">
                <a16:creationId xmlns:a16="http://schemas.microsoft.com/office/drawing/2014/main" id="{9C8454E7-B5D7-BDF1-6D72-315A05ABBA3F}"/>
              </a:ext>
            </a:extLst>
          </p:cNvPr>
          <p:cNvSpPr>
            <a:spLocks noGrp="1"/>
          </p:cNvSpPr>
          <p:nvPr>
            <p:ph type="body" sz="quarter" idx="17" hasCustomPrompt="1"/>
          </p:nvPr>
        </p:nvSpPr>
        <p:spPr>
          <a:xfrm>
            <a:off x="8577105" y="432308"/>
            <a:ext cx="3066462" cy="715101"/>
          </a:xfrm>
          <a:prstGeom prst="rect">
            <a:avLst/>
          </a:prstGeom>
        </p:spPr>
        <p:txBody>
          <a:bodyPr/>
          <a:lstStyle>
            <a:lvl1pPr algn="l">
              <a:defRPr sz="2000" b="1">
                <a:solidFill>
                  <a:schemeClr val="bg1"/>
                </a:solidFill>
              </a:defRPr>
            </a:lvl1pPr>
            <a:lvl2pPr>
              <a:defRPr sz="3200" b="1">
                <a:solidFill>
                  <a:schemeClr val="bg1"/>
                </a:solidFill>
              </a:defRPr>
            </a:lvl2pPr>
            <a:lvl3pPr>
              <a:defRPr sz="3200" b="1">
                <a:solidFill>
                  <a:schemeClr val="bg1"/>
                </a:solidFill>
              </a:defRPr>
            </a:lvl3pPr>
            <a:lvl4pPr>
              <a:defRPr sz="3200" b="1">
                <a:solidFill>
                  <a:schemeClr val="bg1"/>
                </a:solidFill>
              </a:defRPr>
            </a:lvl4pPr>
            <a:lvl5pPr>
              <a:defRPr sz="3200" b="1">
                <a:solidFill>
                  <a:schemeClr val="bg1"/>
                </a:solidFill>
              </a:defRPr>
            </a:lvl5pPr>
          </a:lstStyle>
          <a:p>
            <a:pPr lvl="0"/>
            <a:r>
              <a:rPr lang="fr-FR"/>
              <a:t>Titre</a:t>
            </a:r>
          </a:p>
        </p:txBody>
      </p:sp>
    </p:spTree>
    <p:extLst>
      <p:ext uri="{BB962C8B-B14F-4D97-AF65-F5344CB8AC3E}">
        <p14:creationId xmlns:p14="http://schemas.microsoft.com/office/powerpoint/2010/main" val="34339431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apture ecran / 3 ordis">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01618A35-6065-94D1-F7A6-D6D22597E296}"/>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455FB445-F680-BA5B-0910-3B407D435C9F}"/>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sp>
        <p:nvSpPr>
          <p:cNvPr id="5" name="Rectangle 4">
            <a:extLst>
              <a:ext uri="{FF2B5EF4-FFF2-40B4-BE49-F238E27FC236}">
                <a16:creationId xmlns:a16="http://schemas.microsoft.com/office/drawing/2014/main" id="{7E24229C-E3CF-D565-545A-047AF5411931}"/>
              </a:ext>
            </a:extLst>
          </p:cNvPr>
          <p:cNvSpPr/>
          <p:nvPr userDrawn="1"/>
        </p:nvSpPr>
        <p:spPr>
          <a:xfrm>
            <a:off x="0" y="-10174"/>
            <a:ext cx="12192000" cy="3429001"/>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Graphique 26">
            <a:extLst>
              <a:ext uri="{FF2B5EF4-FFF2-40B4-BE49-F238E27FC236}">
                <a16:creationId xmlns:a16="http://schemas.microsoft.com/office/drawing/2014/main" id="{23D3E31E-52AB-A0D7-8A4B-373736DD72F3}"/>
              </a:ext>
            </a:extLst>
          </p:cNvPr>
          <p:cNvSpPr/>
          <p:nvPr userDrawn="1"/>
        </p:nvSpPr>
        <p:spPr>
          <a:xfrm>
            <a:off x="10487523" y="2050675"/>
            <a:ext cx="2151664" cy="559866"/>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dist="203200" dir="2700000" algn="tl" rotWithShape="0">
              <a:prstClr val="black">
                <a:alpha val="40000"/>
              </a:prstClr>
            </a:outerShdw>
          </a:effectLst>
        </p:spPr>
        <p:txBody>
          <a:bodyPr rtlCol="0" anchor="ctr"/>
          <a:lstStyle/>
          <a:p>
            <a:endParaRPr lang="en-US"/>
          </a:p>
        </p:txBody>
      </p:sp>
      <p:pic>
        <p:nvPicPr>
          <p:cNvPr id="8" name="Image 7" descr="Une image contenant texte, ordinateur, Périphérique de sortie, multimédia&#10;&#10;Description générée automatiquement">
            <a:extLst>
              <a:ext uri="{FF2B5EF4-FFF2-40B4-BE49-F238E27FC236}">
                <a16:creationId xmlns:a16="http://schemas.microsoft.com/office/drawing/2014/main" id="{620465B7-274B-7F33-A845-7E6F56B2187F}"/>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464152" y="1762452"/>
            <a:ext cx="3664868" cy="2114580"/>
          </a:xfrm>
          <a:prstGeom prst="rect">
            <a:avLst/>
          </a:prstGeom>
        </p:spPr>
      </p:pic>
      <p:pic>
        <p:nvPicPr>
          <p:cNvPr id="9" name="Image 8" descr="Une image contenant texte, ordinateur, Périphérique de sortie, multimédia&#10;&#10;Description générée automatiquement">
            <a:extLst>
              <a:ext uri="{FF2B5EF4-FFF2-40B4-BE49-F238E27FC236}">
                <a16:creationId xmlns:a16="http://schemas.microsoft.com/office/drawing/2014/main" id="{A1A8CC4E-C3CF-E43A-8BC9-4A51B0DF75DF}"/>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199456" y="1798388"/>
            <a:ext cx="3664868" cy="2114580"/>
          </a:xfrm>
          <a:prstGeom prst="rect">
            <a:avLst/>
          </a:prstGeom>
        </p:spPr>
      </p:pic>
      <p:pic>
        <p:nvPicPr>
          <p:cNvPr id="19" name="Graphique 18">
            <a:extLst>
              <a:ext uri="{FF2B5EF4-FFF2-40B4-BE49-F238E27FC236}">
                <a16:creationId xmlns:a16="http://schemas.microsoft.com/office/drawing/2014/main" id="{83A981DD-0CB7-63B1-C659-76F0E9D2F1A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25162" y="1192061"/>
            <a:ext cx="1138193" cy="427871"/>
          </a:xfrm>
          <a:prstGeom prst="rect">
            <a:avLst/>
          </a:prstGeom>
        </p:spPr>
      </p:pic>
      <p:sp>
        <p:nvSpPr>
          <p:cNvPr id="20" name="Graphique 26">
            <a:extLst>
              <a:ext uri="{FF2B5EF4-FFF2-40B4-BE49-F238E27FC236}">
                <a16:creationId xmlns:a16="http://schemas.microsoft.com/office/drawing/2014/main" id="{02CF072D-A4FB-FC72-92A8-68D1F0F1EB75}"/>
              </a:ext>
            </a:extLst>
          </p:cNvPr>
          <p:cNvSpPr/>
          <p:nvPr userDrawn="1"/>
        </p:nvSpPr>
        <p:spPr>
          <a:xfrm flipH="1">
            <a:off x="733702" y="844633"/>
            <a:ext cx="1349857" cy="351235"/>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dist="203200" dir="2700000" algn="tl" rotWithShape="0">
              <a:prstClr val="black">
                <a:alpha val="40000"/>
              </a:prstClr>
            </a:outerShdw>
          </a:effectLst>
        </p:spPr>
        <p:txBody>
          <a:bodyPr rtlCol="0" anchor="ctr"/>
          <a:lstStyle/>
          <a:p>
            <a:endParaRPr lang="en-US"/>
          </a:p>
        </p:txBody>
      </p:sp>
      <p:pic>
        <p:nvPicPr>
          <p:cNvPr id="23" name="Image 22">
            <a:extLst>
              <a:ext uri="{FF2B5EF4-FFF2-40B4-BE49-F238E27FC236}">
                <a16:creationId xmlns:a16="http://schemas.microsoft.com/office/drawing/2014/main" id="{3ACC291E-95D3-CE2C-29E5-325C647355A4}"/>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3430976" y="1196752"/>
            <a:ext cx="5379562" cy="3103936"/>
          </a:xfrm>
          <a:prstGeom prst="rect">
            <a:avLst/>
          </a:prstGeom>
        </p:spPr>
      </p:pic>
      <p:pic>
        <p:nvPicPr>
          <p:cNvPr id="25" name="Graphique 24">
            <a:extLst>
              <a:ext uri="{FF2B5EF4-FFF2-40B4-BE49-F238E27FC236}">
                <a16:creationId xmlns:a16="http://schemas.microsoft.com/office/drawing/2014/main" id="{B5278979-EEC0-D660-E700-A453C421221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87254" y="2050675"/>
            <a:ext cx="1328351" cy="492442"/>
          </a:xfrm>
          <a:prstGeom prst="rect">
            <a:avLst/>
          </a:prstGeom>
        </p:spPr>
      </p:pic>
      <p:pic>
        <p:nvPicPr>
          <p:cNvPr id="26" name="Graphique 25">
            <a:extLst>
              <a:ext uri="{FF2B5EF4-FFF2-40B4-BE49-F238E27FC236}">
                <a16:creationId xmlns:a16="http://schemas.microsoft.com/office/drawing/2014/main" id="{00341BE3-4E90-F006-4D9E-70B59C8C83E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flipH="1">
            <a:off x="7707138" y="3966599"/>
            <a:ext cx="1535333" cy="2882465"/>
          </a:xfrm>
          <a:prstGeom prst="rect">
            <a:avLst/>
          </a:prstGeom>
        </p:spPr>
      </p:pic>
      <p:sp>
        <p:nvSpPr>
          <p:cNvPr id="33" name="Espace réservé du texte 32">
            <a:extLst>
              <a:ext uri="{FF2B5EF4-FFF2-40B4-BE49-F238E27FC236}">
                <a16:creationId xmlns:a16="http://schemas.microsoft.com/office/drawing/2014/main" id="{4FF060AE-2090-98AC-0D40-32F96E8819EE}"/>
              </a:ext>
            </a:extLst>
          </p:cNvPr>
          <p:cNvSpPr>
            <a:spLocks noGrp="1"/>
          </p:cNvSpPr>
          <p:nvPr>
            <p:ph type="body" sz="quarter" idx="12" hasCustomPrompt="1"/>
          </p:nvPr>
        </p:nvSpPr>
        <p:spPr>
          <a:xfrm>
            <a:off x="595369" y="5699354"/>
            <a:ext cx="2459194" cy="481052"/>
          </a:xfrm>
          <a:prstGeom prst="rect">
            <a:avLst/>
          </a:prstGeom>
        </p:spPr>
        <p:txBody>
          <a:bodyPr/>
          <a:lstStyle>
            <a:lvl1pPr algn="ctr">
              <a:defRPr sz="1400" b="1">
                <a:solidFill>
                  <a:schemeClr val="bg1"/>
                </a:solidFill>
              </a:defRPr>
            </a:lvl1pPr>
            <a:lvl2pPr algn="ctr">
              <a:defRPr sz="1400" b="1">
                <a:solidFill>
                  <a:schemeClr val="bg1"/>
                </a:solidFill>
              </a:defRPr>
            </a:lvl2pPr>
            <a:lvl3pPr algn="ctr">
              <a:defRPr sz="1400" b="1">
                <a:solidFill>
                  <a:schemeClr val="bg1"/>
                </a:solidFill>
              </a:defRPr>
            </a:lvl3pPr>
            <a:lvl4pPr algn="ctr">
              <a:defRPr sz="1400" b="1">
                <a:solidFill>
                  <a:schemeClr val="bg1"/>
                </a:solidFill>
              </a:defRPr>
            </a:lvl4pPr>
            <a:lvl5pPr algn="ctr">
              <a:defRPr sz="1400" b="1">
                <a:solidFill>
                  <a:schemeClr val="bg1"/>
                </a:solidFill>
              </a:defRPr>
            </a:lvl5pPr>
          </a:lstStyle>
          <a:p>
            <a:pPr lvl="0"/>
            <a:r>
              <a:rPr lang="fr-FR"/>
              <a:t>Texte 1</a:t>
            </a:r>
          </a:p>
        </p:txBody>
      </p:sp>
      <p:sp>
        <p:nvSpPr>
          <p:cNvPr id="34" name="Espace réservé du texte 32">
            <a:extLst>
              <a:ext uri="{FF2B5EF4-FFF2-40B4-BE49-F238E27FC236}">
                <a16:creationId xmlns:a16="http://schemas.microsoft.com/office/drawing/2014/main" id="{717181D7-4E0D-9356-1417-D789F8027CF4}"/>
              </a:ext>
            </a:extLst>
          </p:cNvPr>
          <p:cNvSpPr>
            <a:spLocks noGrp="1"/>
          </p:cNvSpPr>
          <p:nvPr>
            <p:ph type="body" sz="quarter" idx="13" hasCustomPrompt="1"/>
          </p:nvPr>
        </p:nvSpPr>
        <p:spPr>
          <a:xfrm>
            <a:off x="4866403" y="5699354"/>
            <a:ext cx="2459194" cy="481052"/>
          </a:xfrm>
          <a:prstGeom prst="rect">
            <a:avLst/>
          </a:prstGeom>
        </p:spPr>
        <p:txBody>
          <a:bodyPr/>
          <a:lstStyle>
            <a:lvl1pPr algn="ctr">
              <a:defRPr sz="1400" b="1">
                <a:solidFill>
                  <a:schemeClr val="bg1"/>
                </a:solidFill>
              </a:defRPr>
            </a:lvl1pPr>
            <a:lvl2pPr algn="ctr">
              <a:defRPr sz="1400" b="1">
                <a:solidFill>
                  <a:schemeClr val="bg1"/>
                </a:solidFill>
              </a:defRPr>
            </a:lvl2pPr>
            <a:lvl3pPr algn="ctr">
              <a:defRPr sz="1400" b="1">
                <a:solidFill>
                  <a:schemeClr val="bg1"/>
                </a:solidFill>
              </a:defRPr>
            </a:lvl3pPr>
            <a:lvl4pPr algn="ctr">
              <a:defRPr sz="1400" b="1">
                <a:solidFill>
                  <a:schemeClr val="bg1"/>
                </a:solidFill>
              </a:defRPr>
            </a:lvl4pPr>
            <a:lvl5pPr algn="ctr">
              <a:defRPr sz="1400" b="1">
                <a:solidFill>
                  <a:schemeClr val="bg1"/>
                </a:solidFill>
              </a:defRPr>
            </a:lvl5pPr>
          </a:lstStyle>
          <a:p>
            <a:pPr lvl="0"/>
            <a:r>
              <a:rPr lang="fr-FR"/>
              <a:t>Texte 2</a:t>
            </a:r>
          </a:p>
        </p:txBody>
      </p:sp>
      <p:sp>
        <p:nvSpPr>
          <p:cNvPr id="35" name="Espace réservé du texte 32">
            <a:extLst>
              <a:ext uri="{FF2B5EF4-FFF2-40B4-BE49-F238E27FC236}">
                <a16:creationId xmlns:a16="http://schemas.microsoft.com/office/drawing/2014/main" id="{A038C449-EBD4-C038-AD97-1192361DE22D}"/>
              </a:ext>
            </a:extLst>
          </p:cNvPr>
          <p:cNvSpPr>
            <a:spLocks noGrp="1"/>
          </p:cNvSpPr>
          <p:nvPr>
            <p:ph type="body" sz="quarter" idx="14" hasCustomPrompt="1"/>
          </p:nvPr>
        </p:nvSpPr>
        <p:spPr>
          <a:xfrm>
            <a:off x="9169403" y="5699354"/>
            <a:ext cx="2459194" cy="481052"/>
          </a:xfrm>
          <a:prstGeom prst="rect">
            <a:avLst/>
          </a:prstGeom>
        </p:spPr>
        <p:txBody>
          <a:bodyPr/>
          <a:lstStyle>
            <a:lvl1pPr algn="ctr">
              <a:defRPr sz="1400" b="1">
                <a:solidFill>
                  <a:schemeClr val="bg1"/>
                </a:solidFill>
              </a:defRPr>
            </a:lvl1pPr>
            <a:lvl2pPr algn="ctr">
              <a:defRPr sz="1400" b="1">
                <a:solidFill>
                  <a:schemeClr val="bg1"/>
                </a:solidFill>
              </a:defRPr>
            </a:lvl2pPr>
            <a:lvl3pPr algn="ctr">
              <a:defRPr sz="1400" b="1">
                <a:solidFill>
                  <a:schemeClr val="bg1"/>
                </a:solidFill>
              </a:defRPr>
            </a:lvl3pPr>
            <a:lvl4pPr algn="ctr">
              <a:defRPr sz="1400" b="1">
                <a:solidFill>
                  <a:schemeClr val="bg1"/>
                </a:solidFill>
              </a:defRPr>
            </a:lvl4pPr>
            <a:lvl5pPr algn="ctr">
              <a:defRPr sz="1400" b="1">
                <a:solidFill>
                  <a:schemeClr val="bg1"/>
                </a:solidFill>
              </a:defRPr>
            </a:lvl5pPr>
          </a:lstStyle>
          <a:p>
            <a:pPr lvl="0"/>
            <a:r>
              <a:rPr lang="fr-FR"/>
              <a:t>Texte 3</a:t>
            </a:r>
          </a:p>
        </p:txBody>
      </p:sp>
      <p:sp>
        <p:nvSpPr>
          <p:cNvPr id="38" name="Espace réservé pour une image  37">
            <a:extLst>
              <a:ext uri="{FF2B5EF4-FFF2-40B4-BE49-F238E27FC236}">
                <a16:creationId xmlns:a16="http://schemas.microsoft.com/office/drawing/2014/main" id="{D5BA9768-1DAB-C0BC-FBFA-2381CCCC93AE}"/>
              </a:ext>
            </a:extLst>
          </p:cNvPr>
          <p:cNvSpPr>
            <a:spLocks noGrp="1"/>
          </p:cNvSpPr>
          <p:nvPr>
            <p:ph type="pic" sz="quarter" idx="15"/>
          </p:nvPr>
        </p:nvSpPr>
        <p:spPr>
          <a:xfrm>
            <a:off x="4065373" y="1394849"/>
            <a:ext cx="4118860" cy="2571750"/>
          </a:xfrm>
          <a:prstGeom prst="rect">
            <a:avLst/>
          </a:prstGeom>
        </p:spPr>
        <p:txBody>
          <a:bodyPr anchor="ctr" anchorCtr="0"/>
          <a:lstStyle>
            <a:lvl1pPr algn="ctr">
              <a:defRPr sz="1400" b="0">
                <a:solidFill>
                  <a:schemeClr val="tx1"/>
                </a:solidFill>
              </a:defRPr>
            </a:lvl1pPr>
          </a:lstStyle>
          <a:p>
            <a:endParaRPr lang="fr-FR"/>
          </a:p>
        </p:txBody>
      </p:sp>
      <p:sp>
        <p:nvSpPr>
          <p:cNvPr id="39" name="Espace réservé pour une image  37">
            <a:extLst>
              <a:ext uri="{FF2B5EF4-FFF2-40B4-BE49-F238E27FC236}">
                <a16:creationId xmlns:a16="http://schemas.microsoft.com/office/drawing/2014/main" id="{49E6AF96-1280-7B8D-D117-7550FA7BFC52}"/>
              </a:ext>
            </a:extLst>
          </p:cNvPr>
          <p:cNvSpPr>
            <a:spLocks noGrp="1"/>
          </p:cNvSpPr>
          <p:nvPr>
            <p:ph type="pic" sz="quarter" idx="16"/>
          </p:nvPr>
        </p:nvSpPr>
        <p:spPr>
          <a:xfrm>
            <a:off x="1629804" y="1936021"/>
            <a:ext cx="2305956" cy="1781011"/>
          </a:xfrm>
          <a:prstGeom prst="rect">
            <a:avLst/>
          </a:prstGeom>
        </p:spPr>
        <p:txBody>
          <a:bodyPr anchor="ctr" anchorCtr="0"/>
          <a:lstStyle>
            <a:lvl1pPr algn="ctr">
              <a:defRPr sz="1400" b="0">
                <a:solidFill>
                  <a:schemeClr val="tx1"/>
                </a:solidFill>
              </a:defRPr>
            </a:lvl1pPr>
          </a:lstStyle>
          <a:p>
            <a:endParaRPr lang="fr-FR"/>
          </a:p>
        </p:txBody>
      </p:sp>
      <p:sp>
        <p:nvSpPr>
          <p:cNvPr id="40" name="Espace réservé pour une image  37">
            <a:extLst>
              <a:ext uri="{FF2B5EF4-FFF2-40B4-BE49-F238E27FC236}">
                <a16:creationId xmlns:a16="http://schemas.microsoft.com/office/drawing/2014/main" id="{E3DE5177-8A18-4EFE-555D-BA4AA20BD96C}"/>
              </a:ext>
            </a:extLst>
          </p:cNvPr>
          <p:cNvSpPr>
            <a:spLocks noGrp="1"/>
          </p:cNvSpPr>
          <p:nvPr>
            <p:ph type="pic" sz="quarter" idx="17"/>
          </p:nvPr>
        </p:nvSpPr>
        <p:spPr>
          <a:xfrm>
            <a:off x="8295300" y="1893592"/>
            <a:ext cx="2410912" cy="1781011"/>
          </a:xfrm>
          <a:prstGeom prst="rect">
            <a:avLst/>
          </a:prstGeom>
        </p:spPr>
        <p:txBody>
          <a:bodyPr anchor="ctr" anchorCtr="0"/>
          <a:lstStyle>
            <a:lvl1pPr algn="ctr">
              <a:defRPr sz="1400" b="0">
                <a:solidFill>
                  <a:schemeClr val="tx1"/>
                </a:solidFill>
              </a:defRPr>
            </a:lvl1pPr>
          </a:lstStyle>
          <a:p>
            <a:endParaRPr lang="fr-FR"/>
          </a:p>
        </p:txBody>
      </p:sp>
    </p:spTree>
    <p:extLst>
      <p:ext uri="{BB962C8B-B14F-4D97-AF65-F5344CB8AC3E}">
        <p14:creationId xmlns:p14="http://schemas.microsoft.com/office/powerpoint/2010/main" val="35420470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apture écran / tablette">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AA981573-36D9-33E7-A20E-E864ABDF6509}"/>
              </a:ext>
            </a:extLst>
          </p:cNvPr>
          <p:cNvSpPr>
            <a:spLocks noGrp="1"/>
          </p:cNvSpPr>
          <p:nvPr>
            <p:ph type="ftr" sz="quarter" idx="10"/>
          </p:nvPr>
        </p:nvSpPr>
        <p:spPr/>
        <p:txBody>
          <a:body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59672A31-669F-E54C-EBCB-67728EFECFAD}"/>
              </a:ext>
            </a:extLst>
          </p:cNvPr>
          <p:cNvSpPr>
            <a:spLocks noGrp="1"/>
          </p:cNvSpPr>
          <p:nvPr>
            <p:ph type="sldNum" sz="quarter" idx="11"/>
          </p:nvPr>
        </p:nvSpPr>
        <p:spPr/>
        <p:txBody>
          <a:bodyPr/>
          <a:lstStyle/>
          <a:p>
            <a:fld id="{72F7D735-2684-4015-BC38-8C62B24B466E}" type="slidenum">
              <a:rPr lang="fr-FR" smtClean="0"/>
              <a:pPr/>
              <a:t>‹N°›</a:t>
            </a:fld>
            <a:endParaRPr lang="fr-FR"/>
          </a:p>
        </p:txBody>
      </p:sp>
      <p:sp>
        <p:nvSpPr>
          <p:cNvPr id="5" name="Ellipse 4">
            <a:extLst>
              <a:ext uri="{FF2B5EF4-FFF2-40B4-BE49-F238E27FC236}">
                <a16:creationId xmlns:a16="http://schemas.microsoft.com/office/drawing/2014/main" id="{5418AD18-ADA7-6003-6775-BEC168BCC3EA}"/>
              </a:ext>
            </a:extLst>
          </p:cNvPr>
          <p:cNvSpPr/>
          <p:nvPr userDrawn="1"/>
        </p:nvSpPr>
        <p:spPr>
          <a:xfrm>
            <a:off x="6600618" y="-1035215"/>
            <a:ext cx="8496382" cy="8496382"/>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23C68761-D7E2-3F46-5BF1-E5FFBFA13DCC}"/>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5303912" y="987742"/>
            <a:ext cx="7372843" cy="5212271"/>
          </a:xfrm>
          <a:prstGeom prst="rect">
            <a:avLst/>
          </a:prstGeom>
        </p:spPr>
      </p:pic>
      <p:sp>
        <p:nvSpPr>
          <p:cNvPr id="14" name="Graphique 26">
            <a:extLst>
              <a:ext uri="{FF2B5EF4-FFF2-40B4-BE49-F238E27FC236}">
                <a16:creationId xmlns:a16="http://schemas.microsoft.com/office/drawing/2014/main" id="{2684DF55-60F9-5BD3-F7D0-1B527F7FDC42}"/>
              </a:ext>
            </a:extLst>
          </p:cNvPr>
          <p:cNvSpPr/>
          <p:nvPr userDrawn="1"/>
        </p:nvSpPr>
        <p:spPr>
          <a:xfrm flipH="1">
            <a:off x="6310367" y="581319"/>
            <a:ext cx="2144375" cy="557970"/>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dist="203200" dir="2700000" algn="tl" rotWithShape="0">
              <a:prstClr val="black">
                <a:alpha val="40000"/>
              </a:prstClr>
            </a:outerShdw>
          </a:effectLst>
        </p:spPr>
        <p:txBody>
          <a:bodyPr rtlCol="0" anchor="ctr"/>
          <a:lstStyle/>
          <a:p>
            <a:endParaRPr lang="en-US"/>
          </a:p>
        </p:txBody>
      </p:sp>
      <p:sp>
        <p:nvSpPr>
          <p:cNvPr id="31" name="Espace réservé du texte 30">
            <a:extLst>
              <a:ext uri="{FF2B5EF4-FFF2-40B4-BE49-F238E27FC236}">
                <a16:creationId xmlns:a16="http://schemas.microsoft.com/office/drawing/2014/main" id="{C78F1359-EE64-7E2C-7EFA-EA6E55ADCB73}"/>
              </a:ext>
            </a:extLst>
          </p:cNvPr>
          <p:cNvSpPr>
            <a:spLocks noGrp="1"/>
          </p:cNvSpPr>
          <p:nvPr>
            <p:ph type="body" sz="quarter" idx="12" hasCustomPrompt="1"/>
          </p:nvPr>
        </p:nvSpPr>
        <p:spPr>
          <a:xfrm>
            <a:off x="399567" y="371016"/>
            <a:ext cx="5768441" cy="1067233"/>
          </a:xfrm>
          <a:prstGeom prst="rect">
            <a:avLst/>
          </a:prstGeom>
        </p:spPr>
        <p:txBody>
          <a:bodyPr/>
          <a:lstStyle>
            <a:lvl1pPr>
              <a:defRPr sz="3200" b="1">
                <a:solidFill>
                  <a:schemeClr val="tx1"/>
                </a:solidFill>
              </a:defRPr>
            </a:lvl1pPr>
            <a:lvl2pPr>
              <a:defRPr sz="3200" b="1">
                <a:solidFill>
                  <a:schemeClr val="tx1"/>
                </a:solidFill>
              </a:defRPr>
            </a:lvl2pPr>
            <a:lvl3pPr>
              <a:defRPr sz="3200" b="1">
                <a:solidFill>
                  <a:schemeClr val="tx1"/>
                </a:solidFill>
              </a:defRPr>
            </a:lvl3pPr>
            <a:lvl4pPr>
              <a:defRPr sz="3200" b="1">
                <a:solidFill>
                  <a:schemeClr val="tx1"/>
                </a:solidFill>
              </a:defRPr>
            </a:lvl4pPr>
            <a:lvl5pPr>
              <a:defRPr sz="3200" b="1">
                <a:solidFill>
                  <a:schemeClr val="tx1"/>
                </a:solidFill>
              </a:defRPr>
            </a:lvl5pPr>
          </a:lstStyle>
          <a:p>
            <a:pPr lvl="0"/>
            <a:r>
              <a:rPr lang="fr-FR"/>
              <a:t>Titre slide (capture écran)</a:t>
            </a:r>
          </a:p>
        </p:txBody>
      </p:sp>
      <p:sp>
        <p:nvSpPr>
          <p:cNvPr id="33" name="Espace réservé du texte 32">
            <a:extLst>
              <a:ext uri="{FF2B5EF4-FFF2-40B4-BE49-F238E27FC236}">
                <a16:creationId xmlns:a16="http://schemas.microsoft.com/office/drawing/2014/main" id="{E6E689C6-68B4-A686-4576-FA2EB81B9CF6}"/>
              </a:ext>
            </a:extLst>
          </p:cNvPr>
          <p:cNvSpPr>
            <a:spLocks noGrp="1"/>
          </p:cNvSpPr>
          <p:nvPr>
            <p:ph type="body" sz="quarter" idx="13" hasCustomPrompt="1"/>
          </p:nvPr>
        </p:nvSpPr>
        <p:spPr>
          <a:xfrm>
            <a:off x="452197" y="2443023"/>
            <a:ext cx="2635182" cy="465695"/>
          </a:xfrm>
          <a:prstGeom prst="rect">
            <a:avLst/>
          </a:prstGeom>
        </p:spPr>
        <p:txBody>
          <a:bodyPr/>
          <a:lstStyle>
            <a:lvl1pPr algn="ctr">
              <a:defRPr sz="1200" b="0">
                <a:solidFill>
                  <a:schemeClr val="tx1"/>
                </a:solidFill>
              </a:defRPr>
            </a:lvl1pPr>
            <a:lvl2pPr algn="ctr">
              <a:defRPr sz="1200" b="0">
                <a:solidFill>
                  <a:schemeClr val="tx1"/>
                </a:solidFill>
              </a:defRPr>
            </a:lvl2pPr>
            <a:lvl3pPr algn="ctr">
              <a:defRPr sz="1200" b="0">
                <a:solidFill>
                  <a:schemeClr val="tx1"/>
                </a:solidFill>
              </a:defRPr>
            </a:lvl3pPr>
            <a:lvl4pPr algn="ctr">
              <a:defRPr sz="1200" b="0">
                <a:solidFill>
                  <a:schemeClr val="tx1"/>
                </a:solidFill>
              </a:defRPr>
            </a:lvl4pPr>
            <a:lvl5pPr algn="ctr">
              <a:defRPr sz="1200" b="0">
                <a:solidFill>
                  <a:schemeClr val="tx1"/>
                </a:solidFill>
              </a:defRPr>
            </a:lvl5pPr>
          </a:lstStyle>
          <a:p>
            <a:pPr lvl="0"/>
            <a:r>
              <a:rPr lang="fr-FR"/>
              <a:t>Texte bref</a:t>
            </a:r>
          </a:p>
        </p:txBody>
      </p:sp>
      <p:sp>
        <p:nvSpPr>
          <p:cNvPr id="34" name="Espace réservé du texte 32">
            <a:extLst>
              <a:ext uri="{FF2B5EF4-FFF2-40B4-BE49-F238E27FC236}">
                <a16:creationId xmlns:a16="http://schemas.microsoft.com/office/drawing/2014/main" id="{DD1815B5-F895-FEB6-3F48-95850F8E5F56}"/>
              </a:ext>
            </a:extLst>
          </p:cNvPr>
          <p:cNvSpPr>
            <a:spLocks noGrp="1"/>
          </p:cNvSpPr>
          <p:nvPr>
            <p:ph type="body" sz="quarter" idx="14" hasCustomPrompt="1"/>
          </p:nvPr>
        </p:nvSpPr>
        <p:spPr>
          <a:xfrm>
            <a:off x="454804" y="3948092"/>
            <a:ext cx="2635182" cy="465695"/>
          </a:xfrm>
          <a:prstGeom prst="rect">
            <a:avLst/>
          </a:prstGeom>
        </p:spPr>
        <p:txBody>
          <a:bodyPr/>
          <a:lstStyle>
            <a:lvl1pPr algn="ctr">
              <a:defRPr sz="1200" b="0">
                <a:solidFill>
                  <a:schemeClr val="tx1"/>
                </a:solidFill>
              </a:defRPr>
            </a:lvl1pPr>
            <a:lvl2pPr algn="ctr">
              <a:defRPr sz="1200" b="0">
                <a:solidFill>
                  <a:schemeClr val="tx1"/>
                </a:solidFill>
              </a:defRPr>
            </a:lvl2pPr>
            <a:lvl3pPr algn="ctr">
              <a:defRPr sz="1200" b="0">
                <a:solidFill>
                  <a:schemeClr val="tx1"/>
                </a:solidFill>
              </a:defRPr>
            </a:lvl3pPr>
            <a:lvl4pPr algn="ctr">
              <a:defRPr sz="1200" b="0">
                <a:solidFill>
                  <a:schemeClr val="tx1"/>
                </a:solidFill>
              </a:defRPr>
            </a:lvl4pPr>
            <a:lvl5pPr algn="ctr">
              <a:defRPr sz="1200" b="0">
                <a:solidFill>
                  <a:schemeClr val="tx1"/>
                </a:solidFill>
              </a:defRPr>
            </a:lvl5pPr>
          </a:lstStyle>
          <a:p>
            <a:pPr lvl="0"/>
            <a:r>
              <a:rPr lang="fr-FR"/>
              <a:t>Texte bref</a:t>
            </a:r>
          </a:p>
        </p:txBody>
      </p:sp>
      <p:sp>
        <p:nvSpPr>
          <p:cNvPr id="35" name="Espace réservé du texte 32">
            <a:extLst>
              <a:ext uri="{FF2B5EF4-FFF2-40B4-BE49-F238E27FC236}">
                <a16:creationId xmlns:a16="http://schemas.microsoft.com/office/drawing/2014/main" id="{887F4854-204D-4202-2AF9-3D2395050243}"/>
              </a:ext>
            </a:extLst>
          </p:cNvPr>
          <p:cNvSpPr>
            <a:spLocks noGrp="1"/>
          </p:cNvSpPr>
          <p:nvPr>
            <p:ph type="body" sz="quarter" idx="15" hasCustomPrompt="1"/>
          </p:nvPr>
        </p:nvSpPr>
        <p:spPr>
          <a:xfrm>
            <a:off x="448825" y="5479344"/>
            <a:ext cx="2635182" cy="465695"/>
          </a:xfrm>
          <a:prstGeom prst="rect">
            <a:avLst/>
          </a:prstGeom>
        </p:spPr>
        <p:txBody>
          <a:bodyPr/>
          <a:lstStyle>
            <a:lvl1pPr algn="ctr">
              <a:defRPr sz="1200" b="0">
                <a:solidFill>
                  <a:schemeClr val="tx1"/>
                </a:solidFill>
              </a:defRPr>
            </a:lvl1pPr>
            <a:lvl2pPr algn="ctr">
              <a:defRPr sz="1200" b="0">
                <a:solidFill>
                  <a:schemeClr val="tx1"/>
                </a:solidFill>
              </a:defRPr>
            </a:lvl2pPr>
            <a:lvl3pPr algn="ctr">
              <a:defRPr sz="1200" b="0">
                <a:solidFill>
                  <a:schemeClr val="tx1"/>
                </a:solidFill>
              </a:defRPr>
            </a:lvl3pPr>
            <a:lvl4pPr algn="ctr">
              <a:defRPr sz="1200" b="0">
                <a:solidFill>
                  <a:schemeClr val="tx1"/>
                </a:solidFill>
              </a:defRPr>
            </a:lvl4pPr>
            <a:lvl5pPr algn="ctr">
              <a:defRPr sz="1200" b="0">
                <a:solidFill>
                  <a:schemeClr val="tx1"/>
                </a:solidFill>
              </a:defRPr>
            </a:lvl5pPr>
          </a:lstStyle>
          <a:p>
            <a:pPr lvl="0"/>
            <a:r>
              <a:rPr lang="fr-FR"/>
              <a:t>Texte bref</a:t>
            </a:r>
          </a:p>
        </p:txBody>
      </p:sp>
      <p:sp>
        <p:nvSpPr>
          <p:cNvPr id="36" name="Espace réservé du texte 32">
            <a:extLst>
              <a:ext uri="{FF2B5EF4-FFF2-40B4-BE49-F238E27FC236}">
                <a16:creationId xmlns:a16="http://schemas.microsoft.com/office/drawing/2014/main" id="{74743897-FC65-4F4E-AC2F-28A86E9AD70C}"/>
              </a:ext>
            </a:extLst>
          </p:cNvPr>
          <p:cNvSpPr>
            <a:spLocks noGrp="1"/>
          </p:cNvSpPr>
          <p:nvPr>
            <p:ph type="body" sz="quarter" idx="16" hasCustomPrompt="1"/>
          </p:nvPr>
        </p:nvSpPr>
        <p:spPr>
          <a:xfrm>
            <a:off x="3242754" y="2442889"/>
            <a:ext cx="2635182" cy="465695"/>
          </a:xfrm>
          <a:prstGeom prst="rect">
            <a:avLst/>
          </a:prstGeom>
        </p:spPr>
        <p:txBody>
          <a:bodyPr/>
          <a:lstStyle>
            <a:lvl1pPr algn="ctr">
              <a:defRPr sz="1200" b="0">
                <a:solidFill>
                  <a:schemeClr val="tx1"/>
                </a:solidFill>
              </a:defRPr>
            </a:lvl1pPr>
            <a:lvl2pPr algn="ctr">
              <a:defRPr sz="1200" b="0">
                <a:solidFill>
                  <a:schemeClr val="tx1"/>
                </a:solidFill>
              </a:defRPr>
            </a:lvl2pPr>
            <a:lvl3pPr algn="ctr">
              <a:defRPr sz="1200" b="0">
                <a:solidFill>
                  <a:schemeClr val="tx1"/>
                </a:solidFill>
              </a:defRPr>
            </a:lvl3pPr>
            <a:lvl4pPr algn="ctr">
              <a:defRPr sz="1200" b="0">
                <a:solidFill>
                  <a:schemeClr val="tx1"/>
                </a:solidFill>
              </a:defRPr>
            </a:lvl4pPr>
            <a:lvl5pPr algn="ctr">
              <a:defRPr sz="1200" b="0">
                <a:solidFill>
                  <a:schemeClr val="tx1"/>
                </a:solidFill>
              </a:defRPr>
            </a:lvl5pPr>
          </a:lstStyle>
          <a:p>
            <a:pPr lvl="0"/>
            <a:r>
              <a:rPr lang="fr-FR"/>
              <a:t>Texte bref</a:t>
            </a:r>
          </a:p>
        </p:txBody>
      </p:sp>
      <p:sp>
        <p:nvSpPr>
          <p:cNvPr id="37" name="Espace réservé du texte 32">
            <a:extLst>
              <a:ext uri="{FF2B5EF4-FFF2-40B4-BE49-F238E27FC236}">
                <a16:creationId xmlns:a16="http://schemas.microsoft.com/office/drawing/2014/main" id="{00A4581F-A004-B0F2-6228-6A79D5A99885}"/>
              </a:ext>
            </a:extLst>
          </p:cNvPr>
          <p:cNvSpPr>
            <a:spLocks noGrp="1"/>
          </p:cNvSpPr>
          <p:nvPr>
            <p:ph type="body" sz="quarter" idx="17" hasCustomPrompt="1"/>
          </p:nvPr>
        </p:nvSpPr>
        <p:spPr>
          <a:xfrm>
            <a:off x="3245361" y="3947958"/>
            <a:ext cx="2635182" cy="465695"/>
          </a:xfrm>
          <a:prstGeom prst="rect">
            <a:avLst/>
          </a:prstGeom>
        </p:spPr>
        <p:txBody>
          <a:bodyPr/>
          <a:lstStyle>
            <a:lvl1pPr algn="ctr">
              <a:defRPr sz="1200" b="0">
                <a:solidFill>
                  <a:schemeClr val="tx1"/>
                </a:solidFill>
              </a:defRPr>
            </a:lvl1pPr>
            <a:lvl2pPr algn="ctr">
              <a:defRPr sz="1200" b="0">
                <a:solidFill>
                  <a:schemeClr val="tx1"/>
                </a:solidFill>
              </a:defRPr>
            </a:lvl2pPr>
            <a:lvl3pPr algn="ctr">
              <a:defRPr sz="1200" b="0">
                <a:solidFill>
                  <a:schemeClr val="tx1"/>
                </a:solidFill>
              </a:defRPr>
            </a:lvl3pPr>
            <a:lvl4pPr algn="ctr">
              <a:defRPr sz="1200" b="0">
                <a:solidFill>
                  <a:schemeClr val="tx1"/>
                </a:solidFill>
              </a:defRPr>
            </a:lvl4pPr>
            <a:lvl5pPr algn="ctr">
              <a:defRPr sz="1200" b="0">
                <a:solidFill>
                  <a:schemeClr val="tx1"/>
                </a:solidFill>
              </a:defRPr>
            </a:lvl5pPr>
          </a:lstStyle>
          <a:p>
            <a:pPr lvl="0"/>
            <a:r>
              <a:rPr lang="fr-FR"/>
              <a:t>Texte bref</a:t>
            </a:r>
          </a:p>
        </p:txBody>
      </p:sp>
      <p:sp>
        <p:nvSpPr>
          <p:cNvPr id="38" name="Espace réservé du texte 32">
            <a:extLst>
              <a:ext uri="{FF2B5EF4-FFF2-40B4-BE49-F238E27FC236}">
                <a16:creationId xmlns:a16="http://schemas.microsoft.com/office/drawing/2014/main" id="{D31632D7-C008-6A0C-5BD2-3BB9D8B23C43}"/>
              </a:ext>
            </a:extLst>
          </p:cNvPr>
          <p:cNvSpPr>
            <a:spLocks noGrp="1"/>
          </p:cNvSpPr>
          <p:nvPr>
            <p:ph type="body" sz="quarter" idx="18" hasCustomPrompt="1"/>
          </p:nvPr>
        </p:nvSpPr>
        <p:spPr>
          <a:xfrm>
            <a:off x="3239382" y="5479210"/>
            <a:ext cx="2635182" cy="465695"/>
          </a:xfrm>
          <a:prstGeom prst="rect">
            <a:avLst/>
          </a:prstGeom>
        </p:spPr>
        <p:txBody>
          <a:bodyPr/>
          <a:lstStyle>
            <a:lvl1pPr algn="ctr">
              <a:defRPr sz="1200" b="0">
                <a:solidFill>
                  <a:schemeClr val="tx1"/>
                </a:solidFill>
              </a:defRPr>
            </a:lvl1pPr>
            <a:lvl2pPr algn="ctr">
              <a:defRPr sz="1200" b="0">
                <a:solidFill>
                  <a:schemeClr val="tx1"/>
                </a:solidFill>
              </a:defRPr>
            </a:lvl2pPr>
            <a:lvl3pPr algn="ctr">
              <a:defRPr sz="1200" b="0">
                <a:solidFill>
                  <a:schemeClr val="tx1"/>
                </a:solidFill>
              </a:defRPr>
            </a:lvl3pPr>
            <a:lvl4pPr algn="ctr">
              <a:defRPr sz="1200" b="0">
                <a:solidFill>
                  <a:schemeClr val="tx1"/>
                </a:solidFill>
              </a:defRPr>
            </a:lvl4pPr>
            <a:lvl5pPr algn="ctr">
              <a:defRPr sz="1200" b="0">
                <a:solidFill>
                  <a:schemeClr val="tx1"/>
                </a:solidFill>
              </a:defRPr>
            </a:lvl5pPr>
          </a:lstStyle>
          <a:p>
            <a:pPr lvl="0"/>
            <a:r>
              <a:rPr lang="fr-FR"/>
              <a:t>Texte bref</a:t>
            </a:r>
          </a:p>
        </p:txBody>
      </p:sp>
      <p:sp>
        <p:nvSpPr>
          <p:cNvPr id="41" name="Espace réservé pour une image  40">
            <a:extLst>
              <a:ext uri="{FF2B5EF4-FFF2-40B4-BE49-F238E27FC236}">
                <a16:creationId xmlns:a16="http://schemas.microsoft.com/office/drawing/2014/main" id="{FFB2A146-7DAC-F0AC-974C-727DD24DB218}"/>
              </a:ext>
            </a:extLst>
          </p:cNvPr>
          <p:cNvSpPr>
            <a:spLocks noGrp="1"/>
          </p:cNvSpPr>
          <p:nvPr>
            <p:ph type="pic" sz="quarter" idx="19"/>
          </p:nvPr>
        </p:nvSpPr>
        <p:spPr>
          <a:xfrm>
            <a:off x="6470054" y="1731935"/>
            <a:ext cx="5040559" cy="3723885"/>
          </a:xfrm>
          <a:prstGeom prst="roundRect">
            <a:avLst>
              <a:gd name="adj" fmla="val 1720"/>
            </a:avLst>
          </a:prstGeom>
          <a:solidFill>
            <a:schemeClr val="bg1"/>
          </a:solidFill>
        </p:spPr>
        <p:txBody>
          <a:bodyPr anchor="ctr" anchorCtr="0"/>
          <a:lstStyle>
            <a:lvl1pPr algn="ctr">
              <a:defRPr sz="1400" b="0">
                <a:solidFill>
                  <a:schemeClr val="tx1"/>
                </a:solidFill>
              </a:defRPr>
            </a:lvl1pPr>
          </a:lstStyle>
          <a:p>
            <a:endParaRPr lang="fr-FR"/>
          </a:p>
        </p:txBody>
      </p:sp>
    </p:spTree>
    <p:extLst>
      <p:ext uri="{BB962C8B-B14F-4D97-AF65-F5344CB8AC3E}">
        <p14:creationId xmlns:p14="http://schemas.microsoft.com/office/powerpoint/2010/main" val="19336276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apture ecran simple">
    <p:bg>
      <p:bgPr>
        <a:solidFill>
          <a:schemeClr val="tx2"/>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1F163524-552F-A808-C22C-C6D04E4AF45A}"/>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765BBF22-7A15-C9EF-CC59-28900772FC1B}"/>
              </a:ext>
            </a:extLst>
          </p:cNvPr>
          <p:cNvSpPr>
            <a:spLocks noGrp="1"/>
          </p:cNvSpPr>
          <p:nvPr>
            <p:ph type="sldNum" sz="quarter" idx="11"/>
          </p:nvPr>
        </p:nvSpPr>
        <p:spPr/>
        <p:txBody>
          <a:bodyPr/>
          <a:lstStyle>
            <a:lvl1pPr>
              <a:defRPr>
                <a:solidFill>
                  <a:schemeClr val="tx1"/>
                </a:solidFill>
              </a:defRPr>
            </a:lvl1pPr>
          </a:lstStyle>
          <a:p>
            <a:fld id="{72F7D735-2684-4015-BC38-8C62B24B466E}" type="slidenum">
              <a:rPr lang="fr-FR" smtClean="0"/>
              <a:pPr/>
              <a:t>‹N°›</a:t>
            </a:fld>
            <a:endParaRPr lang="fr-FR"/>
          </a:p>
        </p:txBody>
      </p:sp>
      <p:sp>
        <p:nvSpPr>
          <p:cNvPr id="5" name="Graphique 26">
            <a:extLst>
              <a:ext uri="{FF2B5EF4-FFF2-40B4-BE49-F238E27FC236}">
                <a16:creationId xmlns:a16="http://schemas.microsoft.com/office/drawing/2014/main" id="{90D67BF6-6FC3-CDFB-5B8F-295DA386C00C}"/>
              </a:ext>
            </a:extLst>
          </p:cNvPr>
          <p:cNvSpPr/>
          <p:nvPr userDrawn="1"/>
        </p:nvSpPr>
        <p:spPr>
          <a:xfrm rot="10800000" flipH="1">
            <a:off x="-7713475" y="-303395"/>
            <a:ext cx="23717673" cy="6171377"/>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tx1"/>
          </a:solidFill>
          <a:ln w="117308" cap="flat">
            <a:noFill/>
            <a:prstDash val="solid"/>
            <a:miter/>
          </a:ln>
          <a:effectLst/>
        </p:spPr>
        <p:txBody>
          <a:bodyPr rtlCol="0" anchor="ctr"/>
          <a:lstStyle/>
          <a:p>
            <a:endParaRPr lang="en-US"/>
          </a:p>
        </p:txBody>
      </p:sp>
      <p:sp>
        <p:nvSpPr>
          <p:cNvPr id="12" name="Graphique 26">
            <a:extLst>
              <a:ext uri="{FF2B5EF4-FFF2-40B4-BE49-F238E27FC236}">
                <a16:creationId xmlns:a16="http://schemas.microsoft.com/office/drawing/2014/main" id="{ED6C1946-38E8-EAA4-528D-C6AF4BCB31C8}"/>
              </a:ext>
            </a:extLst>
          </p:cNvPr>
          <p:cNvSpPr/>
          <p:nvPr userDrawn="1"/>
        </p:nvSpPr>
        <p:spPr>
          <a:xfrm flipH="1">
            <a:off x="11037695" y="3749652"/>
            <a:ext cx="1349857" cy="351235"/>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dist="203200" dir="2700000" algn="tl" rotWithShape="0">
              <a:prstClr val="black">
                <a:alpha val="40000"/>
              </a:prstClr>
            </a:outerShdw>
          </a:effectLst>
        </p:spPr>
        <p:txBody>
          <a:bodyPr rtlCol="0" anchor="ctr"/>
          <a:lstStyle/>
          <a:p>
            <a:endParaRPr lang="en-US"/>
          </a:p>
        </p:txBody>
      </p:sp>
      <p:sp>
        <p:nvSpPr>
          <p:cNvPr id="13" name="Graphique 26">
            <a:extLst>
              <a:ext uri="{FF2B5EF4-FFF2-40B4-BE49-F238E27FC236}">
                <a16:creationId xmlns:a16="http://schemas.microsoft.com/office/drawing/2014/main" id="{82723D5E-F76B-BFA1-959B-25907C94ECDC}"/>
              </a:ext>
            </a:extLst>
          </p:cNvPr>
          <p:cNvSpPr/>
          <p:nvPr userDrawn="1"/>
        </p:nvSpPr>
        <p:spPr>
          <a:xfrm flipH="1">
            <a:off x="3470434" y="390746"/>
            <a:ext cx="1349857" cy="351235"/>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dist="203200" dir="2700000" algn="tl" rotWithShape="0">
              <a:prstClr val="black">
                <a:alpha val="40000"/>
              </a:prstClr>
            </a:outerShdw>
          </a:effectLst>
        </p:spPr>
        <p:txBody>
          <a:bodyPr rtlCol="0" anchor="ctr"/>
          <a:lstStyle/>
          <a:p>
            <a:endParaRPr lang="en-US"/>
          </a:p>
        </p:txBody>
      </p:sp>
      <p:sp>
        <p:nvSpPr>
          <p:cNvPr id="15" name="Espace réservé du texte 14">
            <a:extLst>
              <a:ext uri="{FF2B5EF4-FFF2-40B4-BE49-F238E27FC236}">
                <a16:creationId xmlns:a16="http://schemas.microsoft.com/office/drawing/2014/main" id="{AB598AE4-9AB0-E28E-1343-7E8F68B9D864}"/>
              </a:ext>
            </a:extLst>
          </p:cNvPr>
          <p:cNvSpPr>
            <a:spLocks noGrp="1"/>
          </p:cNvSpPr>
          <p:nvPr>
            <p:ph type="body" sz="quarter" idx="12" hasCustomPrompt="1"/>
          </p:nvPr>
        </p:nvSpPr>
        <p:spPr>
          <a:xfrm>
            <a:off x="414607" y="981435"/>
            <a:ext cx="3665170" cy="1556431"/>
          </a:xfrm>
          <a:prstGeom prst="rect">
            <a:avLst/>
          </a:prstGeom>
        </p:spPr>
        <p:txBody>
          <a:bodyPr/>
          <a:lstStyle>
            <a:lvl1pPr>
              <a:defRPr sz="3200" b="1">
                <a:solidFill>
                  <a:schemeClr val="accent1"/>
                </a:solidFill>
              </a:defRPr>
            </a:lvl1pPr>
            <a:lvl2pPr>
              <a:defRPr sz="3200" b="1">
                <a:solidFill>
                  <a:schemeClr val="accent1"/>
                </a:solidFill>
              </a:defRPr>
            </a:lvl2pPr>
            <a:lvl3pPr>
              <a:defRPr sz="3200" b="1">
                <a:solidFill>
                  <a:schemeClr val="accent1"/>
                </a:solidFill>
              </a:defRPr>
            </a:lvl3pPr>
            <a:lvl4pPr>
              <a:defRPr sz="3200" b="1">
                <a:solidFill>
                  <a:schemeClr val="accent1"/>
                </a:solidFill>
              </a:defRPr>
            </a:lvl4pPr>
            <a:lvl5pPr>
              <a:defRPr sz="3200" b="1">
                <a:solidFill>
                  <a:schemeClr val="accent1"/>
                </a:solidFill>
              </a:defRPr>
            </a:lvl5pPr>
          </a:lstStyle>
          <a:p>
            <a:pPr lvl="0"/>
            <a:r>
              <a:rPr lang="fr-FR"/>
              <a:t>Titre slide (capture écran)</a:t>
            </a:r>
          </a:p>
        </p:txBody>
      </p:sp>
      <p:sp>
        <p:nvSpPr>
          <p:cNvPr id="17" name="Espace réservé du texte 16">
            <a:extLst>
              <a:ext uri="{FF2B5EF4-FFF2-40B4-BE49-F238E27FC236}">
                <a16:creationId xmlns:a16="http://schemas.microsoft.com/office/drawing/2014/main" id="{289073CD-85D4-1CAC-B602-B30E52DEFA83}"/>
              </a:ext>
            </a:extLst>
          </p:cNvPr>
          <p:cNvSpPr>
            <a:spLocks noGrp="1"/>
          </p:cNvSpPr>
          <p:nvPr>
            <p:ph type="body" sz="quarter" idx="13" hasCustomPrompt="1"/>
          </p:nvPr>
        </p:nvSpPr>
        <p:spPr>
          <a:xfrm>
            <a:off x="622147" y="2785258"/>
            <a:ext cx="2932218" cy="2299925"/>
          </a:xfrm>
          <a:prstGeom prst="rect">
            <a:avLst/>
          </a:prstGeom>
        </p:spPr>
        <p:txBody>
          <a:bodyPr/>
          <a:lstStyle>
            <a:lvl1pPr>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a:t>
            </a:r>
          </a:p>
        </p:txBody>
      </p:sp>
      <p:sp>
        <p:nvSpPr>
          <p:cNvPr id="19" name="Rectangle : coins arrondis 18">
            <a:extLst>
              <a:ext uri="{FF2B5EF4-FFF2-40B4-BE49-F238E27FC236}">
                <a16:creationId xmlns:a16="http://schemas.microsoft.com/office/drawing/2014/main" id="{76CF7D74-F1DB-5B13-FF49-E4FDF330B1E9}"/>
              </a:ext>
            </a:extLst>
          </p:cNvPr>
          <p:cNvSpPr/>
          <p:nvPr userDrawn="1"/>
        </p:nvSpPr>
        <p:spPr>
          <a:xfrm>
            <a:off x="4511824" y="1063669"/>
            <a:ext cx="5919144" cy="4204245"/>
          </a:xfrm>
          <a:prstGeom prst="roundRect">
            <a:avLst>
              <a:gd name="adj" fmla="val 2458"/>
            </a:avLst>
          </a:prstGeom>
          <a:solidFill>
            <a:schemeClr val="bg1"/>
          </a:solidFill>
          <a:ln>
            <a:solidFill>
              <a:schemeClr val="bg1"/>
            </a:solidFill>
          </a:ln>
          <a:effectLst>
            <a:outerShdw blurRad="215900" dist="38100" dir="2700000" sx="102000" sy="102000" algn="tl" rotWithShape="0">
              <a:prstClr val="black">
                <a:alpha val="5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Rectangle : avec coins arrondis en haut 20">
            <a:extLst>
              <a:ext uri="{FF2B5EF4-FFF2-40B4-BE49-F238E27FC236}">
                <a16:creationId xmlns:a16="http://schemas.microsoft.com/office/drawing/2014/main" id="{377232F0-620F-1EA9-9DDD-A9129D449C4E}"/>
              </a:ext>
            </a:extLst>
          </p:cNvPr>
          <p:cNvSpPr/>
          <p:nvPr userDrawn="1"/>
        </p:nvSpPr>
        <p:spPr>
          <a:xfrm>
            <a:off x="4511824" y="1063669"/>
            <a:ext cx="5919144" cy="205091"/>
          </a:xfrm>
          <a:prstGeom prst="round2SameRect">
            <a:avLst>
              <a:gd name="adj1" fmla="val 50000"/>
              <a:gd name="adj2" fmla="val 0"/>
            </a:avLst>
          </a:prstGeom>
          <a:solidFill>
            <a:schemeClr val="tx2"/>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Espace réservé pour une image  22">
            <a:extLst>
              <a:ext uri="{FF2B5EF4-FFF2-40B4-BE49-F238E27FC236}">
                <a16:creationId xmlns:a16="http://schemas.microsoft.com/office/drawing/2014/main" id="{1F67D29D-3EC5-B268-0701-3EB2ED46B204}"/>
              </a:ext>
            </a:extLst>
          </p:cNvPr>
          <p:cNvSpPr>
            <a:spLocks noGrp="1"/>
          </p:cNvSpPr>
          <p:nvPr>
            <p:ph type="pic" sz="quarter" idx="14"/>
          </p:nvPr>
        </p:nvSpPr>
        <p:spPr>
          <a:xfrm>
            <a:off x="4511675" y="1268413"/>
            <a:ext cx="5919788" cy="3998912"/>
          </a:xfrm>
          <a:prstGeom prst="round2SameRect">
            <a:avLst>
              <a:gd name="adj1" fmla="val 0"/>
              <a:gd name="adj2" fmla="val 2144"/>
            </a:avLst>
          </a:prstGeom>
          <a:solidFill>
            <a:schemeClr val="bg1"/>
          </a:solidFill>
        </p:spPr>
        <p:txBody>
          <a:bodyPr anchor="ctr" anchorCtr="0"/>
          <a:lstStyle>
            <a:lvl1pPr algn="ctr">
              <a:defRPr sz="1400" b="0">
                <a:solidFill>
                  <a:schemeClr val="tx1"/>
                </a:solidFill>
              </a:defRPr>
            </a:lvl1pPr>
          </a:lstStyle>
          <a:p>
            <a:endParaRPr lang="fr-FR"/>
          </a:p>
        </p:txBody>
      </p:sp>
    </p:spTree>
    <p:extLst>
      <p:ext uri="{BB962C8B-B14F-4D97-AF65-F5344CB8AC3E}">
        <p14:creationId xmlns:p14="http://schemas.microsoft.com/office/powerpoint/2010/main" val="12215278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apture écran double">
    <p:bg>
      <p:bgPr>
        <a:solidFill>
          <a:schemeClr val="accent3"/>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043F633B-6D73-1836-C546-E16BC5229483}"/>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9703BF18-0540-F15B-26DA-19515335C925}"/>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sp>
        <p:nvSpPr>
          <p:cNvPr id="16" name="Espace réservé du texte 15">
            <a:extLst>
              <a:ext uri="{FF2B5EF4-FFF2-40B4-BE49-F238E27FC236}">
                <a16:creationId xmlns:a16="http://schemas.microsoft.com/office/drawing/2014/main" id="{EDDEA2EC-900C-849D-7D16-1DF122DEC0CD}"/>
              </a:ext>
            </a:extLst>
          </p:cNvPr>
          <p:cNvSpPr>
            <a:spLocks noGrp="1"/>
          </p:cNvSpPr>
          <p:nvPr>
            <p:ph type="body" sz="quarter" idx="12" hasCustomPrompt="1"/>
          </p:nvPr>
        </p:nvSpPr>
        <p:spPr>
          <a:xfrm>
            <a:off x="420861" y="577513"/>
            <a:ext cx="4234980" cy="1699360"/>
          </a:xfrm>
          <a:prstGeom prst="rect">
            <a:avLst/>
          </a:prstGeom>
        </p:spPr>
        <p:txBody>
          <a:bodyPr/>
          <a:lstStyle>
            <a:lvl1pPr algn="l">
              <a:defRPr sz="3200" b="1">
                <a:solidFill>
                  <a:schemeClr val="tx1"/>
                </a:solidFill>
              </a:defRPr>
            </a:lvl1pPr>
            <a:lvl2pPr algn="l">
              <a:defRPr sz="3200" b="1">
                <a:solidFill>
                  <a:schemeClr val="tx1"/>
                </a:solidFill>
              </a:defRPr>
            </a:lvl2pPr>
            <a:lvl3pPr algn="l">
              <a:defRPr sz="3200" b="1">
                <a:solidFill>
                  <a:schemeClr val="tx1"/>
                </a:solidFill>
              </a:defRPr>
            </a:lvl3pPr>
            <a:lvl4pPr algn="l">
              <a:defRPr sz="3200" b="1">
                <a:solidFill>
                  <a:schemeClr val="tx1"/>
                </a:solidFill>
              </a:defRPr>
            </a:lvl4pPr>
            <a:lvl5pPr algn="l">
              <a:defRPr sz="3200" b="1">
                <a:solidFill>
                  <a:schemeClr val="tx1"/>
                </a:solidFill>
              </a:defRPr>
            </a:lvl5pPr>
          </a:lstStyle>
          <a:p>
            <a:pPr lvl="0"/>
            <a:r>
              <a:rPr lang="fr-FR"/>
              <a:t>Titre slide (capture écran)</a:t>
            </a:r>
          </a:p>
        </p:txBody>
      </p:sp>
      <p:sp>
        <p:nvSpPr>
          <p:cNvPr id="17" name="Espace réservé du texte 16">
            <a:extLst>
              <a:ext uri="{FF2B5EF4-FFF2-40B4-BE49-F238E27FC236}">
                <a16:creationId xmlns:a16="http://schemas.microsoft.com/office/drawing/2014/main" id="{6C1C1129-8B51-0D93-192F-F9C4062BEFCC}"/>
              </a:ext>
            </a:extLst>
          </p:cNvPr>
          <p:cNvSpPr>
            <a:spLocks noGrp="1"/>
          </p:cNvSpPr>
          <p:nvPr>
            <p:ph type="body" sz="quarter" idx="13" hasCustomPrompt="1"/>
          </p:nvPr>
        </p:nvSpPr>
        <p:spPr>
          <a:xfrm>
            <a:off x="420861" y="2785258"/>
            <a:ext cx="2146747" cy="3315131"/>
          </a:xfrm>
          <a:prstGeom prst="rect">
            <a:avLst/>
          </a:prstGeom>
        </p:spPr>
        <p:txBody>
          <a:bodyPr/>
          <a:lstStyle>
            <a:lvl1pPr>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a:t>
            </a:r>
          </a:p>
        </p:txBody>
      </p:sp>
      <p:sp>
        <p:nvSpPr>
          <p:cNvPr id="19" name="Rectangle : coins arrondis 18">
            <a:extLst>
              <a:ext uri="{FF2B5EF4-FFF2-40B4-BE49-F238E27FC236}">
                <a16:creationId xmlns:a16="http://schemas.microsoft.com/office/drawing/2014/main" id="{ED5DEEE5-FFC9-BB0F-00FB-EB7D44C66C41}"/>
              </a:ext>
            </a:extLst>
          </p:cNvPr>
          <p:cNvSpPr/>
          <p:nvPr userDrawn="1"/>
        </p:nvSpPr>
        <p:spPr>
          <a:xfrm>
            <a:off x="2927433" y="2690475"/>
            <a:ext cx="4713783" cy="3348102"/>
          </a:xfrm>
          <a:prstGeom prst="roundRect">
            <a:avLst>
              <a:gd name="adj" fmla="val 2458"/>
            </a:avLst>
          </a:prstGeom>
          <a:solidFill>
            <a:schemeClr val="bg1"/>
          </a:solidFill>
          <a:ln>
            <a:solidFill>
              <a:schemeClr val="bg1"/>
            </a:solidFill>
          </a:ln>
          <a:effectLst>
            <a:outerShdw blurRad="215900" dist="38100" dir="2700000" sx="102000" sy="102000" algn="tl" rotWithShape="0">
              <a:prstClr val="black">
                <a:alpha val="5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Rectangle : avec coins arrondis en haut 19">
            <a:extLst>
              <a:ext uri="{FF2B5EF4-FFF2-40B4-BE49-F238E27FC236}">
                <a16:creationId xmlns:a16="http://schemas.microsoft.com/office/drawing/2014/main" id="{D4E60A0A-8618-F7B8-FBE7-F83C7D309295}"/>
              </a:ext>
            </a:extLst>
          </p:cNvPr>
          <p:cNvSpPr/>
          <p:nvPr userDrawn="1"/>
        </p:nvSpPr>
        <p:spPr>
          <a:xfrm>
            <a:off x="2927433" y="2690474"/>
            <a:ext cx="4713791" cy="163327"/>
          </a:xfrm>
          <a:prstGeom prst="round2SameRect">
            <a:avLst>
              <a:gd name="adj1" fmla="val 50000"/>
              <a:gd name="adj2" fmla="val 0"/>
            </a:avLst>
          </a:prstGeom>
          <a:solidFill>
            <a:schemeClr val="tx2"/>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Espace réservé pour une image  22">
            <a:extLst>
              <a:ext uri="{FF2B5EF4-FFF2-40B4-BE49-F238E27FC236}">
                <a16:creationId xmlns:a16="http://schemas.microsoft.com/office/drawing/2014/main" id="{137F9943-6F2C-EAF6-AEF6-AEB087F1574F}"/>
              </a:ext>
            </a:extLst>
          </p:cNvPr>
          <p:cNvSpPr>
            <a:spLocks noGrp="1"/>
          </p:cNvSpPr>
          <p:nvPr>
            <p:ph type="pic" sz="quarter" idx="14"/>
          </p:nvPr>
        </p:nvSpPr>
        <p:spPr>
          <a:xfrm>
            <a:off x="2927284" y="2895218"/>
            <a:ext cx="4714296" cy="3184583"/>
          </a:xfrm>
          <a:prstGeom prst="round2SameRect">
            <a:avLst>
              <a:gd name="adj1" fmla="val 0"/>
              <a:gd name="adj2" fmla="val 2144"/>
            </a:avLst>
          </a:prstGeom>
          <a:solidFill>
            <a:schemeClr val="bg1"/>
          </a:solidFill>
        </p:spPr>
        <p:txBody>
          <a:bodyPr anchor="ctr" anchorCtr="0"/>
          <a:lstStyle>
            <a:lvl1pPr algn="ctr">
              <a:defRPr sz="1400" b="0">
                <a:solidFill>
                  <a:schemeClr val="tx1"/>
                </a:solidFill>
              </a:defRPr>
            </a:lvl1pPr>
          </a:lstStyle>
          <a:p>
            <a:endParaRPr lang="fr-FR"/>
          </a:p>
        </p:txBody>
      </p:sp>
      <p:sp>
        <p:nvSpPr>
          <p:cNvPr id="22" name="Rectangle : coins arrondis 21">
            <a:extLst>
              <a:ext uri="{FF2B5EF4-FFF2-40B4-BE49-F238E27FC236}">
                <a16:creationId xmlns:a16="http://schemas.microsoft.com/office/drawing/2014/main" id="{F5558BA1-FFD7-050F-E3BE-F447B977E159}"/>
              </a:ext>
            </a:extLst>
          </p:cNvPr>
          <p:cNvSpPr/>
          <p:nvPr userDrawn="1"/>
        </p:nvSpPr>
        <p:spPr>
          <a:xfrm>
            <a:off x="5952134" y="823133"/>
            <a:ext cx="5623496" cy="3994252"/>
          </a:xfrm>
          <a:prstGeom prst="roundRect">
            <a:avLst>
              <a:gd name="adj" fmla="val 2458"/>
            </a:avLst>
          </a:prstGeom>
          <a:solidFill>
            <a:schemeClr val="bg1"/>
          </a:solidFill>
          <a:ln>
            <a:solidFill>
              <a:schemeClr val="bg1"/>
            </a:solidFill>
          </a:ln>
          <a:effectLst>
            <a:outerShdw blurRad="215900" dist="38100" dir="2700000" sx="102000" sy="102000" algn="tl" rotWithShape="0">
              <a:prstClr val="black">
                <a:alpha val="5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Rectangle : avec coins arrondis en haut 22">
            <a:extLst>
              <a:ext uri="{FF2B5EF4-FFF2-40B4-BE49-F238E27FC236}">
                <a16:creationId xmlns:a16="http://schemas.microsoft.com/office/drawing/2014/main" id="{7532F7A1-81A0-E799-EE9F-CE8A87371959}"/>
              </a:ext>
            </a:extLst>
          </p:cNvPr>
          <p:cNvSpPr/>
          <p:nvPr userDrawn="1"/>
        </p:nvSpPr>
        <p:spPr>
          <a:xfrm>
            <a:off x="5952134" y="823132"/>
            <a:ext cx="5623492" cy="194847"/>
          </a:xfrm>
          <a:prstGeom prst="round2SameRect">
            <a:avLst>
              <a:gd name="adj1" fmla="val 50000"/>
              <a:gd name="adj2" fmla="val 0"/>
            </a:avLst>
          </a:prstGeom>
          <a:solidFill>
            <a:schemeClr val="tx2"/>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Espace réservé pour une image  22">
            <a:extLst>
              <a:ext uri="{FF2B5EF4-FFF2-40B4-BE49-F238E27FC236}">
                <a16:creationId xmlns:a16="http://schemas.microsoft.com/office/drawing/2014/main" id="{1082DCEE-13E6-B8D2-B21F-B239A9D923F0}"/>
              </a:ext>
            </a:extLst>
          </p:cNvPr>
          <p:cNvSpPr>
            <a:spLocks noGrp="1"/>
          </p:cNvSpPr>
          <p:nvPr>
            <p:ph type="pic" sz="quarter" idx="15"/>
          </p:nvPr>
        </p:nvSpPr>
        <p:spPr>
          <a:xfrm>
            <a:off x="5951984" y="1027877"/>
            <a:ext cx="5624108" cy="3799176"/>
          </a:xfrm>
          <a:prstGeom prst="round2SameRect">
            <a:avLst>
              <a:gd name="adj1" fmla="val 0"/>
              <a:gd name="adj2" fmla="val 2144"/>
            </a:avLst>
          </a:prstGeom>
          <a:solidFill>
            <a:schemeClr val="bg1"/>
          </a:solidFill>
        </p:spPr>
        <p:txBody>
          <a:bodyPr anchor="ctr" anchorCtr="0"/>
          <a:lstStyle>
            <a:lvl1pPr algn="ctr">
              <a:defRPr sz="1400" b="0">
                <a:solidFill>
                  <a:schemeClr val="tx1"/>
                </a:solidFill>
              </a:defRPr>
            </a:lvl1pPr>
          </a:lstStyle>
          <a:p>
            <a:endParaRPr lang="fr-FR"/>
          </a:p>
        </p:txBody>
      </p:sp>
    </p:spTree>
    <p:extLst>
      <p:ext uri="{BB962C8B-B14F-4D97-AF65-F5344CB8AC3E}">
        <p14:creationId xmlns:p14="http://schemas.microsoft.com/office/powerpoint/2010/main" val="39268472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apture écran / 1 smartphone">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22F75DFD-E24C-E43B-396E-6844BCD0B390}"/>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F92CD684-5BB3-7664-7084-DD9B573AD72B}"/>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sp>
        <p:nvSpPr>
          <p:cNvPr id="7" name="Ellipse 6">
            <a:extLst>
              <a:ext uri="{FF2B5EF4-FFF2-40B4-BE49-F238E27FC236}">
                <a16:creationId xmlns:a16="http://schemas.microsoft.com/office/drawing/2014/main" id="{E4CCD3BB-5A4D-8306-D3B5-3517F1AA7097}"/>
              </a:ext>
            </a:extLst>
          </p:cNvPr>
          <p:cNvSpPr/>
          <p:nvPr userDrawn="1"/>
        </p:nvSpPr>
        <p:spPr>
          <a:xfrm>
            <a:off x="6402733" y="1716488"/>
            <a:ext cx="4468138" cy="4468138"/>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09CD788E-2746-08D7-8742-47B73DED6133}"/>
              </a:ext>
            </a:extLst>
          </p:cNvPr>
          <p:cNvSpPr/>
          <p:nvPr userDrawn="1"/>
        </p:nvSpPr>
        <p:spPr>
          <a:xfrm>
            <a:off x="629525" y="2214598"/>
            <a:ext cx="909217" cy="909217"/>
          </a:xfrm>
          <a:prstGeom prst="ellipse">
            <a:avLst/>
          </a:prstGeom>
          <a:solidFill>
            <a:schemeClr val="accent1"/>
          </a:solidFill>
          <a:ln>
            <a:noFill/>
          </a:ln>
          <a:effectLst>
            <a:outerShdw blurRad="381000" dist="203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2" name="Image 11">
            <a:extLst>
              <a:ext uri="{FF2B5EF4-FFF2-40B4-BE49-F238E27FC236}">
                <a16:creationId xmlns:a16="http://schemas.microsoft.com/office/drawing/2014/main" id="{6EFC7B74-34AF-E4B2-696F-D1FB680A81A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1528" y="2214598"/>
            <a:ext cx="859702" cy="859702"/>
          </a:xfrm>
          <a:prstGeom prst="rect">
            <a:avLst/>
          </a:prstGeom>
        </p:spPr>
      </p:pic>
      <p:sp>
        <p:nvSpPr>
          <p:cNvPr id="14" name="Ellipse 13">
            <a:extLst>
              <a:ext uri="{FF2B5EF4-FFF2-40B4-BE49-F238E27FC236}">
                <a16:creationId xmlns:a16="http://schemas.microsoft.com/office/drawing/2014/main" id="{46C7D0FF-DCB6-4F3F-C449-CD815F8FEB1A}"/>
              </a:ext>
            </a:extLst>
          </p:cNvPr>
          <p:cNvSpPr/>
          <p:nvPr userDrawn="1"/>
        </p:nvSpPr>
        <p:spPr>
          <a:xfrm>
            <a:off x="648383" y="3444281"/>
            <a:ext cx="909217" cy="909217"/>
          </a:xfrm>
          <a:prstGeom prst="ellipse">
            <a:avLst/>
          </a:prstGeom>
          <a:solidFill>
            <a:schemeClr val="accent1"/>
          </a:solidFill>
          <a:ln>
            <a:noFill/>
          </a:ln>
          <a:effectLst>
            <a:outerShdw blurRad="381000" dist="203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B74C3144-AED5-CB14-FA40-FB8556503225}"/>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00386" y="3444281"/>
            <a:ext cx="859702" cy="859702"/>
          </a:xfrm>
          <a:prstGeom prst="rect">
            <a:avLst/>
          </a:prstGeom>
        </p:spPr>
      </p:pic>
      <p:sp>
        <p:nvSpPr>
          <p:cNvPr id="17" name="Ellipse 16">
            <a:extLst>
              <a:ext uri="{FF2B5EF4-FFF2-40B4-BE49-F238E27FC236}">
                <a16:creationId xmlns:a16="http://schemas.microsoft.com/office/drawing/2014/main" id="{EA0B46BB-EF99-8436-352C-A81B953AEEAF}"/>
              </a:ext>
            </a:extLst>
          </p:cNvPr>
          <p:cNvSpPr/>
          <p:nvPr userDrawn="1"/>
        </p:nvSpPr>
        <p:spPr>
          <a:xfrm>
            <a:off x="648494" y="4670599"/>
            <a:ext cx="909217" cy="909217"/>
          </a:xfrm>
          <a:prstGeom prst="ellipse">
            <a:avLst/>
          </a:prstGeom>
          <a:solidFill>
            <a:schemeClr val="accent1"/>
          </a:solidFill>
          <a:ln>
            <a:noFill/>
          </a:ln>
          <a:effectLst>
            <a:outerShdw blurRad="381000" dist="203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8" name="Image 17">
            <a:extLst>
              <a:ext uri="{FF2B5EF4-FFF2-40B4-BE49-F238E27FC236}">
                <a16:creationId xmlns:a16="http://schemas.microsoft.com/office/drawing/2014/main" id="{A99D4133-9C4C-C5BA-A186-2393FF62288C}"/>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00497" y="4670599"/>
            <a:ext cx="859702" cy="859702"/>
          </a:xfrm>
          <a:prstGeom prst="rect">
            <a:avLst/>
          </a:prstGeom>
        </p:spPr>
      </p:pic>
      <p:pic>
        <p:nvPicPr>
          <p:cNvPr id="19" name="Graphique 18">
            <a:extLst>
              <a:ext uri="{FF2B5EF4-FFF2-40B4-BE49-F238E27FC236}">
                <a16:creationId xmlns:a16="http://schemas.microsoft.com/office/drawing/2014/main" id="{5E499FEC-522A-5B75-2CFF-009C6C8471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flipH="1">
            <a:off x="9910826" y="3029253"/>
            <a:ext cx="1248979" cy="3828747"/>
          </a:xfrm>
          <a:prstGeom prst="rect">
            <a:avLst/>
          </a:prstGeom>
        </p:spPr>
      </p:pic>
      <p:sp>
        <p:nvSpPr>
          <p:cNvPr id="20" name="Graphique 26">
            <a:extLst>
              <a:ext uri="{FF2B5EF4-FFF2-40B4-BE49-F238E27FC236}">
                <a16:creationId xmlns:a16="http://schemas.microsoft.com/office/drawing/2014/main" id="{F9CE3E09-1AE2-AA9A-BEB6-424EE06691D4}"/>
              </a:ext>
            </a:extLst>
          </p:cNvPr>
          <p:cNvSpPr/>
          <p:nvPr userDrawn="1"/>
        </p:nvSpPr>
        <p:spPr>
          <a:xfrm flipH="1">
            <a:off x="9910826" y="814970"/>
            <a:ext cx="1349857" cy="351235"/>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dist="203200" dir="2700000" algn="tl" rotWithShape="0">
              <a:prstClr val="black">
                <a:alpha val="40000"/>
              </a:prstClr>
            </a:outerShdw>
          </a:effectLst>
        </p:spPr>
        <p:txBody>
          <a:bodyPr rtlCol="0" anchor="ctr"/>
          <a:lstStyle/>
          <a:p>
            <a:endParaRPr lang="en-US"/>
          </a:p>
        </p:txBody>
      </p:sp>
      <p:sp>
        <p:nvSpPr>
          <p:cNvPr id="24" name="Espace réservé du texte 23">
            <a:extLst>
              <a:ext uri="{FF2B5EF4-FFF2-40B4-BE49-F238E27FC236}">
                <a16:creationId xmlns:a16="http://schemas.microsoft.com/office/drawing/2014/main" id="{7277661F-FE0A-D6AC-6917-6B148A14D6DD}"/>
              </a:ext>
            </a:extLst>
          </p:cNvPr>
          <p:cNvSpPr>
            <a:spLocks noGrp="1"/>
          </p:cNvSpPr>
          <p:nvPr>
            <p:ph type="body" sz="quarter" idx="12" hasCustomPrompt="1"/>
          </p:nvPr>
        </p:nvSpPr>
        <p:spPr>
          <a:xfrm>
            <a:off x="417769" y="347899"/>
            <a:ext cx="5678231" cy="1144897"/>
          </a:xfrm>
          <a:prstGeom prst="rect">
            <a:avLst/>
          </a:prstGeom>
        </p:spPr>
        <p:txBody>
          <a:bodyPr/>
          <a:lstStyle>
            <a:lvl1pPr>
              <a:defRPr>
                <a:solidFill>
                  <a:schemeClr val="bg1"/>
                </a:solidFill>
              </a:defRPr>
            </a:lvl1pPr>
          </a:lstStyle>
          <a:p>
            <a:pPr lvl="0"/>
            <a:r>
              <a:rPr lang="fr-FR"/>
              <a:t>Titre slide (capture écran)</a:t>
            </a:r>
          </a:p>
        </p:txBody>
      </p:sp>
      <p:sp>
        <p:nvSpPr>
          <p:cNvPr id="26" name="Espace réservé du texte 25">
            <a:extLst>
              <a:ext uri="{FF2B5EF4-FFF2-40B4-BE49-F238E27FC236}">
                <a16:creationId xmlns:a16="http://schemas.microsoft.com/office/drawing/2014/main" id="{8541D56F-A315-8F9B-9526-C47A0F5285CF}"/>
              </a:ext>
            </a:extLst>
          </p:cNvPr>
          <p:cNvSpPr>
            <a:spLocks noGrp="1"/>
          </p:cNvSpPr>
          <p:nvPr>
            <p:ph type="body" sz="quarter" idx="13" hasCustomPrompt="1"/>
          </p:nvPr>
        </p:nvSpPr>
        <p:spPr>
          <a:xfrm>
            <a:off x="1916043" y="2181658"/>
            <a:ext cx="3942142" cy="847595"/>
          </a:xfrm>
          <a:prstGeom prst="rect">
            <a:avLst/>
          </a:prstGeom>
        </p:spPr>
        <p:txBody>
          <a:bodyPr anchor="ctr" anchorCtr="0"/>
          <a:lstStyle>
            <a:lvl1pPr>
              <a:defRPr sz="1200" b="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fr-FR"/>
              <a:t>Texte </a:t>
            </a:r>
          </a:p>
        </p:txBody>
      </p:sp>
      <p:sp>
        <p:nvSpPr>
          <p:cNvPr id="27" name="Espace réservé du texte 25">
            <a:extLst>
              <a:ext uri="{FF2B5EF4-FFF2-40B4-BE49-F238E27FC236}">
                <a16:creationId xmlns:a16="http://schemas.microsoft.com/office/drawing/2014/main" id="{0CD8F0E8-BDB3-4112-641F-123017EEF176}"/>
              </a:ext>
            </a:extLst>
          </p:cNvPr>
          <p:cNvSpPr>
            <a:spLocks noGrp="1"/>
          </p:cNvSpPr>
          <p:nvPr>
            <p:ph type="body" sz="quarter" idx="14" hasCustomPrompt="1"/>
          </p:nvPr>
        </p:nvSpPr>
        <p:spPr>
          <a:xfrm>
            <a:off x="1916043" y="3440822"/>
            <a:ext cx="3942142" cy="847595"/>
          </a:xfrm>
          <a:prstGeom prst="rect">
            <a:avLst/>
          </a:prstGeom>
        </p:spPr>
        <p:txBody>
          <a:bodyPr anchor="ctr" anchorCtr="0"/>
          <a:lstStyle>
            <a:lvl1pPr>
              <a:defRPr sz="1200" b="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fr-FR"/>
              <a:t>Texte </a:t>
            </a:r>
          </a:p>
        </p:txBody>
      </p:sp>
      <p:sp>
        <p:nvSpPr>
          <p:cNvPr id="28" name="Espace réservé du texte 25">
            <a:extLst>
              <a:ext uri="{FF2B5EF4-FFF2-40B4-BE49-F238E27FC236}">
                <a16:creationId xmlns:a16="http://schemas.microsoft.com/office/drawing/2014/main" id="{505E95B1-AF9C-883D-980A-27E073C3D35F}"/>
              </a:ext>
            </a:extLst>
          </p:cNvPr>
          <p:cNvSpPr>
            <a:spLocks noGrp="1"/>
          </p:cNvSpPr>
          <p:nvPr>
            <p:ph type="body" sz="quarter" idx="15" hasCustomPrompt="1"/>
          </p:nvPr>
        </p:nvSpPr>
        <p:spPr>
          <a:xfrm>
            <a:off x="1923171" y="4699986"/>
            <a:ext cx="3942142" cy="847595"/>
          </a:xfrm>
          <a:prstGeom prst="rect">
            <a:avLst/>
          </a:prstGeom>
        </p:spPr>
        <p:txBody>
          <a:bodyPr anchor="ctr" anchorCtr="0"/>
          <a:lstStyle>
            <a:lvl1pPr>
              <a:defRPr sz="1200" b="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fr-FR"/>
              <a:t>Texte </a:t>
            </a:r>
          </a:p>
        </p:txBody>
      </p:sp>
      <p:pic>
        <p:nvPicPr>
          <p:cNvPr id="29" name="Image 28">
            <a:extLst>
              <a:ext uri="{FF2B5EF4-FFF2-40B4-BE49-F238E27FC236}">
                <a16:creationId xmlns:a16="http://schemas.microsoft.com/office/drawing/2014/main" id="{C41A5350-80B9-0131-D115-B9289BEC63E8}"/>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p:blipFill>
        <p:spPr>
          <a:xfrm>
            <a:off x="4754350" y="-48820"/>
            <a:ext cx="7712363" cy="5783549"/>
          </a:xfrm>
          <a:prstGeom prst="rect">
            <a:avLst/>
          </a:prstGeom>
        </p:spPr>
      </p:pic>
      <p:sp>
        <p:nvSpPr>
          <p:cNvPr id="35" name="Espace réservé pour une image  34">
            <a:extLst>
              <a:ext uri="{FF2B5EF4-FFF2-40B4-BE49-F238E27FC236}">
                <a16:creationId xmlns:a16="http://schemas.microsoft.com/office/drawing/2014/main" id="{8C0F589D-B4D6-05A1-6D3A-AF862AED77FA}"/>
              </a:ext>
            </a:extLst>
          </p:cNvPr>
          <p:cNvSpPr>
            <a:spLocks noGrp="1"/>
          </p:cNvSpPr>
          <p:nvPr>
            <p:ph type="pic" sz="quarter" idx="16"/>
          </p:nvPr>
        </p:nvSpPr>
        <p:spPr>
          <a:xfrm>
            <a:off x="7674777" y="914403"/>
            <a:ext cx="1877607" cy="4098773"/>
          </a:xfrm>
          <a:prstGeom prst="roundRect">
            <a:avLst>
              <a:gd name="adj" fmla="val 9241"/>
            </a:avLst>
          </a:prstGeom>
          <a:solidFill>
            <a:schemeClr val="bg1"/>
          </a:solidFill>
        </p:spPr>
        <p:txBody>
          <a:bodyPr anchor="ctr" anchorCtr="0"/>
          <a:lstStyle>
            <a:lvl1pPr algn="ctr">
              <a:defRPr sz="1400" b="0">
                <a:solidFill>
                  <a:schemeClr val="tx1"/>
                </a:solidFill>
              </a:defRPr>
            </a:lvl1pPr>
          </a:lstStyle>
          <a:p>
            <a:endParaRPr lang="fr-FR"/>
          </a:p>
        </p:txBody>
      </p:sp>
    </p:spTree>
    <p:extLst>
      <p:ext uri="{BB962C8B-B14F-4D97-AF65-F5344CB8AC3E}">
        <p14:creationId xmlns:p14="http://schemas.microsoft.com/office/powerpoint/2010/main" val="4065262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9_Fond blanc libre">
    <p:bg>
      <p:bgPr>
        <a:solidFill>
          <a:schemeClr val="bg1"/>
        </a:solid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2EE73799-7E7E-7C8E-5324-EFA237D81181}"/>
              </a:ext>
            </a:extLst>
          </p:cNvPr>
          <p:cNvSpPr/>
          <p:nvPr userDrawn="1"/>
        </p:nvSpPr>
        <p:spPr>
          <a:xfrm>
            <a:off x="7320136" y="908050"/>
            <a:ext cx="4871864" cy="594995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9" name="Rectángulo 8">
            <a:extLst>
              <a:ext uri="{FF2B5EF4-FFF2-40B4-BE49-F238E27FC236}">
                <a16:creationId xmlns:a16="http://schemas.microsoft.com/office/drawing/2014/main" id="{C1E0A519-75CA-0529-715C-5022F64709A9}"/>
              </a:ext>
            </a:extLst>
          </p:cNvPr>
          <p:cNvSpPr/>
          <p:nvPr userDrawn="1"/>
        </p:nvSpPr>
        <p:spPr>
          <a:xfrm>
            <a:off x="0" y="0"/>
            <a:ext cx="12192000" cy="908050"/>
          </a:xfrm>
          <a:prstGeom prst="rect">
            <a:avLst/>
          </a:prstGeom>
          <a:solidFill>
            <a:schemeClr val="tx1"/>
          </a:solidFill>
          <a:ln>
            <a:noFill/>
          </a:ln>
          <a:effectLst>
            <a:outerShdw blurRad="63500" sx="102000" sy="102000" algn="c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8" name="Imagen 7">
            <a:extLst>
              <a:ext uri="{FF2B5EF4-FFF2-40B4-BE49-F238E27FC236}">
                <a16:creationId xmlns:a16="http://schemas.microsoft.com/office/drawing/2014/main" id="{7006F9AA-AAEC-C3E4-5D38-AD7D114EDBD3}"/>
              </a:ext>
            </a:extLst>
          </p:cNvPr>
          <p:cNvPicPr>
            <a:picLocks noChangeAspect="1"/>
          </p:cNvPicPr>
          <p:nvPr userDrawn="1"/>
        </p:nvPicPr>
        <p:blipFill>
          <a:blip r:embed="rId2"/>
          <a:srcRect/>
          <a:stretch/>
        </p:blipFill>
        <p:spPr>
          <a:xfrm>
            <a:off x="1548000" y="180000"/>
            <a:ext cx="504000" cy="504000"/>
          </a:xfrm>
          <a:prstGeom prst="rect">
            <a:avLst/>
          </a:prstGeom>
        </p:spPr>
      </p:pic>
      <p:pic>
        <p:nvPicPr>
          <p:cNvPr id="11" name="Imagen 10">
            <a:extLst>
              <a:ext uri="{FF2B5EF4-FFF2-40B4-BE49-F238E27FC236}">
                <a16:creationId xmlns:a16="http://schemas.microsoft.com/office/drawing/2014/main" id="{17210910-A7C2-3CB8-4B8C-9050BDE73A42}"/>
              </a:ext>
            </a:extLst>
          </p:cNvPr>
          <p:cNvPicPr>
            <a:picLocks noChangeAspect="1"/>
          </p:cNvPicPr>
          <p:nvPr userDrawn="1"/>
        </p:nvPicPr>
        <p:blipFill>
          <a:blip r:embed="rId3"/>
          <a:srcRect/>
          <a:stretch/>
        </p:blipFill>
        <p:spPr>
          <a:xfrm>
            <a:off x="9264352" y="5778000"/>
            <a:ext cx="1683296" cy="1088337"/>
          </a:xfrm>
          <a:prstGeom prst="rect">
            <a:avLst/>
          </a:prstGeom>
        </p:spPr>
      </p:pic>
      <p:sp>
        <p:nvSpPr>
          <p:cNvPr id="12" name="Título 11">
            <a:extLst>
              <a:ext uri="{FF2B5EF4-FFF2-40B4-BE49-F238E27FC236}">
                <a16:creationId xmlns:a16="http://schemas.microsoft.com/office/drawing/2014/main" id="{1F4B067E-7FF9-E3CC-41AD-11E38843A86A}"/>
              </a:ext>
            </a:extLst>
          </p:cNvPr>
          <p:cNvSpPr>
            <a:spLocks noGrp="1"/>
          </p:cNvSpPr>
          <p:nvPr>
            <p:ph type="title"/>
          </p:nvPr>
        </p:nvSpPr>
        <p:spPr>
          <a:xfrm>
            <a:off x="2135560" y="0"/>
            <a:ext cx="3960440" cy="908050"/>
          </a:xfrm>
          <a:prstGeom prst="rect">
            <a:avLst/>
          </a:prstGeom>
        </p:spPr>
        <p:txBody>
          <a:bodyPr anchor="ctr"/>
          <a:lstStyle>
            <a:lvl1pPr>
              <a:lnSpc>
                <a:spcPct val="90000"/>
              </a:lnSpc>
              <a:defRPr sz="1400">
                <a:solidFill>
                  <a:schemeClr val="bg1"/>
                </a:solidFill>
                <a:latin typeface="+mj-lt"/>
              </a:defRPr>
            </a:lvl1pPr>
          </a:lstStyle>
          <a:p>
            <a:r>
              <a:rPr lang="es-ES"/>
              <a:t>Haga clic para modificar el estilo de título del patrón</a:t>
            </a:r>
          </a:p>
        </p:txBody>
      </p:sp>
      <p:cxnSp>
        <p:nvCxnSpPr>
          <p:cNvPr id="3" name="Conector recto 2">
            <a:extLst>
              <a:ext uri="{FF2B5EF4-FFF2-40B4-BE49-F238E27FC236}">
                <a16:creationId xmlns:a16="http://schemas.microsoft.com/office/drawing/2014/main" id="{3F74CC08-A4A8-18EF-B0F9-A78F21C60279}"/>
              </a:ext>
            </a:extLst>
          </p:cNvPr>
          <p:cNvCxnSpPr>
            <a:cxnSpLocks/>
          </p:cNvCxnSpPr>
          <p:nvPr userDrawn="1"/>
        </p:nvCxnSpPr>
        <p:spPr>
          <a:xfrm>
            <a:off x="1558925" y="1484784"/>
            <a:ext cx="493075"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0" name="Marcador de texto 6">
            <a:extLst>
              <a:ext uri="{FF2B5EF4-FFF2-40B4-BE49-F238E27FC236}">
                <a16:creationId xmlns:a16="http://schemas.microsoft.com/office/drawing/2014/main" id="{82C0027E-4B5E-E9F8-C521-C57C32A8E420}"/>
              </a:ext>
            </a:extLst>
          </p:cNvPr>
          <p:cNvSpPr>
            <a:spLocks noGrp="1"/>
          </p:cNvSpPr>
          <p:nvPr>
            <p:ph type="body" sz="quarter" idx="19"/>
          </p:nvPr>
        </p:nvSpPr>
        <p:spPr>
          <a:xfrm>
            <a:off x="1558925" y="1700213"/>
            <a:ext cx="5257155" cy="4249737"/>
          </a:xfrm>
          <a:prstGeom prst="rect">
            <a:avLst/>
          </a:prstGeom>
        </p:spPr>
        <p:txBody>
          <a:bodyPr lIns="0" rIns="0"/>
          <a:lstStyle>
            <a:lvl1pPr>
              <a:lnSpc>
                <a:spcPct val="90000"/>
              </a:lnSpc>
              <a:spcAft>
                <a:spcPts val="1200"/>
              </a:spcAft>
              <a:defRPr sz="2400"/>
            </a:lvl1pPr>
            <a:lvl2pPr>
              <a:lnSpc>
                <a:spcPct val="100000"/>
              </a:lnSpc>
              <a:spcBef>
                <a:spcPts val="0"/>
              </a:spcBef>
              <a:spcAft>
                <a:spcPts val="600"/>
              </a:spcAft>
              <a:defRPr sz="2000">
                <a:solidFill>
                  <a:schemeClr val="tx2"/>
                </a:solidFill>
              </a:defRPr>
            </a:lvl2pPr>
            <a:lvl3pPr>
              <a:lnSpc>
                <a:spcPct val="110000"/>
              </a:lnSpc>
              <a:defRPr/>
            </a:lvl3pPr>
            <a:lvl4pPr>
              <a:lnSpc>
                <a:spcPct val="110000"/>
              </a:lnSpc>
              <a:defRPr/>
            </a:lvl4pPr>
            <a:lvl5pPr>
              <a:lnSpc>
                <a:spcPct val="110000"/>
              </a:lnSpc>
              <a:defRPr>
                <a:solidFill>
                  <a:schemeClr val="tx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238647831"/>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apture écran / ordi+smartpho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6CB7F99-E54B-1583-5B3D-D6FF64BE06A3}"/>
              </a:ext>
            </a:extLst>
          </p:cNvPr>
          <p:cNvSpPr/>
          <p:nvPr userDrawn="1"/>
        </p:nvSpPr>
        <p:spPr>
          <a:xfrm>
            <a:off x="7731274" y="0"/>
            <a:ext cx="4460726" cy="68580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BF6468DA-09E3-73E4-593F-569A21C1219C}"/>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270717" y="1442536"/>
            <a:ext cx="6696741" cy="3863931"/>
          </a:xfrm>
          <a:prstGeom prst="rect">
            <a:avLst/>
          </a:prstGeom>
        </p:spPr>
      </p:pic>
      <p:sp>
        <p:nvSpPr>
          <p:cNvPr id="16" name="Espace réservé pour une image  37">
            <a:extLst>
              <a:ext uri="{FF2B5EF4-FFF2-40B4-BE49-F238E27FC236}">
                <a16:creationId xmlns:a16="http://schemas.microsoft.com/office/drawing/2014/main" id="{3B9C49FB-4817-1355-8BC0-0E32836937E6}"/>
              </a:ext>
            </a:extLst>
          </p:cNvPr>
          <p:cNvSpPr>
            <a:spLocks noGrp="1"/>
          </p:cNvSpPr>
          <p:nvPr>
            <p:ph type="pic" sz="quarter" idx="15"/>
          </p:nvPr>
        </p:nvSpPr>
        <p:spPr>
          <a:xfrm>
            <a:off x="5073098" y="1681374"/>
            <a:ext cx="5127358" cy="3201440"/>
          </a:xfrm>
          <a:prstGeom prst="rect">
            <a:avLst/>
          </a:prstGeom>
        </p:spPr>
        <p:txBody>
          <a:bodyPr anchor="ctr" anchorCtr="0"/>
          <a:lstStyle>
            <a:lvl1pPr algn="ctr">
              <a:defRPr sz="1400" b="0">
                <a:solidFill>
                  <a:schemeClr val="tx1"/>
                </a:solidFill>
              </a:defRPr>
            </a:lvl1pPr>
          </a:lstStyle>
          <a:p>
            <a:endParaRPr lang="fr-FR"/>
          </a:p>
        </p:txBody>
      </p:sp>
      <p:sp>
        <p:nvSpPr>
          <p:cNvPr id="3" name="Espace réservé du pied de page 2">
            <a:extLst>
              <a:ext uri="{FF2B5EF4-FFF2-40B4-BE49-F238E27FC236}">
                <a16:creationId xmlns:a16="http://schemas.microsoft.com/office/drawing/2014/main" id="{05A8229F-1B49-0FCB-6D01-C933A8870C22}"/>
              </a:ext>
            </a:extLst>
          </p:cNvPr>
          <p:cNvSpPr>
            <a:spLocks noGrp="1"/>
          </p:cNvSpPr>
          <p:nvPr>
            <p:ph type="ftr" sz="quarter" idx="10"/>
          </p:nvPr>
        </p:nvSpPr>
        <p:spPr/>
        <p:txBody>
          <a:body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32BEC73A-DE93-9B71-4A30-66D2B5B71E62}"/>
              </a:ext>
            </a:extLst>
          </p:cNvPr>
          <p:cNvSpPr>
            <a:spLocks noGrp="1"/>
          </p:cNvSpPr>
          <p:nvPr>
            <p:ph type="sldNum" sz="quarter" idx="11"/>
          </p:nvPr>
        </p:nvSpPr>
        <p:spPr/>
        <p:txBody>
          <a:bodyPr/>
          <a:lstStyle/>
          <a:p>
            <a:fld id="{72F7D735-2684-4015-BC38-8C62B24B466E}" type="slidenum">
              <a:rPr lang="fr-FR" smtClean="0"/>
              <a:pPr/>
              <a:t>‹N°›</a:t>
            </a:fld>
            <a:endParaRPr lang="fr-FR"/>
          </a:p>
        </p:txBody>
      </p:sp>
      <p:pic>
        <p:nvPicPr>
          <p:cNvPr id="17" name="Image 16">
            <a:extLst>
              <a:ext uri="{FF2B5EF4-FFF2-40B4-BE49-F238E27FC236}">
                <a16:creationId xmlns:a16="http://schemas.microsoft.com/office/drawing/2014/main" id="{DBFF009B-138F-53BD-C40A-998F5D4294FF}"/>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7498904" y="1963500"/>
            <a:ext cx="6057308" cy="4542413"/>
          </a:xfrm>
          <a:prstGeom prst="rect">
            <a:avLst/>
          </a:prstGeom>
        </p:spPr>
      </p:pic>
      <p:sp>
        <p:nvSpPr>
          <p:cNvPr id="18" name="Espace réservé pour une image  34">
            <a:extLst>
              <a:ext uri="{FF2B5EF4-FFF2-40B4-BE49-F238E27FC236}">
                <a16:creationId xmlns:a16="http://schemas.microsoft.com/office/drawing/2014/main" id="{BC010766-4BDD-01CD-53FA-172048DAE9F7}"/>
              </a:ext>
            </a:extLst>
          </p:cNvPr>
          <p:cNvSpPr>
            <a:spLocks noGrp="1"/>
          </p:cNvSpPr>
          <p:nvPr>
            <p:ph type="pic" sz="quarter" idx="16"/>
          </p:nvPr>
        </p:nvSpPr>
        <p:spPr>
          <a:xfrm>
            <a:off x="9790220" y="2709578"/>
            <a:ext cx="1474677" cy="3219186"/>
          </a:xfrm>
          <a:prstGeom prst="roundRect">
            <a:avLst>
              <a:gd name="adj" fmla="val 9241"/>
            </a:avLst>
          </a:prstGeom>
          <a:solidFill>
            <a:schemeClr val="bg1"/>
          </a:solidFill>
        </p:spPr>
        <p:txBody>
          <a:bodyPr anchor="ctr" anchorCtr="0"/>
          <a:lstStyle>
            <a:lvl1pPr algn="ctr">
              <a:defRPr sz="1400" b="0">
                <a:solidFill>
                  <a:schemeClr val="tx1"/>
                </a:solidFill>
              </a:defRPr>
            </a:lvl1pPr>
          </a:lstStyle>
          <a:p>
            <a:endParaRPr lang="fr-FR"/>
          </a:p>
        </p:txBody>
      </p:sp>
      <p:sp>
        <p:nvSpPr>
          <p:cNvPr id="20" name="Espace réservé du texte 19">
            <a:extLst>
              <a:ext uri="{FF2B5EF4-FFF2-40B4-BE49-F238E27FC236}">
                <a16:creationId xmlns:a16="http://schemas.microsoft.com/office/drawing/2014/main" id="{1AC85A90-A64C-DA35-69BF-FC780F6B2274}"/>
              </a:ext>
            </a:extLst>
          </p:cNvPr>
          <p:cNvSpPr>
            <a:spLocks noGrp="1"/>
          </p:cNvSpPr>
          <p:nvPr>
            <p:ph type="body" sz="quarter" idx="17" hasCustomPrompt="1"/>
          </p:nvPr>
        </p:nvSpPr>
        <p:spPr>
          <a:xfrm>
            <a:off x="366746" y="337091"/>
            <a:ext cx="5166502" cy="1071655"/>
          </a:xfrm>
          <a:prstGeom prst="rect">
            <a:avLst/>
          </a:prstGeom>
        </p:spPr>
        <p:txBody>
          <a:bodyPr/>
          <a:lstStyle>
            <a:lvl1pPr>
              <a:defRPr sz="3200" b="1">
                <a:solidFill>
                  <a:schemeClr val="tx1"/>
                </a:solidFill>
              </a:defRPr>
            </a:lvl1pPr>
            <a:lvl2pPr>
              <a:defRPr sz="3200" b="1">
                <a:solidFill>
                  <a:schemeClr val="tx1"/>
                </a:solidFill>
              </a:defRPr>
            </a:lvl2pPr>
            <a:lvl3pPr>
              <a:defRPr sz="3200" b="1">
                <a:solidFill>
                  <a:schemeClr val="tx1"/>
                </a:solidFill>
              </a:defRPr>
            </a:lvl3pPr>
            <a:lvl4pPr>
              <a:defRPr sz="3200" b="1">
                <a:solidFill>
                  <a:schemeClr val="tx1"/>
                </a:solidFill>
              </a:defRPr>
            </a:lvl4pPr>
            <a:lvl5pPr>
              <a:defRPr sz="3200" b="1">
                <a:solidFill>
                  <a:schemeClr val="tx1"/>
                </a:solidFill>
              </a:defRPr>
            </a:lvl5pPr>
          </a:lstStyle>
          <a:p>
            <a:pPr lvl="0"/>
            <a:r>
              <a:rPr lang="fr-FR"/>
              <a:t>Titre slide (capture écran)</a:t>
            </a:r>
          </a:p>
        </p:txBody>
      </p:sp>
      <p:sp>
        <p:nvSpPr>
          <p:cNvPr id="22" name="Espace réservé du texte 21">
            <a:extLst>
              <a:ext uri="{FF2B5EF4-FFF2-40B4-BE49-F238E27FC236}">
                <a16:creationId xmlns:a16="http://schemas.microsoft.com/office/drawing/2014/main" id="{24DC6450-5265-D0F0-120F-BF8930D85B6E}"/>
              </a:ext>
            </a:extLst>
          </p:cNvPr>
          <p:cNvSpPr>
            <a:spLocks noGrp="1"/>
          </p:cNvSpPr>
          <p:nvPr>
            <p:ph type="body" sz="quarter" idx="18" hasCustomPrompt="1"/>
          </p:nvPr>
        </p:nvSpPr>
        <p:spPr>
          <a:xfrm>
            <a:off x="434882" y="2253416"/>
            <a:ext cx="3568962" cy="542103"/>
          </a:xfrm>
          <a:prstGeom prst="rect">
            <a:avLst/>
          </a:prstGeom>
        </p:spPr>
        <p:txBody>
          <a:bodyPr/>
          <a:lstStyle>
            <a:lvl1pPr>
              <a:defRPr sz="1400" b="1">
                <a:solidFill>
                  <a:schemeClr val="accent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Sous titre</a:t>
            </a:r>
          </a:p>
        </p:txBody>
      </p:sp>
      <p:sp>
        <p:nvSpPr>
          <p:cNvPr id="24" name="Espace réservé du texte 23">
            <a:extLst>
              <a:ext uri="{FF2B5EF4-FFF2-40B4-BE49-F238E27FC236}">
                <a16:creationId xmlns:a16="http://schemas.microsoft.com/office/drawing/2014/main" id="{00EC6A8E-B295-86E8-73DD-A864D822F416}"/>
              </a:ext>
            </a:extLst>
          </p:cNvPr>
          <p:cNvSpPr>
            <a:spLocks noGrp="1"/>
          </p:cNvSpPr>
          <p:nvPr>
            <p:ph type="body" sz="quarter" idx="19" hasCustomPrompt="1"/>
          </p:nvPr>
        </p:nvSpPr>
        <p:spPr>
          <a:xfrm>
            <a:off x="434975" y="2939659"/>
            <a:ext cx="3535943" cy="2716213"/>
          </a:xfrm>
          <a:prstGeom prst="rect">
            <a:avLst/>
          </a:prstGeom>
        </p:spPr>
        <p:txBody>
          <a:bodyPr/>
          <a:lstStyle>
            <a:lvl1pPr>
              <a:defRPr sz="1200" b="0">
                <a:solidFill>
                  <a:schemeClr val="tx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descriptif</a:t>
            </a:r>
          </a:p>
        </p:txBody>
      </p:sp>
    </p:spTree>
    <p:extLst>
      <p:ext uri="{BB962C8B-B14F-4D97-AF65-F5344CB8AC3E}">
        <p14:creationId xmlns:p14="http://schemas.microsoft.com/office/powerpoint/2010/main" val="23040194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apture écran / 3 smartphon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777823C-257D-D811-AF2C-E2F58904378A}"/>
              </a:ext>
            </a:extLst>
          </p:cNvPr>
          <p:cNvSpPr/>
          <p:nvPr userDrawn="1"/>
        </p:nvSpPr>
        <p:spPr>
          <a:xfrm>
            <a:off x="8942" y="2420888"/>
            <a:ext cx="12192000" cy="4437112"/>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9" name="Image 18">
            <a:extLst>
              <a:ext uri="{FF2B5EF4-FFF2-40B4-BE49-F238E27FC236}">
                <a16:creationId xmlns:a16="http://schemas.microsoft.com/office/drawing/2014/main" id="{FE36B572-637F-BEFC-BBD2-6DAD7DDCC9F3}"/>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4279255" y="1264582"/>
            <a:ext cx="5487704" cy="4115262"/>
          </a:xfrm>
          <a:prstGeom prst="rect">
            <a:avLst/>
          </a:prstGeom>
        </p:spPr>
      </p:pic>
      <p:sp>
        <p:nvSpPr>
          <p:cNvPr id="20" name="Espace réservé pour une image  34">
            <a:extLst>
              <a:ext uri="{FF2B5EF4-FFF2-40B4-BE49-F238E27FC236}">
                <a16:creationId xmlns:a16="http://schemas.microsoft.com/office/drawing/2014/main" id="{9EAA5536-392A-3727-A84B-98D32E2FA739}"/>
              </a:ext>
            </a:extLst>
          </p:cNvPr>
          <p:cNvSpPr>
            <a:spLocks noGrp="1"/>
          </p:cNvSpPr>
          <p:nvPr>
            <p:ph type="pic" sz="quarter" idx="18"/>
          </p:nvPr>
        </p:nvSpPr>
        <p:spPr>
          <a:xfrm>
            <a:off x="6355106" y="1948444"/>
            <a:ext cx="1336004" cy="2916466"/>
          </a:xfrm>
          <a:prstGeom prst="roundRect">
            <a:avLst>
              <a:gd name="adj" fmla="val 9241"/>
            </a:avLst>
          </a:prstGeom>
          <a:solidFill>
            <a:schemeClr val="bg1"/>
          </a:solidFill>
        </p:spPr>
        <p:txBody>
          <a:bodyPr anchor="ctr" anchorCtr="0"/>
          <a:lstStyle>
            <a:lvl1pPr algn="ctr">
              <a:defRPr sz="1400" b="0">
                <a:solidFill>
                  <a:schemeClr val="tx1"/>
                </a:solidFill>
              </a:defRPr>
            </a:lvl1pPr>
          </a:lstStyle>
          <a:p>
            <a:endParaRPr lang="fr-FR"/>
          </a:p>
        </p:txBody>
      </p:sp>
      <p:pic>
        <p:nvPicPr>
          <p:cNvPr id="17" name="Image 16">
            <a:extLst>
              <a:ext uri="{FF2B5EF4-FFF2-40B4-BE49-F238E27FC236}">
                <a16:creationId xmlns:a16="http://schemas.microsoft.com/office/drawing/2014/main" id="{AA94C089-6D8F-7BFB-186B-C8CE0C29496D}"/>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8129627" y="1304326"/>
            <a:ext cx="5487704" cy="4115262"/>
          </a:xfrm>
          <a:prstGeom prst="rect">
            <a:avLst/>
          </a:prstGeom>
        </p:spPr>
      </p:pic>
      <p:sp>
        <p:nvSpPr>
          <p:cNvPr id="3" name="Espace réservé du pied de page 2">
            <a:extLst>
              <a:ext uri="{FF2B5EF4-FFF2-40B4-BE49-F238E27FC236}">
                <a16:creationId xmlns:a16="http://schemas.microsoft.com/office/drawing/2014/main" id="{993BB869-5E35-2E29-2EA9-DECB396A2A0E}"/>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2B285C61-3550-4806-3C0A-DBD56834924C}"/>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pic>
        <p:nvPicPr>
          <p:cNvPr id="11" name="Graphique 10">
            <a:extLst>
              <a:ext uri="{FF2B5EF4-FFF2-40B4-BE49-F238E27FC236}">
                <a16:creationId xmlns:a16="http://schemas.microsoft.com/office/drawing/2014/main" id="{12CDF3C0-7A2F-D225-4F9A-D5D763EA865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536238" y="3491615"/>
            <a:ext cx="1596430" cy="3366385"/>
          </a:xfrm>
          <a:prstGeom prst="rect">
            <a:avLst/>
          </a:prstGeom>
        </p:spPr>
      </p:pic>
      <p:sp>
        <p:nvSpPr>
          <p:cNvPr id="22" name="Espace réservé du texte 19">
            <a:extLst>
              <a:ext uri="{FF2B5EF4-FFF2-40B4-BE49-F238E27FC236}">
                <a16:creationId xmlns:a16="http://schemas.microsoft.com/office/drawing/2014/main" id="{44B5F965-D419-4FAD-924D-C7F96AC95BE4}"/>
              </a:ext>
            </a:extLst>
          </p:cNvPr>
          <p:cNvSpPr>
            <a:spLocks noGrp="1"/>
          </p:cNvSpPr>
          <p:nvPr>
            <p:ph type="body" sz="quarter" idx="19" hasCustomPrompt="1"/>
          </p:nvPr>
        </p:nvSpPr>
        <p:spPr>
          <a:xfrm>
            <a:off x="373818" y="459200"/>
            <a:ext cx="6057307" cy="1071655"/>
          </a:xfrm>
          <a:prstGeom prst="rect">
            <a:avLst/>
          </a:prstGeom>
        </p:spPr>
        <p:txBody>
          <a:bodyPr/>
          <a:lstStyle>
            <a:lvl1pPr>
              <a:defRPr sz="3200" b="1">
                <a:solidFill>
                  <a:schemeClr val="tx1"/>
                </a:solidFill>
              </a:defRPr>
            </a:lvl1pPr>
            <a:lvl2pPr>
              <a:defRPr sz="3200" b="1">
                <a:solidFill>
                  <a:schemeClr val="tx1"/>
                </a:solidFill>
              </a:defRPr>
            </a:lvl2pPr>
            <a:lvl3pPr>
              <a:defRPr sz="3200" b="1">
                <a:solidFill>
                  <a:schemeClr val="tx1"/>
                </a:solidFill>
              </a:defRPr>
            </a:lvl3pPr>
            <a:lvl4pPr>
              <a:defRPr sz="3200" b="1">
                <a:solidFill>
                  <a:schemeClr val="tx1"/>
                </a:solidFill>
              </a:defRPr>
            </a:lvl4pPr>
            <a:lvl5pPr>
              <a:defRPr sz="3200" b="1">
                <a:solidFill>
                  <a:schemeClr val="tx1"/>
                </a:solidFill>
              </a:defRPr>
            </a:lvl5pPr>
          </a:lstStyle>
          <a:p>
            <a:pPr lvl="0"/>
            <a:r>
              <a:rPr lang="fr-FR"/>
              <a:t>Titre slide (capture écran)</a:t>
            </a:r>
          </a:p>
        </p:txBody>
      </p:sp>
      <p:sp>
        <p:nvSpPr>
          <p:cNvPr id="23" name="Espace réservé du texte 19">
            <a:extLst>
              <a:ext uri="{FF2B5EF4-FFF2-40B4-BE49-F238E27FC236}">
                <a16:creationId xmlns:a16="http://schemas.microsoft.com/office/drawing/2014/main" id="{3C5F29CC-F984-4452-93E5-EBB2312B926B}"/>
              </a:ext>
            </a:extLst>
          </p:cNvPr>
          <p:cNvSpPr>
            <a:spLocks noGrp="1"/>
          </p:cNvSpPr>
          <p:nvPr>
            <p:ph type="body" sz="quarter" idx="20" hasCustomPrompt="1"/>
          </p:nvPr>
        </p:nvSpPr>
        <p:spPr>
          <a:xfrm>
            <a:off x="708168" y="2870850"/>
            <a:ext cx="4460726" cy="965504"/>
          </a:xfrm>
          <a:prstGeom prst="rect">
            <a:avLst/>
          </a:prstGeom>
        </p:spPr>
        <p:txBody>
          <a:bodyPr/>
          <a:lstStyle>
            <a:lvl1pPr>
              <a:defRPr sz="3200" b="1">
                <a:solidFill>
                  <a:schemeClr val="bg1"/>
                </a:solidFill>
              </a:defRPr>
            </a:lvl1pPr>
            <a:lvl2pPr>
              <a:defRPr sz="3200" b="1">
                <a:solidFill>
                  <a:schemeClr val="tx1"/>
                </a:solidFill>
              </a:defRPr>
            </a:lvl2pPr>
            <a:lvl3pPr>
              <a:defRPr sz="3200" b="1">
                <a:solidFill>
                  <a:schemeClr val="tx1"/>
                </a:solidFill>
              </a:defRPr>
            </a:lvl3pPr>
            <a:lvl4pPr>
              <a:defRPr sz="3200" b="1">
                <a:solidFill>
                  <a:schemeClr val="tx1"/>
                </a:solidFill>
              </a:defRPr>
            </a:lvl4pPr>
            <a:lvl5pPr>
              <a:defRPr sz="3200" b="1">
                <a:solidFill>
                  <a:schemeClr val="tx1"/>
                </a:solidFill>
              </a:defRPr>
            </a:lvl5pPr>
          </a:lstStyle>
          <a:p>
            <a:pPr lvl="0"/>
            <a:r>
              <a:rPr lang="fr-FR"/>
              <a:t>Texte en exergue</a:t>
            </a:r>
          </a:p>
          <a:p>
            <a:pPr lvl="0"/>
            <a:endParaRPr lang="fr-FR"/>
          </a:p>
        </p:txBody>
      </p:sp>
      <p:sp>
        <p:nvSpPr>
          <p:cNvPr id="24" name="Espace réservé du texte 23">
            <a:extLst>
              <a:ext uri="{FF2B5EF4-FFF2-40B4-BE49-F238E27FC236}">
                <a16:creationId xmlns:a16="http://schemas.microsoft.com/office/drawing/2014/main" id="{7601DDE5-DE48-B64E-8343-D7AE4F7148BB}"/>
              </a:ext>
            </a:extLst>
          </p:cNvPr>
          <p:cNvSpPr>
            <a:spLocks noGrp="1"/>
          </p:cNvSpPr>
          <p:nvPr>
            <p:ph type="body" sz="quarter" idx="21" hasCustomPrompt="1"/>
          </p:nvPr>
        </p:nvSpPr>
        <p:spPr>
          <a:xfrm>
            <a:off x="720282" y="4053236"/>
            <a:ext cx="3768297" cy="2163988"/>
          </a:xfrm>
          <a:prstGeom prst="rect">
            <a:avLst/>
          </a:prstGeom>
        </p:spPr>
        <p:txBody>
          <a:bodyPr/>
          <a:lstStyle>
            <a:lvl1pPr>
              <a:defRPr sz="16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descriptif</a:t>
            </a:r>
          </a:p>
        </p:txBody>
      </p:sp>
      <p:sp>
        <p:nvSpPr>
          <p:cNvPr id="9" name="Espace réservé pour une image  34">
            <a:extLst>
              <a:ext uri="{FF2B5EF4-FFF2-40B4-BE49-F238E27FC236}">
                <a16:creationId xmlns:a16="http://schemas.microsoft.com/office/drawing/2014/main" id="{CECE4539-2CD7-0FBA-B494-82F2419266FC}"/>
              </a:ext>
            </a:extLst>
          </p:cNvPr>
          <p:cNvSpPr>
            <a:spLocks noGrp="1"/>
          </p:cNvSpPr>
          <p:nvPr>
            <p:ph type="pic" sz="quarter" idx="23"/>
          </p:nvPr>
        </p:nvSpPr>
        <p:spPr>
          <a:xfrm>
            <a:off x="10205477" y="1983673"/>
            <a:ext cx="1336004" cy="2916466"/>
          </a:xfrm>
          <a:prstGeom prst="roundRect">
            <a:avLst>
              <a:gd name="adj" fmla="val 9241"/>
            </a:avLst>
          </a:prstGeom>
          <a:solidFill>
            <a:schemeClr val="bg1"/>
          </a:solidFill>
        </p:spPr>
        <p:txBody>
          <a:bodyPr anchor="ctr" anchorCtr="0"/>
          <a:lstStyle>
            <a:lvl1pPr algn="ctr">
              <a:defRPr sz="1400" b="0">
                <a:solidFill>
                  <a:schemeClr val="tx1"/>
                </a:solidFill>
              </a:defRPr>
            </a:lvl1pPr>
          </a:lstStyle>
          <a:p>
            <a:endParaRPr lang="fr-FR"/>
          </a:p>
        </p:txBody>
      </p:sp>
      <p:pic>
        <p:nvPicPr>
          <p:cNvPr id="26" name="Image 25">
            <a:extLst>
              <a:ext uri="{FF2B5EF4-FFF2-40B4-BE49-F238E27FC236}">
                <a16:creationId xmlns:a16="http://schemas.microsoft.com/office/drawing/2014/main" id="{35675D09-A207-08A4-C3A2-9B2E08455E3B}"/>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p:blipFill>
        <p:spPr>
          <a:xfrm>
            <a:off x="5087999" y="341036"/>
            <a:ext cx="7712363" cy="5783549"/>
          </a:xfrm>
          <a:prstGeom prst="rect">
            <a:avLst/>
          </a:prstGeom>
        </p:spPr>
      </p:pic>
      <p:sp>
        <p:nvSpPr>
          <p:cNvPr id="27" name="Espace réservé pour une image  34">
            <a:extLst>
              <a:ext uri="{FF2B5EF4-FFF2-40B4-BE49-F238E27FC236}">
                <a16:creationId xmlns:a16="http://schemas.microsoft.com/office/drawing/2014/main" id="{15FA1F7F-4DC0-5383-6D9D-4F89756D3613}"/>
              </a:ext>
            </a:extLst>
          </p:cNvPr>
          <p:cNvSpPr>
            <a:spLocks noGrp="1"/>
          </p:cNvSpPr>
          <p:nvPr>
            <p:ph type="pic" sz="quarter" idx="16"/>
          </p:nvPr>
        </p:nvSpPr>
        <p:spPr>
          <a:xfrm>
            <a:off x="8008426" y="1281071"/>
            <a:ext cx="1877607" cy="4098773"/>
          </a:xfrm>
          <a:prstGeom prst="roundRect">
            <a:avLst>
              <a:gd name="adj" fmla="val 9241"/>
            </a:avLst>
          </a:prstGeom>
          <a:solidFill>
            <a:schemeClr val="bg1"/>
          </a:solidFill>
        </p:spPr>
        <p:txBody>
          <a:bodyPr anchor="ctr" anchorCtr="0"/>
          <a:lstStyle>
            <a:lvl1pPr algn="ctr">
              <a:defRPr sz="1400" b="0">
                <a:solidFill>
                  <a:schemeClr val="tx1"/>
                </a:solidFill>
              </a:defRPr>
            </a:lvl1pPr>
          </a:lstStyle>
          <a:p>
            <a:endParaRPr lang="fr-FR"/>
          </a:p>
        </p:txBody>
      </p:sp>
    </p:spTree>
    <p:extLst>
      <p:ext uri="{BB962C8B-B14F-4D97-AF65-F5344CB8AC3E}">
        <p14:creationId xmlns:p14="http://schemas.microsoft.com/office/powerpoint/2010/main" val="39871051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Graphique 1">
    <p:bg>
      <p:bgPr>
        <a:solidFill>
          <a:schemeClr val="tx1"/>
        </a:solidFill>
        <a:effectLst/>
      </p:bgPr>
    </p:bg>
    <p:spTree>
      <p:nvGrpSpPr>
        <p:cNvPr id="1" name=""/>
        <p:cNvGrpSpPr/>
        <p:nvPr/>
      </p:nvGrpSpPr>
      <p:grpSpPr>
        <a:xfrm>
          <a:off x="0" y="0"/>
          <a:ext cx="0" cy="0"/>
          <a:chOff x="0" y="0"/>
          <a:chExt cx="0" cy="0"/>
        </a:xfrm>
      </p:grpSpPr>
      <p:pic>
        <p:nvPicPr>
          <p:cNvPr id="6" name="Graphique 5">
            <a:extLst>
              <a:ext uri="{FF2B5EF4-FFF2-40B4-BE49-F238E27FC236}">
                <a16:creationId xmlns:a16="http://schemas.microsoft.com/office/drawing/2014/main" id="{68394CDF-6504-0B4E-9796-98BC32EFD2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8760" y="4067175"/>
            <a:ext cx="2466975" cy="2790825"/>
          </a:xfrm>
          <a:prstGeom prst="rect">
            <a:avLst/>
          </a:prstGeom>
        </p:spPr>
      </p:pic>
      <p:sp>
        <p:nvSpPr>
          <p:cNvPr id="3" name="Espace réservé du pied de page 2">
            <a:extLst>
              <a:ext uri="{FF2B5EF4-FFF2-40B4-BE49-F238E27FC236}">
                <a16:creationId xmlns:a16="http://schemas.microsoft.com/office/drawing/2014/main" id="{08B980A5-2B7F-3EAF-F507-5CD77B54972B}"/>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F5E5EC75-A679-D3DB-5AD5-B7E31F582D0C}"/>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sp>
        <p:nvSpPr>
          <p:cNvPr id="28" name="Graphique 26">
            <a:extLst>
              <a:ext uri="{FF2B5EF4-FFF2-40B4-BE49-F238E27FC236}">
                <a16:creationId xmlns:a16="http://schemas.microsoft.com/office/drawing/2014/main" id="{1923C289-E7FD-1429-DAA8-BA70C7BFECD3}"/>
              </a:ext>
            </a:extLst>
          </p:cNvPr>
          <p:cNvSpPr>
            <a:spLocks/>
          </p:cNvSpPr>
          <p:nvPr userDrawn="1"/>
        </p:nvSpPr>
        <p:spPr>
          <a:xfrm flipH="1">
            <a:off x="10771830" y="867928"/>
            <a:ext cx="1647827" cy="428767"/>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dist="203200" dir="2700000" algn="tl" rotWithShape="0">
              <a:prstClr val="black">
                <a:alpha val="40000"/>
              </a:prstClr>
            </a:outerShdw>
          </a:effectLst>
        </p:spPr>
        <p:txBody>
          <a:bodyPr rtlCol="0" anchor="ctr"/>
          <a:lstStyle/>
          <a:p>
            <a:endParaRPr lang="en-US"/>
          </a:p>
        </p:txBody>
      </p:sp>
      <p:sp>
        <p:nvSpPr>
          <p:cNvPr id="29" name="Graphique 26">
            <a:extLst>
              <a:ext uri="{FF2B5EF4-FFF2-40B4-BE49-F238E27FC236}">
                <a16:creationId xmlns:a16="http://schemas.microsoft.com/office/drawing/2014/main" id="{A5DF5181-C2BE-C436-4923-BA3FEB16F6DB}"/>
              </a:ext>
            </a:extLst>
          </p:cNvPr>
          <p:cNvSpPr>
            <a:spLocks/>
          </p:cNvSpPr>
          <p:nvPr userDrawn="1"/>
        </p:nvSpPr>
        <p:spPr>
          <a:xfrm flipH="1">
            <a:off x="-519067" y="3756221"/>
            <a:ext cx="1647827" cy="428767"/>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dist="203200" dir="2700000" algn="tl" rotWithShape="0">
              <a:prstClr val="black">
                <a:alpha val="40000"/>
              </a:prstClr>
            </a:outerShdw>
          </a:effectLst>
        </p:spPr>
        <p:txBody>
          <a:bodyPr rtlCol="0" anchor="ctr"/>
          <a:lstStyle/>
          <a:p>
            <a:endParaRPr lang="en-US"/>
          </a:p>
        </p:txBody>
      </p:sp>
      <p:sp>
        <p:nvSpPr>
          <p:cNvPr id="35" name="Espace réservé du texte 14">
            <a:extLst>
              <a:ext uri="{FF2B5EF4-FFF2-40B4-BE49-F238E27FC236}">
                <a16:creationId xmlns:a16="http://schemas.microsoft.com/office/drawing/2014/main" id="{D5F00693-81F8-1170-7A57-3E6784C45DA6}"/>
              </a:ext>
            </a:extLst>
          </p:cNvPr>
          <p:cNvSpPr>
            <a:spLocks noGrp="1"/>
          </p:cNvSpPr>
          <p:nvPr>
            <p:ph type="body" sz="quarter" idx="12" hasCustomPrompt="1"/>
          </p:nvPr>
        </p:nvSpPr>
        <p:spPr>
          <a:xfrm>
            <a:off x="414606" y="394156"/>
            <a:ext cx="7609829" cy="842511"/>
          </a:xfrm>
          <a:prstGeom prst="rect">
            <a:avLst/>
          </a:prstGeom>
        </p:spPr>
        <p:txBody>
          <a:bodyPr/>
          <a:lstStyle>
            <a:lvl1pPr>
              <a:defRPr sz="3200" b="1">
                <a:solidFill>
                  <a:schemeClr val="accent1"/>
                </a:solidFill>
              </a:defRPr>
            </a:lvl1pPr>
            <a:lvl2pPr>
              <a:defRPr sz="3200" b="1">
                <a:solidFill>
                  <a:schemeClr val="accent1"/>
                </a:solidFill>
              </a:defRPr>
            </a:lvl2pPr>
            <a:lvl3pPr>
              <a:defRPr sz="3200" b="1">
                <a:solidFill>
                  <a:schemeClr val="accent1"/>
                </a:solidFill>
              </a:defRPr>
            </a:lvl3pPr>
            <a:lvl4pPr>
              <a:defRPr sz="3200" b="1">
                <a:solidFill>
                  <a:schemeClr val="accent1"/>
                </a:solidFill>
              </a:defRPr>
            </a:lvl4pPr>
            <a:lvl5pPr>
              <a:defRPr sz="3200" b="1">
                <a:solidFill>
                  <a:schemeClr val="accent1"/>
                </a:solidFill>
              </a:defRPr>
            </a:lvl5pPr>
          </a:lstStyle>
          <a:p>
            <a:pPr lvl="0"/>
            <a:r>
              <a:rPr lang="fr-FR"/>
              <a:t>Titre slide (graphique)</a:t>
            </a:r>
          </a:p>
        </p:txBody>
      </p:sp>
      <p:sp>
        <p:nvSpPr>
          <p:cNvPr id="36" name="Espace réservé du texte 21">
            <a:extLst>
              <a:ext uri="{FF2B5EF4-FFF2-40B4-BE49-F238E27FC236}">
                <a16:creationId xmlns:a16="http://schemas.microsoft.com/office/drawing/2014/main" id="{E3014E51-8AD6-49A9-6177-F1C95F7609DE}"/>
              </a:ext>
            </a:extLst>
          </p:cNvPr>
          <p:cNvSpPr>
            <a:spLocks noGrp="1"/>
          </p:cNvSpPr>
          <p:nvPr>
            <p:ph type="body" sz="quarter" idx="18" hasCustomPrompt="1"/>
          </p:nvPr>
        </p:nvSpPr>
        <p:spPr>
          <a:xfrm>
            <a:off x="459101" y="1462001"/>
            <a:ext cx="3930064" cy="542103"/>
          </a:xfrm>
          <a:prstGeom prst="rect">
            <a:avLst/>
          </a:prstGeom>
        </p:spPr>
        <p:txBody>
          <a:bodyPr/>
          <a:lstStyle>
            <a:lvl1pPr>
              <a:defRPr sz="1400" b="1">
                <a:solidFill>
                  <a:schemeClr val="accent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Sous titre</a:t>
            </a:r>
          </a:p>
        </p:txBody>
      </p:sp>
      <p:sp>
        <p:nvSpPr>
          <p:cNvPr id="37" name="Espace réservé du texte 23">
            <a:extLst>
              <a:ext uri="{FF2B5EF4-FFF2-40B4-BE49-F238E27FC236}">
                <a16:creationId xmlns:a16="http://schemas.microsoft.com/office/drawing/2014/main" id="{5D056352-C324-89CC-9D10-E448B1FD98EF}"/>
              </a:ext>
            </a:extLst>
          </p:cNvPr>
          <p:cNvSpPr>
            <a:spLocks noGrp="1"/>
          </p:cNvSpPr>
          <p:nvPr>
            <p:ph type="body" sz="quarter" idx="19" hasCustomPrompt="1"/>
          </p:nvPr>
        </p:nvSpPr>
        <p:spPr>
          <a:xfrm>
            <a:off x="459194" y="2148245"/>
            <a:ext cx="3535943" cy="1459238"/>
          </a:xfrm>
          <a:prstGeom prst="rect">
            <a:avLst/>
          </a:prstGeom>
        </p:spPr>
        <p:txBody>
          <a:bodyPr/>
          <a:lstStyle>
            <a:lvl1pPr>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descriptif</a:t>
            </a:r>
          </a:p>
        </p:txBody>
      </p:sp>
    </p:spTree>
    <p:extLst>
      <p:ext uri="{BB962C8B-B14F-4D97-AF65-F5344CB8AC3E}">
        <p14:creationId xmlns:p14="http://schemas.microsoft.com/office/powerpoint/2010/main" val="281582232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Graphique 2">
    <p:bg>
      <p:bgPr>
        <a:solidFill>
          <a:schemeClr val="tx2"/>
        </a:solidFill>
        <a:effectLst/>
      </p:bgPr>
    </p:bg>
    <p:spTree>
      <p:nvGrpSpPr>
        <p:cNvPr id="1" name=""/>
        <p:cNvGrpSpPr/>
        <p:nvPr/>
      </p:nvGrpSpPr>
      <p:grpSpPr>
        <a:xfrm>
          <a:off x="0" y="0"/>
          <a:ext cx="0" cy="0"/>
          <a:chOff x="0" y="0"/>
          <a:chExt cx="0" cy="0"/>
        </a:xfrm>
      </p:grpSpPr>
      <p:pic>
        <p:nvPicPr>
          <p:cNvPr id="5" name="Graphique 4">
            <a:extLst>
              <a:ext uri="{FF2B5EF4-FFF2-40B4-BE49-F238E27FC236}">
                <a16:creationId xmlns:a16="http://schemas.microsoft.com/office/drawing/2014/main" id="{9A2F7049-7FA8-7F13-70E6-2D65F66538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9951" y="4053734"/>
            <a:ext cx="2466975" cy="2790825"/>
          </a:xfrm>
          <a:prstGeom prst="rect">
            <a:avLst/>
          </a:prstGeom>
        </p:spPr>
      </p:pic>
      <p:sp>
        <p:nvSpPr>
          <p:cNvPr id="3" name="Espace réservé du pied de page 2">
            <a:extLst>
              <a:ext uri="{FF2B5EF4-FFF2-40B4-BE49-F238E27FC236}">
                <a16:creationId xmlns:a16="http://schemas.microsoft.com/office/drawing/2014/main" id="{08B980A5-2B7F-3EAF-F507-5CD77B54972B}"/>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F5E5EC75-A679-D3DB-5AD5-B7E31F582D0C}"/>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sp>
        <p:nvSpPr>
          <p:cNvPr id="28" name="Graphique 26">
            <a:extLst>
              <a:ext uri="{FF2B5EF4-FFF2-40B4-BE49-F238E27FC236}">
                <a16:creationId xmlns:a16="http://schemas.microsoft.com/office/drawing/2014/main" id="{1923C289-E7FD-1429-DAA8-BA70C7BFECD3}"/>
              </a:ext>
            </a:extLst>
          </p:cNvPr>
          <p:cNvSpPr>
            <a:spLocks/>
          </p:cNvSpPr>
          <p:nvPr userDrawn="1"/>
        </p:nvSpPr>
        <p:spPr>
          <a:xfrm flipH="1">
            <a:off x="10771830" y="867928"/>
            <a:ext cx="1647827" cy="428767"/>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dist="203200" dir="2700000" algn="tl" rotWithShape="0">
              <a:prstClr val="black">
                <a:alpha val="40000"/>
              </a:prstClr>
            </a:outerShdw>
          </a:effectLst>
        </p:spPr>
        <p:txBody>
          <a:bodyPr rtlCol="0" anchor="ctr"/>
          <a:lstStyle/>
          <a:p>
            <a:endParaRPr lang="en-US"/>
          </a:p>
        </p:txBody>
      </p:sp>
      <p:sp>
        <p:nvSpPr>
          <p:cNvPr id="29" name="Graphique 26">
            <a:extLst>
              <a:ext uri="{FF2B5EF4-FFF2-40B4-BE49-F238E27FC236}">
                <a16:creationId xmlns:a16="http://schemas.microsoft.com/office/drawing/2014/main" id="{A5DF5181-C2BE-C436-4923-BA3FEB16F6DB}"/>
              </a:ext>
            </a:extLst>
          </p:cNvPr>
          <p:cNvSpPr>
            <a:spLocks/>
          </p:cNvSpPr>
          <p:nvPr userDrawn="1"/>
        </p:nvSpPr>
        <p:spPr>
          <a:xfrm flipH="1">
            <a:off x="-519067" y="3756221"/>
            <a:ext cx="1647827" cy="428767"/>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dist="203200" dir="2700000" algn="tl" rotWithShape="0">
              <a:prstClr val="black">
                <a:alpha val="40000"/>
              </a:prstClr>
            </a:outerShdw>
          </a:effectLst>
        </p:spPr>
        <p:txBody>
          <a:bodyPr rtlCol="0" anchor="ctr"/>
          <a:lstStyle/>
          <a:p>
            <a:endParaRPr lang="en-US"/>
          </a:p>
        </p:txBody>
      </p:sp>
      <p:sp>
        <p:nvSpPr>
          <p:cNvPr id="35" name="Espace réservé du texte 14">
            <a:extLst>
              <a:ext uri="{FF2B5EF4-FFF2-40B4-BE49-F238E27FC236}">
                <a16:creationId xmlns:a16="http://schemas.microsoft.com/office/drawing/2014/main" id="{D5F00693-81F8-1170-7A57-3E6784C45DA6}"/>
              </a:ext>
            </a:extLst>
          </p:cNvPr>
          <p:cNvSpPr>
            <a:spLocks noGrp="1"/>
          </p:cNvSpPr>
          <p:nvPr>
            <p:ph type="body" sz="quarter" idx="12" hasCustomPrompt="1"/>
          </p:nvPr>
        </p:nvSpPr>
        <p:spPr>
          <a:xfrm>
            <a:off x="414606" y="394156"/>
            <a:ext cx="7609829" cy="842511"/>
          </a:xfrm>
          <a:prstGeom prst="rect">
            <a:avLst/>
          </a:prstGeom>
        </p:spPr>
        <p:txBody>
          <a:bodyPr/>
          <a:lstStyle>
            <a:lvl1pPr>
              <a:defRPr sz="3200" b="1">
                <a:solidFill>
                  <a:schemeClr val="bg1"/>
                </a:solidFill>
              </a:defRPr>
            </a:lvl1pPr>
            <a:lvl2pPr>
              <a:defRPr sz="3200" b="1">
                <a:solidFill>
                  <a:schemeClr val="accent1"/>
                </a:solidFill>
              </a:defRPr>
            </a:lvl2pPr>
            <a:lvl3pPr>
              <a:defRPr sz="3200" b="1">
                <a:solidFill>
                  <a:schemeClr val="accent1"/>
                </a:solidFill>
              </a:defRPr>
            </a:lvl3pPr>
            <a:lvl4pPr>
              <a:defRPr sz="3200" b="1">
                <a:solidFill>
                  <a:schemeClr val="accent1"/>
                </a:solidFill>
              </a:defRPr>
            </a:lvl4pPr>
            <a:lvl5pPr>
              <a:defRPr sz="3200" b="1">
                <a:solidFill>
                  <a:schemeClr val="accent1"/>
                </a:solidFill>
              </a:defRPr>
            </a:lvl5pPr>
          </a:lstStyle>
          <a:p>
            <a:pPr lvl="0"/>
            <a:r>
              <a:rPr lang="fr-FR"/>
              <a:t>Titre slide (graphique)</a:t>
            </a:r>
          </a:p>
        </p:txBody>
      </p:sp>
      <p:sp>
        <p:nvSpPr>
          <p:cNvPr id="36" name="Espace réservé du texte 21">
            <a:extLst>
              <a:ext uri="{FF2B5EF4-FFF2-40B4-BE49-F238E27FC236}">
                <a16:creationId xmlns:a16="http://schemas.microsoft.com/office/drawing/2014/main" id="{E3014E51-8AD6-49A9-6177-F1C95F7609DE}"/>
              </a:ext>
            </a:extLst>
          </p:cNvPr>
          <p:cNvSpPr>
            <a:spLocks noGrp="1"/>
          </p:cNvSpPr>
          <p:nvPr>
            <p:ph type="body" sz="quarter" idx="18" hasCustomPrompt="1"/>
          </p:nvPr>
        </p:nvSpPr>
        <p:spPr>
          <a:xfrm>
            <a:off x="459101" y="1462001"/>
            <a:ext cx="3930064" cy="542103"/>
          </a:xfrm>
          <a:prstGeom prst="rect">
            <a:avLst/>
          </a:prstGeom>
        </p:spPr>
        <p:txBody>
          <a:bodyPr/>
          <a:lstStyle>
            <a:lvl1pPr>
              <a:defRPr sz="1400" b="1">
                <a:solidFill>
                  <a:schemeClr val="accent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Sous titre</a:t>
            </a:r>
          </a:p>
        </p:txBody>
      </p:sp>
      <p:sp>
        <p:nvSpPr>
          <p:cNvPr id="37" name="Espace réservé du texte 23">
            <a:extLst>
              <a:ext uri="{FF2B5EF4-FFF2-40B4-BE49-F238E27FC236}">
                <a16:creationId xmlns:a16="http://schemas.microsoft.com/office/drawing/2014/main" id="{5D056352-C324-89CC-9D10-E448B1FD98EF}"/>
              </a:ext>
            </a:extLst>
          </p:cNvPr>
          <p:cNvSpPr>
            <a:spLocks noGrp="1"/>
          </p:cNvSpPr>
          <p:nvPr>
            <p:ph type="body" sz="quarter" idx="19" hasCustomPrompt="1"/>
          </p:nvPr>
        </p:nvSpPr>
        <p:spPr>
          <a:xfrm>
            <a:off x="459194" y="2148245"/>
            <a:ext cx="3535943" cy="1459238"/>
          </a:xfrm>
          <a:prstGeom prst="rect">
            <a:avLst/>
          </a:prstGeom>
        </p:spPr>
        <p:txBody>
          <a:bodyPr/>
          <a:lstStyle>
            <a:lvl1pPr>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descriptif</a:t>
            </a:r>
          </a:p>
        </p:txBody>
      </p:sp>
    </p:spTree>
    <p:extLst>
      <p:ext uri="{BB962C8B-B14F-4D97-AF65-F5344CB8AC3E}">
        <p14:creationId xmlns:p14="http://schemas.microsoft.com/office/powerpoint/2010/main" val="41157426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Graphique 3">
    <p:bg>
      <p:bgPr>
        <a:solidFill>
          <a:schemeClr val="tx2"/>
        </a:solidFill>
        <a:effectLst/>
      </p:bgPr>
    </p:bg>
    <p:spTree>
      <p:nvGrpSpPr>
        <p:cNvPr id="1" name=""/>
        <p:cNvGrpSpPr/>
        <p:nvPr/>
      </p:nvGrpSpPr>
      <p:grpSpPr>
        <a:xfrm>
          <a:off x="0" y="0"/>
          <a:ext cx="0" cy="0"/>
          <a:chOff x="0" y="0"/>
          <a:chExt cx="0" cy="0"/>
        </a:xfrm>
      </p:grpSpPr>
      <p:grpSp>
        <p:nvGrpSpPr>
          <p:cNvPr id="43" name="Groupe 42">
            <a:extLst>
              <a:ext uri="{FF2B5EF4-FFF2-40B4-BE49-F238E27FC236}">
                <a16:creationId xmlns:a16="http://schemas.microsoft.com/office/drawing/2014/main" id="{A95D3E88-FAA9-2E04-94D2-6D9CE50BD4D4}"/>
              </a:ext>
            </a:extLst>
          </p:cNvPr>
          <p:cNvGrpSpPr/>
          <p:nvPr userDrawn="1"/>
        </p:nvGrpSpPr>
        <p:grpSpPr>
          <a:xfrm>
            <a:off x="-3072138" y="1795137"/>
            <a:ext cx="20828302" cy="7491224"/>
            <a:chOff x="-3237158" y="1771620"/>
            <a:chExt cx="20828302" cy="7491224"/>
          </a:xfrm>
        </p:grpSpPr>
        <p:grpSp>
          <p:nvGrpSpPr>
            <p:cNvPr id="39" name="Groupe 38">
              <a:extLst>
                <a:ext uri="{FF2B5EF4-FFF2-40B4-BE49-F238E27FC236}">
                  <a16:creationId xmlns:a16="http://schemas.microsoft.com/office/drawing/2014/main" id="{FF3245D1-A95D-BD9D-D1FF-6F4D2DE30DA0}"/>
                </a:ext>
              </a:extLst>
            </p:cNvPr>
            <p:cNvGrpSpPr/>
            <p:nvPr userDrawn="1"/>
          </p:nvGrpSpPr>
          <p:grpSpPr>
            <a:xfrm>
              <a:off x="-3237158" y="1771620"/>
              <a:ext cx="20828302" cy="7491224"/>
              <a:chOff x="-2400944" y="3950170"/>
              <a:chExt cx="15520064" cy="5582033"/>
            </a:xfrm>
          </p:grpSpPr>
          <p:pic>
            <p:nvPicPr>
              <p:cNvPr id="40" name="Graphique 39">
                <a:extLst>
                  <a:ext uri="{FF2B5EF4-FFF2-40B4-BE49-F238E27FC236}">
                    <a16:creationId xmlns:a16="http://schemas.microsoft.com/office/drawing/2014/main" id="{9659CABF-BBE4-7361-D9D3-333326B2E9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2400944" y="3950170"/>
                <a:ext cx="8579760" cy="4822685"/>
              </a:xfrm>
              <a:prstGeom prst="rect">
                <a:avLst/>
              </a:prstGeom>
            </p:spPr>
          </p:pic>
          <p:pic>
            <p:nvPicPr>
              <p:cNvPr id="41" name="Graphique 40">
                <a:extLst>
                  <a:ext uri="{FF2B5EF4-FFF2-40B4-BE49-F238E27FC236}">
                    <a16:creationId xmlns:a16="http://schemas.microsoft.com/office/drawing/2014/main" id="{EA38C76A-5FF0-BB71-33D2-CC285A0080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39360" y="4652957"/>
                <a:ext cx="8579760" cy="4822685"/>
              </a:xfrm>
              <a:prstGeom prst="rect">
                <a:avLst/>
              </a:prstGeom>
            </p:spPr>
          </p:pic>
          <p:pic>
            <p:nvPicPr>
              <p:cNvPr id="42" name="Graphique 41">
                <a:extLst>
                  <a:ext uri="{FF2B5EF4-FFF2-40B4-BE49-F238E27FC236}">
                    <a16:creationId xmlns:a16="http://schemas.microsoft.com/office/drawing/2014/main" id="{4305D245-A821-F302-181F-0051C8DCD20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20100" y="4709518"/>
                <a:ext cx="8579760" cy="4822685"/>
              </a:xfrm>
              <a:prstGeom prst="rect">
                <a:avLst/>
              </a:prstGeom>
            </p:spPr>
          </p:pic>
        </p:grpSp>
        <p:pic>
          <p:nvPicPr>
            <p:cNvPr id="37" name="Graphique 36">
              <a:extLst>
                <a:ext uri="{FF2B5EF4-FFF2-40B4-BE49-F238E27FC236}">
                  <a16:creationId xmlns:a16="http://schemas.microsoft.com/office/drawing/2014/main" id="{63FA059C-4A3E-DFEC-9ADF-7DA0D530B3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3237158" y="1771620"/>
              <a:ext cx="11514246" cy="6472161"/>
            </a:xfrm>
            <a:prstGeom prst="rect">
              <a:avLst/>
            </a:prstGeom>
          </p:spPr>
        </p:pic>
        <p:pic>
          <p:nvPicPr>
            <p:cNvPr id="38" name="Graphique 37">
              <a:extLst>
                <a:ext uri="{FF2B5EF4-FFF2-40B4-BE49-F238E27FC236}">
                  <a16:creationId xmlns:a16="http://schemas.microsoft.com/office/drawing/2014/main" id="{2FA3CECA-D27B-195C-1B93-943565DA6A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32800" y="2790683"/>
              <a:ext cx="11514246" cy="6472161"/>
            </a:xfrm>
            <a:prstGeom prst="rect">
              <a:avLst/>
            </a:prstGeom>
          </p:spPr>
        </p:pic>
      </p:grpSp>
      <p:sp>
        <p:nvSpPr>
          <p:cNvPr id="50" name="Espace réservé du texte 44">
            <a:extLst>
              <a:ext uri="{FF2B5EF4-FFF2-40B4-BE49-F238E27FC236}">
                <a16:creationId xmlns:a16="http://schemas.microsoft.com/office/drawing/2014/main" id="{5A7C7DA0-469E-3A8A-2BFC-D051370CFDCF}"/>
              </a:ext>
            </a:extLst>
          </p:cNvPr>
          <p:cNvSpPr>
            <a:spLocks noGrp="1"/>
          </p:cNvSpPr>
          <p:nvPr>
            <p:ph type="body" sz="quarter" idx="13" hasCustomPrompt="1"/>
          </p:nvPr>
        </p:nvSpPr>
        <p:spPr>
          <a:xfrm>
            <a:off x="1206500" y="3622007"/>
            <a:ext cx="1681163" cy="2492837"/>
          </a:xfrm>
          <a:prstGeom prst="roundRect">
            <a:avLst>
              <a:gd name="adj" fmla="val 8735"/>
            </a:avLst>
          </a:prstGeom>
          <a:solidFill>
            <a:schemeClr val="tx1"/>
          </a:solidFill>
        </p:spPr>
        <p:txBody>
          <a:bodyPr tIns="396000"/>
          <a:lstStyle>
            <a:lvl1pPr algn="ctr">
              <a:defRPr sz="28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fr-FR"/>
              <a:t>XX %</a:t>
            </a:r>
          </a:p>
        </p:txBody>
      </p:sp>
      <p:sp>
        <p:nvSpPr>
          <p:cNvPr id="51" name="Espace réservé du texte 44">
            <a:extLst>
              <a:ext uri="{FF2B5EF4-FFF2-40B4-BE49-F238E27FC236}">
                <a16:creationId xmlns:a16="http://schemas.microsoft.com/office/drawing/2014/main" id="{975ECA37-E5EB-06C5-5825-FEF28EB1BB88}"/>
              </a:ext>
            </a:extLst>
          </p:cNvPr>
          <p:cNvSpPr>
            <a:spLocks noGrp="1"/>
          </p:cNvSpPr>
          <p:nvPr>
            <p:ph type="body" sz="quarter" idx="14" hasCustomPrompt="1"/>
          </p:nvPr>
        </p:nvSpPr>
        <p:spPr>
          <a:xfrm>
            <a:off x="3162744" y="2615612"/>
            <a:ext cx="1681163" cy="3499232"/>
          </a:xfrm>
          <a:prstGeom prst="roundRect">
            <a:avLst>
              <a:gd name="adj" fmla="val 8735"/>
            </a:avLst>
          </a:prstGeom>
          <a:solidFill>
            <a:schemeClr val="tx1"/>
          </a:solidFill>
        </p:spPr>
        <p:txBody>
          <a:bodyPr tIns="396000"/>
          <a:lstStyle>
            <a:lvl1pPr algn="ctr">
              <a:defRPr sz="28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fr-FR"/>
              <a:t>XX %</a:t>
            </a:r>
          </a:p>
        </p:txBody>
      </p:sp>
      <p:sp>
        <p:nvSpPr>
          <p:cNvPr id="52" name="Espace réservé du texte 44">
            <a:extLst>
              <a:ext uri="{FF2B5EF4-FFF2-40B4-BE49-F238E27FC236}">
                <a16:creationId xmlns:a16="http://schemas.microsoft.com/office/drawing/2014/main" id="{60EA0BED-75E4-3D8A-4548-477D58AB4491}"/>
              </a:ext>
            </a:extLst>
          </p:cNvPr>
          <p:cNvSpPr>
            <a:spLocks noGrp="1"/>
          </p:cNvSpPr>
          <p:nvPr>
            <p:ph type="body" sz="quarter" idx="15" hasCustomPrompt="1"/>
          </p:nvPr>
        </p:nvSpPr>
        <p:spPr>
          <a:xfrm>
            <a:off x="5118988" y="1736019"/>
            <a:ext cx="1681163" cy="4378825"/>
          </a:xfrm>
          <a:prstGeom prst="roundRect">
            <a:avLst>
              <a:gd name="adj" fmla="val 8735"/>
            </a:avLst>
          </a:prstGeom>
          <a:solidFill>
            <a:schemeClr val="tx1"/>
          </a:solidFill>
        </p:spPr>
        <p:txBody>
          <a:bodyPr tIns="396000"/>
          <a:lstStyle>
            <a:lvl1pPr algn="ctr">
              <a:defRPr sz="28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fr-FR"/>
              <a:t>XX %</a:t>
            </a:r>
          </a:p>
        </p:txBody>
      </p:sp>
      <p:sp>
        <p:nvSpPr>
          <p:cNvPr id="53" name="Espace réservé du texte 44">
            <a:extLst>
              <a:ext uri="{FF2B5EF4-FFF2-40B4-BE49-F238E27FC236}">
                <a16:creationId xmlns:a16="http://schemas.microsoft.com/office/drawing/2014/main" id="{9AA0DACE-081B-5F41-F836-A685382CF6AA}"/>
              </a:ext>
            </a:extLst>
          </p:cNvPr>
          <p:cNvSpPr>
            <a:spLocks noGrp="1"/>
          </p:cNvSpPr>
          <p:nvPr>
            <p:ph type="body" sz="quarter" idx="16" hasCustomPrompt="1"/>
          </p:nvPr>
        </p:nvSpPr>
        <p:spPr>
          <a:xfrm>
            <a:off x="7075232" y="1760230"/>
            <a:ext cx="1681163" cy="4378825"/>
          </a:xfrm>
          <a:prstGeom prst="roundRect">
            <a:avLst>
              <a:gd name="adj" fmla="val 8735"/>
            </a:avLst>
          </a:prstGeom>
          <a:solidFill>
            <a:schemeClr val="tx1"/>
          </a:solidFill>
        </p:spPr>
        <p:txBody>
          <a:bodyPr tIns="396000"/>
          <a:lstStyle>
            <a:lvl1pPr algn="ctr">
              <a:defRPr sz="28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fr-FR"/>
              <a:t>XX %</a:t>
            </a:r>
          </a:p>
        </p:txBody>
      </p:sp>
      <p:sp>
        <p:nvSpPr>
          <p:cNvPr id="54" name="Espace réservé du texte 44">
            <a:extLst>
              <a:ext uri="{FF2B5EF4-FFF2-40B4-BE49-F238E27FC236}">
                <a16:creationId xmlns:a16="http://schemas.microsoft.com/office/drawing/2014/main" id="{0F83F7EA-F910-2926-EFA7-BE0BE4BC520F}"/>
              </a:ext>
            </a:extLst>
          </p:cNvPr>
          <p:cNvSpPr>
            <a:spLocks noGrp="1"/>
          </p:cNvSpPr>
          <p:nvPr>
            <p:ph type="body" sz="quarter" idx="17" hasCustomPrompt="1"/>
          </p:nvPr>
        </p:nvSpPr>
        <p:spPr>
          <a:xfrm>
            <a:off x="9031477" y="3089687"/>
            <a:ext cx="1681163" cy="3049368"/>
          </a:xfrm>
          <a:prstGeom prst="roundRect">
            <a:avLst>
              <a:gd name="adj" fmla="val 8735"/>
            </a:avLst>
          </a:prstGeom>
          <a:solidFill>
            <a:schemeClr val="tx1"/>
          </a:solidFill>
        </p:spPr>
        <p:txBody>
          <a:bodyPr tIns="396000"/>
          <a:lstStyle>
            <a:lvl1pPr algn="ctr">
              <a:defRPr sz="28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fr-FR"/>
              <a:t>XX %</a:t>
            </a:r>
          </a:p>
        </p:txBody>
      </p:sp>
      <p:sp>
        <p:nvSpPr>
          <p:cNvPr id="3" name="Espace réservé du pied de page 2">
            <a:extLst>
              <a:ext uri="{FF2B5EF4-FFF2-40B4-BE49-F238E27FC236}">
                <a16:creationId xmlns:a16="http://schemas.microsoft.com/office/drawing/2014/main" id="{56FDADA4-2484-A2AA-4EA6-ED9B08AEE7EB}"/>
              </a:ext>
            </a:extLst>
          </p:cNvPr>
          <p:cNvSpPr>
            <a:spLocks noGrp="1"/>
          </p:cNvSpPr>
          <p:nvPr>
            <p:ph type="ftr" sz="quarter" idx="10"/>
          </p:nvPr>
        </p:nvSpPr>
        <p:spPr/>
        <p:txBody>
          <a:body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FB64C66A-D4EE-0C3A-7085-1AD296D60A86}"/>
              </a:ext>
            </a:extLst>
          </p:cNvPr>
          <p:cNvSpPr>
            <a:spLocks noGrp="1"/>
          </p:cNvSpPr>
          <p:nvPr>
            <p:ph type="sldNum" sz="quarter" idx="11"/>
          </p:nvPr>
        </p:nvSpPr>
        <p:spPr/>
        <p:txBody>
          <a:bodyPr/>
          <a:lstStyle/>
          <a:p>
            <a:fld id="{72F7D735-2684-4015-BC38-8C62B24B466E}" type="slidenum">
              <a:rPr lang="fr-FR" smtClean="0"/>
              <a:pPr/>
              <a:t>‹N°›</a:t>
            </a:fld>
            <a:endParaRPr lang="fr-FR"/>
          </a:p>
        </p:txBody>
      </p:sp>
      <p:sp>
        <p:nvSpPr>
          <p:cNvPr id="13" name="ZoneTexte 12">
            <a:extLst>
              <a:ext uri="{FF2B5EF4-FFF2-40B4-BE49-F238E27FC236}">
                <a16:creationId xmlns:a16="http://schemas.microsoft.com/office/drawing/2014/main" id="{4AD11687-8731-D6C6-3B24-A952C596E70E}"/>
              </a:ext>
            </a:extLst>
          </p:cNvPr>
          <p:cNvSpPr txBox="1"/>
          <p:nvPr userDrawn="1"/>
        </p:nvSpPr>
        <p:spPr>
          <a:xfrm>
            <a:off x="7115742" y="1760230"/>
            <a:ext cx="1584176" cy="492443"/>
          </a:xfrm>
          <a:prstGeom prst="rect">
            <a:avLst/>
          </a:prstGeom>
          <a:noFill/>
        </p:spPr>
        <p:txBody>
          <a:bodyPr wrap="square" lIns="36000" tIns="0" rIns="36000" bIns="0" rtlCol="0">
            <a:spAutoFit/>
          </a:bodyPr>
          <a:lstStyle/>
          <a:p>
            <a:pPr algn="ctr">
              <a:buClr>
                <a:schemeClr val="tx2"/>
              </a:buClr>
            </a:pPr>
            <a:r>
              <a:rPr lang="fr-FR" sz="3200" b="1"/>
              <a:t>2022</a:t>
            </a:r>
          </a:p>
        </p:txBody>
      </p:sp>
      <p:pic>
        <p:nvPicPr>
          <p:cNvPr id="19" name="Graphique 18">
            <a:extLst>
              <a:ext uri="{FF2B5EF4-FFF2-40B4-BE49-F238E27FC236}">
                <a16:creationId xmlns:a16="http://schemas.microsoft.com/office/drawing/2014/main" id="{7C39866E-DBD2-3C05-845F-C4F88E4813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3683" y="857167"/>
            <a:ext cx="1847306" cy="1038371"/>
          </a:xfrm>
          <a:prstGeom prst="rect">
            <a:avLst/>
          </a:prstGeom>
          <a:effectLst>
            <a:outerShdw blurRad="266700" dist="165100" dir="2700000" algn="tl" rotWithShape="0">
              <a:prstClr val="black">
                <a:alpha val="41000"/>
              </a:prstClr>
            </a:outerShdw>
          </a:effectLst>
        </p:spPr>
      </p:pic>
      <p:pic>
        <p:nvPicPr>
          <p:cNvPr id="20" name="Graphique 19">
            <a:extLst>
              <a:ext uri="{FF2B5EF4-FFF2-40B4-BE49-F238E27FC236}">
                <a16:creationId xmlns:a16="http://schemas.microsoft.com/office/drawing/2014/main" id="{5A6E361E-C28C-A03E-5CD5-3332B3375E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543288" y="940325"/>
            <a:ext cx="1040713" cy="584985"/>
          </a:xfrm>
          <a:prstGeom prst="rect">
            <a:avLst/>
          </a:prstGeom>
          <a:effectLst>
            <a:outerShdw blurRad="266700" dist="165100" dir="2700000" algn="tl" rotWithShape="0">
              <a:prstClr val="black">
                <a:alpha val="41000"/>
              </a:prstClr>
            </a:outerShdw>
          </a:effectLst>
        </p:spPr>
      </p:pic>
      <p:pic>
        <p:nvPicPr>
          <p:cNvPr id="21" name="Graphique 20">
            <a:extLst>
              <a:ext uri="{FF2B5EF4-FFF2-40B4-BE49-F238E27FC236}">
                <a16:creationId xmlns:a16="http://schemas.microsoft.com/office/drawing/2014/main" id="{8D340BC0-279F-04E6-DED6-67BF9DBBFDC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99808" y="1437233"/>
            <a:ext cx="1847306" cy="1038371"/>
          </a:xfrm>
          <a:prstGeom prst="rect">
            <a:avLst/>
          </a:prstGeom>
          <a:effectLst>
            <a:outerShdw blurRad="266700" dist="165100" dir="2700000" algn="tl" rotWithShape="0">
              <a:prstClr val="black">
                <a:alpha val="41000"/>
              </a:prstClr>
            </a:outerShdw>
          </a:effectLst>
        </p:spPr>
      </p:pic>
      <p:pic>
        <p:nvPicPr>
          <p:cNvPr id="22" name="Graphique 21">
            <a:extLst>
              <a:ext uri="{FF2B5EF4-FFF2-40B4-BE49-F238E27FC236}">
                <a16:creationId xmlns:a16="http://schemas.microsoft.com/office/drawing/2014/main" id="{DC3AD9DC-624B-92E6-10FE-B1673C6CB7E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9563326" y="825099"/>
            <a:ext cx="1040713" cy="584985"/>
          </a:xfrm>
          <a:prstGeom prst="rect">
            <a:avLst/>
          </a:prstGeom>
          <a:effectLst>
            <a:outerShdw blurRad="266700" dist="165100" dir="2700000" algn="tl" rotWithShape="0">
              <a:prstClr val="black">
                <a:alpha val="41000"/>
              </a:prstClr>
            </a:outerShdw>
          </a:effectLst>
        </p:spPr>
      </p:pic>
      <p:sp>
        <p:nvSpPr>
          <p:cNvPr id="36" name="Espace réservé du texte 23">
            <a:extLst>
              <a:ext uri="{FF2B5EF4-FFF2-40B4-BE49-F238E27FC236}">
                <a16:creationId xmlns:a16="http://schemas.microsoft.com/office/drawing/2014/main" id="{1A8AFA28-3FE3-FE40-740C-9229D858E3E1}"/>
              </a:ext>
            </a:extLst>
          </p:cNvPr>
          <p:cNvSpPr>
            <a:spLocks noGrp="1"/>
          </p:cNvSpPr>
          <p:nvPr>
            <p:ph type="body" sz="quarter" idx="12" hasCustomPrompt="1"/>
          </p:nvPr>
        </p:nvSpPr>
        <p:spPr>
          <a:xfrm>
            <a:off x="2639617" y="347899"/>
            <a:ext cx="6787248" cy="930359"/>
          </a:xfrm>
          <a:prstGeom prst="rect">
            <a:avLst/>
          </a:prstGeom>
        </p:spPr>
        <p:txBody>
          <a:bodyPr/>
          <a:lstStyle>
            <a:lvl1pPr algn="ctr">
              <a:defRPr>
                <a:solidFill>
                  <a:schemeClr val="bg1"/>
                </a:solidFill>
              </a:defRPr>
            </a:lvl1pPr>
          </a:lstStyle>
          <a:p>
            <a:pPr lvl="0"/>
            <a:r>
              <a:rPr lang="fr-FR"/>
              <a:t>Titre slide (graphique)</a:t>
            </a:r>
          </a:p>
        </p:txBody>
      </p:sp>
      <p:sp>
        <p:nvSpPr>
          <p:cNvPr id="55" name="Espace réservé du texte 15">
            <a:extLst>
              <a:ext uri="{FF2B5EF4-FFF2-40B4-BE49-F238E27FC236}">
                <a16:creationId xmlns:a16="http://schemas.microsoft.com/office/drawing/2014/main" id="{2D26D59B-E04B-B152-541A-1EA0F2CC8752}"/>
              </a:ext>
            </a:extLst>
          </p:cNvPr>
          <p:cNvSpPr>
            <a:spLocks noGrp="1"/>
          </p:cNvSpPr>
          <p:nvPr>
            <p:ph type="body" sz="quarter" idx="18" hasCustomPrompt="1"/>
          </p:nvPr>
        </p:nvSpPr>
        <p:spPr>
          <a:xfrm>
            <a:off x="1336103" y="3004727"/>
            <a:ext cx="1426667" cy="584985"/>
          </a:xfrm>
          <a:prstGeom prst="rect">
            <a:avLst/>
          </a:prstGeom>
        </p:spPr>
        <p:txBody>
          <a:bodyPr/>
          <a:lstStyle>
            <a:lvl1pPr algn="ctr">
              <a:defRPr sz="3200" b="1">
                <a:solidFill>
                  <a:schemeClr val="tx1"/>
                </a:solidFill>
              </a:defRPr>
            </a:lvl1pPr>
            <a:lvl2pPr algn="l">
              <a:defRPr sz="3200" b="1">
                <a:solidFill>
                  <a:schemeClr val="tx1"/>
                </a:solidFill>
              </a:defRPr>
            </a:lvl2pPr>
            <a:lvl3pPr algn="l">
              <a:defRPr sz="3200" b="1">
                <a:solidFill>
                  <a:schemeClr val="tx1"/>
                </a:solidFill>
              </a:defRPr>
            </a:lvl3pPr>
            <a:lvl4pPr algn="l">
              <a:defRPr sz="3200" b="1">
                <a:solidFill>
                  <a:schemeClr val="tx1"/>
                </a:solidFill>
              </a:defRPr>
            </a:lvl4pPr>
            <a:lvl5pPr algn="l">
              <a:defRPr sz="3200" b="1">
                <a:solidFill>
                  <a:schemeClr val="tx1"/>
                </a:solidFill>
              </a:defRPr>
            </a:lvl5pPr>
          </a:lstStyle>
          <a:p>
            <a:pPr lvl="0"/>
            <a:r>
              <a:rPr lang="fr-FR"/>
              <a:t>2019</a:t>
            </a:r>
          </a:p>
        </p:txBody>
      </p:sp>
      <p:sp>
        <p:nvSpPr>
          <p:cNvPr id="56" name="Espace réservé du texte 15">
            <a:extLst>
              <a:ext uri="{FF2B5EF4-FFF2-40B4-BE49-F238E27FC236}">
                <a16:creationId xmlns:a16="http://schemas.microsoft.com/office/drawing/2014/main" id="{3D6081A2-391E-4D86-7FB6-78C1A1883AA4}"/>
              </a:ext>
            </a:extLst>
          </p:cNvPr>
          <p:cNvSpPr>
            <a:spLocks noGrp="1"/>
          </p:cNvSpPr>
          <p:nvPr>
            <p:ph type="body" sz="quarter" idx="19" hasCustomPrompt="1"/>
          </p:nvPr>
        </p:nvSpPr>
        <p:spPr>
          <a:xfrm>
            <a:off x="3304196" y="2020098"/>
            <a:ext cx="1426667" cy="584985"/>
          </a:xfrm>
          <a:prstGeom prst="rect">
            <a:avLst/>
          </a:prstGeom>
        </p:spPr>
        <p:txBody>
          <a:bodyPr/>
          <a:lstStyle>
            <a:lvl1pPr algn="ctr">
              <a:defRPr sz="3200" b="1">
                <a:solidFill>
                  <a:schemeClr val="tx1"/>
                </a:solidFill>
              </a:defRPr>
            </a:lvl1pPr>
            <a:lvl2pPr algn="l">
              <a:defRPr sz="3200" b="1">
                <a:solidFill>
                  <a:schemeClr val="tx1"/>
                </a:solidFill>
              </a:defRPr>
            </a:lvl2pPr>
            <a:lvl3pPr algn="l">
              <a:defRPr sz="3200" b="1">
                <a:solidFill>
                  <a:schemeClr val="tx1"/>
                </a:solidFill>
              </a:defRPr>
            </a:lvl3pPr>
            <a:lvl4pPr algn="l">
              <a:defRPr sz="3200" b="1">
                <a:solidFill>
                  <a:schemeClr val="tx1"/>
                </a:solidFill>
              </a:defRPr>
            </a:lvl4pPr>
            <a:lvl5pPr algn="l">
              <a:defRPr sz="3200" b="1">
                <a:solidFill>
                  <a:schemeClr val="tx1"/>
                </a:solidFill>
              </a:defRPr>
            </a:lvl5pPr>
          </a:lstStyle>
          <a:p>
            <a:pPr lvl="0"/>
            <a:r>
              <a:rPr lang="fr-FR"/>
              <a:t>2020</a:t>
            </a:r>
          </a:p>
        </p:txBody>
      </p:sp>
      <p:sp>
        <p:nvSpPr>
          <p:cNvPr id="57" name="Espace réservé du texte 15">
            <a:extLst>
              <a:ext uri="{FF2B5EF4-FFF2-40B4-BE49-F238E27FC236}">
                <a16:creationId xmlns:a16="http://schemas.microsoft.com/office/drawing/2014/main" id="{9E07A568-BF42-99CC-0C98-B5CD76F3E5ED}"/>
              </a:ext>
            </a:extLst>
          </p:cNvPr>
          <p:cNvSpPr>
            <a:spLocks noGrp="1"/>
          </p:cNvSpPr>
          <p:nvPr>
            <p:ph type="body" sz="quarter" idx="20" hasCustomPrompt="1"/>
          </p:nvPr>
        </p:nvSpPr>
        <p:spPr>
          <a:xfrm>
            <a:off x="5223810" y="1123156"/>
            <a:ext cx="1426667" cy="584985"/>
          </a:xfrm>
          <a:prstGeom prst="rect">
            <a:avLst/>
          </a:prstGeom>
        </p:spPr>
        <p:txBody>
          <a:bodyPr/>
          <a:lstStyle>
            <a:lvl1pPr algn="ctr">
              <a:defRPr sz="3200" b="1">
                <a:solidFill>
                  <a:schemeClr val="tx1"/>
                </a:solidFill>
              </a:defRPr>
            </a:lvl1pPr>
            <a:lvl2pPr algn="l">
              <a:defRPr sz="3200" b="1">
                <a:solidFill>
                  <a:schemeClr val="tx1"/>
                </a:solidFill>
              </a:defRPr>
            </a:lvl2pPr>
            <a:lvl3pPr algn="l">
              <a:defRPr sz="3200" b="1">
                <a:solidFill>
                  <a:schemeClr val="tx1"/>
                </a:solidFill>
              </a:defRPr>
            </a:lvl3pPr>
            <a:lvl4pPr algn="l">
              <a:defRPr sz="3200" b="1">
                <a:solidFill>
                  <a:schemeClr val="tx1"/>
                </a:solidFill>
              </a:defRPr>
            </a:lvl4pPr>
            <a:lvl5pPr algn="l">
              <a:defRPr sz="3200" b="1">
                <a:solidFill>
                  <a:schemeClr val="tx1"/>
                </a:solidFill>
              </a:defRPr>
            </a:lvl5pPr>
          </a:lstStyle>
          <a:p>
            <a:pPr lvl="0"/>
            <a:r>
              <a:rPr lang="fr-FR"/>
              <a:t>2021</a:t>
            </a:r>
          </a:p>
        </p:txBody>
      </p:sp>
      <p:sp>
        <p:nvSpPr>
          <p:cNvPr id="58" name="Espace réservé du texte 15">
            <a:extLst>
              <a:ext uri="{FF2B5EF4-FFF2-40B4-BE49-F238E27FC236}">
                <a16:creationId xmlns:a16="http://schemas.microsoft.com/office/drawing/2014/main" id="{96CEA6F4-906C-B0FE-A8D7-46923C82576B}"/>
              </a:ext>
            </a:extLst>
          </p:cNvPr>
          <p:cNvSpPr>
            <a:spLocks noGrp="1"/>
          </p:cNvSpPr>
          <p:nvPr>
            <p:ph type="body" sz="quarter" idx="21" hasCustomPrompt="1"/>
          </p:nvPr>
        </p:nvSpPr>
        <p:spPr>
          <a:xfrm>
            <a:off x="9117509" y="2498190"/>
            <a:ext cx="1426667" cy="584985"/>
          </a:xfrm>
          <a:prstGeom prst="rect">
            <a:avLst/>
          </a:prstGeom>
        </p:spPr>
        <p:txBody>
          <a:bodyPr/>
          <a:lstStyle>
            <a:lvl1pPr algn="ctr">
              <a:defRPr sz="3200" b="1">
                <a:solidFill>
                  <a:schemeClr val="tx1"/>
                </a:solidFill>
              </a:defRPr>
            </a:lvl1pPr>
            <a:lvl2pPr algn="l">
              <a:defRPr sz="3200" b="1">
                <a:solidFill>
                  <a:schemeClr val="tx1"/>
                </a:solidFill>
              </a:defRPr>
            </a:lvl2pPr>
            <a:lvl3pPr algn="l">
              <a:defRPr sz="3200" b="1">
                <a:solidFill>
                  <a:schemeClr val="tx1"/>
                </a:solidFill>
              </a:defRPr>
            </a:lvl3pPr>
            <a:lvl4pPr algn="l">
              <a:defRPr sz="3200" b="1">
                <a:solidFill>
                  <a:schemeClr val="tx1"/>
                </a:solidFill>
              </a:defRPr>
            </a:lvl4pPr>
            <a:lvl5pPr algn="l">
              <a:defRPr sz="3200" b="1">
                <a:solidFill>
                  <a:schemeClr val="tx1"/>
                </a:solidFill>
              </a:defRPr>
            </a:lvl5pPr>
          </a:lstStyle>
          <a:p>
            <a:pPr lvl="0"/>
            <a:r>
              <a:rPr lang="fr-FR"/>
              <a:t>2023</a:t>
            </a:r>
          </a:p>
        </p:txBody>
      </p:sp>
      <p:sp>
        <p:nvSpPr>
          <p:cNvPr id="59" name="Espace réservé du texte 15">
            <a:extLst>
              <a:ext uri="{FF2B5EF4-FFF2-40B4-BE49-F238E27FC236}">
                <a16:creationId xmlns:a16="http://schemas.microsoft.com/office/drawing/2014/main" id="{11B3BB31-D91A-A6F7-AFBD-4AFE40035B9C}"/>
              </a:ext>
            </a:extLst>
          </p:cNvPr>
          <p:cNvSpPr>
            <a:spLocks noGrp="1"/>
          </p:cNvSpPr>
          <p:nvPr>
            <p:ph type="body" sz="quarter" idx="22" hasCustomPrompt="1"/>
          </p:nvPr>
        </p:nvSpPr>
        <p:spPr>
          <a:xfrm>
            <a:off x="7231563" y="1130798"/>
            <a:ext cx="1426667" cy="584985"/>
          </a:xfrm>
          <a:prstGeom prst="rect">
            <a:avLst/>
          </a:prstGeom>
        </p:spPr>
        <p:txBody>
          <a:bodyPr/>
          <a:lstStyle>
            <a:lvl1pPr algn="ctr">
              <a:defRPr sz="3200" b="1">
                <a:solidFill>
                  <a:schemeClr val="tx1"/>
                </a:solidFill>
              </a:defRPr>
            </a:lvl1pPr>
            <a:lvl2pPr algn="l">
              <a:defRPr sz="3200" b="1">
                <a:solidFill>
                  <a:schemeClr val="tx1"/>
                </a:solidFill>
              </a:defRPr>
            </a:lvl2pPr>
            <a:lvl3pPr algn="l">
              <a:defRPr sz="3200" b="1">
                <a:solidFill>
                  <a:schemeClr val="tx1"/>
                </a:solidFill>
              </a:defRPr>
            </a:lvl3pPr>
            <a:lvl4pPr algn="l">
              <a:defRPr sz="3200" b="1">
                <a:solidFill>
                  <a:schemeClr val="tx1"/>
                </a:solidFill>
              </a:defRPr>
            </a:lvl4pPr>
            <a:lvl5pPr algn="l">
              <a:defRPr sz="3200" b="1">
                <a:solidFill>
                  <a:schemeClr val="tx1"/>
                </a:solidFill>
              </a:defRPr>
            </a:lvl5pPr>
          </a:lstStyle>
          <a:p>
            <a:pPr lvl="0"/>
            <a:r>
              <a:rPr lang="fr-FR"/>
              <a:t>2022</a:t>
            </a:r>
          </a:p>
        </p:txBody>
      </p:sp>
      <p:sp>
        <p:nvSpPr>
          <p:cNvPr id="61" name="Espace réservé du texte 60">
            <a:extLst>
              <a:ext uri="{FF2B5EF4-FFF2-40B4-BE49-F238E27FC236}">
                <a16:creationId xmlns:a16="http://schemas.microsoft.com/office/drawing/2014/main" id="{4028733F-1DB1-984D-3F91-DE7730D70A6C}"/>
              </a:ext>
            </a:extLst>
          </p:cNvPr>
          <p:cNvSpPr>
            <a:spLocks noGrp="1"/>
          </p:cNvSpPr>
          <p:nvPr>
            <p:ph type="body" sz="quarter" idx="23" hasCustomPrompt="1"/>
          </p:nvPr>
        </p:nvSpPr>
        <p:spPr>
          <a:xfrm>
            <a:off x="1322935" y="5612646"/>
            <a:ext cx="1453001" cy="360139"/>
          </a:xfrm>
          <a:prstGeom prst="rect">
            <a:avLst/>
          </a:prstGeom>
        </p:spPr>
        <p:txBody>
          <a:bodyPr/>
          <a:lstStyle>
            <a:lvl1pPr algn="ctr">
              <a:defRPr sz="10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a:t>
            </a:r>
          </a:p>
          <a:p>
            <a:pPr lvl="0"/>
            <a:endParaRPr lang="fr-FR"/>
          </a:p>
        </p:txBody>
      </p:sp>
      <p:sp>
        <p:nvSpPr>
          <p:cNvPr id="62" name="Espace réservé du texte 60">
            <a:extLst>
              <a:ext uri="{FF2B5EF4-FFF2-40B4-BE49-F238E27FC236}">
                <a16:creationId xmlns:a16="http://schemas.microsoft.com/office/drawing/2014/main" id="{6752A8AA-6AF8-3997-2597-C539F4378C4C}"/>
              </a:ext>
            </a:extLst>
          </p:cNvPr>
          <p:cNvSpPr>
            <a:spLocks noGrp="1"/>
          </p:cNvSpPr>
          <p:nvPr>
            <p:ph type="body" sz="quarter" idx="24" hasCustomPrompt="1"/>
          </p:nvPr>
        </p:nvSpPr>
        <p:spPr>
          <a:xfrm>
            <a:off x="3287688" y="5614235"/>
            <a:ext cx="1453001" cy="360139"/>
          </a:xfrm>
          <a:prstGeom prst="rect">
            <a:avLst/>
          </a:prstGeom>
        </p:spPr>
        <p:txBody>
          <a:bodyPr/>
          <a:lstStyle>
            <a:lvl1pPr algn="ctr">
              <a:defRPr sz="10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a:t>
            </a:r>
          </a:p>
          <a:p>
            <a:pPr lvl="0"/>
            <a:endParaRPr lang="fr-FR"/>
          </a:p>
        </p:txBody>
      </p:sp>
      <p:sp>
        <p:nvSpPr>
          <p:cNvPr id="63" name="Espace réservé du texte 60">
            <a:extLst>
              <a:ext uri="{FF2B5EF4-FFF2-40B4-BE49-F238E27FC236}">
                <a16:creationId xmlns:a16="http://schemas.microsoft.com/office/drawing/2014/main" id="{3D01F6BA-7274-F57D-7BC2-E4437A7818B0}"/>
              </a:ext>
            </a:extLst>
          </p:cNvPr>
          <p:cNvSpPr>
            <a:spLocks noGrp="1"/>
          </p:cNvSpPr>
          <p:nvPr>
            <p:ph type="body" sz="quarter" idx="25" hasCustomPrompt="1"/>
          </p:nvPr>
        </p:nvSpPr>
        <p:spPr>
          <a:xfrm>
            <a:off x="5232032" y="5612645"/>
            <a:ext cx="1453001" cy="360139"/>
          </a:xfrm>
          <a:prstGeom prst="rect">
            <a:avLst/>
          </a:prstGeom>
        </p:spPr>
        <p:txBody>
          <a:bodyPr/>
          <a:lstStyle>
            <a:lvl1pPr algn="ctr">
              <a:defRPr sz="10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a:t>
            </a:r>
          </a:p>
          <a:p>
            <a:pPr lvl="0"/>
            <a:endParaRPr lang="fr-FR"/>
          </a:p>
        </p:txBody>
      </p:sp>
      <p:sp>
        <p:nvSpPr>
          <p:cNvPr id="64" name="Espace réservé du texte 60">
            <a:extLst>
              <a:ext uri="{FF2B5EF4-FFF2-40B4-BE49-F238E27FC236}">
                <a16:creationId xmlns:a16="http://schemas.microsoft.com/office/drawing/2014/main" id="{D87EE76E-011A-813F-2AD6-5C973AD499B4}"/>
              </a:ext>
            </a:extLst>
          </p:cNvPr>
          <p:cNvSpPr>
            <a:spLocks noGrp="1"/>
          </p:cNvSpPr>
          <p:nvPr>
            <p:ph type="body" sz="quarter" idx="26" hasCustomPrompt="1"/>
          </p:nvPr>
        </p:nvSpPr>
        <p:spPr>
          <a:xfrm>
            <a:off x="7181329" y="5614235"/>
            <a:ext cx="1453001" cy="360139"/>
          </a:xfrm>
          <a:prstGeom prst="rect">
            <a:avLst/>
          </a:prstGeom>
        </p:spPr>
        <p:txBody>
          <a:bodyPr/>
          <a:lstStyle>
            <a:lvl1pPr algn="ctr">
              <a:defRPr sz="10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a:t>
            </a:r>
          </a:p>
          <a:p>
            <a:pPr lvl="0"/>
            <a:endParaRPr lang="fr-FR"/>
          </a:p>
        </p:txBody>
      </p:sp>
      <p:sp>
        <p:nvSpPr>
          <p:cNvPr id="65" name="Espace réservé du texte 60">
            <a:extLst>
              <a:ext uri="{FF2B5EF4-FFF2-40B4-BE49-F238E27FC236}">
                <a16:creationId xmlns:a16="http://schemas.microsoft.com/office/drawing/2014/main" id="{36D5E5BA-C354-5D8C-E918-F87EEB547649}"/>
              </a:ext>
            </a:extLst>
          </p:cNvPr>
          <p:cNvSpPr>
            <a:spLocks noGrp="1"/>
          </p:cNvSpPr>
          <p:nvPr>
            <p:ph type="body" sz="quarter" idx="27" hasCustomPrompt="1"/>
          </p:nvPr>
        </p:nvSpPr>
        <p:spPr>
          <a:xfrm>
            <a:off x="9127517" y="5614235"/>
            <a:ext cx="1453001" cy="360139"/>
          </a:xfrm>
          <a:prstGeom prst="rect">
            <a:avLst/>
          </a:prstGeom>
        </p:spPr>
        <p:txBody>
          <a:bodyPr/>
          <a:lstStyle>
            <a:lvl1pPr algn="ctr">
              <a:defRPr sz="10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a:t>
            </a:r>
          </a:p>
          <a:p>
            <a:pPr lvl="0"/>
            <a:endParaRPr lang="fr-FR"/>
          </a:p>
        </p:txBody>
      </p:sp>
    </p:spTree>
    <p:extLst>
      <p:ext uri="{BB962C8B-B14F-4D97-AF65-F5344CB8AC3E}">
        <p14:creationId xmlns:p14="http://schemas.microsoft.com/office/powerpoint/2010/main" val="15312335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Graphique 4">
    <p:bg>
      <p:bgPr>
        <a:solidFill>
          <a:schemeClr val="tx2"/>
        </a:solidFill>
        <a:effectLst/>
      </p:bgPr>
    </p:bg>
    <p:spTree>
      <p:nvGrpSpPr>
        <p:cNvPr id="1" name=""/>
        <p:cNvGrpSpPr/>
        <p:nvPr/>
      </p:nvGrpSpPr>
      <p:grpSpPr>
        <a:xfrm>
          <a:off x="0" y="0"/>
          <a:ext cx="0" cy="0"/>
          <a:chOff x="0" y="0"/>
          <a:chExt cx="0" cy="0"/>
        </a:xfrm>
      </p:grpSpPr>
      <p:sp>
        <p:nvSpPr>
          <p:cNvPr id="42" name="Espace réservé du texte 44">
            <a:extLst>
              <a:ext uri="{FF2B5EF4-FFF2-40B4-BE49-F238E27FC236}">
                <a16:creationId xmlns:a16="http://schemas.microsoft.com/office/drawing/2014/main" id="{8DCEAD42-5623-4B7A-E112-948E24761E70}"/>
              </a:ext>
            </a:extLst>
          </p:cNvPr>
          <p:cNvSpPr>
            <a:spLocks noGrp="1"/>
          </p:cNvSpPr>
          <p:nvPr>
            <p:ph type="body" sz="quarter" idx="13" hasCustomPrompt="1"/>
          </p:nvPr>
        </p:nvSpPr>
        <p:spPr>
          <a:xfrm>
            <a:off x="1206500" y="4868337"/>
            <a:ext cx="1681163" cy="1246507"/>
          </a:xfrm>
          <a:prstGeom prst="roundRect">
            <a:avLst>
              <a:gd name="adj" fmla="val 8735"/>
            </a:avLst>
          </a:prstGeom>
          <a:solidFill>
            <a:schemeClr val="tx1"/>
          </a:solidFill>
        </p:spPr>
        <p:txBody>
          <a:bodyPr tIns="396000"/>
          <a:lstStyle>
            <a:lvl1pPr algn="ctr">
              <a:defRPr sz="28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fr-FR"/>
              <a:t>XX €</a:t>
            </a:r>
          </a:p>
        </p:txBody>
      </p:sp>
      <p:sp>
        <p:nvSpPr>
          <p:cNvPr id="43" name="Espace réservé du texte 44">
            <a:extLst>
              <a:ext uri="{FF2B5EF4-FFF2-40B4-BE49-F238E27FC236}">
                <a16:creationId xmlns:a16="http://schemas.microsoft.com/office/drawing/2014/main" id="{968A5376-FC1D-DD84-1271-4A9A7286FACD}"/>
              </a:ext>
            </a:extLst>
          </p:cNvPr>
          <p:cNvSpPr>
            <a:spLocks noGrp="1"/>
          </p:cNvSpPr>
          <p:nvPr>
            <p:ph type="body" sz="quarter" idx="14" hasCustomPrompt="1"/>
          </p:nvPr>
        </p:nvSpPr>
        <p:spPr>
          <a:xfrm>
            <a:off x="3162744" y="4365104"/>
            <a:ext cx="1681163" cy="1749740"/>
          </a:xfrm>
          <a:prstGeom prst="roundRect">
            <a:avLst>
              <a:gd name="adj" fmla="val 8735"/>
            </a:avLst>
          </a:prstGeom>
          <a:solidFill>
            <a:schemeClr val="tx1"/>
          </a:solidFill>
        </p:spPr>
        <p:txBody>
          <a:bodyPr tIns="396000"/>
          <a:lstStyle>
            <a:lvl1pPr algn="ctr">
              <a:defRPr sz="28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fr-FR"/>
              <a:t>XX €</a:t>
            </a:r>
          </a:p>
        </p:txBody>
      </p:sp>
      <p:sp>
        <p:nvSpPr>
          <p:cNvPr id="44" name="Espace réservé du texte 44">
            <a:extLst>
              <a:ext uri="{FF2B5EF4-FFF2-40B4-BE49-F238E27FC236}">
                <a16:creationId xmlns:a16="http://schemas.microsoft.com/office/drawing/2014/main" id="{61405FF7-A843-CB0C-0D9C-1491B097DB76}"/>
              </a:ext>
            </a:extLst>
          </p:cNvPr>
          <p:cNvSpPr>
            <a:spLocks noGrp="1"/>
          </p:cNvSpPr>
          <p:nvPr>
            <p:ph type="body" sz="quarter" idx="15" hasCustomPrompt="1"/>
          </p:nvPr>
        </p:nvSpPr>
        <p:spPr>
          <a:xfrm>
            <a:off x="5118988" y="3925276"/>
            <a:ext cx="1681163" cy="2189568"/>
          </a:xfrm>
          <a:prstGeom prst="roundRect">
            <a:avLst>
              <a:gd name="adj" fmla="val 8735"/>
            </a:avLst>
          </a:prstGeom>
          <a:solidFill>
            <a:schemeClr val="tx1"/>
          </a:solidFill>
        </p:spPr>
        <p:txBody>
          <a:bodyPr tIns="396000"/>
          <a:lstStyle>
            <a:lvl1pPr algn="ctr">
              <a:defRPr sz="28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fr-FR"/>
              <a:t>XX €</a:t>
            </a:r>
          </a:p>
        </p:txBody>
      </p:sp>
      <p:sp>
        <p:nvSpPr>
          <p:cNvPr id="45" name="Espace réservé du texte 44">
            <a:extLst>
              <a:ext uri="{FF2B5EF4-FFF2-40B4-BE49-F238E27FC236}">
                <a16:creationId xmlns:a16="http://schemas.microsoft.com/office/drawing/2014/main" id="{8F06EDCF-303E-18CA-6832-008C5B24BCEE}"/>
              </a:ext>
            </a:extLst>
          </p:cNvPr>
          <p:cNvSpPr>
            <a:spLocks noGrp="1"/>
          </p:cNvSpPr>
          <p:nvPr>
            <p:ph type="body" sz="quarter" idx="16" hasCustomPrompt="1"/>
          </p:nvPr>
        </p:nvSpPr>
        <p:spPr>
          <a:xfrm>
            <a:off x="7075232" y="3949487"/>
            <a:ext cx="1681163" cy="2189568"/>
          </a:xfrm>
          <a:prstGeom prst="roundRect">
            <a:avLst>
              <a:gd name="adj" fmla="val 8735"/>
            </a:avLst>
          </a:prstGeom>
          <a:solidFill>
            <a:schemeClr val="tx1"/>
          </a:solidFill>
        </p:spPr>
        <p:txBody>
          <a:bodyPr tIns="396000"/>
          <a:lstStyle>
            <a:lvl1pPr algn="ctr">
              <a:defRPr sz="28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fr-FR"/>
              <a:t>XX €</a:t>
            </a:r>
          </a:p>
        </p:txBody>
      </p:sp>
      <p:sp>
        <p:nvSpPr>
          <p:cNvPr id="46" name="Espace réservé du texte 44">
            <a:extLst>
              <a:ext uri="{FF2B5EF4-FFF2-40B4-BE49-F238E27FC236}">
                <a16:creationId xmlns:a16="http://schemas.microsoft.com/office/drawing/2014/main" id="{04C3C917-E8DB-4AD2-8B9A-C07D79F7AB02}"/>
              </a:ext>
            </a:extLst>
          </p:cNvPr>
          <p:cNvSpPr>
            <a:spLocks noGrp="1"/>
          </p:cNvSpPr>
          <p:nvPr>
            <p:ph type="body" sz="quarter" idx="17" hasCustomPrompt="1"/>
          </p:nvPr>
        </p:nvSpPr>
        <p:spPr>
          <a:xfrm>
            <a:off x="9031477" y="4614263"/>
            <a:ext cx="1681163" cy="1524792"/>
          </a:xfrm>
          <a:prstGeom prst="roundRect">
            <a:avLst>
              <a:gd name="adj" fmla="val 8735"/>
            </a:avLst>
          </a:prstGeom>
          <a:solidFill>
            <a:schemeClr val="tx1"/>
          </a:solidFill>
        </p:spPr>
        <p:txBody>
          <a:bodyPr tIns="396000"/>
          <a:lstStyle>
            <a:lvl1pPr algn="ctr">
              <a:defRPr sz="28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fr-FR"/>
              <a:t>XX €</a:t>
            </a:r>
          </a:p>
        </p:txBody>
      </p:sp>
      <p:sp>
        <p:nvSpPr>
          <p:cNvPr id="47" name="Espace réservé du texte 44">
            <a:extLst>
              <a:ext uri="{FF2B5EF4-FFF2-40B4-BE49-F238E27FC236}">
                <a16:creationId xmlns:a16="http://schemas.microsoft.com/office/drawing/2014/main" id="{C4FB4FF1-AF24-3CFC-A599-04DA9CA765F6}"/>
              </a:ext>
            </a:extLst>
          </p:cNvPr>
          <p:cNvSpPr>
            <a:spLocks noGrp="1"/>
          </p:cNvSpPr>
          <p:nvPr>
            <p:ph type="body" sz="quarter" idx="18" hasCustomPrompt="1"/>
          </p:nvPr>
        </p:nvSpPr>
        <p:spPr>
          <a:xfrm>
            <a:off x="1206500" y="3550416"/>
            <a:ext cx="1681163" cy="1317921"/>
          </a:xfrm>
          <a:prstGeom prst="roundRect">
            <a:avLst>
              <a:gd name="adj" fmla="val 8735"/>
            </a:avLst>
          </a:prstGeom>
          <a:solidFill>
            <a:schemeClr val="accent1"/>
          </a:solidFill>
        </p:spPr>
        <p:txBody>
          <a:bodyPr tIns="396000"/>
          <a:lstStyle>
            <a:lvl1pPr algn="ctr">
              <a:defRPr sz="28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fr-FR"/>
              <a:t>XX €</a:t>
            </a:r>
          </a:p>
        </p:txBody>
      </p:sp>
      <p:sp>
        <p:nvSpPr>
          <p:cNvPr id="48" name="Espace réservé du texte 44">
            <a:extLst>
              <a:ext uri="{FF2B5EF4-FFF2-40B4-BE49-F238E27FC236}">
                <a16:creationId xmlns:a16="http://schemas.microsoft.com/office/drawing/2014/main" id="{178F67D6-BEDD-164B-1E37-5F8FEBAEF971}"/>
              </a:ext>
            </a:extLst>
          </p:cNvPr>
          <p:cNvSpPr>
            <a:spLocks noGrp="1"/>
          </p:cNvSpPr>
          <p:nvPr>
            <p:ph type="body" sz="quarter" idx="19" hasCustomPrompt="1"/>
          </p:nvPr>
        </p:nvSpPr>
        <p:spPr>
          <a:xfrm>
            <a:off x="3162744" y="2979381"/>
            <a:ext cx="1681163" cy="1385724"/>
          </a:xfrm>
          <a:prstGeom prst="roundRect">
            <a:avLst>
              <a:gd name="adj" fmla="val 8735"/>
            </a:avLst>
          </a:prstGeom>
          <a:solidFill>
            <a:schemeClr val="accent1"/>
          </a:solidFill>
        </p:spPr>
        <p:txBody>
          <a:bodyPr tIns="396000"/>
          <a:lstStyle>
            <a:lvl1pPr algn="ctr">
              <a:defRPr sz="28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fr-FR"/>
              <a:t>XX €</a:t>
            </a:r>
          </a:p>
        </p:txBody>
      </p:sp>
      <p:sp>
        <p:nvSpPr>
          <p:cNvPr id="49" name="Espace réservé du texte 44">
            <a:extLst>
              <a:ext uri="{FF2B5EF4-FFF2-40B4-BE49-F238E27FC236}">
                <a16:creationId xmlns:a16="http://schemas.microsoft.com/office/drawing/2014/main" id="{CF7CF85F-986E-FBC0-2A69-8BBE0148D0AF}"/>
              </a:ext>
            </a:extLst>
          </p:cNvPr>
          <p:cNvSpPr>
            <a:spLocks noGrp="1"/>
          </p:cNvSpPr>
          <p:nvPr>
            <p:ph type="body" sz="quarter" idx="20" hasCustomPrompt="1"/>
          </p:nvPr>
        </p:nvSpPr>
        <p:spPr>
          <a:xfrm>
            <a:off x="5118988" y="2480294"/>
            <a:ext cx="1681163" cy="1444982"/>
          </a:xfrm>
          <a:prstGeom prst="roundRect">
            <a:avLst>
              <a:gd name="adj" fmla="val 8735"/>
            </a:avLst>
          </a:prstGeom>
          <a:solidFill>
            <a:schemeClr val="accent1"/>
          </a:solidFill>
        </p:spPr>
        <p:txBody>
          <a:bodyPr tIns="396000"/>
          <a:lstStyle>
            <a:lvl1pPr algn="ctr">
              <a:defRPr sz="28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fr-FR"/>
              <a:t>XX €</a:t>
            </a:r>
          </a:p>
        </p:txBody>
      </p:sp>
      <p:sp>
        <p:nvSpPr>
          <p:cNvPr id="50" name="Espace réservé du texte 44">
            <a:extLst>
              <a:ext uri="{FF2B5EF4-FFF2-40B4-BE49-F238E27FC236}">
                <a16:creationId xmlns:a16="http://schemas.microsoft.com/office/drawing/2014/main" id="{AF22FDF0-04AB-FE89-D5ED-900CB4AB2C33}"/>
              </a:ext>
            </a:extLst>
          </p:cNvPr>
          <p:cNvSpPr>
            <a:spLocks noGrp="1"/>
          </p:cNvSpPr>
          <p:nvPr>
            <p:ph type="body" sz="quarter" idx="21" hasCustomPrompt="1"/>
          </p:nvPr>
        </p:nvSpPr>
        <p:spPr>
          <a:xfrm>
            <a:off x="7075232" y="2504505"/>
            <a:ext cx="1681163" cy="1420771"/>
          </a:xfrm>
          <a:prstGeom prst="roundRect">
            <a:avLst>
              <a:gd name="adj" fmla="val 8735"/>
            </a:avLst>
          </a:prstGeom>
          <a:solidFill>
            <a:schemeClr val="accent1"/>
          </a:solidFill>
        </p:spPr>
        <p:txBody>
          <a:bodyPr tIns="396000"/>
          <a:lstStyle>
            <a:lvl1pPr algn="ctr">
              <a:defRPr sz="28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fr-FR"/>
              <a:t>XX €</a:t>
            </a:r>
          </a:p>
        </p:txBody>
      </p:sp>
      <p:sp>
        <p:nvSpPr>
          <p:cNvPr id="51" name="Espace réservé du texte 44">
            <a:extLst>
              <a:ext uri="{FF2B5EF4-FFF2-40B4-BE49-F238E27FC236}">
                <a16:creationId xmlns:a16="http://schemas.microsoft.com/office/drawing/2014/main" id="{1725FAB6-16EE-9B25-CCD3-075222C8B3BC}"/>
              </a:ext>
            </a:extLst>
          </p:cNvPr>
          <p:cNvSpPr>
            <a:spLocks noGrp="1"/>
          </p:cNvSpPr>
          <p:nvPr>
            <p:ph type="body" sz="quarter" idx="22" hasCustomPrompt="1"/>
          </p:nvPr>
        </p:nvSpPr>
        <p:spPr>
          <a:xfrm>
            <a:off x="9031477" y="2028907"/>
            <a:ext cx="1681163" cy="2585357"/>
          </a:xfrm>
          <a:prstGeom prst="roundRect">
            <a:avLst>
              <a:gd name="adj" fmla="val 8735"/>
            </a:avLst>
          </a:prstGeom>
          <a:solidFill>
            <a:schemeClr val="accent1"/>
          </a:solidFill>
        </p:spPr>
        <p:txBody>
          <a:bodyPr tIns="396000"/>
          <a:lstStyle>
            <a:lvl1pPr algn="ctr">
              <a:defRPr sz="28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fr-FR"/>
              <a:t>XX €</a:t>
            </a:r>
          </a:p>
        </p:txBody>
      </p:sp>
      <p:sp>
        <p:nvSpPr>
          <p:cNvPr id="3" name="Espace réservé du pied de page 2">
            <a:extLst>
              <a:ext uri="{FF2B5EF4-FFF2-40B4-BE49-F238E27FC236}">
                <a16:creationId xmlns:a16="http://schemas.microsoft.com/office/drawing/2014/main" id="{092A68C0-06D1-A2D2-9CBA-E9C55D8AB518}"/>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D6BFA49F-CD65-54AF-A93D-EDF15E1A4153}"/>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sp>
        <p:nvSpPr>
          <p:cNvPr id="24" name="Rectangle : coins arrondis 23">
            <a:extLst>
              <a:ext uri="{FF2B5EF4-FFF2-40B4-BE49-F238E27FC236}">
                <a16:creationId xmlns:a16="http://schemas.microsoft.com/office/drawing/2014/main" id="{E7553B73-CE7E-BFB3-8C40-E62883BB8E2A}"/>
              </a:ext>
            </a:extLst>
          </p:cNvPr>
          <p:cNvSpPr/>
          <p:nvPr userDrawn="1"/>
        </p:nvSpPr>
        <p:spPr>
          <a:xfrm>
            <a:off x="573667" y="1833866"/>
            <a:ext cx="387481" cy="205416"/>
          </a:xfrm>
          <a:prstGeom prst="roundRect">
            <a:avLst>
              <a:gd name="adj" fmla="val 26971"/>
            </a:avLst>
          </a:prstGeom>
          <a:solidFill>
            <a:schemeClr val="tx1"/>
          </a:solidFill>
          <a:ln>
            <a:noFill/>
          </a:ln>
          <a:effectLst>
            <a:outerShdw blurRad="215900" dist="2159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Rectangle : coins arrondis 24">
            <a:extLst>
              <a:ext uri="{FF2B5EF4-FFF2-40B4-BE49-F238E27FC236}">
                <a16:creationId xmlns:a16="http://schemas.microsoft.com/office/drawing/2014/main" id="{30FF6909-E3FF-7F8B-9F0E-F58ECAB9B203}"/>
              </a:ext>
            </a:extLst>
          </p:cNvPr>
          <p:cNvSpPr/>
          <p:nvPr userDrawn="1"/>
        </p:nvSpPr>
        <p:spPr>
          <a:xfrm>
            <a:off x="573667" y="2183298"/>
            <a:ext cx="387481" cy="205416"/>
          </a:xfrm>
          <a:prstGeom prst="roundRect">
            <a:avLst>
              <a:gd name="adj" fmla="val 26971"/>
            </a:avLst>
          </a:prstGeom>
          <a:solidFill>
            <a:schemeClr val="accent1"/>
          </a:solidFill>
          <a:ln>
            <a:noFill/>
          </a:ln>
          <a:effectLst>
            <a:outerShdw blurRad="215900" dist="2159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2" name="Espace réservé du texte 60">
            <a:extLst>
              <a:ext uri="{FF2B5EF4-FFF2-40B4-BE49-F238E27FC236}">
                <a16:creationId xmlns:a16="http://schemas.microsoft.com/office/drawing/2014/main" id="{B9680004-2DF2-1B74-0292-3EB58C750FA3}"/>
              </a:ext>
            </a:extLst>
          </p:cNvPr>
          <p:cNvSpPr>
            <a:spLocks noGrp="1"/>
          </p:cNvSpPr>
          <p:nvPr>
            <p:ph type="body" sz="quarter" idx="23" hasCustomPrompt="1"/>
          </p:nvPr>
        </p:nvSpPr>
        <p:spPr>
          <a:xfrm>
            <a:off x="1346527" y="3062572"/>
            <a:ext cx="1453001" cy="360139"/>
          </a:xfrm>
          <a:prstGeom prst="rect">
            <a:avLst/>
          </a:prstGeom>
        </p:spPr>
        <p:txBody>
          <a:bodyPr/>
          <a:lstStyle>
            <a:lvl1pPr algn="ctr">
              <a:defRPr sz="10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a:t>
            </a:r>
          </a:p>
          <a:p>
            <a:pPr lvl="0"/>
            <a:endParaRPr lang="fr-FR"/>
          </a:p>
        </p:txBody>
      </p:sp>
      <p:sp>
        <p:nvSpPr>
          <p:cNvPr id="54" name="Espace réservé du texte 53">
            <a:extLst>
              <a:ext uri="{FF2B5EF4-FFF2-40B4-BE49-F238E27FC236}">
                <a16:creationId xmlns:a16="http://schemas.microsoft.com/office/drawing/2014/main" id="{082E40B7-0594-FC1B-2FA4-36E94FAE7716}"/>
              </a:ext>
            </a:extLst>
          </p:cNvPr>
          <p:cNvSpPr>
            <a:spLocks noGrp="1"/>
          </p:cNvSpPr>
          <p:nvPr>
            <p:ph type="body" sz="quarter" idx="24" hasCustomPrompt="1"/>
          </p:nvPr>
        </p:nvSpPr>
        <p:spPr>
          <a:xfrm>
            <a:off x="1322935" y="2703306"/>
            <a:ext cx="1500184" cy="259487"/>
          </a:xfrm>
          <a:prstGeom prst="rect">
            <a:avLst/>
          </a:prstGeom>
        </p:spPr>
        <p:txBody>
          <a:bodyPr/>
          <a:lstStyle>
            <a:lvl1pPr algn="ctr">
              <a:defRPr sz="1400" b="1">
                <a:solidFill>
                  <a:schemeClr val="tx1"/>
                </a:solidFill>
              </a:defRPr>
            </a:lvl1pPr>
            <a:lvl2pPr algn="ctr">
              <a:defRPr sz="1400" b="1">
                <a:solidFill>
                  <a:schemeClr val="tx1"/>
                </a:solidFill>
              </a:defRPr>
            </a:lvl2pPr>
            <a:lvl3pPr algn="ctr">
              <a:defRPr sz="1400" b="1">
                <a:solidFill>
                  <a:schemeClr val="tx1"/>
                </a:solidFill>
              </a:defRPr>
            </a:lvl3pPr>
            <a:lvl4pPr algn="ctr">
              <a:defRPr sz="1400" b="1">
                <a:solidFill>
                  <a:schemeClr val="tx1"/>
                </a:solidFill>
              </a:defRPr>
            </a:lvl4pPr>
            <a:lvl5pPr algn="ctr">
              <a:defRPr sz="1400" b="1">
                <a:solidFill>
                  <a:schemeClr val="tx1"/>
                </a:solidFill>
              </a:defRPr>
            </a:lvl5pPr>
          </a:lstStyle>
          <a:p>
            <a:pPr lvl="0"/>
            <a:r>
              <a:rPr lang="fr-FR"/>
              <a:t>Texte titre</a:t>
            </a:r>
          </a:p>
        </p:txBody>
      </p:sp>
      <p:sp>
        <p:nvSpPr>
          <p:cNvPr id="55" name="Espace réservé du texte 60">
            <a:extLst>
              <a:ext uri="{FF2B5EF4-FFF2-40B4-BE49-F238E27FC236}">
                <a16:creationId xmlns:a16="http://schemas.microsoft.com/office/drawing/2014/main" id="{20D71103-E5D7-757A-9A63-E0981213841C}"/>
              </a:ext>
            </a:extLst>
          </p:cNvPr>
          <p:cNvSpPr>
            <a:spLocks noGrp="1"/>
          </p:cNvSpPr>
          <p:nvPr>
            <p:ph type="body" sz="quarter" idx="25" hasCustomPrompt="1"/>
          </p:nvPr>
        </p:nvSpPr>
        <p:spPr>
          <a:xfrm>
            <a:off x="3253233" y="2538422"/>
            <a:ext cx="1453001" cy="360139"/>
          </a:xfrm>
          <a:prstGeom prst="rect">
            <a:avLst/>
          </a:prstGeom>
        </p:spPr>
        <p:txBody>
          <a:bodyPr/>
          <a:lstStyle>
            <a:lvl1pPr algn="ctr">
              <a:defRPr sz="10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a:t>
            </a:r>
          </a:p>
          <a:p>
            <a:pPr lvl="0"/>
            <a:endParaRPr lang="fr-FR"/>
          </a:p>
        </p:txBody>
      </p:sp>
      <p:sp>
        <p:nvSpPr>
          <p:cNvPr id="56" name="Espace réservé du texte 53">
            <a:extLst>
              <a:ext uri="{FF2B5EF4-FFF2-40B4-BE49-F238E27FC236}">
                <a16:creationId xmlns:a16="http://schemas.microsoft.com/office/drawing/2014/main" id="{6F24D3EA-A903-4E75-A40D-3144A2456928}"/>
              </a:ext>
            </a:extLst>
          </p:cNvPr>
          <p:cNvSpPr>
            <a:spLocks noGrp="1"/>
          </p:cNvSpPr>
          <p:nvPr>
            <p:ph type="body" sz="quarter" idx="26" hasCustomPrompt="1"/>
          </p:nvPr>
        </p:nvSpPr>
        <p:spPr>
          <a:xfrm>
            <a:off x="3229641" y="2179156"/>
            <a:ext cx="1500184" cy="259487"/>
          </a:xfrm>
          <a:prstGeom prst="rect">
            <a:avLst/>
          </a:prstGeom>
        </p:spPr>
        <p:txBody>
          <a:bodyPr/>
          <a:lstStyle>
            <a:lvl1pPr algn="ctr">
              <a:defRPr sz="1400" b="1">
                <a:solidFill>
                  <a:schemeClr val="tx1"/>
                </a:solidFill>
              </a:defRPr>
            </a:lvl1pPr>
            <a:lvl2pPr algn="ctr">
              <a:defRPr sz="1400" b="1">
                <a:solidFill>
                  <a:schemeClr val="tx1"/>
                </a:solidFill>
              </a:defRPr>
            </a:lvl2pPr>
            <a:lvl3pPr algn="ctr">
              <a:defRPr sz="1400" b="1">
                <a:solidFill>
                  <a:schemeClr val="tx1"/>
                </a:solidFill>
              </a:defRPr>
            </a:lvl3pPr>
            <a:lvl4pPr algn="ctr">
              <a:defRPr sz="1400" b="1">
                <a:solidFill>
                  <a:schemeClr val="tx1"/>
                </a:solidFill>
              </a:defRPr>
            </a:lvl4pPr>
            <a:lvl5pPr algn="ctr">
              <a:defRPr sz="1400" b="1">
                <a:solidFill>
                  <a:schemeClr val="tx1"/>
                </a:solidFill>
              </a:defRPr>
            </a:lvl5pPr>
          </a:lstStyle>
          <a:p>
            <a:pPr lvl="0"/>
            <a:r>
              <a:rPr lang="fr-FR"/>
              <a:t>Texte titre</a:t>
            </a:r>
          </a:p>
        </p:txBody>
      </p:sp>
      <p:sp>
        <p:nvSpPr>
          <p:cNvPr id="57" name="Espace réservé du texte 60">
            <a:extLst>
              <a:ext uri="{FF2B5EF4-FFF2-40B4-BE49-F238E27FC236}">
                <a16:creationId xmlns:a16="http://schemas.microsoft.com/office/drawing/2014/main" id="{0DDC17C1-1893-9855-F42C-2057845821DD}"/>
              </a:ext>
            </a:extLst>
          </p:cNvPr>
          <p:cNvSpPr>
            <a:spLocks noGrp="1"/>
          </p:cNvSpPr>
          <p:nvPr>
            <p:ph type="body" sz="quarter" idx="27" hasCustomPrompt="1"/>
          </p:nvPr>
        </p:nvSpPr>
        <p:spPr>
          <a:xfrm>
            <a:off x="5233069" y="1999891"/>
            <a:ext cx="1453001" cy="360139"/>
          </a:xfrm>
          <a:prstGeom prst="rect">
            <a:avLst/>
          </a:prstGeom>
        </p:spPr>
        <p:txBody>
          <a:bodyPr/>
          <a:lstStyle>
            <a:lvl1pPr algn="ctr">
              <a:defRPr sz="10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a:t>
            </a:r>
          </a:p>
          <a:p>
            <a:pPr lvl="0"/>
            <a:endParaRPr lang="fr-FR"/>
          </a:p>
        </p:txBody>
      </p:sp>
      <p:sp>
        <p:nvSpPr>
          <p:cNvPr id="58" name="Espace réservé du texte 53">
            <a:extLst>
              <a:ext uri="{FF2B5EF4-FFF2-40B4-BE49-F238E27FC236}">
                <a16:creationId xmlns:a16="http://schemas.microsoft.com/office/drawing/2014/main" id="{A7AB3313-D0FD-868A-A172-FA5427207335}"/>
              </a:ext>
            </a:extLst>
          </p:cNvPr>
          <p:cNvSpPr>
            <a:spLocks noGrp="1"/>
          </p:cNvSpPr>
          <p:nvPr>
            <p:ph type="body" sz="quarter" idx="28" hasCustomPrompt="1"/>
          </p:nvPr>
        </p:nvSpPr>
        <p:spPr>
          <a:xfrm>
            <a:off x="5209477" y="1640625"/>
            <a:ext cx="1500184" cy="259487"/>
          </a:xfrm>
          <a:prstGeom prst="rect">
            <a:avLst/>
          </a:prstGeom>
        </p:spPr>
        <p:txBody>
          <a:bodyPr/>
          <a:lstStyle>
            <a:lvl1pPr algn="ctr">
              <a:defRPr sz="1400" b="1">
                <a:solidFill>
                  <a:schemeClr val="tx1"/>
                </a:solidFill>
              </a:defRPr>
            </a:lvl1pPr>
            <a:lvl2pPr algn="ctr">
              <a:defRPr sz="1400" b="1">
                <a:solidFill>
                  <a:schemeClr val="tx1"/>
                </a:solidFill>
              </a:defRPr>
            </a:lvl2pPr>
            <a:lvl3pPr algn="ctr">
              <a:defRPr sz="1400" b="1">
                <a:solidFill>
                  <a:schemeClr val="tx1"/>
                </a:solidFill>
              </a:defRPr>
            </a:lvl3pPr>
            <a:lvl4pPr algn="ctr">
              <a:defRPr sz="1400" b="1">
                <a:solidFill>
                  <a:schemeClr val="tx1"/>
                </a:solidFill>
              </a:defRPr>
            </a:lvl4pPr>
            <a:lvl5pPr algn="ctr">
              <a:defRPr sz="1400" b="1">
                <a:solidFill>
                  <a:schemeClr val="tx1"/>
                </a:solidFill>
              </a:defRPr>
            </a:lvl5pPr>
          </a:lstStyle>
          <a:p>
            <a:pPr lvl="0"/>
            <a:r>
              <a:rPr lang="fr-FR"/>
              <a:t>Texte titre</a:t>
            </a:r>
          </a:p>
        </p:txBody>
      </p:sp>
      <p:sp>
        <p:nvSpPr>
          <p:cNvPr id="59" name="Espace réservé du texte 60">
            <a:extLst>
              <a:ext uri="{FF2B5EF4-FFF2-40B4-BE49-F238E27FC236}">
                <a16:creationId xmlns:a16="http://schemas.microsoft.com/office/drawing/2014/main" id="{8F7FCD1C-C57A-F159-5631-6503B8C4500A}"/>
              </a:ext>
            </a:extLst>
          </p:cNvPr>
          <p:cNvSpPr>
            <a:spLocks noGrp="1"/>
          </p:cNvSpPr>
          <p:nvPr>
            <p:ph type="body" sz="quarter" idx="29" hasCustomPrompt="1"/>
          </p:nvPr>
        </p:nvSpPr>
        <p:spPr>
          <a:xfrm>
            <a:off x="7155864" y="2030532"/>
            <a:ext cx="1453001" cy="360139"/>
          </a:xfrm>
          <a:prstGeom prst="rect">
            <a:avLst/>
          </a:prstGeom>
        </p:spPr>
        <p:txBody>
          <a:bodyPr/>
          <a:lstStyle>
            <a:lvl1pPr algn="ctr">
              <a:defRPr sz="10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a:t>
            </a:r>
          </a:p>
          <a:p>
            <a:pPr lvl="0"/>
            <a:endParaRPr lang="fr-FR"/>
          </a:p>
        </p:txBody>
      </p:sp>
      <p:sp>
        <p:nvSpPr>
          <p:cNvPr id="60" name="Espace réservé du texte 53">
            <a:extLst>
              <a:ext uri="{FF2B5EF4-FFF2-40B4-BE49-F238E27FC236}">
                <a16:creationId xmlns:a16="http://schemas.microsoft.com/office/drawing/2014/main" id="{5BCD8599-68ED-5806-B3EC-C2288B636DFA}"/>
              </a:ext>
            </a:extLst>
          </p:cNvPr>
          <p:cNvSpPr>
            <a:spLocks noGrp="1"/>
          </p:cNvSpPr>
          <p:nvPr>
            <p:ph type="body" sz="quarter" idx="30" hasCustomPrompt="1"/>
          </p:nvPr>
        </p:nvSpPr>
        <p:spPr>
          <a:xfrm>
            <a:off x="7132272" y="1671266"/>
            <a:ext cx="1500184" cy="259487"/>
          </a:xfrm>
          <a:prstGeom prst="rect">
            <a:avLst/>
          </a:prstGeom>
        </p:spPr>
        <p:txBody>
          <a:bodyPr/>
          <a:lstStyle>
            <a:lvl1pPr algn="ctr">
              <a:defRPr sz="1400" b="1">
                <a:solidFill>
                  <a:schemeClr val="tx1"/>
                </a:solidFill>
              </a:defRPr>
            </a:lvl1pPr>
            <a:lvl2pPr algn="ctr">
              <a:defRPr sz="1400" b="1">
                <a:solidFill>
                  <a:schemeClr val="tx1"/>
                </a:solidFill>
              </a:defRPr>
            </a:lvl2pPr>
            <a:lvl3pPr algn="ctr">
              <a:defRPr sz="1400" b="1">
                <a:solidFill>
                  <a:schemeClr val="tx1"/>
                </a:solidFill>
              </a:defRPr>
            </a:lvl3pPr>
            <a:lvl4pPr algn="ctr">
              <a:defRPr sz="1400" b="1">
                <a:solidFill>
                  <a:schemeClr val="tx1"/>
                </a:solidFill>
              </a:defRPr>
            </a:lvl4pPr>
            <a:lvl5pPr algn="ctr">
              <a:defRPr sz="1400" b="1">
                <a:solidFill>
                  <a:schemeClr val="tx1"/>
                </a:solidFill>
              </a:defRPr>
            </a:lvl5pPr>
          </a:lstStyle>
          <a:p>
            <a:pPr lvl="0"/>
            <a:r>
              <a:rPr lang="fr-FR"/>
              <a:t>Texte titre</a:t>
            </a:r>
          </a:p>
        </p:txBody>
      </p:sp>
      <p:sp>
        <p:nvSpPr>
          <p:cNvPr id="61" name="Espace réservé du texte 60">
            <a:extLst>
              <a:ext uri="{FF2B5EF4-FFF2-40B4-BE49-F238E27FC236}">
                <a16:creationId xmlns:a16="http://schemas.microsoft.com/office/drawing/2014/main" id="{CE01DA66-1CCF-E4AA-95CA-CD9B33FA6A98}"/>
              </a:ext>
            </a:extLst>
          </p:cNvPr>
          <p:cNvSpPr>
            <a:spLocks noGrp="1"/>
          </p:cNvSpPr>
          <p:nvPr>
            <p:ph type="body" sz="quarter" idx="31" hasCustomPrompt="1"/>
          </p:nvPr>
        </p:nvSpPr>
        <p:spPr>
          <a:xfrm>
            <a:off x="9145557" y="1561863"/>
            <a:ext cx="1453001" cy="360139"/>
          </a:xfrm>
          <a:prstGeom prst="rect">
            <a:avLst/>
          </a:prstGeom>
        </p:spPr>
        <p:txBody>
          <a:bodyPr/>
          <a:lstStyle>
            <a:lvl1pPr algn="ctr">
              <a:defRPr sz="10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a:t>
            </a:r>
          </a:p>
          <a:p>
            <a:pPr lvl="0"/>
            <a:endParaRPr lang="fr-FR"/>
          </a:p>
        </p:txBody>
      </p:sp>
      <p:sp>
        <p:nvSpPr>
          <p:cNvPr id="62" name="Espace réservé du texte 53">
            <a:extLst>
              <a:ext uri="{FF2B5EF4-FFF2-40B4-BE49-F238E27FC236}">
                <a16:creationId xmlns:a16="http://schemas.microsoft.com/office/drawing/2014/main" id="{87F6F174-AFAC-724E-A8C2-0B488441C3DB}"/>
              </a:ext>
            </a:extLst>
          </p:cNvPr>
          <p:cNvSpPr>
            <a:spLocks noGrp="1"/>
          </p:cNvSpPr>
          <p:nvPr>
            <p:ph type="body" sz="quarter" idx="32" hasCustomPrompt="1"/>
          </p:nvPr>
        </p:nvSpPr>
        <p:spPr>
          <a:xfrm>
            <a:off x="9121965" y="1202597"/>
            <a:ext cx="1500184" cy="259487"/>
          </a:xfrm>
          <a:prstGeom prst="rect">
            <a:avLst/>
          </a:prstGeom>
        </p:spPr>
        <p:txBody>
          <a:bodyPr/>
          <a:lstStyle>
            <a:lvl1pPr algn="ctr">
              <a:defRPr sz="1400" b="1">
                <a:solidFill>
                  <a:schemeClr val="tx1"/>
                </a:solidFill>
              </a:defRPr>
            </a:lvl1pPr>
            <a:lvl2pPr algn="ctr">
              <a:defRPr sz="1400" b="1">
                <a:solidFill>
                  <a:schemeClr val="tx1"/>
                </a:solidFill>
              </a:defRPr>
            </a:lvl2pPr>
            <a:lvl3pPr algn="ctr">
              <a:defRPr sz="1400" b="1">
                <a:solidFill>
                  <a:schemeClr val="tx1"/>
                </a:solidFill>
              </a:defRPr>
            </a:lvl3pPr>
            <a:lvl4pPr algn="ctr">
              <a:defRPr sz="1400" b="1">
                <a:solidFill>
                  <a:schemeClr val="tx1"/>
                </a:solidFill>
              </a:defRPr>
            </a:lvl4pPr>
            <a:lvl5pPr algn="ctr">
              <a:defRPr sz="1400" b="1">
                <a:solidFill>
                  <a:schemeClr val="tx1"/>
                </a:solidFill>
              </a:defRPr>
            </a:lvl5pPr>
          </a:lstStyle>
          <a:p>
            <a:pPr lvl="0"/>
            <a:r>
              <a:rPr lang="fr-FR"/>
              <a:t>Texte titre</a:t>
            </a:r>
          </a:p>
        </p:txBody>
      </p:sp>
      <p:sp>
        <p:nvSpPr>
          <p:cNvPr id="63" name="Espace réservé du texte 60">
            <a:extLst>
              <a:ext uri="{FF2B5EF4-FFF2-40B4-BE49-F238E27FC236}">
                <a16:creationId xmlns:a16="http://schemas.microsoft.com/office/drawing/2014/main" id="{AC5CF8C6-11D7-799B-9BDC-358184EA1929}"/>
              </a:ext>
            </a:extLst>
          </p:cNvPr>
          <p:cNvSpPr>
            <a:spLocks noGrp="1"/>
          </p:cNvSpPr>
          <p:nvPr>
            <p:ph type="body" sz="quarter" idx="33" hasCustomPrompt="1"/>
          </p:nvPr>
        </p:nvSpPr>
        <p:spPr>
          <a:xfrm>
            <a:off x="605072" y="1012436"/>
            <a:ext cx="2648161" cy="593614"/>
          </a:xfrm>
          <a:prstGeom prst="rect">
            <a:avLst/>
          </a:prstGeom>
        </p:spPr>
        <p:txBody>
          <a:bodyPr/>
          <a:lstStyle>
            <a:lvl1pPr algn="l">
              <a:defRPr sz="10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a:t>
            </a:r>
          </a:p>
          <a:p>
            <a:pPr lvl="0"/>
            <a:endParaRPr lang="fr-FR"/>
          </a:p>
        </p:txBody>
      </p:sp>
      <p:sp>
        <p:nvSpPr>
          <p:cNvPr id="64" name="Espace réservé du texte 60">
            <a:extLst>
              <a:ext uri="{FF2B5EF4-FFF2-40B4-BE49-F238E27FC236}">
                <a16:creationId xmlns:a16="http://schemas.microsoft.com/office/drawing/2014/main" id="{E7DC01CD-F90C-AB80-99E2-8A935085591B}"/>
              </a:ext>
            </a:extLst>
          </p:cNvPr>
          <p:cNvSpPr>
            <a:spLocks noGrp="1"/>
          </p:cNvSpPr>
          <p:nvPr>
            <p:ph type="body" sz="quarter" idx="34" hasCustomPrompt="1"/>
          </p:nvPr>
        </p:nvSpPr>
        <p:spPr>
          <a:xfrm>
            <a:off x="1099695" y="1782265"/>
            <a:ext cx="1453001" cy="205416"/>
          </a:xfrm>
          <a:prstGeom prst="rect">
            <a:avLst/>
          </a:prstGeom>
        </p:spPr>
        <p:txBody>
          <a:bodyPr/>
          <a:lstStyle>
            <a:lvl1pPr algn="l">
              <a:defRPr sz="1400" b="1">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Légende 1</a:t>
            </a:r>
          </a:p>
          <a:p>
            <a:pPr lvl="0"/>
            <a:endParaRPr lang="fr-FR"/>
          </a:p>
        </p:txBody>
      </p:sp>
      <p:sp>
        <p:nvSpPr>
          <p:cNvPr id="65" name="Espace réservé du texte 60">
            <a:extLst>
              <a:ext uri="{FF2B5EF4-FFF2-40B4-BE49-F238E27FC236}">
                <a16:creationId xmlns:a16="http://schemas.microsoft.com/office/drawing/2014/main" id="{A496C1BA-4672-0C56-8371-B9473B98697E}"/>
              </a:ext>
            </a:extLst>
          </p:cNvPr>
          <p:cNvSpPr>
            <a:spLocks noGrp="1"/>
          </p:cNvSpPr>
          <p:nvPr>
            <p:ph type="body" sz="quarter" idx="35" hasCustomPrompt="1"/>
          </p:nvPr>
        </p:nvSpPr>
        <p:spPr>
          <a:xfrm>
            <a:off x="1099694" y="2181877"/>
            <a:ext cx="1453001" cy="205416"/>
          </a:xfrm>
          <a:prstGeom prst="rect">
            <a:avLst/>
          </a:prstGeom>
        </p:spPr>
        <p:txBody>
          <a:bodyPr/>
          <a:lstStyle>
            <a:lvl1pPr algn="l">
              <a:defRPr sz="1400" b="1">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Légende 2</a:t>
            </a:r>
          </a:p>
          <a:p>
            <a:pPr lvl="0"/>
            <a:endParaRPr lang="fr-FR"/>
          </a:p>
        </p:txBody>
      </p:sp>
      <p:sp>
        <p:nvSpPr>
          <p:cNvPr id="67" name="Espace réservé du texte 23">
            <a:extLst>
              <a:ext uri="{FF2B5EF4-FFF2-40B4-BE49-F238E27FC236}">
                <a16:creationId xmlns:a16="http://schemas.microsoft.com/office/drawing/2014/main" id="{883FA3BC-56D6-F382-CC18-3E2502E1E91D}"/>
              </a:ext>
            </a:extLst>
          </p:cNvPr>
          <p:cNvSpPr>
            <a:spLocks noGrp="1"/>
          </p:cNvSpPr>
          <p:nvPr>
            <p:ph type="body" sz="quarter" idx="12" hasCustomPrompt="1"/>
          </p:nvPr>
        </p:nvSpPr>
        <p:spPr>
          <a:xfrm>
            <a:off x="2639617" y="347899"/>
            <a:ext cx="6787248" cy="930359"/>
          </a:xfrm>
          <a:prstGeom prst="rect">
            <a:avLst/>
          </a:prstGeom>
        </p:spPr>
        <p:txBody>
          <a:bodyPr/>
          <a:lstStyle>
            <a:lvl1pPr algn="ctr">
              <a:defRPr>
                <a:solidFill>
                  <a:schemeClr val="bg1"/>
                </a:solidFill>
              </a:defRPr>
            </a:lvl1pPr>
          </a:lstStyle>
          <a:p>
            <a:pPr lvl="0"/>
            <a:r>
              <a:rPr lang="fr-FR"/>
              <a:t>Titre slide (graphique)</a:t>
            </a:r>
          </a:p>
        </p:txBody>
      </p:sp>
    </p:spTree>
    <p:extLst>
      <p:ext uri="{BB962C8B-B14F-4D97-AF65-F5344CB8AC3E}">
        <p14:creationId xmlns:p14="http://schemas.microsoft.com/office/powerpoint/2010/main" val="188533866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Graphique 5">
    <p:bg>
      <p:bgPr>
        <a:solidFill>
          <a:schemeClr val="tx2"/>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9AB2806C-1EE6-423F-FC82-44D86DD065AC}"/>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E5C63AE0-BE4E-3204-145B-B1C058AEA786}"/>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sp>
        <p:nvSpPr>
          <p:cNvPr id="5" name="Ellipse 4">
            <a:extLst>
              <a:ext uri="{FF2B5EF4-FFF2-40B4-BE49-F238E27FC236}">
                <a16:creationId xmlns:a16="http://schemas.microsoft.com/office/drawing/2014/main" id="{A2AF5BBE-0E10-C348-AD63-1E748322E522}"/>
              </a:ext>
            </a:extLst>
          </p:cNvPr>
          <p:cNvSpPr/>
          <p:nvPr userDrawn="1"/>
        </p:nvSpPr>
        <p:spPr>
          <a:xfrm>
            <a:off x="10283595" y="3057663"/>
            <a:ext cx="2615764" cy="2615764"/>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6" name="Graphique 5">
            <a:extLst>
              <a:ext uri="{FF2B5EF4-FFF2-40B4-BE49-F238E27FC236}">
                <a16:creationId xmlns:a16="http://schemas.microsoft.com/office/drawing/2014/main" id="{57B09447-7993-CBAB-E953-96CCE6DF450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4499" y="2965363"/>
            <a:ext cx="1374769" cy="3161034"/>
          </a:xfrm>
          <a:prstGeom prst="rect">
            <a:avLst/>
          </a:prstGeom>
        </p:spPr>
      </p:pic>
      <p:cxnSp>
        <p:nvCxnSpPr>
          <p:cNvPr id="39" name="Connecteur droit 38">
            <a:extLst>
              <a:ext uri="{FF2B5EF4-FFF2-40B4-BE49-F238E27FC236}">
                <a16:creationId xmlns:a16="http://schemas.microsoft.com/office/drawing/2014/main" id="{05EB8AE8-30E8-F98E-67BE-333F72DD25B3}"/>
              </a:ext>
            </a:extLst>
          </p:cNvPr>
          <p:cNvCxnSpPr>
            <a:cxnSpLocks/>
          </p:cNvCxnSpPr>
          <p:nvPr userDrawn="1"/>
        </p:nvCxnSpPr>
        <p:spPr>
          <a:xfrm>
            <a:off x="6084918" y="1082566"/>
            <a:ext cx="12294" cy="48921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6" name="Graphique 45">
            <a:extLst>
              <a:ext uri="{FF2B5EF4-FFF2-40B4-BE49-F238E27FC236}">
                <a16:creationId xmlns:a16="http://schemas.microsoft.com/office/drawing/2014/main" id="{E0EE9BBC-EF1D-2F97-820C-5A9B9037055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80077" y="975542"/>
            <a:ext cx="1533525" cy="2771775"/>
          </a:xfrm>
          <a:prstGeom prst="rect">
            <a:avLst/>
          </a:prstGeom>
        </p:spPr>
      </p:pic>
      <p:sp>
        <p:nvSpPr>
          <p:cNvPr id="47" name="Espace réservé du texte 23">
            <a:extLst>
              <a:ext uri="{FF2B5EF4-FFF2-40B4-BE49-F238E27FC236}">
                <a16:creationId xmlns:a16="http://schemas.microsoft.com/office/drawing/2014/main" id="{942E62D5-428C-2CB8-81EB-54570C6DD211}"/>
              </a:ext>
            </a:extLst>
          </p:cNvPr>
          <p:cNvSpPr>
            <a:spLocks noGrp="1"/>
          </p:cNvSpPr>
          <p:nvPr userDrawn="1">
            <p:ph type="body" sz="quarter" idx="12" hasCustomPrompt="1"/>
          </p:nvPr>
        </p:nvSpPr>
        <p:spPr>
          <a:xfrm>
            <a:off x="2639617" y="347899"/>
            <a:ext cx="6787248" cy="930359"/>
          </a:xfrm>
          <a:prstGeom prst="rect">
            <a:avLst/>
          </a:prstGeom>
        </p:spPr>
        <p:txBody>
          <a:bodyPr/>
          <a:lstStyle>
            <a:lvl1pPr algn="ctr">
              <a:defRPr>
                <a:solidFill>
                  <a:schemeClr val="bg1"/>
                </a:solidFill>
              </a:defRPr>
            </a:lvl1pPr>
          </a:lstStyle>
          <a:p>
            <a:pPr lvl="0"/>
            <a:r>
              <a:rPr lang="fr-FR"/>
              <a:t>Titre slide (graphique)</a:t>
            </a:r>
          </a:p>
        </p:txBody>
      </p:sp>
      <p:sp>
        <p:nvSpPr>
          <p:cNvPr id="48" name="Espace réservé du texte 21">
            <a:extLst>
              <a:ext uri="{FF2B5EF4-FFF2-40B4-BE49-F238E27FC236}">
                <a16:creationId xmlns:a16="http://schemas.microsoft.com/office/drawing/2014/main" id="{84AFBF62-F04F-4401-82CB-85CF6D68E481}"/>
              </a:ext>
            </a:extLst>
          </p:cNvPr>
          <p:cNvSpPr>
            <a:spLocks noGrp="1"/>
          </p:cNvSpPr>
          <p:nvPr userDrawn="1">
            <p:ph type="body" sz="quarter" idx="18" hasCustomPrompt="1"/>
          </p:nvPr>
        </p:nvSpPr>
        <p:spPr>
          <a:xfrm>
            <a:off x="6280122" y="1252132"/>
            <a:ext cx="2143456" cy="319649"/>
          </a:xfrm>
          <a:prstGeom prst="rect">
            <a:avLst/>
          </a:prstGeom>
        </p:spPr>
        <p:txBody>
          <a:bodyPr/>
          <a:lstStyle>
            <a:lvl1pPr>
              <a:defRPr sz="1400" b="1">
                <a:solidFill>
                  <a:schemeClr val="bg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Légende 1</a:t>
            </a:r>
          </a:p>
        </p:txBody>
      </p:sp>
      <p:sp>
        <p:nvSpPr>
          <p:cNvPr id="49" name="Espace réservé du texte 21">
            <a:extLst>
              <a:ext uri="{FF2B5EF4-FFF2-40B4-BE49-F238E27FC236}">
                <a16:creationId xmlns:a16="http://schemas.microsoft.com/office/drawing/2014/main" id="{A8D80B04-20A1-35D7-AA97-7537B1C69155}"/>
              </a:ext>
            </a:extLst>
          </p:cNvPr>
          <p:cNvSpPr>
            <a:spLocks noGrp="1"/>
          </p:cNvSpPr>
          <p:nvPr userDrawn="1">
            <p:ph type="body" sz="quarter" idx="19" hasCustomPrompt="1"/>
          </p:nvPr>
        </p:nvSpPr>
        <p:spPr>
          <a:xfrm>
            <a:off x="4007768" y="1240334"/>
            <a:ext cx="1937468" cy="340916"/>
          </a:xfrm>
          <a:prstGeom prst="rect">
            <a:avLst/>
          </a:prstGeom>
        </p:spPr>
        <p:txBody>
          <a:bodyPr/>
          <a:lstStyle>
            <a:lvl1pPr algn="r">
              <a:defRPr sz="1400" b="1">
                <a:solidFill>
                  <a:schemeClr val="tx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Légende 2</a:t>
            </a:r>
          </a:p>
        </p:txBody>
      </p:sp>
      <p:sp>
        <p:nvSpPr>
          <p:cNvPr id="51" name="Espace réservé du texte 50">
            <a:extLst>
              <a:ext uri="{FF2B5EF4-FFF2-40B4-BE49-F238E27FC236}">
                <a16:creationId xmlns:a16="http://schemas.microsoft.com/office/drawing/2014/main" id="{87F9D4FE-F798-A75C-C004-790A18075755}"/>
              </a:ext>
            </a:extLst>
          </p:cNvPr>
          <p:cNvSpPr>
            <a:spLocks noGrp="1"/>
          </p:cNvSpPr>
          <p:nvPr>
            <p:ph type="body" sz="quarter" idx="20" hasCustomPrompt="1"/>
          </p:nvPr>
        </p:nvSpPr>
        <p:spPr>
          <a:xfrm rot="5400000">
            <a:off x="7639904" y="398557"/>
            <a:ext cx="369334" cy="3468445"/>
          </a:xfrm>
          <a:prstGeom prst="round2SameRect">
            <a:avLst>
              <a:gd name="adj1" fmla="val 50000"/>
              <a:gd name="adj2" fmla="val 0"/>
            </a:avLst>
          </a:prstGeom>
          <a:solidFill>
            <a:schemeClr val="bg1"/>
          </a:solidFill>
        </p:spPr>
        <p:txBody>
          <a:bodyPr vert="vert270" tIns="108000" rIns="72000" anchor="ctr" anchorCtr="0"/>
          <a:lstStyle>
            <a:lvl1pPr algn="r">
              <a:defRPr sz="1400" b="0">
                <a:solidFill>
                  <a:schemeClr val="tx1"/>
                </a:solidFill>
              </a:defRPr>
            </a:lvl1pPr>
            <a:lvl2pPr algn="r">
              <a:defRPr sz="1400" b="1">
                <a:solidFill>
                  <a:schemeClr val="tx1"/>
                </a:solidFill>
              </a:defRPr>
            </a:lvl2pPr>
            <a:lvl3pPr algn="r">
              <a:defRPr sz="1400" b="1">
                <a:solidFill>
                  <a:schemeClr val="tx1"/>
                </a:solidFill>
              </a:defRPr>
            </a:lvl3pPr>
            <a:lvl4pPr algn="r">
              <a:defRPr sz="1400" b="1">
                <a:solidFill>
                  <a:schemeClr val="tx1"/>
                </a:solidFill>
              </a:defRPr>
            </a:lvl4pPr>
            <a:lvl5pPr algn="r">
              <a:defRPr sz="1400" b="1">
                <a:solidFill>
                  <a:schemeClr val="tx1"/>
                </a:solidFill>
              </a:defRPr>
            </a:lvl5pPr>
          </a:lstStyle>
          <a:p>
            <a:pPr lvl="0"/>
            <a:r>
              <a:rPr lang="fr-FR"/>
              <a:t>XXX </a:t>
            </a:r>
          </a:p>
        </p:txBody>
      </p:sp>
      <p:sp>
        <p:nvSpPr>
          <p:cNvPr id="56" name="Espace réservé du texte 55">
            <a:extLst>
              <a:ext uri="{FF2B5EF4-FFF2-40B4-BE49-F238E27FC236}">
                <a16:creationId xmlns:a16="http://schemas.microsoft.com/office/drawing/2014/main" id="{12E9ECC2-8C62-0D4A-A40D-2A02BE2CA44C}"/>
              </a:ext>
            </a:extLst>
          </p:cNvPr>
          <p:cNvSpPr>
            <a:spLocks noGrp="1"/>
          </p:cNvSpPr>
          <p:nvPr>
            <p:ph type="body" sz="quarter" idx="22" hasCustomPrompt="1"/>
          </p:nvPr>
        </p:nvSpPr>
        <p:spPr>
          <a:xfrm rot="5400000">
            <a:off x="4045349" y="272446"/>
            <a:ext cx="369330" cy="3720667"/>
          </a:xfrm>
          <a:prstGeom prst="round2SameRect">
            <a:avLst>
              <a:gd name="adj1" fmla="val 613"/>
              <a:gd name="adj2" fmla="val 50000"/>
            </a:avLst>
          </a:prstGeom>
          <a:solidFill>
            <a:schemeClr val="tx1"/>
          </a:solidFill>
        </p:spPr>
        <p:txBody>
          <a:bodyPr vert="vert270" anchor="ctr" anchorCtr="0"/>
          <a:lstStyle>
            <a:lvl1pPr algn="l">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XXX</a:t>
            </a:r>
          </a:p>
        </p:txBody>
      </p:sp>
      <p:sp>
        <p:nvSpPr>
          <p:cNvPr id="57" name="Espace réservé du texte 50">
            <a:extLst>
              <a:ext uri="{FF2B5EF4-FFF2-40B4-BE49-F238E27FC236}">
                <a16:creationId xmlns:a16="http://schemas.microsoft.com/office/drawing/2014/main" id="{AF8893C2-0B98-CA59-BD11-401189447E75}"/>
              </a:ext>
            </a:extLst>
          </p:cNvPr>
          <p:cNvSpPr>
            <a:spLocks noGrp="1"/>
          </p:cNvSpPr>
          <p:nvPr>
            <p:ph type="body" sz="quarter" idx="23" hasCustomPrompt="1"/>
          </p:nvPr>
        </p:nvSpPr>
        <p:spPr>
          <a:xfrm rot="5400000">
            <a:off x="7261098" y="1354511"/>
            <a:ext cx="369336" cy="2697108"/>
          </a:xfrm>
          <a:prstGeom prst="round2SameRect">
            <a:avLst>
              <a:gd name="adj1" fmla="val 50000"/>
              <a:gd name="adj2" fmla="val 0"/>
            </a:avLst>
          </a:prstGeom>
          <a:solidFill>
            <a:schemeClr val="bg1"/>
          </a:solidFill>
        </p:spPr>
        <p:txBody>
          <a:bodyPr vert="vert270" tIns="108000" rIns="72000" anchor="ctr" anchorCtr="0"/>
          <a:lstStyle>
            <a:lvl1pPr algn="r">
              <a:defRPr sz="1400" b="0">
                <a:solidFill>
                  <a:schemeClr val="tx1"/>
                </a:solidFill>
              </a:defRPr>
            </a:lvl1pPr>
            <a:lvl2pPr algn="r">
              <a:defRPr sz="1400" b="1">
                <a:solidFill>
                  <a:schemeClr val="tx1"/>
                </a:solidFill>
              </a:defRPr>
            </a:lvl2pPr>
            <a:lvl3pPr algn="r">
              <a:defRPr sz="1400" b="1">
                <a:solidFill>
                  <a:schemeClr val="tx1"/>
                </a:solidFill>
              </a:defRPr>
            </a:lvl3pPr>
            <a:lvl4pPr algn="r">
              <a:defRPr sz="1400" b="1">
                <a:solidFill>
                  <a:schemeClr val="tx1"/>
                </a:solidFill>
              </a:defRPr>
            </a:lvl4pPr>
            <a:lvl5pPr algn="r">
              <a:defRPr sz="1400" b="1">
                <a:solidFill>
                  <a:schemeClr val="tx1"/>
                </a:solidFill>
              </a:defRPr>
            </a:lvl5pPr>
          </a:lstStyle>
          <a:p>
            <a:pPr lvl="0"/>
            <a:r>
              <a:rPr lang="fr-FR"/>
              <a:t>XXX </a:t>
            </a:r>
          </a:p>
        </p:txBody>
      </p:sp>
      <p:sp>
        <p:nvSpPr>
          <p:cNvPr id="58" name="Espace réservé du texte 55">
            <a:extLst>
              <a:ext uri="{FF2B5EF4-FFF2-40B4-BE49-F238E27FC236}">
                <a16:creationId xmlns:a16="http://schemas.microsoft.com/office/drawing/2014/main" id="{7AB63830-6E97-89E9-A8CE-5809CB4122E2}"/>
              </a:ext>
            </a:extLst>
          </p:cNvPr>
          <p:cNvSpPr>
            <a:spLocks noGrp="1"/>
          </p:cNvSpPr>
          <p:nvPr>
            <p:ph type="body" sz="quarter" idx="24" hasCustomPrompt="1"/>
          </p:nvPr>
        </p:nvSpPr>
        <p:spPr>
          <a:xfrm rot="5400000">
            <a:off x="4406665" y="1183397"/>
            <a:ext cx="355543" cy="3025547"/>
          </a:xfrm>
          <a:prstGeom prst="round2SameRect">
            <a:avLst>
              <a:gd name="adj1" fmla="val 613"/>
              <a:gd name="adj2" fmla="val 50000"/>
            </a:avLst>
          </a:prstGeom>
          <a:solidFill>
            <a:schemeClr val="tx1"/>
          </a:solidFill>
        </p:spPr>
        <p:txBody>
          <a:bodyPr vert="vert270" anchor="ctr" anchorCtr="0"/>
          <a:lstStyle>
            <a:lvl1pPr algn="l">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XXX</a:t>
            </a:r>
          </a:p>
        </p:txBody>
      </p:sp>
      <p:sp>
        <p:nvSpPr>
          <p:cNvPr id="59" name="Espace réservé du texte 50">
            <a:extLst>
              <a:ext uri="{FF2B5EF4-FFF2-40B4-BE49-F238E27FC236}">
                <a16:creationId xmlns:a16="http://schemas.microsoft.com/office/drawing/2014/main" id="{484AE769-8C34-3F40-8278-3CCAE4F4B1D7}"/>
              </a:ext>
            </a:extLst>
          </p:cNvPr>
          <p:cNvSpPr>
            <a:spLocks noGrp="1"/>
          </p:cNvSpPr>
          <p:nvPr>
            <p:ph type="body" sz="quarter" idx="25" hasCustomPrompt="1"/>
          </p:nvPr>
        </p:nvSpPr>
        <p:spPr>
          <a:xfrm rot="5400000">
            <a:off x="7771666" y="1414688"/>
            <a:ext cx="369336" cy="3742829"/>
          </a:xfrm>
          <a:prstGeom prst="round2SameRect">
            <a:avLst>
              <a:gd name="adj1" fmla="val 50000"/>
              <a:gd name="adj2" fmla="val 0"/>
            </a:avLst>
          </a:prstGeom>
          <a:solidFill>
            <a:schemeClr val="bg1"/>
          </a:solidFill>
        </p:spPr>
        <p:txBody>
          <a:bodyPr vert="vert270" tIns="108000" rIns="72000" anchor="ctr" anchorCtr="0"/>
          <a:lstStyle>
            <a:lvl1pPr algn="r">
              <a:defRPr sz="1400" b="0">
                <a:solidFill>
                  <a:schemeClr val="tx1"/>
                </a:solidFill>
              </a:defRPr>
            </a:lvl1pPr>
            <a:lvl2pPr algn="r">
              <a:defRPr sz="1400" b="1">
                <a:solidFill>
                  <a:schemeClr val="tx1"/>
                </a:solidFill>
              </a:defRPr>
            </a:lvl2pPr>
            <a:lvl3pPr algn="r">
              <a:defRPr sz="1400" b="1">
                <a:solidFill>
                  <a:schemeClr val="tx1"/>
                </a:solidFill>
              </a:defRPr>
            </a:lvl3pPr>
            <a:lvl4pPr algn="r">
              <a:defRPr sz="1400" b="1">
                <a:solidFill>
                  <a:schemeClr val="tx1"/>
                </a:solidFill>
              </a:defRPr>
            </a:lvl4pPr>
            <a:lvl5pPr algn="r">
              <a:defRPr sz="1400" b="1">
                <a:solidFill>
                  <a:schemeClr val="tx1"/>
                </a:solidFill>
              </a:defRPr>
            </a:lvl5pPr>
          </a:lstStyle>
          <a:p>
            <a:pPr lvl="0"/>
            <a:r>
              <a:rPr lang="fr-FR"/>
              <a:t>XXX </a:t>
            </a:r>
          </a:p>
        </p:txBody>
      </p:sp>
      <p:sp>
        <p:nvSpPr>
          <p:cNvPr id="60" name="Espace réservé du texte 55">
            <a:extLst>
              <a:ext uri="{FF2B5EF4-FFF2-40B4-BE49-F238E27FC236}">
                <a16:creationId xmlns:a16="http://schemas.microsoft.com/office/drawing/2014/main" id="{011ECCE8-2182-0A2A-B950-775A5D313D4C}"/>
              </a:ext>
            </a:extLst>
          </p:cNvPr>
          <p:cNvSpPr>
            <a:spLocks noGrp="1"/>
          </p:cNvSpPr>
          <p:nvPr>
            <p:ph type="body" sz="quarter" idx="26" hasCustomPrompt="1"/>
          </p:nvPr>
        </p:nvSpPr>
        <p:spPr>
          <a:xfrm rot="5400000">
            <a:off x="4180227" y="1593688"/>
            <a:ext cx="396943" cy="3412439"/>
          </a:xfrm>
          <a:prstGeom prst="round2SameRect">
            <a:avLst>
              <a:gd name="adj1" fmla="val 613"/>
              <a:gd name="adj2" fmla="val 50000"/>
            </a:avLst>
          </a:prstGeom>
          <a:solidFill>
            <a:schemeClr val="tx1"/>
          </a:solidFill>
        </p:spPr>
        <p:txBody>
          <a:bodyPr vert="vert270" anchor="ctr" anchorCtr="0"/>
          <a:lstStyle>
            <a:lvl1pPr algn="l">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XXX</a:t>
            </a:r>
          </a:p>
        </p:txBody>
      </p:sp>
      <p:sp>
        <p:nvSpPr>
          <p:cNvPr id="61" name="Espace réservé du texte 50">
            <a:extLst>
              <a:ext uri="{FF2B5EF4-FFF2-40B4-BE49-F238E27FC236}">
                <a16:creationId xmlns:a16="http://schemas.microsoft.com/office/drawing/2014/main" id="{E9C0DC34-A175-12E1-419B-EBB88BE11CDB}"/>
              </a:ext>
            </a:extLst>
          </p:cNvPr>
          <p:cNvSpPr>
            <a:spLocks noGrp="1"/>
          </p:cNvSpPr>
          <p:nvPr>
            <p:ph type="body" sz="quarter" idx="27" hasCustomPrompt="1"/>
          </p:nvPr>
        </p:nvSpPr>
        <p:spPr>
          <a:xfrm rot="5400000">
            <a:off x="7133631" y="2653813"/>
            <a:ext cx="366194" cy="2455087"/>
          </a:xfrm>
          <a:prstGeom prst="round2SameRect">
            <a:avLst>
              <a:gd name="adj1" fmla="val 50000"/>
              <a:gd name="adj2" fmla="val 0"/>
            </a:avLst>
          </a:prstGeom>
          <a:solidFill>
            <a:schemeClr val="bg1"/>
          </a:solidFill>
        </p:spPr>
        <p:txBody>
          <a:bodyPr vert="vert270" tIns="108000" rIns="72000" anchor="ctr" anchorCtr="0"/>
          <a:lstStyle>
            <a:lvl1pPr algn="r">
              <a:defRPr sz="1400" b="0">
                <a:solidFill>
                  <a:schemeClr val="tx1"/>
                </a:solidFill>
              </a:defRPr>
            </a:lvl1pPr>
            <a:lvl2pPr algn="r">
              <a:defRPr sz="1400" b="1">
                <a:solidFill>
                  <a:schemeClr val="tx1"/>
                </a:solidFill>
              </a:defRPr>
            </a:lvl2pPr>
            <a:lvl3pPr algn="r">
              <a:defRPr sz="1400" b="1">
                <a:solidFill>
                  <a:schemeClr val="tx1"/>
                </a:solidFill>
              </a:defRPr>
            </a:lvl3pPr>
            <a:lvl4pPr algn="r">
              <a:defRPr sz="1400" b="1">
                <a:solidFill>
                  <a:schemeClr val="tx1"/>
                </a:solidFill>
              </a:defRPr>
            </a:lvl4pPr>
            <a:lvl5pPr algn="r">
              <a:defRPr sz="1400" b="1">
                <a:solidFill>
                  <a:schemeClr val="tx1"/>
                </a:solidFill>
              </a:defRPr>
            </a:lvl5pPr>
          </a:lstStyle>
          <a:p>
            <a:pPr lvl="0"/>
            <a:r>
              <a:rPr lang="fr-FR"/>
              <a:t>XXX </a:t>
            </a:r>
          </a:p>
        </p:txBody>
      </p:sp>
      <p:sp>
        <p:nvSpPr>
          <p:cNvPr id="62" name="Espace réservé du texte 55">
            <a:extLst>
              <a:ext uri="{FF2B5EF4-FFF2-40B4-BE49-F238E27FC236}">
                <a16:creationId xmlns:a16="http://schemas.microsoft.com/office/drawing/2014/main" id="{4633E285-8A28-38B6-8DAC-D9090AAC29D2}"/>
              </a:ext>
            </a:extLst>
          </p:cNvPr>
          <p:cNvSpPr>
            <a:spLocks noGrp="1"/>
          </p:cNvSpPr>
          <p:nvPr>
            <p:ph type="body" sz="quarter" idx="28" hasCustomPrompt="1"/>
          </p:nvPr>
        </p:nvSpPr>
        <p:spPr>
          <a:xfrm rot="5400000">
            <a:off x="4906707" y="2871330"/>
            <a:ext cx="355544" cy="2009408"/>
          </a:xfrm>
          <a:prstGeom prst="round2SameRect">
            <a:avLst>
              <a:gd name="adj1" fmla="val 613"/>
              <a:gd name="adj2" fmla="val 50000"/>
            </a:avLst>
          </a:prstGeom>
          <a:solidFill>
            <a:schemeClr val="tx1"/>
          </a:solidFill>
        </p:spPr>
        <p:txBody>
          <a:bodyPr vert="vert270" anchor="ctr" anchorCtr="0"/>
          <a:lstStyle>
            <a:lvl1pPr algn="l">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XXX</a:t>
            </a:r>
          </a:p>
        </p:txBody>
      </p:sp>
      <p:sp>
        <p:nvSpPr>
          <p:cNvPr id="63" name="Espace réservé du texte 50">
            <a:extLst>
              <a:ext uri="{FF2B5EF4-FFF2-40B4-BE49-F238E27FC236}">
                <a16:creationId xmlns:a16="http://schemas.microsoft.com/office/drawing/2014/main" id="{ED0D9E48-4A7A-FA7E-6571-53C7CCB8E238}"/>
              </a:ext>
            </a:extLst>
          </p:cNvPr>
          <p:cNvSpPr>
            <a:spLocks noGrp="1"/>
          </p:cNvSpPr>
          <p:nvPr>
            <p:ph type="body" sz="quarter" idx="29" hasCustomPrompt="1"/>
          </p:nvPr>
        </p:nvSpPr>
        <p:spPr>
          <a:xfrm rot="5400000">
            <a:off x="7457497" y="2957266"/>
            <a:ext cx="373350" cy="3096344"/>
          </a:xfrm>
          <a:prstGeom prst="round2SameRect">
            <a:avLst>
              <a:gd name="adj1" fmla="val 50000"/>
              <a:gd name="adj2" fmla="val 0"/>
            </a:avLst>
          </a:prstGeom>
          <a:solidFill>
            <a:schemeClr val="bg1"/>
          </a:solidFill>
        </p:spPr>
        <p:txBody>
          <a:bodyPr vert="vert270" tIns="108000" rIns="72000" anchor="ctr" anchorCtr="0"/>
          <a:lstStyle>
            <a:lvl1pPr algn="r">
              <a:defRPr sz="1400" b="0">
                <a:solidFill>
                  <a:schemeClr val="tx1"/>
                </a:solidFill>
              </a:defRPr>
            </a:lvl1pPr>
            <a:lvl2pPr algn="r">
              <a:defRPr sz="1400" b="1">
                <a:solidFill>
                  <a:schemeClr val="tx1"/>
                </a:solidFill>
              </a:defRPr>
            </a:lvl2pPr>
            <a:lvl3pPr algn="r">
              <a:defRPr sz="1400" b="1">
                <a:solidFill>
                  <a:schemeClr val="tx1"/>
                </a:solidFill>
              </a:defRPr>
            </a:lvl3pPr>
            <a:lvl4pPr algn="r">
              <a:defRPr sz="1400" b="1">
                <a:solidFill>
                  <a:schemeClr val="tx1"/>
                </a:solidFill>
              </a:defRPr>
            </a:lvl4pPr>
            <a:lvl5pPr algn="r">
              <a:defRPr sz="1400" b="1">
                <a:solidFill>
                  <a:schemeClr val="tx1"/>
                </a:solidFill>
              </a:defRPr>
            </a:lvl5pPr>
          </a:lstStyle>
          <a:p>
            <a:pPr lvl="0"/>
            <a:r>
              <a:rPr lang="fr-FR"/>
              <a:t>XXX </a:t>
            </a:r>
          </a:p>
        </p:txBody>
      </p:sp>
      <p:sp>
        <p:nvSpPr>
          <p:cNvPr id="64" name="Espace réservé du texte 55">
            <a:extLst>
              <a:ext uri="{FF2B5EF4-FFF2-40B4-BE49-F238E27FC236}">
                <a16:creationId xmlns:a16="http://schemas.microsoft.com/office/drawing/2014/main" id="{BD680221-6B98-2047-1C69-E676F84C2716}"/>
              </a:ext>
            </a:extLst>
          </p:cNvPr>
          <p:cNvSpPr>
            <a:spLocks noGrp="1"/>
          </p:cNvSpPr>
          <p:nvPr>
            <p:ph type="body" sz="quarter" idx="30" hasCustomPrompt="1"/>
          </p:nvPr>
        </p:nvSpPr>
        <p:spPr>
          <a:xfrm rot="5400000">
            <a:off x="4405453" y="2983764"/>
            <a:ext cx="355544" cy="3025546"/>
          </a:xfrm>
          <a:prstGeom prst="round2SameRect">
            <a:avLst>
              <a:gd name="adj1" fmla="val 613"/>
              <a:gd name="adj2" fmla="val 50000"/>
            </a:avLst>
          </a:prstGeom>
          <a:solidFill>
            <a:schemeClr val="tx1"/>
          </a:solidFill>
        </p:spPr>
        <p:txBody>
          <a:bodyPr vert="vert270" anchor="ctr" anchorCtr="0"/>
          <a:lstStyle>
            <a:lvl1pPr algn="l">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XXX</a:t>
            </a:r>
          </a:p>
        </p:txBody>
      </p:sp>
      <p:sp>
        <p:nvSpPr>
          <p:cNvPr id="65" name="Espace réservé du texte 50">
            <a:extLst>
              <a:ext uri="{FF2B5EF4-FFF2-40B4-BE49-F238E27FC236}">
                <a16:creationId xmlns:a16="http://schemas.microsoft.com/office/drawing/2014/main" id="{F66980EC-C2ED-3C61-90C7-6A723419D29F}"/>
              </a:ext>
            </a:extLst>
          </p:cNvPr>
          <p:cNvSpPr>
            <a:spLocks noGrp="1"/>
          </p:cNvSpPr>
          <p:nvPr>
            <p:ph type="body" sz="quarter" idx="31" hasCustomPrompt="1"/>
          </p:nvPr>
        </p:nvSpPr>
        <p:spPr>
          <a:xfrm rot="5400000">
            <a:off x="7769658" y="3239956"/>
            <a:ext cx="373351" cy="3778249"/>
          </a:xfrm>
          <a:prstGeom prst="round2SameRect">
            <a:avLst>
              <a:gd name="adj1" fmla="val 50000"/>
              <a:gd name="adj2" fmla="val 0"/>
            </a:avLst>
          </a:prstGeom>
          <a:solidFill>
            <a:schemeClr val="bg1"/>
          </a:solidFill>
        </p:spPr>
        <p:txBody>
          <a:bodyPr vert="vert270" tIns="108000" rIns="72000" anchor="ctr" anchorCtr="0"/>
          <a:lstStyle>
            <a:lvl1pPr algn="r">
              <a:defRPr sz="1400" b="0">
                <a:solidFill>
                  <a:schemeClr val="tx1"/>
                </a:solidFill>
              </a:defRPr>
            </a:lvl1pPr>
            <a:lvl2pPr algn="r">
              <a:defRPr sz="1400" b="1">
                <a:solidFill>
                  <a:schemeClr val="tx1"/>
                </a:solidFill>
              </a:defRPr>
            </a:lvl2pPr>
            <a:lvl3pPr algn="r">
              <a:defRPr sz="1400" b="1">
                <a:solidFill>
                  <a:schemeClr val="tx1"/>
                </a:solidFill>
              </a:defRPr>
            </a:lvl3pPr>
            <a:lvl4pPr algn="r">
              <a:defRPr sz="1400" b="1">
                <a:solidFill>
                  <a:schemeClr val="tx1"/>
                </a:solidFill>
              </a:defRPr>
            </a:lvl4pPr>
            <a:lvl5pPr algn="r">
              <a:defRPr sz="1400" b="1">
                <a:solidFill>
                  <a:schemeClr val="tx1"/>
                </a:solidFill>
              </a:defRPr>
            </a:lvl5pPr>
          </a:lstStyle>
          <a:p>
            <a:pPr lvl="0"/>
            <a:r>
              <a:rPr lang="fr-FR"/>
              <a:t>XXX </a:t>
            </a:r>
          </a:p>
        </p:txBody>
      </p:sp>
      <p:sp>
        <p:nvSpPr>
          <p:cNvPr id="66" name="Espace réservé du texte 55">
            <a:extLst>
              <a:ext uri="{FF2B5EF4-FFF2-40B4-BE49-F238E27FC236}">
                <a16:creationId xmlns:a16="http://schemas.microsoft.com/office/drawing/2014/main" id="{5EB2BE03-28DF-D4C9-35B7-BC812DDBF95E}"/>
              </a:ext>
            </a:extLst>
          </p:cNvPr>
          <p:cNvSpPr>
            <a:spLocks noGrp="1"/>
          </p:cNvSpPr>
          <p:nvPr>
            <p:ph type="body" sz="quarter" idx="32" hasCustomPrompt="1"/>
          </p:nvPr>
        </p:nvSpPr>
        <p:spPr>
          <a:xfrm rot="5400000">
            <a:off x="3914709" y="3163258"/>
            <a:ext cx="373350" cy="3931649"/>
          </a:xfrm>
          <a:prstGeom prst="round2SameRect">
            <a:avLst>
              <a:gd name="adj1" fmla="val 613"/>
              <a:gd name="adj2" fmla="val 50000"/>
            </a:avLst>
          </a:prstGeom>
          <a:solidFill>
            <a:schemeClr val="tx1"/>
          </a:solidFill>
        </p:spPr>
        <p:txBody>
          <a:bodyPr vert="vert270" anchor="ctr" anchorCtr="0"/>
          <a:lstStyle>
            <a:lvl1pPr algn="l">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XXX</a:t>
            </a:r>
          </a:p>
        </p:txBody>
      </p:sp>
      <p:sp>
        <p:nvSpPr>
          <p:cNvPr id="67" name="Espace réservé du texte 50">
            <a:extLst>
              <a:ext uri="{FF2B5EF4-FFF2-40B4-BE49-F238E27FC236}">
                <a16:creationId xmlns:a16="http://schemas.microsoft.com/office/drawing/2014/main" id="{8E36EEC8-DDD3-3EFA-D5DB-C46A20137067}"/>
              </a:ext>
            </a:extLst>
          </p:cNvPr>
          <p:cNvSpPr>
            <a:spLocks noGrp="1"/>
          </p:cNvSpPr>
          <p:nvPr>
            <p:ph type="body" sz="quarter" idx="33" hasCustomPrompt="1"/>
          </p:nvPr>
        </p:nvSpPr>
        <p:spPr>
          <a:xfrm rot="5400000">
            <a:off x="7445109" y="4184136"/>
            <a:ext cx="369336" cy="3125134"/>
          </a:xfrm>
          <a:prstGeom prst="round2SameRect">
            <a:avLst>
              <a:gd name="adj1" fmla="val 50000"/>
              <a:gd name="adj2" fmla="val 0"/>
            </a:avLst>
          </a:prstGeom>
          <a:solidFill>
            <a:schemeClr val="bg1"/>
          </a:solidFill>
        </p:spPr>
        <p:txBody>
          <a:bodyPr vert="vert270" tIns="108000" rIns="72000" anchor="ctr" anchorCtr="0"/>
          <a:lstStyle>
            <a:lvl1pPr algn="r">
              <a:defRPr sz="1400" b="0">
                <a:solidFill>
                  <a:schemeClr val="tx1"/>
                </a:solidFill>
              </a:defRPr>
            </a:lvl1pPr>
            <a:lvl2pPr algn="r">
              <a:defRPr sz="1400" b="1">
                <a:solidFill>
                  <a:schemeClr val="tx1"/>
                </a:solidFill>
              </a:defRPr>
            </a:lvl2pPr>
            <a:lvl3pPr algn="r">
              <a:defRPr sz="1400" b="1">
                <a:solidFill>
                  <a:schemeClr val="tx1"/>
                </a:solidFill>
              </a:defRPr>
            </a:lvl3pPr>
            <a:lvl4pPr algn="r">
              <a:defRPr sz="1400" b="1">
                <a:solidFill>
                  <a:schemeClr val="tx1"/>
                </a:solidFill>
              </a:defRPr>
            </a:lvl4pPr>
            <a:lvl5pPr algn="r">
              <a:defRPr sz="1400" b="1">
                <a:solidFill>
                  <a:schemeClr val="tx1"/>
                </a:solidFill>
              </a:defRPr>
            </a:lvl5pPr>
          </a:lstStyle>
          <a:p>
            <a:pPr lvl="0"/>
            <a:r>
              <a:rPr lang="fr-FR"/>
              <a:t>XXX </a:t>
            </a:r>
          </a:p>
        </p:txBody>
      </p:sp>
      <p:sp>
        <p:nvSpPr>
          <p:cNvPr id="68" name="Espace réservé du texte 55">
            <a:extLst>
              <a:ext uri="{FF2B5EF4-FFF2-40B4-BE49-F238E27FC236}">
                <a16:creationId xmlns:a16="http://schemas.microsoft.com/office/drawing/2014/main" id="{33A08B2D-874F-BE87-FF7D-D5D5922AF38C}"/>
              </a:ext>
            </a:extLst>
          </p:cNvPr>
          <p:cNvSpPr>
            <a:spLocks noGrp="1"/>
          </p:cNvSpPr>
          <p:nvPr>
            <p:ph type="body" sz="quarter" idx="34" hasCustomPrompt="1"/>
          </p:nvPr>
        </p:nvSpPr>
        <p:spPr>
          <a:xfrm rot="5400000">
            <a:off x="4185177" y="4049338"/>
            <a:ext cx="369332" cy="3394730"/>
          </a:xfrm>
          <a:prstGeom prst="round2SameRect">
            <a:avLst>
              <a:gd name="adj1" fmla="val 613"/>
              <a:gd name="adj2" fmla="val 50000"/>
            </a:avLst>
          </a:prstGeom>
          <a:solidFill>
            <a:schemeClr val="tx1"/>
          </a:solidFill>
        </p:spPr>
        <p:txBody>
          <a:bodyPr vert="vert270" anchor="ctr" anchorCtr="0"/>
          <a:lstStyle>
            <a:lvl1pPr algn="l">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XXX</a:t>
            </a:r>
          </a:p>
        </p:txBody>
      </p:sp>
    </p:spTree>
    <p:extLst>
      <p:ext uri="{BB962C8B-B14F-4D97-AF65-F5344CB8AC3E}">
        <p14:creationId xmlns:p14="http://schemas.microsoft.com/office/powerpoint/2010/main" val="237981811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Graphique 6">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2994D4CC-50EC-E828-CCE9-E262C86F05C5}"/>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ADB06570-1EBE-6715-F6D8-EA10D5CF1B31}"/>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sp>
        <p:nvSpPr>
          <p:cNvPr id="35" name="Rectangle : coins arrondis 34">
            <a:extLst>
              <a:ext uri="{FF2B5EF4-FFF2-40B4-BE49-F238E27FC236}">
                <a16:creationId xmlns:a16="http://schemas.microsoft.com/office/drawing/2014/main" id="{D76E9619-1F4B-2D87-D1F0-20F152B039EB}"/>
              </a:ext>
            </a:extLst>
          </p:cNvPr>
          <p:cNvSpPr/>
          <p:nvPr userDrawn="1"/>
        </p:nvSpPr>
        <p:spPr>
          <a:xfrm>
            <a:off x="9253857" y="1024982"/>
            <a:ext cx="387481" cy="205416"/>
          </a:xfrm>
          <a:prstGeom prst="roundRect">
            <a:avLst>
              <a:gd name="adj" fmla="val 26971"/>
            </a:avLst>
          </a:prstGeom>
          <a:solidFill>
            <a:schemeClr val="tx2"/>
          </a:solidFill>
          <a:ln>
            <a:noFill/>
          </a:ln>
          <a:effectLst>
            <a:outerShdw blurRad="215900" dist="2159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FB7B3B96-F624-F90F-8BEC-00714A56CF87}"/>
              </a:ext>
            </a:extLst>
          </p:cNvPr>
          <p:cNvSpPr/>
          <p:nvPr userDrawn="1"/>
        </p:nvSpPr>
        <p:spPr>
          <a:xfrm>
            <a:off x="9253857" y="1374414"/>
            <a:ext cx="387481" cy="205416"/>
          </a:xfrm>
          <a:prstGeom prst="roundRect">
            <a:avLst>
              <a:gd name="adj" fmla="val 26971"/>
            </a:avLst>
          </a:prstGeom>
          <a:solidFill>
            <a:schemeClr val="accent1"/>
          </a:solidFill>
          <a:ln>
            <a:noFill/>
          </a:ln>
          <a:effectLst>
            <a:outerShdw blurRad="215900" dist="2159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39" name="Graphique 38">
            <a:extLst>
              <a:ext uri="{FF2B5EF4-FFF2-40B4-BE49-F238E27FC236}">
                <a16:creationId xmlns:a16="http://schemas.microsoft.com/office/drawing/2014/main" id="{87090A25-F30E-FEFD-1B2C-3F55F54438B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7952598" y="5354512"/>
            <a:ext cx="1748337" cy="1918907"/>
          </a:xfrm>
          <a:prstGeom prst="rect">
            <a:avLst/>
          </a:prstGeom>
        </p:spPr>
      </p:pic>
      <p:sp>
        <p:nvSpPr>
          <p:cNvPr id="75" name="Espace réservé du texte 14">
            <a:extLst>
              <a:ext uri="{FF2B5EF4-FFF2-40B4-BE49-F238E27FC236}">
                <a16:creationId xmlns:a16="http://schemas.microsoft.com/office/drawing/2014/main" id="{C71022D7-6CE8-2627-1290-AC71C7EA048F}"/>
              </a:ext>
            </a:extLst>
          </p:cNvPr>
          <p:cNvSpPr>
            <a:spLocks noGrp="1"/>
          </p:cNvSpPr>
          <p:nvPr>
            <p:ph type="body" sz="quarter" idx="12" hasCustomPrompt="1"/>
          </p:nvPr>
        </p:nvSpPr>
        <p:spPr>
          <a:xfrm>
            <a:off x="414606" y="394156"/>
            <a:ext cx="7609829" cy="842511"/>
          </a:xfrm>
          <a:prstGeom prst="rect">
            <a:avLst/>
          </a:prstGeom>
        </p:spPr>
        <p:txBody>
          <a:bodyPr/>
          <a:lstStyle>
            <a:lvl1pPr>
              <a:defRPr sz="3200" b="1">
                <a:solidFill>
                  <a:schemeClr val="bg1"/>
                </a:solidFill>
              </a:defRPr>
            </a:lvl1pPr>
            <a:lvl2pPr>
              <a:defRPr sz="3200" b="1">
                <a:solidFill>
                  <a:schemeClr val="accent1"/>
                </a:solidFill>
              </a:defRPr>
            </a:lvl2pPr>
            <a:lvl3pPr>
              <a:defRPr sz="3200" b="1">
                <a:solidFill>
                  <a:schemeClr val="accent1"/>
                </a:solidFill>
              </a:defRPr>
            </a:lvl3pPr>
            <a:lvl4pPr>
              <a:defRPr sz="3200" b="1">
                <a:solidFill>
                  <a:schemeClr val="accent1"/>
                </a:solidFill>
              </a:defRPr>
            </a:lvl4pPr>
            <a:lvl5pPr>
              <a:defRPr sz="3200" b="1">
                <a:solidFill>
                  <a:schemeClr val="accent1"/>
                </a:solidFill>
              </a:defRPr>
            </a:lvl5pPr>
          </a:lstStyle>
          <a:p>
            <a:pPr lvl="0"/>
            <a:r>
              <a:rPr lang="fr-FR"/>
              <a:t>Titre slide (graphique)</a:t>
            </a:r>
          </a:p>
        </p:txBody>
      </p:sp>
      <p:sp>
        <p:nvSpPr>
          <p:cNvPr id="76" name="Espace réservé du texte 60">
            <a:extLst>
              <a:ext uri="{FF2B5EF4-FFF2-40B4-BE49-F238E27FC236}">
                <a16:creationId xmlns:a16="http://schemas.microsoft.com/office/drawing/2014/main" id="{6BFECFB9-EDED-80D2-5BD8-338A74ED15FC}"/>
              </a:ext>
            </a:extLst>
          </p:cNvPr>
          <p:cNvSpPr>
            <a:spLocks noGrp="1"/>
          </p:cNvSpPr>
          <p:nvPr>
            <p:ph type="body" sz="quarter" idx="34" hasCustomPrompt="1"/>
          </p:nvPr>
        </p:nvSpPr>
        <p:spPr>
          <a:xfrm>
            <a:off x="9768408" y="979590"/>
            <a:ext cx="1453001" cy="205416"/>
          </a:xfrm>
          <a:prstGeom prst="rect">
            <a:avLst/>
          </a:prstGeom>
        </p:spPr>
        <p:txBody>
          <a:bodyPr/>
          <a:lstStyle>
            <a:lvl1pPr algn="l">
              <a:defRPr sz="1400" b="1">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Légende 1</a:t>
            </a:r>
          </a:p>
          <a:p>
            <a:pPr lvl="0"/>
            <a:endParaRPr lang="fr-FR"/>
          </a:p>
        </p:txBody>
      </p:sp>
      <p:sp>
        <p:nvSpPr>
          <p:cNvPr id="77" name="Espace réservé du texte 60">
            <a:extLst>
              <a:ext uri="{FF2B5EF4-FFF2-40B4-BE49-F238E27FC236}">
                <a16:creationId xmlns:a16="http://schemas.microsoft.com/office/drawing/2014/main" id="{DA8B338F-76F3-41BA-96D0-5AAD0A72D371}"/>
              </a:ext>
            </a:extLst>
          </p:cNvPr>
          <p:cNvSpPr>
            <a:spLocks noGrp="1"/>
          </p:cNvSpPr>
          <p:nvPr>
            <p:ph type="body" sz="quarter" idx="35" hasCustomPrompt="1"/>
          </p:nvPr>
        </p:nvSpPr>
        <p:spPr>
          <a:xfrm>
            <a:off x="9768407" y="1379202"/>
            <a:ext cx="1453001" cy="205416"/>
          </a:xfrm>
          <a:prstGeom prst="rect">
            <a:avLst/>
          </a:prstGeom>
        </p:spPr>
        <p:txBody>
          <a:bodyPr/>
          <a:lstStyle>
            <a:lvl1pPr algn="l">
              <a:defRPr sz="1400" b="1">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Légende 2</a:t>
            </a:r>
          </a:p>
          <a:p>
            <a:pPr lvl="0"/>
            <a:endParaRPr lang="fr-FR"/>
          </a:p>
        </p:txBody>
      </p:sp>
      <p:sp>
        <p:nvSpPr>
          <p:cNvPr id="78" name="Espace réservé du texte 23">
            <a:extLst>
              <a:ext uri="{FF2B5EF4-FFF2-40B4-BE49-F238E27FC236}">
                <a16:creationId xmlns:a16="http://schemas.microsoft.com/office/drawing/2014/main" id="{B53D521C-6136-43AB-BCB7-A432280806CA}"/>
              </a:ext>
            </a:extLst>
          </p:cNvPr>
          <p:cNvSpPr>
            <a:spLocks noGrp="1"/>
          </p:cNvSpPr>
          <p:nvPr>
            <p:ph type="body" sz="quarter" idx="19" hasCustomPrompt="1"/>
          </p:nvPr>
        </p:nvSpPr>
        <p:spPr>
          <a:xfrm>
            <a:off x="9291178" y="2219372"/>
            <a:ext cx="2387817" cy="2884332"/>
          </a:xfrm>
          <a:prstGeom prst="rect">
            <a:avLst/>
          </a:prstGeom>
        </p:spPr>
        <p:txBody>
          <a:bodyPr/>
          <a:lstStyle>
            <a:lvl1pPr>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descriptif</a:t>
            </a:r>
          </a:p>
        </p:txBody>
      </p:sp>
      <p:sp>
        <p:nvSpPr>
          <p:cNvPr id="79" name="Espace réservé du texte 50">
            <a:extLst>
              <a:ext uri="{FF2B5EF4-FFF2-40B4-BE49-F238E27FC236}">
                <a16:creationId xmlns:a16="http://schemas.microsoft.com/office/drawing/2014/main" id="{3536BF31-B85B-6922-87C0-A8F7DE87E05E}"/>
              </a:ext>
            </a:extLst>
          </p:cNvPr>
          <p:cNvSpPr>
            <a:spLocks noGrp="1"/>
          </p:cNvSpPr>
          <p:nvPr>
            <p:ph type="body" sz="quarter" idx="20" hasCustomPrompt="1"/>
          </p:nvPr>
        </p:nvSpPr>
        <p:spPr>
          <a:xfrm rot="5400000">
            <a:off x="3695459" y="-1622761"/>
            <a:ext cx="431547" cy="6984775"/>
          </a:xfrm>
          <a:prstGeom prst="round2SameRect">
            <a:avLst>
              <a:gd name="adj1" fmla="val 50000"/>
              <a:gd name="adj2" fmla="val 0"/>
            </a:avLst>
          </a:prstGeom>
          <a:solidFill>
            <a:schemeClr val="tx2"/>
          </a:solidFill>
        </p:spPr>
        <p:txBody>
          <a:bodyPr vert="vert270" tIns="108000" rIns="72000" bIns="0" anchor="ctr" anchorCtr="1"/>
          <a:lstStyle>
            <a:lvl1pPr algn="r">
              <a:defRPr sz="1400" b="0">
                <a:solidFill>
                  <a:schemeClr val="bg1"/>
                </a:solidFill>
              </a:defRPr>
            </a:lvl1pPr>
            <a:lvl2pPr algn="r">
              <a:defRPr sz="1400" b="1">
                <a:solidFill>
                  <a:schemeClr val="tx1"/>
                </a:solidFill>
              </a:defRPr>
            </a:lvl2pPr>
            <a:lvl3pPr algn="r">
              <a:defRPr sz="1400" b="1">
                <a:solidFill>
                  <a:schemeClr val="tx1"/>
                </a:solidFill>
              </a:defRPr>
            </a:lvl3pPr>
            <a:lvl4pPr algn="r">
              <a:defRPr sz="1400" b="1">
                <a:solidFill>
                  <a:schemeClr val="tx1"/>
                </a:solidFill>
              </a:defRPr>
            </a:lvl4pPr>
            <a:lvl5pPr algn="r">
              <a:defRPr sz="1400" b="1">
                <a:solidFill>
                  <a:schemeClr val="tx1"/>
                </a:solidFill>
              </a:defRPr>
            </a:lvl5pPr>
          </a:lstStyle>
          <a:p>
            <a:pPr lvl="0"/>
            <a:r>
              <a:rPr lang="fr-FR"/>
              <a:t>Texte </a:t>
            </a:r>
          </a:p>
        </p:txBody>
      </p:sp>
      <p:sp>
        <p:nvSpPr>
          <p:cNvPr id="80" name="Espace réservé du texte 50">
            <a:extLst>
              <a:ext uri="{FF2B5EF4-FFF2-40B4-BE49-F238E27FC236}">
                <a16:creationId xmlns:a16="http://schemas.microsoft.com/office/drawing/2014/main" id="{3C6FD83C-AD9D-871A-81B8-B8A1F035BF84}"/>
              </a:ext>
            </a:extLst>
          </p:cNvPr>
          <p:cNvSpPr>
            <a:spLocks noGrp="1"/>
          </p:cNvSpPr>
          <p:nvPr>
            <p:ph type="body" sz="quarter" idx="36" hasCustomPrompt="1"/>
          </p:nvPr>
        </p:nvSpPr>
        <p:spPr>
          <a:xfrm rot="5400000">
            <a:off x="3141276" y="-544911"/>
            <a:ext cx="431547" cy="5876408"/>
          </a:xfrm>
          <a:prstGeom prst="round2SameRect">
            <a:avLst>
              <a:gd name="adj1" fmla="val 50000"/>
              <a:gd name="adj2" fmla="val 0"/>
            </a:avLst>
          </a:prstGeom>
          <a:solidFill>
            <a:schemeClr val="tx2"/>
          </a:solidFill>
        </p:spPr>
        <p:txBody>
          <a:bodyPr vert="vert270" tIns="108000" rIns="72000" bIns="0" anchor="ctr" anchorCtr="1"/>
          <a:lstStyle>
            <a:lvl1pPr algn="r">
              <a:defRPr sz="1400" b="0">
                <a:solidFill>
                  <a:schemeClr val="bg1"/>
                </a:solidFill>
              </a:defRPr>
            </a:lvl1pPr>
            <a:lvl2pPr algn="r">
              <a:defRPr sz="1400" b="1">
                <a:solidFill>
                  <a:schemeClr val="tx1"/>
                </a:solidFill>
              </a:defRPr>
            </a:lvl2pPr>
            <a:lvl3pPr algn="r">
              <a:defRPr sz="1400" b="1">
                <a:solidFill>
                  <a:schemeClr val="tx1"/>
                </a:solidFill>
              </a:defRPr>
            </a:lvl3pPr>
            <a:lvl4pPr algn="r">
              <a:defRPr sz="1400" b="1">
                <a:solidFill>
                  <a:schemeClr val="tx1"/>
                </a:solidFill>
              </a:defRPr>
            </a:lvl4pPr>
            <a:lvl5pPr algn="r">
              <a:defRPr sz="1400" b="1">
                <a:solidFill>
                  <a:schemeClr val="tx1"/>
                </a:solidFill>
              </a:defRPr>
            </a:lvl5pPr>
          </a:lstStyle>
          <a:p>
            <a:pPr lvl="0"/>
            <a:r>
              <a:rPr lang="fr-FR"/>
              <a:t>Texte </a:t>
            </a:r>
          </a:p>
        </p:txBody>
      </p:sp>
      <p:sp>
        <p:nvSpPr>
          <p:cNvPr id="81" name="Espace réservé du texte 50">
            <a:extLst>
              <a:ext uri="{FF2B5EF4-FFF2-40B4-BE49-F238E27FC236}">
                <a16:creationId xmlns:a16="http://schemas.microsoft.com/office/drawing/2014/main" id="{2F4B8D56-2F0E-8ACF-07BC-6E821BA130FC}"/>
              </a:ext>
            </a:extLst>
          </p:cNvPr>
          <p:cNvSpPr>
            <a:spLocks noGrp="1"/>
          </p:cNvSpPr>
          <p:nvPr>
            <p:ph type="body" sz="quarter" idx="37" hasCustomPrompt="1"/>
          </p:nvPr>
        </p:nvSpPr>
        <p:spPr>
          <a:xfrm rot="5400000">
            <a:off x="2838299" y="281731"/>
            <a:ext cx="431547" cy="5270455"/>
          </a:xfrm>
          <a:prstGeom prst="round2SameRect">
            <a:avLst>
              <a:gd name="adj1" fmla="val 50000"/>
              <a:gd name="adj2" fmla="val 0"/>
            </a:avLst>
          </a:prstGeom>
          <a:solidFill>
            <a:schemeClr val="tx2"/>
          </a:solidFill>
        </p:spPr>
        <p:txBody>
          <a:bodyPr vert="vert270" tIns="108000" rIns="72000" bIns="0" anchor="ctr" anchorCtr="1"/>
          <a:lstStyle>
            <a:lvl1pPr algn="r">
              <a:defRPr sz="1400" b="0">
                <a:solidFill>
                  <a:schemeClr val="bg1"/>
                </a:solidFill>
              </a:defRPr>
            </a:lvl1pPr>
            <a:lvl2pPr algn="r">
              <a:defRPr sz="1400" b="1">
                <a:solidFill>
                  <a:schemeClr val="tx1"/>
                </a:solidFill>
              </a:defRPr>
            </a:lvl2pPr>
            <a:lvl3pPr algn="r">
              <a:defRPr sz="1400" b="1">
                <a:solidFill>
                  <a:schemeClr val="tx1"/>
                </a:solidFill>
              </a:defRPr>
            </a:lvl3pPr>
            <a:lvl4pPr algn="r">
              <a:defRPr sz="1400" b="1">
                <a:solidFill>
                  <a:schemeClr val="tx1"/>
                </a:solidFill>
              </a:defRPr>
            </a:lvl4pPr>
            <a:lvl5pPr algn="r">
              <a:defRPr sz="1400" b="1">
                <a:solidFill>
                  <a:schemeClr val="tx1"/>
                </a:solidFill>
              </a:defRPr>
            </a:lvl5pPr>
          </a:lstStyle>
          <a:p>
            <a:pPr lvl="0"/>
            <a:r>
              <a:rPr lang="fr-FR"/>
              <a:t>Texte </a:t>
            </a:r>
          </a:p>
        </p:txBody>
      </p:sp>
      <p:sp>
        <p:nvSpPr>
          <p:cNvPr id="82" name="Espace réservé du texte 50">
            <a:extLst>
              <a:ext uri="{FF2B5EF4-FFF2-40B4-BE49-F238E27FC236}">
                <a16:creationId xmlns:a16="http://schemas.microsoft.com/office/drawing/2014/main" id="{C9292D0A-83DF-0903-EAC2-6A723A794526}"/>
              </a:ext>
            </a:extLst>
          </p:cNvPr>
          <p:cNvSpPr>
            <a:spLocks noGrp="1"/>
          </p:cNvSpPr>
          <p:nvPr>
            <p:ph type="body" sz="quarter" idx="38" hasCustomPrompt="1"/>
          </p:nvPr>
        </p:nvSpPr>
        <p:spPr>
          <a:xfrm rot="5400000">
            <a:off x="3401548" y="242148"/>
            <a:ext cx="431547" cy="6396953"/>
          </a:xfrm>
          <a:prstGeom prst="round2SameRect">
            <a:avLst>
              <a:gd name="adj1" fmla="val 50000"/>
              <a:gd name="adj2" fmla="val 0"/>
            </a:avLst>
          </a:prstGeom>
          <a:solidFill>
            <a:schemeClr val="tx2"/>
          </a:solidFill>
        </p:spPr>
        <p:txBody>
          <a:bodyPr vert="vert270" tIns="108000" rIns="72000" bIns="0" anchor="ctr" anchorCtr="1"/>
          <a:lstStyle>
            <a:lvl1pPr algn="r">
              <a:defRPr sz="1400" b="0">
                <a:solidFill>
                  <a:schemeClr val="bg1"/>
                </a:solidFill>
              </a:defRPr>
            </a:lvl1pPr>
            <a:lvl2pPr algn="r">
              <a:defRPr sz="1400" b="1">
                <a:solidFill>
                  <a:schemeClr val="tx1"/>
                </a:solidFill>
              </a:defRPr>
            </a:lvl2pPr>
            <a:lvl3pPr algn="r">
              <a:defRPr sz="1400" b="1">
                <a:solidFill>
                  <a:schemeClr val="tx1"/>
                </a:solidFill>
              </a:defRPr>
            </a:lvl3pPr>
            <a:lvl4pPr algn="r">
              <a:defRPr sz="1400" b="1">
                <a:solidFill>
                  <a:schemeClr val="tx1"/>
                </a:solidFill>
              </a:defRPr>
            </a:lvl4pPr>
            <a:lvl5pPr algn="r">
              <a:defRPr sz="1400" b="1">
                <a:solidFill>
                  <a:schemeClr val="tx1"/>
                </a:solidFill>
              </a:defRPr>
            </a:lvl5pPr>
          </a:lstStyle>
          <a:p>
            <a:pPr lvl="0"/>
            <a:r>
              <a:rPr lang="fr-FR"/>
              <a:t>Texte </a:t>
            </a:r>
          </a:p>
        </p:txBody>
      </p:sp>
      <p:sp>
        <p:nvSpPr>
          <p:cNvPr id="84" name="Espace réservé du texte 83">
            <a:extLst>
              <a:ext uri="{FF2B5EF4-FFF2-40B4-BE49-F238E27FC236}">
                <a16:creationId xmlns:a16="http://schemas.microsoft.com/office/drawing/2014/main" id="{20EA1886-A3B7-7ED4-D261-7BE4CD4AF4ED}"/>
              </a:ext>
            </a:extLst>
          </p:cNvPr>
          <p:cNvSpPr>
            <a:spLocks noGrp="1"/>
          </p:cNvSpPr>
          <p:nvPr>
            <p:ph type="body" sz="quarter" idx="39" hasCustomPrompt="1"/>
          </p:nvPr>
        </p:nvSpPr>
        <p:spPr>
          <a:xfrm>
            <a:off x="7464152" y="1666210"/>
            <a:ext cx="1188132" cy="351807"/>
          </a:xfrm>
          <a:prstGeom prst="rect">
            <a:avLst/>
          </a:prstGeom>
        </p:spPr>
        <p:txBody>
          <a:bodyPr/>
          <a:lstStyle>
            <a:lvl1pPr>
              <a:defRPr sz="2000" b="0">
                <a:solidFill>
                  <a:schemeClr val="tx2"/>
                </a:solidFill>
              </a:defRPr>
            </a:lvl1pPr>
            <a:lvl2pPr>
              <a:defRPr sz="1600" b="0">
                <a:solidFill>
                  <a:schemeClr val="tx2"/>
                </a:solidFill>
              </a:defRPr>
            </a:lvl2pPr>
            <a:lvl3pPr>
              <a:defRPr sz="1600" b="0">
                <a:solidFill>
                  <a:schemeClr val="tx2"/>
                </a:solidFill>
              </a:defRPr>
            </a:lvl3pPr>
            <a:lvl4pPr>
              <a:defRPr sz="1600" b="0">
                <a:solidFill>
                  <a:schemeClr val="tx2"/>
                </a:solidFill>
              </a:defRPr>
            </a:lvl4pPr>
            <a:lvl5pPr>
              <a:defRPr sz="1600" b="0">
                <a:solidFill>
                  <a:schemeClr val="tx2"/>
                </a:solidFill>
              </a:defRPr>
            </a:lvl5pPr>
          </a:lstStyle>
          <a:p>
            <a:pPr lvl="0"/>
            <a:r>
              <a:rPr lang="fr-FR"/>
              <a:t>XX %</a:t>
            </a:r>
          </a:p>
        </p:txBody>
      </p:sp>
      <p:sp>
        <p:nvSpPr>
          <p:cNvPr id="85" name="Espace réservé du texte 83">
            <a:extLst>
              <a:ext uri="{FF2B5EF4-FFF2-40B4-BE49-F238E27FC236}">
                <a16:creationId xmlns:a16="http://schemas.microsoft.com/office/drawing/2014/main" id="{2397FE7B-4588-AE58-3222-BBA946C93847}"/>
              </a:ext>
            </a:extLst>
          </p:cNvPr>
          <p:cNvSpPr>
            <a:spLocks noGrp="1"/>
          </p:cNvSpPr>
          <p:nvPr>
            <p:ph type="body" sz="quarter" idx="40" hasCustomPrompt="1"/>
          </p:nvPr>
        </p:nvSpPr>
        <p:spPr>
          <a:xfrm>
            <a:off x="6366694" y="2202241"/>
            <a:ext cx="1188132" cy="351807"/>
          </a:xfrm>
          <a:prstGeom prst="rect">
            <a:avLst/>
          </a:prstGeom>
        </p:spPr>
        <p:txBody>
          <a:bodyPr/>
          <a:lstStyle>
            <a:lvl1pPr>
              <a:defRPr sz="2000" b="0">
                <a:solidFill>
                  <a:schemeClr val="tx2"/>
                </a:solidFill>
              </a:defRPr>
            </a:lvl1pPr>
            <a:lvl2pPr>
              <a:defRPr sz="1600" b="0">
                <a:solidFill>
                  <a:schemeClr val="tx2"/>
                </a:solidFill>
              </a:defRPr>
            </a:lvl2pPr>
            <a:lvl3pPr>
              <a:defRPr sz="1600" b="0">
                <a:solidFill>
                  <a:schemeClr val="tx2"/>
                </a:solidFill>
              </a:defRPr>
            </a:lvl3pPr>
            <a:lvl4pPr>
              <a:defRPr sz="1600" b="0">
                <a:solidFill>
                  <a:schemeClr val="tx2"/>
                </a:solidFill>
              </a:defRPr>
            </a:lvl4pPr>
            <a:lvl5pPr>
              <a:defRPr sz="1600" b="0">
                <a:solidFill>
                  <a:schemeClr val="tx2"/>
                </a:solidFill>
              </a:defRPr>
            </a:lvl5pPr>
          </a:lstStyle>
          <a:p>
            <a:pPr lvl="0"/>
            <a:r>
              <a:rPr lang="fr-FR"/>
              <a:t>XX %</a:t>
            </a:r>
          </a:p>
        </p:txBody>
      </p:sp>
      <p:sp>
        <p:nvSpPr>
          <p:cNvPr id="86" name="Espace réservé du texte 83">
            <a:extLst>
              <a:ext uri="{FF2B5EF4-FFF2-40B4-BE49-F238E27FC236}">
                <a16:creationId xmlns:a16="http://schemas.microsoft.com/office/drawing/2014/main" id="{1E8B47E2-0709-EB0A-1483-5BDD3A0F70DF}"/>
              </a:ext>
            </a:extLst>
          </p:cNvPr>
          <p:cNvSpPr>
            <a:spLocks noGrp="1"/>
          </p:cNvSpPr>
          <p:nvPr>
            <p:ph type="body" sz="quarter" idx="41" hasCustomPrompt="1"/>
          </p:nvPr>
        </p:nvSpPr>
        <p:spPr>
          <a:xfrm>
            <a:off x="5787350" y="2733915"/>
            <a:ext cx="1188132" cy="351807"/>
          </a:xfrm>
          <a:prstGeom prst="rect">
            <a:avLst/>
          </a:prstGeom>
        </p:spPr>
        <p:txBody>
          <a:bodyPr/>
          <a:lstStyle>
            <a:lvl1pPr>
              <a:defRPr sz="2000" b="0">
                <a:solidFill>
                  <a:schemeClr val="tx2"/>
                </a:solidFill>
              </a:defRPr>
            </a:lvl1pPr>
            <a:lvl2pPr>
              <a:defRPr sz="1600" b="0">
                <a:solidFill>
                  <a:schemeClr val="tx2"/>
                </a:solidFill>
              </a:defRPr>
            </a:lvl2pPr>
            <a:lvl3pPr>
              <a:defRPr sz="1600" b="0">
                <a:solidFill>
                  <a:schemeClr val="tx2"/>
                </a:solidFill>
              </a:defRPr>
            </a:lvl3pPr>
            <a:lvl4pPr>
              <a:defRPr sz="1600" b="0">
                <a:solidFill>
                  <a:schemeClr val="tx2"/>
                </a:solidFill>
              </a:defRPr>
            </a:lvl4pPr>
            <a:lvl5pPr>
              <a:defRPr sz="1600" b="0">
                <a:solidFill>
                  <a:schemeClr val="tx2"/>
                </a:solidFill>
              </a:defRPr>
            </a:lvl5pPr>
          </a:lstStyle>
          <a:p>
            <a:pPr lvl="0"/>
            <a:r>
              <a:rPr lang="fr-FR"/>
              <a:t>XX %</a:t>
            </a:r>
          </a:p>
        </p:txBody>
      </p:sp>
      <p:sp>
        <p:nvSpPr>
          <p:cNvPr id="87" name="Espace réservé du texte 83">
            <a:extLst>
              <a:ext uri="{FF2B5EF4-FFF2-40B4-BE49-F238E27FC236}">
                <a16:creationId xmlns:a16="http://schemas.microsoft.com/office/drawing/2014/main" id="{EC3C1ED1-2876-E77F-DD31-1086F81D5D23}"/>
              </a:ext>
            </a:extLst>
          </p:cNvPr>
          <p:cNvSpPr>
            <a:spLocks noGrp="1"/>
          </p:cNvSpPr>
          <p:nvPr>
            <p:ph type="body" sz="quarter" idx="42" hasCustomPrompt="1"/>
          </p:nvPr>
        </p:nvSpPr>
        <p:spPr>
          <a:xfrm>
            <a:off x="6924092" y="3249366"/>
            <a:ext cx="1188132" cy="351807"/>
          </a:xfrm>
          <a:prstGeom prst="rect">
            <a:avLst/>
          </a:prstGeom>
        </p:spPr>
        <p:txBody>
          <a:bodyPr/>
          <a:lstStyle>
            <a:lvl1pPr>
              <a:defRPr sz="2000" b="0">
                <a:solidFill>
                  <a:schemeClr val="tx2"/>
                </a:solidFill>
              </a:defRPr>
            </a:lvl1pPr>
            <a:lvl2pPr>
              <a:defRPr sz="1600" b="0">
                <a:solidFill>
                  <a:schemeClr val="tx2"/>
                </a:solidFill>
              </a:defRPr>
            </a:lvl2pPr>
            <a:lvl3pPr>
              <a:defRPr sz="1600" b="0">
                <a:solidFill>
                  <a:schemeClr val="tx2"/>
                </a:solidFill>
              </a:defRPr>
            </a:lvl3pPr>
            <a:lvl4pPr>
              <a:defRPr sz="1600" b="0">
                <a:solidFill>
                  <a:schemeClr val="tx2"/>
                </a:solidFill>
              </a:defRPr>
            </a:lvl4pPr>
            <a:lvl5pPr>
              <a:defRPr sz="1600" b="0">
                <a:solidFill>
                  <a:schemeClr val="tx2"/>
                </a:solidFill>
              </a:defRPr>
            </a:lvl5pPr>
          </a:lstStyle>
          <a:p>
            <a:pPr lvl="0"/>
            <a:r>
              <a:rPr lang="fr-FR"/>
              <a:t>XX %</a:t>
            </a:r>
          </a:p>
        </p:txBody>
      </p:sp>
      <p:sp>
        <p:nvSpPr>
          <p:cNvPr id="88" name="Espace réservé du texte 50">
            <a:extLst>
              <a:ext uri="{FF2B5EF4-FFF2-40B4-BE49-F238E27FC236}">
                <a16:creationId xmlns:a16="http://schemas.microsoft.com/office/drawing/2014/main" id="{FCACFCA8-B039-6932-AD46-63E953883F49}"/>
              </a:ext>
            </a:extLst>
          </p:cNvPr>
          <p:cNvSpPr>
            <a:spLocks noGrp="1"/>
          </p:cNvSpPr>
          <p:nvPr>
            <p:ph type="body" sz="quarter" idx="43" hasCustomPrompt="1"/>
          </p:nvPr>
        </p:nvSpPr>
        <p:spPr>
          <a:xfrm rot="5400000">
            <a:off x="3716263" y="821845"/>
            <a:ext cx="431547" cy="6984775"/>
          </a:xfrm>
          <a:prstGeom prst="round2SameRect">
            <a:avLst>
              <a:gd name="adj1" fmla="val 50000"/>
              <a:gd name="adj2" fmla="val 0"/>
            </a:avLst>
          </a:prstGeom>
          <a:solidFill>
            <a:schemeClr val="accent1"/>
          </a:solidFill>
        </p:spPr>
        <p:txBody>
          <a:bodyPr vert="vert270" tIns="108000" rIns="72000" bIns="0" anchor="ctr" anchorCtr="1"/>
          <a:lstStyle>
            <a:lvl1pPr algn="r">
              <a:defRPr sz="1400" b="0">
                <a:solidFill>
                  <a:schemeClr val="bg1"/>
                </a:solidFill>
              </a:defRPr>
            </a:lvl1pPr>
            <a:lvl2pPr algn="r">
              <a:defRPr sz="1400" b="1">
                <a:solidFill>
                  <a:schemeClr val="tx1"/>
                </a:solidFill>
              </a:defRPr>
            </a:lvl2pPr>
            <a:lvl3pPr algn="r">
              <a:defRPr sz="1400" b="1">
                <a:solidFill>
                  <a:schemeClr val="tx1"/>
                </a:solidFill>
              </a:defRPr>
            </a:lvl3pPr>
            <a:lvl4pPr algn="r">
              <a:defRPr sz="1400" b="1">
                <a:solidFill>
                  <a:schemeClr val="tx1"/>
                </a:solidFill>
              </a:defRPr>
            </a:lvl4pPr>
            <a:lvl5pPr algn="r">
              <a:defRPr sz="1400" b="1">
                <a:solidFill>
                  <a:schemeClr val="tx1"/>
                </a:solidFill>
              </a:defRPr>
            </a:lvl5pPr>
          </a:lstStyle>
          <a:p>
            <a:pPr lvl="0"/>
            <a:r>
              <a:rPr lang="fr-FR"/>
              <a:t>Texte </a:t>
            </a:r>
          </a:p>
        </p:txBody>
      </p:sp>
      <p:sp>
        <p:nvSpPr>
          <p:cNvPr id="89" name="Espace réservé du texte 50">
            <a:extLst>
              <a:ext uri="{FF2B5EF4-FFF2-40B4-BE49-F238E27FC236}">
                <a16:creationId xmlns:a16="http://schemas.microsoft.com/office/drawing/2014/main" id="{D94DA5E9-8780-EA89-91A7-A0DE603793F0}"/>
              </a:ext>
            </a:extLst>
          </p:cNvPr>
          <p:cNvSpPr>
            <a:spLocks noGrp="1"/>
          </p:cNvSpPr>
          <p:nvPr>
            <p:ph type="body" sz="quarter" idx="44" hasCustomPrompt="1"/>
          </p:nvPr>
        </p:nvSpPr>
        <p:spPr>
          <a:xfrm rot="5400000">
            <a:off x="3162080" y="1899695"/>
            <a:ext cx="431547" cy="5876408"/>
          </a:xfrm>
          <a:prstGeom prst="round2SameRect">
            <a:avLst>
              <a:gd name="adj1" fmla="val 50000"/>
              <a:gd name="adj2" fmla="val 0"/>
            </a:avLst>
          </a:prstGeom>
          <a:solidFill>
            <a:schemeClr val="accent1"/>
          </a:solidFill>
        </p:spPr>
        <p:txBody>
          <a:bodyPr vert="vert270" tIns="108000" rIns="72000" bIns="0" anchor="ctr" anchorCtr="1"/>
          <a:lstStyle>
            <a:lvl1pPr algn="r">
              <a:defRPr sz="1400" b="0">
                <a:solidFill>
                  <a:schemeClr val="bg1"/>
                </a:solidFill>
              </a:defRPr>
            </a:lvl1pPr>
            <a:lvl2pPr algn="r">
              <a:defRPr sz="1400" b="1">
                <a:solidFill>
                  <a:schemeClr val="tx1"/>
                </a:solidFill>
              </a:defRPr>
            </a:lvl2pPr>
            <a:lvl3pPr algn="r">
              <a:defRPr sz="1400" b="1">
                <a:solidFill>
                  <a:schemeClr val="tx1"/>
                </a:solidFill>
              </a:defRPr>
            </a:lvl3pPr>
            <a:lvl4pPr algn="r">
              <a:defRPr sz="1400" b="1">
                <a:solidFill>
                  <a:schemeClr val="tx1"/>
                </a:solidFill>
              </a:defRPr>
            </a:lvl4pPr>
            <a:lvl5pPr algn="r">
              <a:defRPr sz="1400" b="1">
                <a:solidFill>
                  <a:schemeClr val="tx1"/>
                </a:solidFill>
              </a:defRPr>
            </a:lvl5pPr>
          </a:lstStyle>
          <a:p>
            <a:pPr lvl="0"/>
            <a:r>
              <a:rPr lang="fr-FR"/>
              <a:t>Texte </a:t>
            </a:r>
          </a:p>
        </p:txBody>
      </p:sp>
      <p:sp>
        <p:nvSpPr>
          <p:cNvPr id="90" name="Espace réservé du texte 50">
            <a:extLst>
              <a:ext uri="{FF2B5EF4-FFF2-40B4-BE49-F238E27FC236}">
                <a16:creationId xmlns:a16="http://schemas.microsoft.com/office/drawing/2014/main" id="{DAE8019F-B575-DE32-2AD1-1F845383DDD8}"/>
              </a:ext>
            </a:extLst>
          </p:cNvPr>
          <p:cNvSpPr>
            <a:spLocks noGrp="1"/>
          </p:cNvSpPr>
          <p:nvPr>
            <p:ph type="body" sz="quarter" idx="45" hasCustomPrompt="1"/>
          </p:nvPr>
        </p:nvSpPr>
        <p:spPr>
          <a:xfrm rot="5400000">
            <a:off x="2859103" y="2726337"/>
            <a:ext cx="431547" cy="5270455"/>
          </a:xfrm>
          <a:prstGeom prst="round2SameRect">
            <a:avLst>
              <a:gd name="adj1" fmla="val 50000"/>
              <a:gd name="adj2" fmla="val 0"/>
            </a:avLst>
          </a:prstGeom>
          <a:solidFill>
            <a:schemeClr val="accent1"/>
          </a:solidFill>
        </p:spPr>
        <p:txBody>
          <a:bodyPr vert="vert270" tIns="108000" rIns="72000" bIns="0" anchor="ctr" anchorCtr="1"/>
          <a:lstStyle>
            <a:lvl1pPr algn="r">
              <a:defRPr sz="1400" b="0">
                <a:solidFill>
                  <a:schemeClr val="bg1"/>
                </a:solidFill>
              </a:defRPr>
            </a:lvl1pPr>
            <a:lvl2pPr algn="r">
              <a:defRPr sz="1400" b="1">
                <a:solidFill>
                  <a:schemeClr val="tx1"/>
                </a:solidFill>
              </a:defRPr>
            </a:lvl2pPr>
            <a:lvl3pPr algn="r">
              <a:defRPr sz="1400" b="1">
                <a:solidFill>
                  <a:schemeClr val="tx1"/>
                </a:solidFill>
              </a:defRPr>
            </a:lvl3pPr>
            <a:lvl4pPr algn="r">
              <a:defRPr sz="1400" b="1">
                <a:solidFill>
                  <a:schemeClr val="tx1"/>
                </a:solidFill>
              </a:defRPr>
            </a:lvl4pPr>
            <a:lvl5pPr algn="r">
              <a:defRPr sz="1400" b="1">
                <a:solidFill>
                  <a:schemeClr val="tx1"/>
                </a:solidFill>
              </a:defRPr>
            </a:lvl5pPr>
          </a:lstStyle>
          <a:p>
            <a:pPr lvl="0"/>
            <a:r>
              <a:rPr lang="fr-FR"/>
              <a:t>Texte </a:t>
            </a:r>
          </a:p>
        </p:txBody>
      </p:sp>
      <p:sp>
        <p:nvSpPr>
          <p:cNvPr id="91" name="Espace réservé du texte 50">
            <a:extLst>
              <a:ext uri="{FF2B5EF4-FFF2-40B4-BE49-F238E27FC236}">
                <a16:creationId xmlns:a16="http://schemas.microsoft.com/office/drawing/2014/main" id="{8A3F163D-9DC1-F5BC-A4A2-35BE5C3A2384}"/>
              </a:ext>
            </a:extLst>
          </p:cNvPr>
          <p:cNvSpPr>
            <a:spLocks noGrp="1"/>
          </p:cNvSpPr>
          <p:nvPr>
            <p:ph type="body" sz="quarter" idx="46" hasCustomPrompt="1"/>
          </p:nvPr>
        </p:nvSpPr>
        <p:spPr>
          <a:xfrm rot="5400000">
            <a:off x="3422352" y="2686754"/>
            <a:ext cx="431547" cy="6396953"/>
          </a:xfrm>
          <a:prstGeom prst="round2SameRect">
            <a:avLst>
              <a:gd name="adj1" fmla="val 50000"/>
              <a:gd name="adj2" fmla="val 0"/>
            </a:avLst>
          </a:prstGeom>
          <a:solidFill>
            <a:schemeClr val="accent1"/>
          </a:solidFill>
        </p:spPr>
        <p:txBody>
          <a:bodyPr vert="vert270" tIns="108000" rIns="72000" bIns="0" anchor="ctr" anchorCtr="1"/>
          <a:lstStyle>
            <a:lvl1pPr algn="r">
              <a:defRPr sz="1400" b="0">
                <a:solidFill>
                  <a:schemeClr val="bg1"/>
                </a:solidFill>
              </a:defRPr>
            </a:lvl1pPr>
            <a:lvl2pPr algn="r">
              <a:defRPr sz="1400" b="1">
                <a:solidFill>
                  <a:schemeClr val="tx1"/>
                </a:solidFill>
              </a:defRPr>
            </a:lvl2pPr>
            <a:lvl3pPr algn="r">
              <a:defRPr sz="1400" b="1">
                <a:solidFill>
                  <a:schemeClr val="tx1"/>
                </a:solidFill>
              </a:defRPr>
            </a:lvl3pPr>
            <a:lvl4pPr algn="r">
              <a:defRPr sz="1400" b="1">
                <a:solidFill>
                  <a:schemeClr val="tx1"/>
                </a:solidFill>
              </a:defRPr>
            </a:lvl4pPr>
            <a:lvl5pPr algn="r">
              <a:defRPr sz="1400" b="1">
                <a:solidFill>
                  <a:schemeClr val="tx1"/>
                </a:solidFill>
              </a:defRPr>
            </a:lvl5pPr>
          </a:lstStyle>
          <a:p>
            <a:pPr lvl="0"/>
            <a:r>
              <a:rPr lang="fr-FR"/>
              <a:t>Texte </a:t>
            </a:r>
          </a:p>
        </p:txBody>
      </p:sp>
      <p:sp>
        <p:nvSpPr>
          <p:cNvPr id="92" name="Espace réservé du texte 83">
            <a:extLst>
              <a:ext uri="{FF2B5EF4-FFF2-40B4-BE49-F238E27FC236}">
                <a16:creationId xmlns:a16="http://schemas.microsoft.com/office/drawing/2014/main" id="{72016B6F-5BAB-2CEA-0C8F-D015D56ADC90}"/>
              </a:ext>
            </a:extLst>
          </p:cNvPr>
          <p:cNvSpPr>
            <a:spLocks noGrp="1"/>
          </p:cNvSpPr>
          <p:nvPr>
            <p:ph type="body" sz="quarter" idx="47" hasCustomPrompt="1"/>
          </p:nvPr>
        </p:nvSpPr>
        <p:spPr>
          <a:xfrm>
            <a:off x="7484956" y="4110816"/>
            <a:ext cx="1188132" cy="351807"/>
          </a:xfrm>
          <a:prstGeom prst="rect">
            <a:avLst/>
          </a:prstGeom>
        </p:spPr>
        <p:txBody>
          <a:bodyPr/>
          <a:lstStyle>
            <a:lvl1pPr>
              <a:defRPr sz="2000" b="0">
                <a:solidFill>
                  <a:schemeClr val="accent1"/>
                </a:solidFill>
              </a:defRPr>
            </a:lvl1pPr>
            <a:lvl2pPr>
              <a:defRPr sz="1600" b="0">
                <a:solidFill>
                  <a:schemeClr val="tx2"/>
                </a:solidFill>
              </a:defRPr>
            </a:lvl2pPr>
            <a:lvl3pPr>
              <a:defRPr sz="1600" b="0">
                <a:solidFill>
                  <a:schemeClr val="tx2"/>
                </a:solidFill>
              </a:defRPr>
            </a:lvl3pPr>
            <a:lvl4pPr>
              <a:defRPr sz="1600" b="0">
                <a:solidFill>
                  <a:schemeClr val="tx2"/>
                </a:solidFill>
              </a:defRPr>
            </a:lvl4pPr>
            <a:lvl5pPr>
              <a:defRPr sz="1600" b="0">
                <a:solidFill>
                  <a:schemeClr val="tx2"/>
                </a:solidFill>
              </a:defRPr>
            </a:lvl5pPr>
          </a:lstStyle>
          <a:p>
            <a:pPr lvl="0"/>
            <a:r>
              <a:rPr lang="fr-FR"/>
              <a:t>XX %</a:t>
            </a:r>
          </a:p>
        </p:txBody>
      </p:sp>
      <p:sp>
        <p:nvSpPr>
          <p:cNvPr id="93" name="Espace réservé du texte 83">
            <a:extLst>
              <a:ext uri="{FF2B5EF4-FFF2-40B4-BE49-F238E27FC236}">
                <a16:creationId xmlns:a16="http://schemas.microsoft.com/office/drawing/2014/main" id="{4E36DCD2-1C9D-300A-5932-6E8DF9168935}"/>
              </a:ext>
            </a:extLst>
          </p:cNvPr>
          <p:cNvSpPr>
            <a:spLocks noGrp="1"/>
          </p:cNvSpPr>
          <p:nvPr>
            <p:ph type="body" sz="quarter" idx="48" hasCustomPrompt="1"/>
          </p:nvPr>
        </p:nvSpPr>
        <p:spPr>
          <a:xfrm>
            <a:off x="6387498" y="4646847"/>
            <a:ext cx="1188132" cy="351807"/>
          </a:xfrm>
          <a:prstGeom prst="rect">
            <a:avLst/>
          </a:prstGeom>
        </p:spPr>
        <p:txBody>
          <a:bodyPr/>
          <a:lstStyle>
            <a:lvl1pPr>
              <a:defRPr sz="2000" b="0">
                <a:solidFill>
                  <a:schemeClr val="accent1"/>
                </a:solidFill>
              </a:defRPr>
            </a:lvl1pPr>
            <a:lvl2pPr>
              <a:defRPr sz="1600" b="0">
                <a:solidFill>
                  <a:schemeClr val="tx2"/>
                </a:solidFill>
              </a:defRPr>
            </a:lvl2pPr>
            <a:lvl3pPr>
              <a:defRPr sz="1600" b="0">
                <a:solidFill>
                  <a:schemeClr val="tx2"/>
                </a:solidFill>
              </a:defRPr>
            </a:lvl3pPr>
            <a:lvl4pPr>
              <a:defRPr sz="1600" b="0">
                <a:solidFill>
                  <a:schemeClr val="tx2"/>
                </a:solidFill>
              </a:defRPr>
            </a:lvl4pPr>
            <a:lvl5pPr>
              <a:defRPr sz="1600" b="0">
                <a:solidFill>
                  <a:schemeClr val="tx2"/>
                </a:solidFill>
              </a:defRPr>
            </a:lvl5pPr>
          </a:lstStyle>
          <a:p>
            <a:pPr lvl="0"/>
            <a:r>
              <a:rPr lang="fr-FR"/>
              <a:t>XX %</a:t>
            </a:r>
          </a:p>
        </p:txBody>
      </p:sp>
      <p:sp>
        <p:nvSpPr>
          <p:cNvPr id="94" name="Espace réservé du texte 83">
            <a:extLst>
              <a:ext uri="{FF2B5EF4-FFF2-40B4-BE49-F238E27FC236}">
                <a16:creationId xmlns:a16="http://schemas.microsoft.com/office/drawing/2014/main" id="{005B7D5F-06F2-73DF-BF64-AE6541352AFD}"/>
              </a:ext>
            </a:extLst>
          </p:cNvPr>
          <p:cNvSpPr>
            <a:spLocks noGrp="1"/>
          </p:cNvSpPr>
          <p:nvPr>
            <p:ph type="body" sz="quarter" idx="49" hasCustomPrompt="1"/>
          </p:nvPr>
        </p:nvSpPr>
        <p:spPr>
          <a:xfrm>
            <a:off x="5808154" y="5178521"/>
            <a:ext cx="1188132" cy="351807"/>
          </a:xfrm>
          <a:prstGeom prst="rect">
            <a:avLst/>
          </a:prstGeom>
        </p:spPr>
        <p:txBody>
          <a:bodyPr/>
          <a:lstStyle>
            <a:lvl1pPr>
              <a:defRPr sz="2000" b="0">
                <a:solidFill>
                  <a:schemeClr val="accent1"/>
                </a:solidFill>
              </a:defRPr>
            </a:lvl1pPr>
            <a:lvl2pPr>
              <a:defRPr sz="1600" b="0">
                <a:solidFill>
                  <a:schemeClr val="tx2"/>
                </a:solidFill>
              </a:defRPr>
            </a:lvl2pPr>
            <a:lvl3pPr>
              <a:defRPr sz="1600" b="0">
                <a:solidFill>
                  <a:schemeClr val="tx2"/>
                </a:solidFill>
              </a:defRPr>
            </a:lvl3pPr>
            <a:lvl4pPr>
              <a:defRPr sz="1600" b="0">
                <a:solidFill>
                  <a:schemeClr val="tx2"/>
                </a:solidFill>
              </a:defRPr>
            </a:lvl4pPr>
            <a:lvl5pPr>
              <a:defRPr sz="1600" b="0">
                <a:solidFill>
                  <a:schemeClr val="tx2"/>
                </a:solidFill>
              </a:defRPr>
            </a:lvl5pPr>
          </a:lstStyle>
          <a:p>
            <a:pPr lvl="0"/>
            <a:r>
              <a:rPr lang="fr-FR"/>
              <a:t>XX %</a:t>
            </a:r>
          </a:p>
        </p:txBody>
      </p:sp>
      <p:sp>
        <p:nvSpPr>
          <p:cNvPr id="95" name="Espace réservé du texte 83">
            <a:extLst>
              <a:ext uri="{FF2B5EF4-FFF2-40B4-BE49-F238E27FC236}">
                <a16:creationId xmlns:a16="http://schemas.microsoft.com/office/drawing/2014/main" id="{4BA422D0-609A-019A-5D33-4A1FC834C981}"/>
              </a:ext>
            </a:extLst>
          </p:cNvPr>
          <p:cNvSpPr>
            <a:spLocks noGrp="1"/>
          </p:cNvSpPr>
          <p:nvPr>
            <p:ph type="body" sz="quarter" idx="50" hasCustomPrompt="1"/>
          </p:nvPr>
        </p:nvSpPr>
        <p:spPr>
          <a:xfrm>
            <a:off x="6944896" y="5693972"/>
            <a:ext cx="1188132" cy="351807"/>
          </a:xfrm>
          <a:prstGeom prst="rect">
            <a:avLst/>
          </a:prstGeom>
        </p:spPr>
        <p:txBody>
          <a:bodyPr/>
          <a:lstStyle>
            <a:lvl1pPr>
              <a:defRPr sz="2000" b="0">
                <a:solidFill>
                  <a:schemeClr val="accent1"/>
                </a:solidFill>
              </a:defRPr>
            </a:lvl1pPr>
            <a:lvl2pPr>
              <a:defRPr sz="1600" b="0">
                <a:solidFill>
                  <a:schemeClr val="tx2"/>
                </a:solidFill>
              </a:defRPr>
            </a:lvl2pPr>
            <a:lvl3pPr>
              <a:defRPr sz="1600" b="0">
                <a:solidFill>
                  <a:schemeClr val="tx2"/>
                </a:solidFill>
              </a:defRPr>
            </a:lvl3pPr>
            <a:lvl4pPr>
              <a:defRPr sz="1600" b="0">
                <a:solidFill>
                  <a:schemeClr val="tx2"/>
                </a:solidFill>
              </a:defRPr>
            </a:lvl4pPr>
            <a:lvl5pPr>
              <a:defRPr sz="1600" b="0">
                <a:solidFill>
                  <a:schemeClr val="tx2"/>
                </a:solidFill>
              </a:defRPr>
            </a:lvl5pPr>
          </a:lstStyle>
          <a:p>
            <a:pPr lvl="0"/>
            <a:r>
              <a:rPr lang="fr-FR"/>
              <a:t>XX %</a:t>
            </a:r>
          </a:p>
        </p:txBody>
      </p:sp>
    </p:spTree>
    <p:extLst>
      <p:ext uri="{BB962C8B-B14F-4D97-AF65-F5344CB8AC3E}">
        <p14:creationId xmlns:p14="http://schemas.microsoft.com/office/powerpoint/2010/main" val="372660989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Planning">
    <p:bg>
      <p:bgPr>
        <a:solidFill>
          <a:schemeClr val="bg1">
            <a:lumMod val="95000"/>
          </a:schemeClr>
        </a:solidFill>
        <a:effectLst/>
      </p:bgPr>
    </p:bg>
    <p:spTree>
      <p:nvGrpSpPr>
        <p:cNvPr id="1" name=""/>
        <p:cNvGrpSpPr/>
        <p:nvPr/>
      </p:nvGrpSpPr>
      <p:grpSpPr>
        <a:xfrm>
          <a:off x="0" y="0"/>
          <a:ext cx="0" cy="0"/>
          <a:chOff x="0" y="0"/>
          <a:chExt cx="0" cy="0"/>
        </a:xfrm>
      </p:grpSpPr>
      <p:pic>
        <p:nvPicPr>
          <p:cNvPr id="59" name="Graphique 58">
            <a:extLst>
              <a:ext uri="{FF2B5EF4-FFF2-40B4-BE49-F238E27FC236}">
                <a16:creationId xmlns:a16="http://schemas.microsoft.com/office/drawing/2014/main" id="{6E06012D-D5BE-AD82-1DF2-45A8EBBFB4B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2782465" y="4310904"/>
            <a:ext cx="6838849" cy="3844120"/>
          </a:xfrm>
          <a:prstGeom prst="rect">
            <a:avLst/>
          </a:prstGeom>
          <a:effectLst>
            <a:outerShdw blurRad="266700" dist="165100" dir="2700000" algn="tl" rotWithShape="0">
              <a:prstClr val="black">
                <a:alpha val="41000"/>
              </a:prstClr>
            </a:outerShdw>
          </a:effectLst>
        </p:spPr>
      </p:pic>
      <p:sp>
        <p:nvSpPr>
          <p:cNvPr id="3" name="Espace réservé du pied de page 2">
            <a:extLst>
              <a:ext uri="{FF2B5EF4-FFF2-40B4-BE49-F238E27FC236}">
                <a16:creationId xmlns:a16="http://schemas.microsoft.com/office/drawing/2014/main" id="{5ACBCCA3-0282-269B-159B-204C0161CF1F}"/>
              </a:ext>
            </a:extLst>
          </p:cNvPr>
          <p:cNvSpPr>
            <a:spLocks noGrp="1"/>
          </p:cNvSpPr>
          <p:nvPr>
            <p:ph type="ftr" sz="quarter" idx="10"/>
          </p:nvPr>
        </p:nvSpPr>
        <p:spPr/>
        <p:txBody>
          <a:body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92A6A91C-A059-D459-1AF2-F6930FA34A66}"/>
              </a:ext>
            </a:extLst>
          </p:cNvPr>
          <p:cNvSpPr>
            <a:spLocks noGrp="1"/>
          </p:cNvSpPr>
          <p:nvPr>
            <p:ph type="sldNum" sz="quarter" idx="11"/>
          </p:nvPr>
        </p:nvSpPr>
        <p:spPr/>
        <p:txBody>
          <a:bodyPr/>
          <a:lstStyle/>
          <a:p>
            <a:fld id="{72F7D735-2684-4015-BC38-8C62B24B466E}" type="slidenum">
              <a:rPr lang="fr-FR" smtClean="0"/>
              <a:pPr/>
              <a:t>‹N°›</a:t>
            </a:fld>
            <a:endParaRPr lang="fr-FR"/>
          </a:p>
        </p:txBody>
      </p:sp>
      <p:sp>
        <p:nvSpPr>
          <p:cNvPr id="35" name="ZoneTexte 34">
            <a:extLst>
              <a:ext uri="{FF2B5EF4-FFF2-40B4-BE49-F238E27FC236}">
                <a16:creationId xmlns:a16="http://schemas.microsoft.com/office/drawing/2014/main" id="{731DCD67-18EC-78C6-A6BF-B237F1BB9254}"/>
              </a:ext>
            </a:extLst>
          </p:cNvPr>
          <p:cNvSpPr txBox="1"/>
          <p:nvPr userDrawn="1"/>
        </p:nvSpPr>
        <p:spPr>
          <a:xfrm>
            <a:off x="3873620" y="3139026"/>
            <a:ext cx="2127706" cy="184666"/>
          </a:xfrm>
          <a:prstGeom prst="rect">
            <a:avLst/>
          </a:prstGeom>
          <a:noFill/>
        </p:spPr>
        <p:txBody>
          <a:bodyPr wrap="square" lIns="36000" tIns="0" rIns="36000" bIns="0" rtlCol="0">
            <a:spAutoFit/>
          </a:bodyPr>
          <a:lstStyle/>
          <a:p>
            <a:pPr algn="ctr">
              <a:buClr>
                <a:schemeClr val="tx2"/>
              </a:buClr>
            </a:pPr>
            <a:r>
              <a:rPr lang="fr-FR" sz="1200">
                <a:solidFill>
                  <a:schemeClr val="bg1"/>
                </a:solidFill>
              </a:rPr>
              <a:t>Texte</a:t>
            </a:r>
          </a:p>
        </p:txBody>
      </p:sp>
      <p:sp>
        <p:nvSpPr>
          <p:cNvPr id="44" name="Espace réservé du texte 43">
            <a:extLst>
              <a:ext uri="{FF2B5EF4-FFF2-40B4-BE49-F238E27FC236}">
                <a16:creationId xmlns:a16="http://schemas.microsoft.com/office/drawing/2014/main" id="{5E75CA77-0CED-30F7-CF64-F2785940225C}"/>
              </a:ext>
            </a:extLst>
          </p:cNvPr>
          <p:cNvSpPr>
            <a:spLocks noGrp="1"/>
          </p:cNvSpPr>
          <p:nvPr>
            <p:ph type="body" sz="quarter" idx="12" hasCustomPrompt="1"/>
          </p:nvPr>
        </p:nvSpPr>
        <p:spPr>
          <a:xfrm>
            <a:off x="544131" y="1339458"/>
            <a:ext cx="1441450" cy="479425"/>
          </a:xfrm>
          <a:prstGeom prst="roundRect">
            <a:avLst/>
          </a:prstGeom>
          <a:solidFill>
            <a:schemeClr val="bg1"/>
          </a:solidFill>
        </p:spPr>
        <p:txBody>
          <a:bodyPr anchor="ctr" anchorCtr="0"/>
          <a:lstStyle>
            <a:lvl1pPr algn="ctr">
              <a:defRPr sz="1200" b="0">
                <a:solidFill>
                  <a:schemeClr val="tx1"/>
                </a:solidFill>
              </a:defRPr>
            </a:lvl1pPr>
            <a:lvl2pPr algn="ctr">
              <a:defRPr sz="1200" b="0">
                <a:solidFill>
                  <a:schemeClr val="tx1"/>
                </a:solidFill>
              </a:defRPr>
            </a:lvl2pPr>
            <a:lvl3pPr algn="ctr">
              <a:defRPr sz="1200" b="0">
                <a:solidFill>
                  <a:schemeClr val="tx1"/>
                </a:solidFill>
              </a:defRPr>
            </a:lvl3pPr>
            <a:lvl4pPr algn="ctr">
              <a:defRPr sz="1200" b="0">
                <a:solidFill>
                  <a:schemeClr val="tx1"/>
                </a:solidFill>
              </a:defRPr>
            </a:lvl4pPr>
            <a:lvl5pPr algn="ctr">
              <a:defRPr sz="1200" b="0">
                <a:solidFill>
                  <a:schemeClr val="tx1"/>
                </a:solidFill>
              </a:defRPr>
            </a:lvl5pPr>
          </a:lstStyle>
          <a:p>
            <a:pPr lvl="0"/>
            <a:r>
              <a:rPr lang="fr-FR"/>
              <a:t>Mois / année</a:t>
            </a:r>
          </a:p>
        </p:txBody>
      </p:sp>
      <p:sp>
        <p:nvSpPr>
          <p:cNvPr id="45" name="Espace réservé du texte 43">
            <a:extLst>
              <a:ext uri="{FF2B5EF4-FFF2-40B4-BE49-F238E27FC236}">
                <a16:creationId xmlns:a16="http://schemas.microsoft.com/office/drawing/2014/main" id="{2F78E03B-C80B-32E5-6FEE-CD4C0CE8B41A}"/>
              </a:ext>
            </a:extLst>
          </p:cNvPr>
          <p:cNvSpPr>
            <a:spLocks noGrp="1"/>
          </p:cNvSpPr>
          <p:nvPr>
            <p:ph type="body" sz="quarter" idx="13" hasCustomPrompt="1"/>
          </p:nvPr>
        </p:nvSpPr>
        <p:spPr>
          <a:xfrm>
            <a:off x="2137981" y="1344080"/>
            <a:ext cx="1441450" cy="479425"/>
          </a:xfrm>
          <a:prstGeom prst="roundRect">
            <a:avLst/>
          </a:prstGeom>
          <a:solidFill>
            <a:schemeClr val="bg1"/>
          </a:solidFill>
        </p:spPr>
        <p:txBody>
          <a:bodyPr anchor="ctr" anchorCtr="0"/>
          <a:lstStyle>
            <a:lvl1pPr algn="ctr">
              <a:defRPr sz="1200" b="0">
                <a:solidFill>
                  <a:schemeClr val="tx1"/>
                </a:solidFill>
              </a:defRPr>
            </a:lvl1pPr>
            <a:lvl2pPr algn="ctr">
              <a:defRPr sz="1200" b="0">
                <a:solidFill>
                  <a:schemeClr val="tx1"/>
                </a:solidFill>
              </a:defRPr>
            </a:lvl2pPr>
            <a:lvl3pPr algn="ctr">
              <a:defRPr sz="1200" b="0">
                <a:solidFill>
                  <a:schemeClr val="tx1"/>
                </a:solidFill>
              </a:defRPr>
            </a:lvl3pPr>
            <a:lvl4pPr algn="ctr">
              <a:defRPr sz="1200" b="0">
                <a:solidFill>
                  <a:schemeClr val="tx1"/>
                </a:solidFill>
              </a:defRPr>
            </a:lvl4pPr>
            <a:lvl5pPr algn="ctr">
              <a:defRPr sz="1200" b="0">
                <a:solidFill>
                  <a:schemeClr val="tx1"/>
                </a:solidFill>
              </a:defRPr>
            </a:lvl5pPr>
          </a:lstStyle>
          <a:p>
            <a:pPr lvl="0"/>
            <a:r>
              <a:rPr lang="fr-FR"/>
              <a:t>Mois / année</a:t>
            </a:r>
          </a:p>
        </p:txBody>
      </p:sp>
      <p:sp>
        <p:nvSpPr>
          <p:cNvPr id="46" name="Espace réservé du texte 43">
            <a:extLst>
              <a:ext uri="{FF2B5EF4-FFF2-40B4-BE49-F238E27FC236}">
                <a16:creationId xmlns:a16="http://schemas.microsoft.com/office/drawing/2014/main" id="{E1B3496A-D5D8-965F-D2AC-5EC824659FEF}"/>
              </a:ext>
            </a:extLst>
          </p:cNvPr>
          <p:cNvSpPr>
            <a:spLocks noGrp="1"/>
          </p:cNvSpPr>
          <p:nvPr>
            <p:ph type="body" sz="quarter" idx="14" hasCustomPrompt="1"/>
          </p:nvPr>
        </p:nvSpPr>
        <p:spPr>
          <a:xfrm>
            <a:off x="3763385" y="1349866"/>
            <a:ext cx="1441450" cy="479425"/>
          </a:xfrm>
          <a:prstGeom prst="roundRect">
            <a:avLst/>
          </a:prstGeom>
          <a:solidFill>
            <a:schemeClr val="bg1"/>
          </a:solidFill>
        </p:spPr>
        <p:txBody>
          <a:bodyPr anchor="ctr" anchorCtr="0"/>
          <a:lstStyle>
            <a:lvl1pPr algn="ctr">
              <a:defRPr sz="1200" b="0">
                <a:solidFill>
                  <a:schemeClr val="tx1"/>
                </a:solidFill>
              </a:defRPr>
            </a:lvl1pPr>
            <a:lvl2pPr algn="ctr">
              <a:defRPr sz="1200" b="0">
                <a:solidFill>
                  <a:schemeClr val="tx1"/>
                </a:solidFill>
              </a:defRPr>
            </a:lvl2pPr>
            <a:lvl3pPr algn="ctr">
              <a:defRPr sz="1200" b="0">
                <a:solidFill>
                  <a:schemeClr val="tx1"/>
                </a:solidFill>
              </a:defRPr>
            </a:lvl3pPr>
            <a:lvl4pPr algn="ctr">
              <a:defRPr sz="1200" b="0">
                <a:solidFill>
                  <a:schemeClr val="tx1"/>
                </a:solidFill>
              </a:defRPr>
            </a:lvl4pPr>
            <a:lvl5pPr algn="ctr">
              <a:defRPr sz="1200" b="0">
                <a:solidFill>
                  <a:schemeClr val="tx1"/>
                </a:solidFill>
              </a:defRPr>
            </a:lvl5pPr>
          </a:lstStyle>
          <a:p>
            <a:pPr lvl="0"/>
            <a:r>
              <a:rPr lang="fr-FR"/>
              <a:t>Mois / année</a:t>
            </a:r>
          </a:p>
        </p:txBody>
      </p:sp>
      <p:sp>
        <p:nvSpPr>
          <p:cNvPr id="47" name="Espace réservé du texte 43">
            <a:extLst>
              <a:ext uri="{FF2B5EF4-FFF2-40B4-BE49-F238E27FC236}">
                <a16:creationId xmlns:a16="http://schemas.microsoft.com/office/drawing/2014/main" id="{887EF915-3C69-8AA5-72ED-8A372140FEA9}"/>
              </a:ext>
            </a:extLst>
          </p:cNvPr>
          <p:cNvSpPr>
            <a:spLocks noGrp="1"/>
          </p:cNvSpPr>
          <p:nvPr>
            <p:ph type="body" sz="quarter" idx="15" hasCustomPrompt="1"/>
          </p:nvPr>
        </p:nvSpPr>
        <p:spPr>
          <a:xfrm>
            <a:off x="5375275" y="1352043"/>
            <a:ext cx="1441450" cy="479425"/>
          </a:xfrm>
          <a:prstGeom prst="roundRect">
            <a:avLst/>
          </a:prstGeom>
          <a:solidFill>
            <a:schemeClr val="bg1"/>
          </a:solidFill>
        </p:spPr>
        <p:txBody>
          <a:bodyPr anchor="ctr" anchorCtr="0"/>
          <a:lstStyle>
            <a:lvl1pPr algn="ctr">
              <a:defRPr sz="1200" b="0">
                <a:solidFill>
                  <a:schemeClr val="tx1"/>
                </a:solidFill>
              </a:defRPr>
            </a:lvl1pPr>
            <a:lvl2pPr algn="ctr">
              <a:defRPr sz="1200" b="0">
                <a:solidFill>
                  <a:schemeClr val="tx1"/>
                </a:solidFill>
              </a:defRPr>
            </a:lvl2pPr>
            <a:lvl3pPr algn="ctr">
              <a:defRPr sz="1200" b="0">
                <a:solidFill>
                  <a:schemeClr val="tx1"/>
                </a:solidFill>
              </a:defRPr>
            </a:lvl3pPr>
            <a:lvl4pPr algn="ctr">
              <a:defRPr sz="1200" b="0">
                <a:solidFill>
                  <a:schemeClr val="tx1"/>
                </a:solidFill>
              </a:defRPr>
            </a:lvl4pPr>
            <a:lvl5pPr algn="ctr">
              <a:defRPr sz="1200" b="0">
                <a:solidFill>
                  <a:schemeClr val="tx1"/>
                </a:solidFill>
              </a:defRPr>
            </a:lvl5pPr>
          </a:lstStyle>
          <a:p>
            <a:pPr lvl="0"/>
            <a:r>
              <a:rPr lang="fr-FR"/>
              <a:t>Mois / année</a:t>
            </a:r>
          </a:p>
        </p:txBody>
      </p:sp>
      <p:sp>
        <p:nvSpPr>
          <p:cNvPr id="48" name="Espace réservé du texte 43">
            <a:extLst>
              <a:ext uri="{FF2B5EF4-FFF2-40B4-BE49-F238E27FC236}">
                <a16:creationId xmlns:a16="http://schemas.microsoft.com/office/drawing/2014/main" id="{2F8B0A02-DB6A-F851-EE8C-2BC593362E7D}"/>
              </a:ext>
            </a:extLst>
          </p:cNvPr>
          <p:cNvSpPr>
            <a:spLocks noGrp="1"/>
          </p:cNvSpPr>
          <p:nvPr>
            <p:ph type="body" sz="quarter" idx="16" hasCustomPrompt="1"/>
          </p:nvPr>
        </p:nvSpPr>
        <p:spPr>
          <a:xfrm>
            <a:off x="6969125" y="1352043"/>
            <a:ext cx="1441450" cy="479425"/>
          </a:xfrm>
          <a:prstGeom prst="roundRect">
            <a:avLst/>
          </a:prstGeom>
          <a:solidFill>
            <a:schemeClr val="bg1"/>
          </a:solidFill>
        </p:spPr>
        <p:txBody>
          <a:bodyPr anchor="ctr" anchorCtr="0"/>
          <a:lstStyle>
            <a:lvl1pPr algn="ctr">
              <a:defRPr sz="1200" b="0">
                <a:solidFill>
                  <a:schemeClr val="tx1"/>
                </a:solidFill>
              </a:defRPr>
            </a:lvl1pPr>
            <a:lvl2pPr algn="ctr">
              <a:defRPr sz="1200" b="0">
                <a:solidFill>
                  <a:schemeClr val="tx1"/>
                </a:solidFill>
              </a:defRPr>
            </a:lvl2pPr>
            <a:lvl3pPr algn="ctr">
              <a:defRPr sz="1200" b="0">
                <a:solidFill>
                  <a:schemeClr val="tx1"/>
                </a:solidFill>
              </a:defRPr>
            </a:lvl3pPr>
            <a:lvl4pPr algn="ctr">
              <a:defRPr sz="1200" b="0">
                <a:solidFill>
                  <a:schemeClr val="tx1"/>
                </a:solidFill>
              </a:defRPr>
            </a:lvl4pPr>
            <a:lvl5pPr algn="ctr">
              <a:defRPr sz="1200" b="0">
                <a:solidFill>
                  <a:schemeClr val="tx1"/>
                </a:solidFill>
              </a:defRPr>
            </a:lvl5pPr>
          </a:lstStyle>
          <a:p>
            <a:pPr lvl="0"/>
            <a:r>
              <a:rPr lang="fr-FR"/>
              <a:t>Mois / année</a:t>
            </a:r>
          </a:p>
        </p:txBody>
      </p:sp>
      <p:sp>
        <p:nvSpPr>
          <p:cNvPr id="49" name="Espace réservé du texte 43">
            <a:extLst>
              <a:ext uri="{FF2B5EF4-FFF2-40B4-BE49-F238E27FC236}">
                <a16:creationId xmlns:a16="http://schemas.microsoft.com/office/drawing/2014/main" id="{2D48F08C-30EF-EE4C-3475-A810D79207F6}"/>
              </a:ext>
            </a:extLst>
          </p:cNvPr>
          <p:cNvSpPr>
            <a:spLocks noGrp="1"/>
          </p:cNvSpPr>
          <p:nvPr>
            <p:ph type="body" sz="quarter" idx="17" hasCustomPrompt="1"/>
          </p:nvPr>
        </p:nvSpPr>
        <p:spPr>
          <a:xfrm>
            <a:off x="8562975" y="1352043"/>
            <a:ext cx="1441450" cy="479425"/>
          </a:xfrm>
          <a:prstGeom prst="roundRect">
            <a:avLst/>
          </a:prstGeom>
          <a:solidFill>
            <a:schemeClr val="bg1"/>
          </a:solidFill>
        </p:spPr>
        <p:txBody>
          <a:bodyPr anchor="ctr" anchorCtr="0"/>
          <a:lstStyle>
            <a:lvl1pPr algn="ctr">
              <a:defRPr sz="1200" b="0">
                <a:solidFill>
                  <a:schemeClr val="tx1"/>
                </a:solidFill>
              </a:defRPr>
            </a:lvl1pPr>
            <a:lvl2pPr algn="ctr">
              <a:defRPr sz="1200" b="0">
                <a:solidFill>
                  <a:schemeClr val="tx1"/>
                </a:solidFill>
              </a:defRPr>
            </a:lvl2pPr>
            <a:lvl3pPr algn="ctr">
              <a:defRPr sz="1200" b="0">
                <a:solidFill>
                  <a:schemeClr val="tx1"/>
                </a:solidFill>
              </a:defRPr>
            </a:lvl3pPr>
            <a:lvl4pPr algn="ctr">
              <a:defRPr sz="1200" b="0">
                <a:solidFill>
                  <a:schemeClr val="tx1"/>
                </a:solidFill>
              </a:defRPr>
            </a:lvl4pPr>
            <a:lvl5pPr algn="ctr">
              <a:defRPr sz="1200" b="0">
                <a:solidFill>
                  <a:schemeClr val="tx1"/>
                </a:solidFill>
              </a:defRPr>
            </a:lvl5pPr>
          </a:lstStyle>
          <a:p>
            <a:pPr lvl="0"/>
            <a:r>
              <a:rPr lang="fr-FR"/>
              <a:t>Mois / année</a:t>
            </a:r>
          </a:p>
        </p:txBody>
      </p:sp>
      <p:sp>
        <p:nvSpPr>
          <p:cNvPr id="50" name="Espace réservé du texte 43">
            <a:extLst>
              <a:ext uri="{FF2B5EF4-FFF2-40B4-BE49-F238E27FC236}">
                <a16:creationId xmlns:a16="http://schemas.microsoft.com/office/drawing/2014/main" id="{EA5541CD-0ABC-EE7A-47B3-F15736D007D6}"/>
              </a:ext>
            </a:extLst>
          </p:cNvPr>
          <p:cNvSpPr>
            <a:spLocks noGrp="1"/>
          </p:cNvSpPr>
          <p:nvPr>
            <p:ph type="body" sz="quarter" idx="18" hasCustomPrompt="1"/>
          </p:nvPr>
        </p:nvSpPr>
        <p:spPr>
          <a:xfrm>
            <a:off x="10127803" y="1352958"/>
            <a:ext cx="1441450" cy="479425"/>
          </a:xfrm>
          <a:prstGeom prst="roundRect">
            <a:avLst/>
          </a:prstGeom>
          <a:solidFill>
            <a:schemeClr val="bg1"/>
          </a:solidFill>
        </p:spPr>
        <p:txBody>
          <a:bodyPr anchor="ctr" anchorCtr="0"/>
          <a:lstStyle>
            <a:lvl1pPr algn="ctr">
              <a:defRPr sz="1200" b="0">
                <a:solidFill>
                  <a:schemeClr val="tx1"/>
                </a:solidFill>
              </a:defRPr>
            </a:lvl1pPr>
            <a:lvl2pPr algn="ctr">
              <a:defRPr sz="1200" b="0">
                <a:solidFill>
                  <a:schemeClr val="tx1"/>
                </a:solidFill>
              </a:defRPr>
            </a:lvl2pPr>
            <a:lvl3pPr algn="ctr">
              <a:defRPr sz="1200" b="0">
                <a:solidFill>
                  <a:schemeClr val="tx1"/>
                </a:solidFill>
              </a:defRPr>
            </a:lvl3pPr>
            <a:lvl4pPr algn="ctr">
              <a:defRPr sz="1200" b="0">
                <a:solidFill>
                  <a:schemeClr val="tx1"/>
                </a:solidFill>
              </a:defRPr>
            </a:lvl4pPr>
            <a:lvl5pPr algn="ctr">
              <a:defRPr sz="1200" b="0">
                <a:solidFill>
                  <a:schemeClr val="tx1"/>
                </a:solidFill>
              </a:defRPr>
            </a:lvl5pPr>
          </a:lstStyle>
          <a:p>
            <a:pPr lvl="0"/>
            <a:r>
              <a:rPr lang="fr-FR"/>
              <a:t>Mois / année</a:t>
            </a:r>
          </a:p>
        </p:txBody>
      </p:sp>
      <p:sp>
        <p:nvSpPr>
          <p:cNvPr id="52" name="Espace réservé du texte 51">
            <a:extLst>
              <a:ext uri="{FF2B5EF4-FFF2-40B4-BE49-F238E27FC236}">
                <a16:creationId xmlns:a16="http://schemas.microsoft.com/office/drawing/2014/main" id="{52A17A72-C35F-7CD8-F0E0-704664A415FF}"/>
              </a:ext>
            </a:extLst>
          </p:cNvPr>
          <p:cNvSpPr>
            <a:spLocks noGrp="1"/>
          </p:cNvSpPr>
          <p:nvPr>
            <p:ph type="body" sz="quarter" idx="19" hasCustomPrompt="1"/>
          </p:nvPr>
        </p:nvSpPr>
        <p:spPr>
          <a:xfrm>
            <a:off x="1210523" y="2116699"/>
            <a:ext cx="2376264" cy="360040"/>
          </a:xfrm>
          <a:prstGeom prst="roundRect">
            <a:avLst/>
          </a:prstGeom>
          <a:solidFill>
            <a:schemeClr val="tx2"/>
          </a:solidFill>
        </p:spPr>
        <p:txBody>
          <a:bodyPr anchor="ctr" anchorCtr="0"/>
          <a:lstStyle>
            <a:lvl1pPr algn="ctr">
              <a:defRPr sz="1200" b="0">
                <a:solidFill>
                  <a:schemeClr val="bg1"/>
                </a:solidFill>
              </a:defRPr>
            </a:lvl1pPr>
            <a:lvl2pPr algn="ctr">
              <a:defRPr sz="1200" b="0">
                <a:solidFill>
                  <a:schemeClr val="bg1"/>
                </a:solidFill>
              </a:defRPr>
            </a:lvl2pPr>
            <a:lvl3pPr algn="ctr">
              <a:defRPr sz="1200" b="0">
                <a:solidFill>
                  <a:schemeClr val="bg1"/>
                </a:solidFill>
              </a:defRPr>
            </a:lvl3pPr>
            <a:lvl4pPr algn="ctr">
              <a:defRPr sz="1200" b="0">
                <a:solidFill>
                  <a:schemeClr val="bg1"/>
                </a:solidFill>
              </a:defRPr>
            </a:lvl4pPr>
            <a:lvl5pPr algn="ctr">
              <a:defRPr sz="1200" b="0">
                <a:solidFill>
                  <a:schemeClr val="bg1"/>
                </a:solidFill>
              </a:defRPr>
            </a:lvl5pPr>
          </a:lstStyle>
          <a:p>
            <a:pPr lvl="0"/>
            <a:r>
              <a:rPr lang="fr-FR"/>
              <a:t>Texte</a:t>
            </a:r>
          </a:p>
        </p:txBody>
      </p:sp>
      <p:sp>
        <p:nvSpPr>
          <p:cNvPr id="53" name="Espace réservé du texte 51">
            <a:extLst>
              <a:ext uri="{FF2B5EF4-FFF2-40B4-BE49-F238E27FC236}">
                <a16:creationId xmlns:a16="http://schemas.microsoft.com/office/drawing/2014/main" id="{4EEBD059-518B-D64A-E4BC-78B9848B84DD}"/>
              </a:ext>
            </a:extLst>
          </p:cNvPr>
          <p:cNvSpPr>
            <a:spLocks noGrp="1"/>
          </p:cNvSpPr>
          <p:nvPr>
            <p:ph type="body" sz="quarter" idx="20" hasCustomPrompt="1"/>
          </p:nvPr>
        </p:nvSpPr>
        <p:spPr>
          <a:xfrm>
            <a:off x="2870995" y="3047339"/>
            <a:ext cx="3441023" cy="360040"/>
          </a:xfrm>
          <a:prstGeom prst="roundRect">
            <a:avLst/>
          </a:prstGeom>
          <a:solidFill>
            <a:schemeClr val="tx2"/>
          </a:solidFill>
        </p:spPr>
        <p:txBody>
          <a:bodyPr anchor="ctr" anchorCtr="0"/>
          <a:lstStyle>
            <a:lvl1pPr algn="ctr">
              <a:defRPr sz="1200" b="0">
                <a:solidFill>
                  <a:schemeClr val="bg1"/>
                </a:solidFill>
              </a:defRPr>
            </a:lvl1pPr>
            <a:lvl2pPr algn="ctr">
              <a:defRPr sz="1200" b="0">
                <a:solidFill>
                  <a:schemeClr val="bg1"/>
                </a:solidFill>
              </a:defRPr>
            </a:lvl2pPr>
            <a:lvl3pPr algn="ctr">
              <a:defRPr sz="1200" b="0">
                <a:solidFill>
                  <a:schemeClr val="bg1"/>
                </a:solidFill>
              </a:defRPr>
            </a:lvl3pPr>
            <a:lvl4pPr algn="ctr">
              <a:defRPr sz="1200" b="0">
                <a:solidFill>
                  <a:schemeClr val="bg1"/>
                </a:solidFill>
              </a:defRPr>
            </a:lvl4pPr>
            <a:lvl5pPr algn="ctr">
              <a:defRPr sz="1200" b="0">
                <a:solidFill>
                  <a:schemeClr val="bg1"/>
                </a:solidFill>
              </a:defRPr>
            </a:lvl5pPr>
          </a:lstStyle>
          <a:p>
            <a:pPr lvl="0"/>
            <a:r>
              <a:rPr lang="fr-FR"/>
              <a:t>Texte</a:t>
            </a:r>
          </a:p>
        </p:txBody>
      </p:sp>
      <p:sp>
        <p:nvSpPr>
          <p:cNvPr id="54" name="Espace réservé du texte 51">
            <a:extLst>
              <a:ext uri="{FF2B5EF4-FFF2-40B4-BE49-F238E27FC236}">
                <a16:creationId xmlns:a16="http://schemas.microsoft.com/office/drawing/2014/main" id="{ADD86AD0-E838-AF31-B7AB-1DD7098FC7EC}"/>
              </a:ext>
            </a:extLst>
          </p:cNvPr>
          <p:cNvSpPr>
            <a:spLocks noGrp="1"/>
          </p:cNvSpPr>
          <p:nvPr>
            <p:ph type="body" sz="quarter" idx="21" hasCustomPrompt="1"/>
          </p:nvPr>
        </p:nvSpPr>
        <p:spPr>
          <a:xfrm>
            <a:off x="2144322" y="2568426"/>
            <a:ext cx="1431399" cy="360040"/>
          </a:xfrm>
          <a:prstGeom prst="roundRect">
            <a:avLst/>
          </a:prstGeom>
          <a:solidFill>
            <a:schemeClr val="tx1"/>
          </a:solidFill>
        </p:spPr>
        <p:txBody>
          <a:bodyPr anchor="ctr" anchorCtr="0"/>
          <a:lstStyle>
            <a:lvl1pPr algn="ctr">
              <a:defRPr sz="1200" b="0">
                <a:solidFill>
                  <a:schemeClr val="bg1"/>
                </a:solidFill>
              </a:defRPr>
            </a:lvl1pPr>
            <a:lvl2pPr algn="ctr">
              <a:defRPr sz="1200" b="0">
                <a:solidFill>
                  <a:schemeClr val="bg1"/>
                </a:solidFill>
              </a:defRPr>
            </a:lvl2pPr>
            <a:lvl3pPr algn="ctr">
              <a:defRPr sz="1200" b="0">
                <a:solidFill>
                  <a:schemeClr val="bg1"/>
                </a:solidFill>
              </a:defRPr>
            </a:lvl3pPr>
            <a:lvl4pPr algn="ctr">
              <a:defRPr sz="1200" b="0">
                <a:solidFill>
                  <a:schemeClr val="bg1"/>
                </a:solidFill>
              </a:defRPr>
            </a:lvl4pPr>
            <a:lvl5pPr algn="ctr">
              <a:defRPr sz="1200" b="0">
                <a:solidFill>
                  <a:schemeClr val="bg1"/>
                </a:solidFill>
              </a:defRPr>
            </a:lvl5pPr>
          </a:lstStyle>
          <a:p>
            <a:pPr lvl="0"/>
            <a:r>
              <a:rPr lang="fr-FR"/>
              <a:t>Texte</a:t>
            </a:r>
          </a:p>
        </p:txBody>
      </p:sp>
      <p:sp>
        <p:nvSpPr>
          <p:cNvPr id="55" name="Espace réservé du texte 51">
            <a:extLst>
              <a:ext uri="{FF2B5EF4-FFF2-40B4-BE49-F238E27FC236}">
                <a16:creationId xmlns:a16="http://schemas.microsoft.com/office/drawing/2014/main" id="{DE325666-C246-45B0-8F51-027BB4FC7E5F}"/>
              </a:ext>
            </a:extLst>
          </p:cNvPr>
          <p:cNvSpPr>
            <a:spLocks noGrp="1"/>
          </p:cNvSpPr>
          <p:nvPr>
            <p:ph type="body" sz="quarter" idx="22" hasCustomPrompt="1"/>
          </p:nvPr>
        </p:nvSpPr>
        <p:spPr>
          <a:xfrm>
            <a:off x="2699673" y="3535238"/>
            <a:ext cx="2505162" cy="360040"/>
          </a:xfrm>
          <a:prstGeom prst="roundRect">
            <a:avLst/>
          </a:prstGeom>
          <a:solidFill>
            <a:schemeClr val="tx1"/>
          </a:solidFill>
        </p:spPr>
        <p:txBody>
          <a:bodyPr anchor="ctr" anchorCtr="0"/>
          <a:lstStyle>
            <a:lvl1pPr algn="ctr">
              <a:defRPr sz="1200" b="0">
                <a:solidFill>
                  <a:schemeClr val="bg1"/>
                </a:solidFill>
              </a:defRPr>
            </a:lvl1pPr>
            <a:lvl2pPr algn="ctr">
              <a:defRPr sz="1200" b="0">
                <a:solidFill>
                  <a:schemeClr val="bg1"/>
                </a:solidFill>
              </a:defRPr>
            </a:lvl2pPr>
            <a:lvl3pPr algn="ctr">
              <a:defRPr sz="1200" b="0">
                <a:solidFill>
                  <a:schemeClr val="bg1"/>
                </a:solidFill>
              </a:defRPr>
            </a:lvl3pPr>
            <a:lvl4pPr algn="ctr">
              <a:defRPr sz="1200" b="0">
                <a:solidFill>
                  <a:schemeClr val="bg1"/>
                </a:solidFill>
              </a:defRPr>
            </a:lvl4pPr>
            <a:lvl5pPr algn="ctr">
              <a:defRPr sz="1200" b="0">
                <a:solidFill>
                  <a:schemeClr val="bg1"/>
                </a:solidFill>
              </a:defRPr>
            </a:lvl5pPr>
          </a:lstStyle>
          <a:p>
            <a:pPr lvl="0"/>
            <a:r>
              <a:rPr lang="fr-FR"/>
              <a:t>Texte</a:t>
            </a:r>
          </a:p>
        </p:txBody>
      </p:sp>
      <p:sp>
        <p:nvSpPr>
          <p:cNvPr id="56" name="Espace réservé du texte 51">
            <a:extLst>
              <a:ext uri="{FF2B5EF4-FFF2-40B4-BE49-F238E27FC236}">
                <a16:creationId xmlns:a16="http://schemas.microsoft.com/office/drawing/2014/main" id="{7A398644-DA17-C9DE-2625-C48FCD16C17E}"/>
              </a:ext>
            </a:extLst>
          </p:cNvPr>
          <p:cNvSpPr>
            <a:spLocks noGrp="1"/>
          </p:cNvSpPr>
          <p:nvPr>
            <p:ph type="body" sz="quarter" idx="23" hasCustomPrompt="1"/>
          </p:nvPr>
        </p:nvSpPr>
        <p:spPr>
          <a:xfrm>
            <a:off x="6973742" y="4542456"/>
            <a:ext cx="3949329" cy="360040"/>
          </a:xfrm>
          <a:prstGeom prst="roundRect">
            <a:avLst/>
          </a:prstGeom>
          <a:solidFill>
            <a:schemeClr val="tx1"/>
          </a:solidFill>
        </p:spPr>
        <p:txBody>
          <a:bodyPr anchor="ctr" anchorCtr="0"/>
          <a:lstStyle>
            <a:lvl1pPr algn="ctr">
              <a:defRPr sz="1200" b="0">
                <a:solidFill>
                  <a:schemeClr val="bg1"/>
                </a:solidFill>
              </a:defRPr>
            </a:lvl1pPr>
            <a:lvl2pPr algn="ctr">
              <a:defRPr sz="1200" b="0">
                <a:solidFill>
                  <a:schemeClr val="bg1"/>
                </a:solidFill>
              </a:defRPr>
            </a:lvl2pPr>
            <a:lvl3pPr algn="ctr">
              <a:defRPr sz="1200" b="0">
                <a:solidFill>
                  <a:schemeClr val="bg1"/>
                </a:solidFill>
              </a:defRPr>
            </a:lvl3pPr>
            <a:lvl4pPr algn="ctr">
              <a:defRPr sz="1200" b="0">
                <a:solidFill>
                  <a:schemeClr val="bg1"/>
                </a:solidFill>
              </a:defRPr>
            </a:lvl4pPr>
            <a:lvl5pPr algn="ctr">
              <a:defRPr sz="1200" b="0">
                <a:solidFill>
                  <a:schemeClr val="bg1"/>
                </a:solidFill>
              </a:defRPr>
            </a:lvl5pPr>
          </a:lstStyle>
          <a:p>
            <a:pPr lvl="0"/>
            <a:r>
              <a:rPr lang="fr-FR"/>
              <a:t>Texte</a:t>
            </a:r>
          </a:p>
        </p:txBody>
      </p:sp>
      <p:sp>
        <p:nvSpPr>
          <p:cNvPr id="57" name="Espace réservé du texte 51">
            <a:extLst>
              <a:ext uri="{FF2B5EF4-FFF2-40B4-BE49-F238E27FC236}">
                <a16:creationId xmlns:a16="http://schemas.microsoft.com/office/drawing/2014/main" id="{7FE36FC3-10E2-FED9-43F9-284DEDBD544F}"/>
              </a:ext>
            </a:extLst>
          </p:cNvPr>
          <p:cNvSpPr>
            <a:spLocks noGrp="1"/>
          </p:cNvSpPr>
          <p:nvPr>
            <p:ph type="body" sz="quarter" idx="24" hasCustomPrompt="1"/>
          </p:nvPr>
        </p:nvSpPr>
        <p:spPr>
          <a:xfrm>
            <a:off x="5385326" y="4064770"/>
            <a:ext cx="1431399" cy="360040"/>
          </a:xfrm>
          <a:prstGeom prst="roundRect">
            <a:avLst/>
          </a:prstGeom>
          <a:solidFill>
            <a:schemeClr val="accent1"/>
          </a:solidFill>
        </p:spPr>
        <p:txBody>
          <a:bodyPr anchor="ctr" anchorCtr="0"/>
          <a:lstStyle>
            <a:lvl1pPr algn="ctr">
              <a:defRPr sz="1200" b="0">
                <a:solidFill>
                  <a:schemeClr val="bg1"/>
                </a:solidFill>
              </a:defRPr>
            </a:lvl1pPr>
            <a:lvl2pPr algn="ctr">
              <a:defRPr sz="1200" b="0">
                <a:solidFill>
                  <a:schemeClr val="bg1"/>
                </a:solidFill>
              </a:defRPr>
            </a:lvl2pPr>
            <a:lvl3pPr algn="ctr">
              <a:defRPr sz="1200" b="0">
                <a:solidFill>
                  <a:schemeClr val="bg1"/>
                </a:solidFill>
              </a:defRPr>
            </a:lvl3pPr>
            <a:lvl4pPr algn="ctr">
              <a:defRPr sz="1200" b="0">
                <a:solidFill>
                  <a:schemeClr val="bg1"/>
                </a:solidFill>
              </a:defRPr>
            </a:lvl4pPr>
            <a:lvl5pPr algn="ctr">
              <a:defRPr sz="1200" b="0">
                <a:solidFill>
                  <a:schemeClr val="bg1"/>
                </a:solidFill>
              </a:defRPr>
            </a:lvl5pPr>
          </a:lstStyle>
          <a:p>
            <a:pPr lvl="0"/>
            <a:r>
              <a:rPr lang="fr-FR"/>
              <a:t>Texte</a:t>
            </a:r>
          </a:p>
        </p:txBody>
      </p:sp>
      <p:sp>
        <p:nvSpPr>
          <p:cNvPr id="58" name="Espace réservé du texte 51">
            <a:extLst>
              <a:ext uri="{FF2B5EF4-FFF2-40B4-BE49-F238E27FC236}">
                <a16:creationId xmlns:a16="http://schemas.microsoft.com/office/drawing/2014/main" id="{37B0A1F0-10AE-881A-9BFE-8B85919FEB23}"/>
              </a:ext>
            </a:extLst>
          </p:cNvPr>
          <p:cNvSpPr>
            <a:spLocks noGrp="1"/>
          </p:cNvSpPr>
          <p:nvPr>
            <p:ph type="body" sz="quarter" idx="25" hasCustomPrompt="1"/>
          </p:nvPr>
        </p:nvSpPr>
        <p:spPr>
          <a:xfrm>
            <a:off x="10147812" y="5019666"/>
            <a:ext cx="1431399" cy="360040"/>
          </a:xfrm>
          <a:prstGeom prst="roundRect">
            <a:avLst/>
          </a:prstGeom>
          <a:solidFill>
            <a:schemeClr val="accent1"/>
          </a:solidFill>
        </p:spPr>
        <p:txBody>
          <a:bodyPr anchor="ctr" anchorCtr="0"/>
          <a:lstStyle>
            <a:lvl1pPr algn="ctr">
              <a:defRPr sz="1200" b="0">
                <a:solidFill>
                  <a:schemeClr val="bg1"/>
                </a:solidFill>
              </a:defRPr>
            </a:lvl1pPr>
            <a:lvl2pPr algn="ctr">
              <a:defRPr sz="1200" b="0">
                <a:solidFill>
                  <a:schemeClr val="bg1"/>
                </a:solidFill>
              </a:defRPr>
            </a:lvl2pPr>
            <a:lvl3pPr algn="ctr">
              <a:defRPr sz="1200" b="0">
                <a:solidFill>
                  <a:schemeClr val="bg1"/>
                </a:solidFill>
              </a:defRPr>
            </a:lvl3pPr>
            <a:lvl4pPr algn="ctr">
              <a:defRPr sz="1200" b="0">
                <a:solidFill>
                  <a:schemeClr val="bg1"/>
                </a:solidFill>
              </a:defRPr>
            </a:lvl4pPr>
            <a:lvl5pPr algn="ctr">
              <a:defRPr sz="1200" b="0">
                <a:solidFill>
                  <a:schemeClr val="bg1"/>
                </a:solidFill>
              </a:defRPr>
            </a:lvl5pPr>
          </a:lstStyle>
          <a:p>
            <a:pPr lvl="0"/>
            <a:r>
              <a:rPr lang="fr-FR"/>
              <a:t>Texte</a:t>
            </a:r>
          </a:p>
        </p:txBody>
      </p:sp>
      <p:sp>
        <p:nvSpPr>
          <p:cNvPr id="60" name="Espace réservé du texte 23">
            <a:extLst>
              <a:ext uri="{FF2B5EF4-FFF2-40B4-BE49-F238E27FC236}">
                <a16:creationId xmlns:a16="http://schemas.microsoft.com/office/drawing/2014/main" id="{6ED72CBA-D0CB-7930-0103-0E93B8D577FA}"/>
              </a:ext>
            </a:extLst>
          </p:cNvPr>
          <p:cNvSpPr>
            <a:spLocks noGrp="1"/>
          </p:cNvSpPr>
          <p:nvPr>
            <p:ph type="body" sz="quarter" idx="26" hasCustomPrompt="1"/>
          </p:nvPr>
        </p:nvSpPr>
        <p:spPr>
          <a:xfrm>
            <a:off x="2639617" y="347899"/>
            <a:ext cx="6787248" cy="930359"/>
          </a:xfrm>
          <a:prstGeom prst="rect">
            <a:avLst/>
          </a:prstGeom>
        </p:spPr>
        <p:txBody>
          <a:bodyPr/>
          <a:lstStyle>
            <a:lvl1pPr algn="ctr">
              <a:defRPr>
                <a:solidFill>
                  <a:schemeClr val="tx2"/>
                </a:solidFill>
              </a:defRPr>
            </a:lvl1pPr>
          </a:lstStyle>
          <a:p>
            <a:pPr lvl="0"/>
            <a:r>
              <a:rPr lang="fr-FR"/>
              <a:t>Titre slide (planning)</a:t>
            </a:r>
          </a:p>
        </p:txBody>
      </p:sp>
    </p:spTree>
    <p:extLst>
      <p:ext uri="{BB962C8B-B14F-4D97-AF65-F5344CB8AC3E}">
        <p14:creationId xmlns:p14="http://schemas.microsoft.com/office/powerpoint/2010/main" val="326978908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hiffres clés 1">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230AE024-784E-2516-2E93-0E24F8379583}"/>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4C03BE74-62CC-9308-E3F1-399BF4219576}"/>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pic>
        <p:nvPicPr>
          <p:cNvPr id="5" name="Image 4">
            <a:extLst>
              <a:ext uri="{FF2B5EF4-FFF2-40B4-BE49-F238E27FC236}">
                <a16:creationId xmlns:a16="http://schemas.microsoft.com/office/drawing/2014/main" id="{88DAE254-BEEF-71BF-60C9-B3A3535A4A7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020489" y="2780928"/>
            <a:ext cx="4819850" cy="4819850"/>
          </a:xfrm>
          <a:prstGeom prst="rect">
            <a:avLst/>
          </a:prstGeom>
        </p:spPr>
      </p:pic>
      <p:cxnSp>
        <p:nvCxnSpPr>
          <p:cNvPr id="17" name="Connecteur droit 16">
            <a:extLst>
              <a:ext uri="{FF2B5EF4-FFF2-40B4-BE49-F238E27FC236}">
                <a16:creationId xmlns:a16="http://schemas.microsoft.com/office/drawing/2014/main" id="{F35D7E88-727A-F6B2-8F4B-FE68D09123DD}"/>
              </a:ext>
            </a:extLst>
          </p:cNvPr>
          <p:cNvCxnSpPr/>
          <p:nvPr userDrawn="1"/>
        </p:nvCxnSpPr>
        <p:spPr>
          <a:xfrm>
            <a:off x="4005375" y="1159302"/>
            <a:ext cx="0" cy="1448162"/>
          </a:xfrm>
          <a:prstGeom prst="line">
            <a:avLst/>
          </a:prstGeom>
          <a:ln w="317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2AA709EF-9224-A750-CD74-457B48C99C7C}"/>
              </a:ext>
            </a:extLst>
          </p:cNvPr>
          <p:cNvCxnSpPr/>
          <p:nvPr userDrawn="1"/>
        </p:nvCxnSpPr>
        <p:spPr>
          <a:xfrm>
            <a:off x="8112224" y="1159302"/>
            <a:ext cx="0" cy="1448162"/>
          </a:xfrm>
          <a:prstGeom prst="line">
            <a:avLst/>
          </a:prstGeom>
          <a:ln w="317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FDB617C3-C54B-4BEB-F6AF-F11AE2E90671}"/>
              </a:ext>
            </a:extLst>
          </p:cNvPr>
          <p:cNvCxnSpPr>
            <a:cxnSpLocks/>
          </p:cNvCxnSpPr>
          <p:nvPr userDrawn="1"/>
        </p:nvCxnSpPr>
        <p:spPr>
          <a:xfrm>
            <a:off x="874412" y="3068960"/>
            <a:ext cx="10603759" cy="0"/>
          </a:xfrm>
          <a:prstGeom prst="line">
            <a:avLst/>
          </a:prstGeom>
          <a:ln w="317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B9BF7B3D-5E32-4B51-526B-392B3F7C7D8A}"/>
              </a:ext>
            </a:extLst>
          </p:cNvPr>
          <p:cNvCxnSpPr>
            <a:cxnSpLocks/>
          </p:cNvCxnSpPr>
          <p:nvPr userDrawn="1"/>
        </p:nvCxnSpPr>
        <p:spPr>
          <a:xfrm>
            <a:off x="794120" y="4941168"/>
            <a:ext cx="5226369" cy="0"/>
          </a:xfrm>
          <a:prstGeom prst="line">
            <a:avLst/>
          </a:prstGeom>
          <a:ln w="317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31" name="Espace réservé du texte 23">
            <a:extLst>
              <a:ext uri="{FF2B5EF4-FFF2-40B4-BE49-F238E27FC236}">
                <a16:creationId xmlns:a16="http://schemas.microsoft.com/office/drawing/2014/main" id="{4AF5F056-5B3D-BFE1-2091-AD11F4E17C69}"/>
              </a:ext>
            </a:extLst>
          </p:cNvPr>
          <p:cNvSpPr>
            <a:spLocks noGrp="1"/>
          </p:cNvSpPr>
          <p:nvPr>
            <p:ph type="body" sz="quarter" idx="12" hasCustomPrompt="1"/>
          </p:nvPr>
        </p:nvSpPr>
        <p:spPr>
          <a:xfrm>
            <a:off x="2639617" y="347899"/>
            <a:ext cx="6787248" cy="719061"/>
          </a:xfrm>
          <a:prstGeom prst="rect">
            <a:avLst/>
          </a:prstGeom>
        </p:spPr>
        <p:txBody>
          <a:bodyPr/>
          <a:lstStyle>
            <a:lvl1pPr algn="ctr">
              <a:defRPr>
                <a:solidFill>
                  <a:schemeClr val="bg1"/>
                </a:solidFill>
              </a:defRPr>
            </a:lvl1pPr>
          </a:lstStyle>
          <a:p>
            <a:pPr lvl="0"/>
            <a:r>
              <a:rPr lang="fr-FR"/>
              <a:t>Titre slide (chiffres clés)</a:t>
            </a:r>
          </a:p>
        </p:txBody>
      </p:sp>
      <p:sp>
        <p:nvSpPr>
          <p:cNvPr id="32" name="Espace réservé du texte 60">
            <a:extLst>
              <a:ext uri="{FF2B5EF4-FFF2-40B4-BE49-F238E27FC236}">
                <a16:creationId xmlns:a16="http://schemas.microsoft.com/office/drawing/2014/main" id="{FA903497-B2DE-472B-FEF9-68707A15CC9D}"/>
              </a:ext>
            </a:extLst>
          </p:cNvPr>
          <p:cNvSpPr>
            <a:spLocks noGrp="1"/>
          </p:cNvSpPr>
          <p:nvPr>
            <p:ph type="body" sz="quarter" idx="23" hasCustomPrompt="1"/>
          </p:nvPr>
        </p:nvSpPr>
        <p:spPr>
          <a:xfrm>
            <a:off x="797222" y="2345874"/>
            <a:ext cx="2574532" cy="360139"/>
          </a:xfrm>
          <a:prstGeom prst="rect">
            <a:avLst/>
          </a:prstGeom>
        </p:spPr>
        <p:txBody>
          <a:bodyPr/>
          <a:lstStyle>
            <a:lvl1pPr algn="l">
              <a:defRPr sz="18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 légende</a:t>
            </a:r>
          </a:p>
          <a:p>
            <a:pPr lvl="0"/>
            <a:endParaRPr lang="fr-FR"/>
          </a:p>
        </p:txBody>
      </p:sp>
      <p:sp>
        <p:nvSpPr>
          <p:cNvPr id="33" name="Espace réservé du texte 60">
            <a:extLst>
              <a:ext uri="{FF2B5EF4-FFF2-40B4-BE49-F238E27FC236}">
                <a16:creationId xmlns:a16="http://schemas.microsoft.com/office/drawing/2014/main" id="{C54662F8-85FD-E2BA-D064-679D9DCF2798}"/>
              </a:ext>
            </a:extLst>
          </p:cNvPr>
          <p:cNvSpPr>
            <a:spLocks noGrp="1"/>
          </p:cNvSpPr>
          <p:nvPr>
            <p:ph type="body" sz="quarter" idx="24" hasCustomPrompt="1"/>
          </p:nvPr>
        </p:nvSpPr>
        <p:spPr>
          <a:xfrm>
            <a:off x="4771534" y="2349870"/>
            <a:ext cx="2574532" cy="360139"/>
          </a:xfrm>
          <a:prstGeom prst="rect">
            <a:avLst/>
          </a:prstGeom>
        </p:spPr>
        <p:txBody>
          <a:bodyPr/>
          <a:lstStyle>
            <a:lvl1pPr algn="ctr">
              <a:defRPr sz="18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 légende</a:t>
            </a:r>
          </a:p>
          <a:p>
            <a:pPr lvl="0"/>
            <a:endParaRPr lang="fr-FR"/>
          </a:p>
        </p:txBody>
      </p:sp>
      <p:sp>
        <p:nvSpPr>
          <p:cNvPr id="34" name="Espace réservé du texte 60">
            <a:extLst>
              <a:ext uri="{FF2B5EF4-FFF2-40B4-BE49-F238E27FC236}">
                <a16:creationId xmlns:a16="http://schemas.microsoft.com/office/drawing/2014/main" id="{115E23A1-2496-A82C-FD25-4268B45D31F5}"/>
              </a:ext>
            </a:extLst>
          </p:cNvPr>
          <p:cNvSpPr>
            <a:spLocks noGrp="1"/>
          </p:cNvSpPr>
          <p:nvPr>
            <p:ph type="body" sz="quarter" idx="25" hasCustomPrompt="1"/>
          </p:nvPr>
        </p:nvSpPr>
        <p:spPr>
          <a:xfrm>
            <a:off x="8902039" y="2349870"/>
            <a:ext cx="2574532" cy="360139"/>
          </a:xfrm>
          <a:prstGeom prst="rect">
            <a:avLst/>
          </a:prstGeom>
        </p:spPr>
        <p:txBody>
          <a:bodyPr/>
          <a:lstStyle>
            <a:lvl1pPr algn="r">
              <a:defRPr sz="18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 légende</a:t>
            </a:r>
          </a:p>
          <a:p>
            <a:pPr lvl="0"/>
            <a:endParaRPr lang="fr-FR"/>
          </a:p>
        </p:txBody>
      </p:sp>
      <p:sp>
        <p:nvSpPr>
          <p:cNvPr id="36" name="Espace réservé du texte 35">
            <a:extLst>
              <a:ext uri="{FF2B5EF4-FFF2-40B4-BE49-F238E27FC236}">
                <a16:creationId xmlns:a16="http://schemas.microsoft.com/office/drawing/2014/main" id="{1DD08754-7610-7A86-2839-86E0D0469858}"/>
              </a:ext>
            </a:extLst>
          </p:cNvPr>
          <p:cNvSpPr>
            <a:spLocks noGrp="1"/>
          </p:cNvSpPr>
          <p:nvPr>
            <p:ph type="body" sz="quarter" idx="26" hasCustomPrompt="1"/>
          </p:nvPr>
        </p:nvSpPr>
        <p:spPr>
          <a:xfrm>
            <a:off x="768065" y="1109899"/>
            <a:ext cx="2879662" cy="1317288"/>
          </a:xfrm>
          <a:prstGeom prst="rect">
            <a:avLst/>
          </a:prstGeom>
        </p:spPr>
        <p:txBody>
          <a:bodyPr/>
          <a:lstStyle>
            <a:lvl1pPr algn="l">
              <a:defRPr sz="8000" b="1">
                <a:solidFill>
                  <a:schemeClr val="accent1"/>
                </a:solidFill>
              </a:defRPr>
            </a:lvl1pPr>
            <a:lvl2pPr algn="l">
              <a:defRPr sz="8000" b="1">
                <a:solidFill>
                  <a:schemeClr val="accent1"/>
                </a:solidFill>
              </a:defRPr>
            </a:lvl2pPr>
            <a:lvl3pPr algn="l">
              <a:defRPr sz="8000" b="1">
                <a:solidFill>
                  <a:schemeClr val="accent1"/>
                </a:solidFill>
              </a:defRPr>
            </a:lvl3pPr>
            <a:lvl4pPr algn="l">
              <a:defRPr sz="8000" b="1">
                <a:solidFill>
                  <a:schemeClr val="accent1"/>
                </a:solidFill>
              </a:defRPr>
            </a:lvl4pPr>
            <a:lvl5pPr algn="l">
              <a:defRPr sz="8000" b="1">
                <a:solidFill>
                  <a:schemeClr val="accent1"/>
                </a:solidFill>
              </a:defRPr>
            </a:lvl5pPr>
          </a:lstStyle>
          <a:p>
            <a:pPr lvl="0"/>
            <a:r>
              <a:rPr lang="fr-FR"/>
              <a:t>XXXX</a:t>
            </a:r>
          </a:p>
        </p:txBody>
      </p:sp>
      <p:sp>
        <p:nvSpPr>
          <p:cNvPr id="37" name="Espace réservé du texte 35">
            <a:extLst>
              <a:ext uri="{FF2B5EF4-FFF2-40B4-BE49-F238E27FC236}">
                <a16:creationId xmlns:a16="http://schemas.microsoft.com/office/drawing/2014/main" id="{648DC231-4269-C93F-A194-40D747D4DC5A}"/>
              </a:ext>
            </a:extLst>
          </p:cNvPr>
          <p:cNvSpPr>
            <a:spLocks noGrp="1"/>
          </p:cNvSpPr>
          <p:nvPr>
            <p:ph type="body" sz="quarter" idx="27" hasCustomPrompt="1"/>
          </p:nvPr>
        </p:nvSpPr>
        <p:spPr>
          <a:xfrm>
            <a:off x="4565902" y="1112488"/>
            <a:ext cx="2879662" cy="1317288"/>
          </a:xfrm>
          <a:prstGeom prst="rect">
            <a:avLst/>
          </a:prstGeom>
        </p:spPr>
        <p:txBody>
          <a:bodyPr/>
          <a:lstStyle>
            <a:lvl1pPr algn="l">
              <a:defRPr sz="8000" b="1">
                <a:solidFill>
                  <a:schemeClr val="tx2"/>
                </a:solidFill>
              </a:defRPr>
            </a:lvl1pPr>
            <a:lvl2pPr algn="l">
              <a:defRPr sz="8000" b="1">
                <a:solidFill>
                  <a:schemeClr val="accent1"/>
                </a:solidFill>
              </a:defRPr>
            </a:lvl2pPr>
            <a:lvl3pPr algn="l">
              <a:defRPr sz="8000" b="1">
                <a:solidFill>
                  <a:schemeClr val="accent1"/>
                </a:solidFill>
              </a:defRPr>
            </a:lvl3pPr>
            <a:lvl4pPr algn="l">
              <a:defRPr sz="8000" b="1">
                <a:solidFill>
                  <a:schemeClr val="accent1"/>
                </a:solidFill>
              </a:defRPr>
            </a:lvl4pPr>
            <a:lvl5pPr algn="l">
              <a:defRPr sz="8000" b="1">
                <a:solidFill>
                  <a:schemeClr val="accent1"/>
                </a:solidFill>
              </a:defRPr>
            </a:lvl5pPr>
          </a:lstStyle>
          <a:p>
            <a:pPr lvl="0"/>
            <a:r>
              <a:rPr lang="fr-FR"/>
              <a:t>XXXX</a:t>
            </a:r>
          </a:p>
        </p:txBody>
      </p:sp>
      <p:sp>
        <p:nvSpPr>
          <p:cNvPr id="38" name="Espace réservé du texte 35">
            <a:extLst>
              <a:ext uri="{FF2B5EF4-FFF2-40B4-BE49-F238E27FC236}">
                <a16:creationId xmlns:a16="http://schemas.microsoft.com/office/drawing/2014/main" id="{E87E0C9A-FC4B-2452-0CAC-6FE8D989814F}"/>
              </a:ext>
            </a:extLst>
          </p:cNvPr>
          <p:cNvSpPr>
            <a:spLocks noGrp="1"/>
          </p:cNvSpPr>
          <p:nvPr>
            <p:ph type="body" sz="quarter" idx="28" hasCustomPrompt="1"/>
          </p:nvPr>
        </p:nvSpPr>
        <p:spPr>
          <a:xfrm>
            <a:off x="8596909" y="1141345"/>
            <a:ext cx="2879662" cy="1317288"/>
          </a:xfrm>
          <a:prstGeom prst="rect">
            <a:avLst/>
          </a:prstGeom>
        </p:spPr>
        <p:txBody>
          <a:bodyPr/>
          <a:lstStyle>
            <a:lvl1pPr algn="r">
              <a:defRPr sz="8000" b="1">
                <a:solidFill>
                  <a:schemeClr val="tx2"/>
                </a:solidFill>
              </a:defRPr>
            </a:lvl1pPr>
            <a:lvl2pPr algn="l">
              <a:defRPr sz="8000" b="1">
                <a:solidFill>
                  <a:schemeClr val="accent1"/>
                </a:solidFill>
              </a:defRPr>
            </a:lvl2pPr>
            <a:lvl3pPr algn="l">
              <a:defRPr sz="8000" b="1">
                <a:solidFill>
                  <a:schemeClr val="accent1"/>
                </a:solidFill>
              </a:defRPr>
            </a:lvl3pPr>
            <a:lvl4pPr algn="l">
              <a:defRPr sz="8000" b="1">
                <a:solidFill>
                  <a:schemeClr val="accent1"/>
                </a:solidFill>
              </a:defRPr>
            </a:lvl4pPr>
            <a:lvl5pPr algn="l">
              <a:defRPr sz="8000" b="1">
                <a:solidFill>
                  <a:schemeClr val="accent1"/>
                </a:solidFill>
              </a:defRPr>
            </a:lvl5pPr>
          </a:lstStyle>
          <a:p>
            <a:pPr lvl="0"/>
            <a:r>
              <a:rPr lang="fr-FR"/>
              <a:t>XXXX</a:t>
            </a:r>
          </a:p>
        </p:txBody>
      </p:sp>
      <p:sp>
        <p:nvSpPr>
          <p:cNvPr id="39" name="Espace réservé du texte 23">
            <a:extLst>
              <a:ext uri="{FF2B5EF4-FFF2-40B4-BE49-F238E27FC236}">
                <a16:creationId xmlns:a16="http://schemas.microsoft.com/office/drawing/2014/main" id="{9EC18B6A-92F9-6109-2E3A-286C12AC1FCA}"/>
              </a:ext>
            </a:extLst>
          </p:cNvPr>
          <p:cNvSpPr>
            <a:spLocks noGrp="1"/>
          </p:cNvSpPr>
          <p:nvPr>
            <p:ph type="body" sz="quarter" idx="19" hasCustomPrompt="1"/>
          </p:nvPr>
        </p:nvSpPr>
        <p:spPr>
          <a:xfrm>
            <a:off x="794120" y="4153961"/>
            <a:ext cx="1845497" cy="515634"/>
          </a:xfrm>
          <a:prstGeom prst="rect">
            <a:avLst/>
          </a:prstGeom>
        </p:spPr>
        <p:txBody>
          <a:bodyPr/>
          <a:lstStyle>
            <a:lvl1pPr>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légende</a:t>
            </a:r>
          </a:p>
        </p:txBody>
      </p:sp>
      <p:sp>
        <p:nvSpPr>
          <p:cNvPr id="40" name="Espace réservé du texte 23">
            <a:extLst>
              <a:ext uri="{FF2B5EF4-FFF2-40B4-BE49-F238E27FC236}">
                <a16:creationId xmlns:a16="http://schemas.microsoft.com/office/drawing/2014/main" id="{59DA5500-91E5-5800-09F0-1553B3FC0449}"/>
              </a:ext>
            </a:extLst>
          </p:cNvPr>
          <p:cNvSpPr>
            <a:spLocks noGrp="1"/>
          </p:cNvSpPr>
          <p:nvPr>
            <p:ph type="body" sz="quarter" idx="29" hasCustomPrompt="1"/>
          </p:nvPr>
        </p:nvSpPr>
        <p:spPr>
          <a:xfrm>
            <a:off x="3513175" y="4164637"/>
            <a:ext cx="1845497" cy="515634"/>
          </a:xfrm>
          <a:prstGeom prst="rect">
            <a:avLst/>
          </a:prstGeom>
        </p:spPr>
        <p:txBody>
          <a:bodyPr/>
          <a:lstStyle>
            <a:lvl1pPr>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légende</a:t>
            </a:r>
          </a:p>
        </p:txBody>
      </p:sp>
      <p:sp>
        <p:nvSpPr>
          <p:cNvPr id="41" name="Espace réservé du texte 23">
            <a:extLst>
              <a:ext uri="{FF2B5EF4-FFF2-40B4-BE49-F238E27FC236}">
                <a16:creationId xmlns:a16="http://schemas.microsoft.com/office/drawing/2014/main" id="{A06D2801-DE8B-01AD-2C1B-5D23FD45EC13}"/>
              </a:ext>
            </a:extLst>
          </p:cNvPr>
          <p:cNvSpPr>
            <a:spLocks noGrp="1"/>
          </p:cNvSpPr>
          <p:nvPr>
            <p:ph type="body" sz="quarter" idx="30" hasCustomPrompt="1"/>
          </p:nvPr>
        </p:nvSpPr>
        <p:spPr>
          <a:xfrm>
            <a:off x="6384032" y="4172201"/>
            <a:ext cx="1845497" cy="515634"/>
          </a:xfrm>
          <a:prstGeom prst="rect">
            <a:avLst/>
          </a:prstGeom>
        </p:spPr>
        <p:txBody>
          <a:bodyPr/>
          <a:lstStyle>
            <a:lvl1pPr>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légende</a:t>
            </a:r>
          </a:p>
        </p:txBody>
      </p:sp>
      <p:sp>
        <p:nvSpPr>
          <p:cNvPr id="42" name="Espace réservé du texte 23">
            <a:extLst>
              <a:ext uri="{FF2B5EF4-FFF2-40B4-BE49-F238E27FC236}">
                <a16:creationId xmlns:a16="http://schemas.microsoft.com/office/drawing/2014/main" id="{CA7AC286-5559-FE6C-E843-BB257B53E161}"/>
              </a:ext>
            </a:extLst>
          </p:cNvPr>
          <p:cNvSpPr>
            <a:spLocks noGrp="1"/>
          </p:cNvSpPr>
          <p:nvPr>
            <p:ph type="body" sz="quarter" idx="31" hasCustomPrompt="1"/>
          </p:nvPr>
        </p:nvSpPr>
        <p:spPr>
          <a:xfrm>
            <a:off x="9181987" y="4182877"/>
            <a:ext cx="1845497" cy="515634"/>
          </a:xfrm>
          <a:prstGeom prst="rect">
            <a:avLst/>
          </a:prstGeom>
        </p:spPr>
        <p:txBody>
          <a:bodyPr/>
          <a:lstStyle>
            <a:lvl1pPr>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légende</a:t>
            </a:r>
          </a:p>
        </p:txBody>
      </p:sp>
      <p:sp>
        <p:nvSpPr>
          <p:cNvPr id="43" name="Espace réservé du texte 60">
            <a:extLst>
              <a:ext uri="{FF2B5EF4-FFF2-40B4-BE49-F238E27FC236}">
                <a16:creationId xmlns:a16="http://schemas.microsoft.com/office/drawing/2014/main" id="{BAC5B2AC-FACA-9AC9-33EE-6EAEB299BCBC}"/>
              </a:ext>
            </a:extLst>
          </p:cNvPr>
          <p:cNvSpPr>
            <a:spLocks noGrp="1"/>
          </p:cNvSpPr>
          <p:nvPr>
            <p:ph type="body" sz="quarter" idx="32" hasCustomPrompt="1"/>
          </p:nvPr>
        </p:nvSpPr>
        <p:spPr>
          <a:xfrm>
            <a:off x="3363138" y="5315867"/>
            <a:ext cx="2938075" cy="793230"/>
          </a:xfrm>
          <a:prstGeom prst="rect">
            <a:avLst/>
          </a:prstGeom>
        </p:spPr>
        <p:txBody>
          <a:bodyPr/>
          <a:lstStyle>
            <a:lvl1pPr algn="l">
              <a:defRPr sz="18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 légende</a:t>
            </a:r>
          </a:p>
          <a:p>
            <a:pPr lvl="0"/>
            <a:endParaRPr lang="fr-FR"/>
          </a:p>
        </p:txBody>
      </p:sp>
      <p:sp>
        <p:nvSpPr>
          <p:cNvPr id="44" name="Espace réservé du texte 35">
            <a:extLst>
              <a:ext uri="{FF2B5EF4-FFF2-40B4-BE49-F238E27FC236}">
                <a16:creationId xmlns:a16="http://schemas.microsoft.com/office/drawing/2014/main" id="{BF84E801-9BDA-8337-9737-0C089BAA04AD}"/>
              </a:ext>
            </a:extLst>
          </p:cNvPr>
          <p:cNvSpPr>
            <a:spLocks noGrp="1"/>
          </p:cNvSpPr>
          <p:nvPr>
            <p:ph type="body" sz="quarter" idx="33" hasCustomPrompt="1"/>
          </p:nvPr>
        </p:nvSpPr>
        <p:spPr>
          <a:xfrm>
            <a:off x="1479417" y="3490700"/>
            <a:ext cx="1316941" cy="628799"/>
          </a:xfrm>
          <a:prstGeom prst="rect">
            <a:avLst/>
          </a:prstGeom>
        </p:spPr>
        <p:txBody>
          <a:bodyPr/>
          <a:lstStyle>
            <a:lvl1pPr algn="l">
              <a:defRPr sz="3200" b="1">
                <a:solidFill>
                  <a:schemeClr val="accent1"/>
                </a:solidFill>
              </a:defRPr>
            </a:lvl1pPr>
            <a:lvl2pPr algn="l">
              <a:defRPr sz="8000" b="1">
                <a:solidFill>
                  <a:schemeClr val="accent1"/>
                </a:solidFill>
              </a:defRPr>
            </a:lvl2pPr>
            <a:lvl3pPr algn="l">
              <a:defRPr sz="8000" b="1">
                <a:solidFill>
                  <a:schemeClr val="accent1"/>
                </a:solidFill>
              </a:defRPr>
            </a:lvl3pPr>
            <a:lvl4pPr algn="l">
              <a:defRPr sz="8000" b="1">
                <a:solidFill>
                  <a:schemeClr val="accent1"/>
                </a:solidFill>
              </a:defRPr>
            </a:lvl4pPr>
            <a:lvl5pPr algn="l">
              <a:defRPr sz="8000" b="1">
                <a:solidFill>
                  <a:schemeClr val="accent1"/>
                </a:solidFill>
              </a:defRPr>
            </a:lvl5pPr>
          </a:lstStyle>
          <a:p>
            <a:pPr lvl="0"/>
            <a:r>
              <a:rPr lang="fr-FR"/>
              <a:t>XX %</a:t>
            </a:r>
          </a:p>
        </p:txBody>
      </p:sp>
      <p:sp>
        <p:nvSpPr>
          <p:cNvPr id="45" name="Espace réservé du texte 35">
            <a:extLst>
              <a:ext uri="{FF2B5EF4-FFF2-40B4-BE49-F238E27FC236}">
                <a16:creationId xmlns:a16="http://schemas.microsoft.com/office/drawing/2014/main" id="{412EF7EC-AE9B-4E10-1340-529C9475A456}"/>
              </a:ext>
            </a:extLst>
          </p:cNvPr>
          <p:cNvSpPr>
            <a:spLocks noGrp="1"/>
          </p:cNvSpPr>
          <p:nvPr>
            <p:ph type="body" sz="quarter" idx="34" hasCustomPrompt="1"/>
          </p:nvPr>
        </p:nvSpPr>
        <p:spPr>
          <a:xfrm>
            <a:off x="4313390" y="3482573"/>
            <a:ext cx="1316941" cy="628799"/>
          </a:xfrm>
          <a:prstGeom prst="rect">
            <a:avLst/>
          </a:prstGeom>
        </p:spPr>
        <p:txBody>
          <a:bodyPr/>
          <a:lstStyle>
            <a:lvl1pPr algn="l">
              <a:defRPr sz="3200" b="1">
                <a:solidFill>
                  <a:schemeClr val="accent1"/>
                </a:solidFill>
              </a:defRPr>
            </a:lvl1pPr>
            <a:lvl2pPr algn="l">
              <a:defRPr sz="8000" b="1">
                <a:solidFill>
                  <a:schemeClr val="accent1"/>
                </a:solidFill>
              </a:defRPr>
            </a:lvl2pPr>
            <a:lvl3pPr algn="l">
              <a:defRPr sz="8000" b="1">
                <a:solidFill>
                  <a:schemeClr val="accent1"/>
                </a:solidFill>
              </a:defRPr>
            </a:lvl3pPr>
            <a:lvl4pPr algn="l">
              <a:defRPr sz="8000" b="1">
                <a:solidFill>
                  <a:schemeClr val="accent1"/>
                </a:solidFill>
              </a:defRPr>
            </a:lvl4pPr>
            <a:lvl5pPr algn="l">
              <a:defRPr sz="8000" b="1">
                <a:solidFill>
                  <a:schemeClr val="accent1"/>
                </a:solidFill>
              </a:defRPr>
            </a:lvl5pPr>
          </a:lstStyle>
          <a:p>
            <a:pPr lvl="0"/>
            <a:r>
              <a:rPr lang="fr-FR"/>
              <a:t>XX %</a:t>
            </a:r>
          </a:p>
        </p:txBody>
      </p:sp>
      <p:sp>
        <p:nvSpPr>
          <p:cNvPr id="46" name="Espace réservé du texte 35">
            <a:extLst>
              <a:ext uri="{FF2B5EF4-FFF2-40B4-BE49-F238E27FC236}">
                <a16:creationId xmlns:a16="http://schemas.microsoft.com/office/drawing/2014/main" id="{9F0B019C-2091-0049-9BF2-87B7A6033E3B}"/>
              </a:ext>
            </a:extLst>
          </p:cNvPr>
          <p:cNvSpPr>
            <a:spLocks noGrp="1"/>
          </p:cNvSpPr>
          <p:nvPr>
            <p:ph type="body" sz="quarter" idx="35" hasCustomPrompt="1"/>
          </p:nvPr>
        </p:nvSpPr>
        <p:spPr>
          <a:xfrm>
            <a:off x="7049664" y="3493360"/>
            <a:ext cx="1316941" cy="628799"/>
          </a:xfrm>
          <a:prstGeom prst="rect">
            <a:avLst/>
          </a:prstGeom>
        </p:spPr>
        <p:txBody>
          <a:bodyPr/>
          <a:lstStyle>
            <a:lvl1pPr algn="l">
              <a:defRPr sz="3200" b="1">
                <a:solidFill>
                  <a:schemeClr val="accent1"/>
                </a:solidFill>
              </a:defRPr>
            </a:lvl1pPr>
            <a:lvl2pPr algn="l">
              <a:defRPr sz="8000" b="1">
                <a:solidFill>
                  <a:schemeClr val="accent1"/>
                </a:solidFill>
              </a:defRPr>
            </a:lvl2pPr>
            <a:lvl3pPr algn="l">
              <a:defRPr sz="8000" b="1">
                <a:solidFill>
                  <a:schemeClr val="accent1"/>
                </a:solidFill>
              </a:defRPr>
            </a:lvl3pPr>
            <a:lvl4pPr algn="l">
              <a:defRPr sz="8000" b="1">
                <a:solidFill>
                  <a:schemeClr val="accent1"/>
                </a:solidFill>
              </a:defRPr>
            </a:lvl4pPr>
            <a:lvl5pPr algn="l">
              <a:defRPr sz="8000" b="1">
                <a:solidFill>
                  <a:schemeClr val="accent1"/>
                </a:solidFill>
              </a:defRPr>
            </a:lvl5pPr>
          </a:lstStyle>
          <a:p>
            <a:pPr lvl="0"/>
            <a:r>
              <a:rPr lang="fr-FR"/>
              <a:t>XX %</a:t>
            </a:r>
          </a:p>
        </p:txBody>
      </p:sp>
      <p:sp>
        <p:nvSpPr>
          <p:cNvPr id="47" name="Espace réservé du texte 35">
            <a:extLst>
              <a:ext uri="{FF2B5EF4-FFF2-40B4-BE49-F238E27FC236}">
                <a16:creationId xmlns:a16="http://schemas.microsoft.com/office/drawing/2014/main" id="{00DE5B8C-8EC6-1571-BA92-B6C5FC1075BC}"/>
              </a:ext>
            </a:extLst>
          </p:cNvPr>
          <p:cNvSpPr>
            <a:spLocks noGrp="1"/>
          </p:cNvSpPr>
          <p:nvPr>
            <p:ph type="body" sz="quarter" idx="36" hasCustomPrompt="1"/>
          </p:nvPr>
        </p:nvSpPr>
        <p:spPr>
          <a:xfrm>
            <a:off x="10034058" y="3485233"/>
            <a:ext cx="1316941" cy="628799"/>
          </a:xfrm>
          <a:prstGeom prst="rect">
            <a:avLst/>
          </a:prstGeom>
        </p:spPr>
        <p:txBody>
          <a:bodyPr/>
          <a:lstStyle>
            <a:lvl1pPr algn="l">
              <a:defRPr sz="3200" b="1">
                <a:solidFill>
                  <a:schemeClr val="accent1"/>
                </a:solidFill>
              </a:defRPr>
            </a:lvl1pPr>
            <a:lvl2pPr algn="l">
              <a:defRPr sz="8000" b="1">
                <a:solidFill>
                  <a:schemeClr val="accent1"/>
                </a:solidFill>
              </a:defRPr>
            </a:lvl2pPr>
            <a:lvl3pPr algn="l">
              <a:defRPr sz="8000" b="1">
                <a:solidFill>
                  <a:schemeClr val="accent1"/>
                </a:solidFill>
              </a:defRPr>
            </a:lvl3pPr>
            <a:lvl4pPr algn="l">
              <a:defRPr sz="8000" b="1">
                <a:solidFill>
                  <a:schemeClr val="accent1"/>
                </a:solidFill>
              </a:defRPr>
            </a:lvl4pPr>
            <a:lvl5pPr algn="l">
              <a:defRPr sz="8000" b="1">
                <a:solidFill>
                  <a:schemeClr val="accent1"/>
                </a:solidFill>
              </a:defRPr>
            </a:lvl5pPr>
          </a:lstStyle>
          <a:p>
            <a:pPr lvl="0"/>
            <a:r>
              <a:rPr lang="fr-FR"/>
              <a:t>XX %</a:t>
            </a:r>
          </a:p>
        </p:txBody>
      </p:sp>
      <p:sp>
        <p:nvSpPr>
          <p:cNvPr id="48" name="Espace réservé du texte 35">
            <a:extLst>
              <a:ext uri="{FF2B5EF4-FFF2-40B4-BE49-F238E27FC236}">
                <a16:creationId xmlns:a16="http://schemas.microsoft.com/office/drawing/2014/main" id="{90D11C0A-7AE8-456F-DB71-AF4F98065EAF}"/>
              </a:ext>
            </a:extLst>
          </p:cNvPr>
          <p:cNvSpPr>
            <a:spLocks noGrp="1"/>
          </p:cNvSpPr>
          <p:nvPr>
            <p:ph type="body" sz="quarter" idx="37" hasCustomPrompt="1"/>
          </p:nvPr>
        </p:nvSpPr>
        <p:spPr>
          <a:xfrm>
            <a:off x="697882" y="5192813"/>
            <a:ext cx="2445790" cy="927875"/>
          </a:xfrm>
          <a:prstGeom prst="rect">
            <a:avLst/>
          </a:prstGeom>
        </p:spPr>
        <p:txBody>
          <a:bodyPr/>
          <a:lstStyle>
            <a:lvl1pPr algn="l">
              <a:defRPr sz="6000" b="1">
                <a:solidFill>
                  <a:schemeClr val="tx2"/>
                </a:solidFill>
              </a:defRPr>
            </a:lvl1pPr>
            <a:lvl2pPr algn="l">
              <a:defRPr sz="8000" b="1">
                <a:solidFill>
                  <a:schemeClr val="accent1"/>
                </a:solidFill>
              </a:defRPr>
            </a:lvl2pPr>
            <a:lvl3pPr algn="l">
              <a:defRPr sz="8000" b="1">
                <a:solidFill>
                  <a:schemeClr val="accent1"/>
                </a:solidFill>
              </a:defRPr>
            </a:lvl3pPr>
            <a:lvl4pPr algn="l">
              <a:defRPr sz="8000" b="1">
                <a:solidFill>
                  <a:schemeClr val="accent1"/>
                </a:solidFill>
              </a:defRPr>
            </a:lvl4pPr>
            <a:lvl5pPr algn="l">
              <a:defRPr sz="8000" b="1">
                <a:solidFill>
                  <a:schemeClr val="accent1"/>
                </a:solidFill>
              </a:defRPr>
            </a:lvl5pPr>
          </a:lstStyle>
          <a:p>
            <a:pPr lvl="0"/>
            <a:r>
              <a:rPr lang="fr-FR"/>
              <a:t>XXXX</a:t>
            </a:r>
          </a:p>
        </p:txBody>
      </p:sp>
    </p:spTree>
    <p:extLst>
      <p:ext uri="{BB962C8B-B14F-4D97-AF65-F5344CB8AC3E}">
        <p14:creationId xmlns:p14="http://schemas.microsoft.com/office/powerpoint/2010/main" val="1943348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9" Type="http://schemas.openxmlformats.org/officeDocument/2006/relationships/theme" Target="../theme/theme3.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slideLayout" Target="../slideLayouts/slideLayout60.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8" Type="http://schemas.openxmlformats.org/officeDocument/2006/relationships/slideLayout" Target="../slideLayouts/slideLayout30.xml"/><Relationship Id="rId3"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9" Type="http://schemas.openxmlformats.org/officeDocument/2006/relationships/slideLayout" Target="../slideLayouts/slideLayout99.xml"/><Relationship Id="rId21" Type="http://schemas.openxmlformats.org/officeDocument/2006/relationships/slideLayout" Target="../slideLayouts/slideLayout81.xml"/><Relationship Id="rId34" Type="http://schemas.openxmlformats.org/officeDocument/2006/relationships/slideLayout" Target="../slideLayouts/slideLayout94.xml"/><Relationship Id="rId42" Type="http://schemas.openxmlformats.org/officeDocument/2006/relationships/slideLayout" Target="../slideLayouts/slideLayout102.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9" Type="http://schemas.openxmlformats.org/officeDocument/2006/relationships/slideLayout" Target="../slideLayouts/slideLayout89.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32" Type="http://schemas.openxmlformats.org/officeDocument/2006/relationships/slideLayout" Target="../slideLayouts/slideLayout92.xml"/><Relationship Id="rId37" Type="http://schemas.openxmlformats.org/officeDocument/2006/relationships/slideLayout" Target="../slideLayouts/slideLayout97.xml"/><Relationship Id="rId40" Type="http://schemas.openxmlformats.org/officeDocument/2006/relationships/slideLayout" Target="../slideLayouts/slideLayout100.xml"/><Relationship Id="rId45" Type="http://schemas.openxmlformats.org/officeDocument/2006/relationships/slideLayout" Target="../slideLayouts/slideLayout105.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36" Type="http://schemas.openxmlformats.org/officeDocument/2006/relationships/slideLayout" Target="../slideLayouts/slideLayout96.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31" Type="http://schemas.openxmlformats.org/officeDocument/2006/relationships/slideLayout" Target="../slideLayouts/slideLayout91.xml"/><Relationship Id="rId44" Type="http://schemas.openxmlformats.org/officeDocument/2006/relationships/slideLayout" Target="../slideLayouts/slideLayout104.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slideLayout" Target="../slideLayouts/slideLayout90.xml"/><Relationship Id="rId35" Type="http://schemas.openxmlformats.org/officeDocument/2006/relationships/slideLayout" Target="../slideLayouts/slideLayout95.xml"/><Relationship Id="rId43" Type="http://schemas.openxmlformats.org/officeDocument/2006/relationships/slideLayout" Target="../slideLayouts/slideLayout103.xml"/><Relationship Id="rId8" Type="http://schemas.openxmlformats.org/officeDocument/2006/relationships/slideLayout" Target="../slideLayouts/slideLayout68.xml"/><Relationship Id="rId3" Type="http://schemas.openxmlformats.org/officeDocument/2006/relationships/slideLayout" Target="../slideLayouts/slideLayout63.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33" Type="http://schemas.openxmlformats.org/officeDocument/2006/relationships/slideLayout" Target="../slideLayouts/slideLayout93.xml"/><Relationship Id="rId38" Type="http://schemas.openxmlformats.org/officeDocument/2006/relationships/slideLayout" Target="../slideLayouts/slideLayout98.xml"/><Relationship Id="rId46" Type="http://schemas.openxmlformats.org/officeDocument/2006/relationships/theme" Target="../theme/theme4.xml"/><Relationship Id="rId20" Type="http://schemas.openxmlformats.org/officeDocument/2006/relationships/slideLayout" Target="../slideLayouts/slideLayout80.xml"/><Relationship Id="rId41" Type="http://schemas.openxmlformats.org/officeDocument/2006/relationships/slideLayout" Target="../slideLayouts/slideLayout101.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26" Type="http://schemas.openxmlformats.org/officeDocument/2006/relationships/slideLayout" Target="../slideLayouts/slideLayout131.xml"/><Relationship Id="rId39" Type="http://schemas.openxmlformats.org/officeDocument/2006/relationships/slideLayout" Target="../slideLayouts/slideLayout144.xml"/><Relationship Id="rId21" Type="http://schemas.openxmlformats.org/officeDocument/2006/relationships/slideLayout" Target="../slideLayouts/slideLayout126.xml"/><Relationship Id="rId34" Type="http://schemas.openxmlformats.org/officeDocument/2006/relationships/slideLayout" Target="../slideLayouts/slideLayout139.xml"/><Relationship Id="rId42" Type="http://schemas.openxmlformats.org/officeDocument/2006/relationships/slideLayout" Target="../slideLayouts/slideLayout147.xml"/><Relationship Id="rId7" Type="http://schemas.openxmlformats.org/officeDocument/2006/relationships/slideLayout" Target="../slideLayouts/slideLayout112.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9" Type="http://schemas.openxmlformats.org/officeDocument/2006/relationships/slideLayout" Target="../slideLayouts/slideLayout134.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24" Type="http://schemas.openxmlformats.org/officeDocument/2006/relationships/slideLayout" Target="../slideLayouts/slideLayout129.xml"/><Relationship Id="rId32" Type="http://schemas.openxmlformats.org/officeDocument/2006/relationships/slideLayout" Target="../slideLayouts/slideLayout137.xml"/><Relationship Id="rId37" Type="http://schemas.openxmlformats.org/officeDocument/2006/relationships/slideLayout" Target="../slideLayouts/slideLayout142.xml"/><Relationship Id="rId40" Type="http://schemas.openxmlformats.org/officeDocument/2006/relationships/slideLayout" Target="../slideLayouts/slideLayout145.xml"/><Relationship Id="rId45" Type="http://schemas.openxmlformats.org/officeDocument/2006/relationships/slideLayout" Target="../slideLayouts/slideLayout150.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23" Type="http://schemas.openxmlformats.org/officeDocument/2006/relationships/slideLayout" Target="../slideLayouts/slideLayout128.xml"/><Relationship Id="rId28" Type="http://schemas.openxmlformats.org/officeDocument/2006/relationships/slideLayout" Target="../slideLayouts/slideLayout133.xml"/><Relationship Id="rId36" Type="http://schemas.openxmlformats.org/officeDocument/2006/relationships/slideLayout" Target="../slideLayouts/slideLayout141.xml"/><Relationship Id="rId10" Type="http://schemas.openxmlformats.org/officeDocument/2006/relationships/slideLayout" Target="../slideLayouts/slideLayout115.xml"/><Relationship Id="rId19" Type="http://schemas.openxmlformats.org/officeDocument/2006/relationships/slideLayout" Target="../slideLayouts/slideLayout124.xml"/><Relationship Id="rId31" Type="http://schemas.openxmlformats.org/officeDocument/2006/relationships/slideLayout" Target="../slideLayouts/slideLayout136.xml"/><Relationship Id="rId44" Type="http://schemas.openxmlformats.org/officeDocument/2006/relationships/slideLayout" Target="../slideLayouts/slideLayout149.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 Id="rId22" Type="http://schemas.openxmlformats.org/officeDocument/2006/relationships/slideLayout" Target="../slideLayouts/slideLayout127.xml"/><Relationship Id="rId27" Type="http://schemas.openxmlformats.org/officeDocument/2006/relationships/slideLayout" Target="../slideLayouts/slideLayout132.xml"/><Relationship Id="rId30" Type="http://schemas.openxmlformats.org/officeDocument/2006/relationships/slideLayout" Target="../slideLayouts/slideLayout135.xml"/><Relationship Id="rId35" Type="http://schemas.openxmlformats.org/officeDocument/2006/relationships/slideLayout" Target="../slideLayouts/slideLayout140.xml"/><Relationship Id="rId43" Type="http://schemas.openxmlformats.org/officeDocument/2006/relationships/slideLayout" Target="../slideLayouts/slideLayout148.xml"/><Relationship Id="rId8" Type="http://schemas.openxmlformats.org/officeDocument/2006/relationships/slideLayout" Target="../slideLayouts/slideLayout113.xml"/><Relationship Id="rId3" Type="http://schemas.openxmlformats.org/officeDocument/2006/relationships/slideLayout" Target="../slideLayouts/slideLayout108.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5" Type="http://schemas.openxmlformats.org/officeDocument/2006/relationships/slideLayout" Target="../slideLayouts/slideLayout130.xml"/><Relationship Id="rId33" Type="http://schemas.openxmlformats.org/officeDocument/2006/relationships/slideLayout" Target="../slideLayouts/slideLayout138.xml"/><Relationship Id="rId38" Type="http://schemas.openxmlformats.org/officeDocument/2006/relationships/slideLayout" Target="../slideLayouts/slideLayout143.xml"/><Relationship Id="rId46" Type="http://schemas.openxmlformats.org/officeDocument/2006/relationships/theme" Target="../theme/theme5.xml"/><Relationship Id="rId20" Type="http://schemas.openxmlformats.org/officeDocument/2006/relationships/slideLayout" Target="../slideLayouts/slideLayout125.xml"/><Relationship Id="rId41" Type="http://schemas.openxmlformats.org/officeDocument/2006/relationships/slideLayout" Target="../slideLayouts/slideLayout1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7637651"/>
      </p:ext>
    </p:extLst>
  </p:cSld>
  <p:clrMap bg1="lt1" tx1="dk1" bg2="lt2" tx2="dk2" accent1="accent1" accent2="accent2" accent3="accent3" accent4="accent4" accent5="accent5" accent6="accent6" hlink="hlink" folHlink="folHlink"/>
  <p:sldLayoutIdLst>
    <p:sldLayoutId id="2147483844" r:id="rId1"/>
    <p:sldLayoutId id="2147483846" r:id="rId2"/>
    <p:sldLayoutId id="2147483778" r:id="rId3"/>
    <p:sldLayoutId id="2147483768" r:id="rId4"/>
    <p:sldLayoutId id="2147483770" r:id="rId5"/>
    <p:sldLayoutId id="2147483769" r:id="rId6"/>
    <p:sldLayoutId id="2147483761" r:id="rId7"/>
    <p:sldLayoutId id="2147483788" r:id="rId8"/>
    <p:sldLayoutId id="2147483765" r:id="rId9"/>
    <p:sldLayoutId id="2147483766" r:id="rId10"/>
    <p:sldLayoutId id="2147484049" r:id="rId11"/>
  </p:sldLayoutIdLst>
  <p:hf hdr="0" dt="0"/>
  <p:txStyles>
    <p:titleStyle>
      <a:lvl1pPr marL="0" indent="0" algn="l" defTabSz="914400" rtl="0" eaLnBrk="1" latinLnBrk="0" hangingPunct="1">
        <a:lnSpc>
          <a:spcPct val="100000"/>
        </a:lnSpc>
        <a:spcBef>
          <a:spcPts val="0"/>
        </a:spcBef>
        <a:buNone/>
        <a:tabLst>
          <a:tab pos="536575" algn="l"/>
        </a:tabLst>
        <a:defRPr sz="2000" b="1" kern="1200">
          <a:solidFill>
            <a:schemeClr val="tx2"/>
          </a:solidFill>
          <a:latin typeface="+mj-lt"/>
          <a:ea typeface="+mj-ea"/>
          <a:cs typeface="+mj-cs"/>
        </a:defRPr>
      </a:lvl1pPr>
    </p:titleStyle>
    <p:bodyStyle>
      <a:lvl1pPr marL="0" indent="0" algn="l" defTabSz="914400" rtl="0" eaLnBrk="1" latinLnBrk="0" hangingPunct="1">
        <a:lnSpc>
          <a:spcPct val="110000"/>
        </a:lnSpc>
        <a:spcBef>
          <a:spcPts val="0"/>
        </a:spcBef>
        <a:buFontTx/>
        <a:buNone/>
        <a:defRPr sz="3200" b="1" kern="1200">
          <a:solidFill>
            <a:schemeClr val="tx2"/>
          </a:solidFill>
          <a:latin typeface="+mn-lt"/>
          <a:ea typeface="+mn-ea"/>
          <a:cs typeface="+mn-cs"/>
        </a:defRPr>
      </a:lvl1pPr>
      <a:lvl2pPr marL="0" indent="0" algn="l" defTabSz="914400" rtl="0" eaLnBrk="1" latinLnBrk="0" hangingPunct="1">
        <a:lnSpc>
          <a:spcPct val="110000"/>
        </a:lnSpc>
        <a:spcBef>
          <a:spcPts val="1200"/>
        </a:spcBef>
        <a:buFontTx/>
        <a:buNone/>
        <a:defRPr sz="2200" b="1" kern="1200">
          <a:solidFill>
            <a:schemeClr val="tx1"/>
          </a:solidFill>
          <a:latin typeface="+mn-lt"/>
          <a:ea typeface="+mn-ea"/>
          <a:cs typeface="+mn-cs"/>
        </a:defRPr>
      </a:lvl2pPr>
      <a:lvl3pPr marL="0" indent="0" algn="l" defTabSz="914400" rtl="0" eaLnBrk="1" latinLnBrk="0" hangingPunct="1">
        <a:lnSpc>
          <a:spcPct val="120000"/>
        </a:lnSpc>
        <a:spcBef>
          <a:spcPts val="300"/>
        </a:spcBef>
        <a:buFontTx/>
        <a:buNone/>
        <a:defRPr sz="1600" kern="1200">
          <a:solidFill>
            <a:schemeClr val="tx1"/>
          </a:solidFill>
          <a:latin typeface="+mn-lt"/>
          <a:ea typeface="+mn-ea"/>
          <a:cs typeface="+mn-cs"/>
        </a:defRPr>
      </a:lvl3pPr>
      <a:lvl4pPr marL="180000" indent="-180000" algn="l" defTabSz="914400" rtl="0" eaLnBrk="1" latinLnBrk="0" hangingPunct="1">
        <a:lnSpc>
          <a:spcPct val="120000"/>
        </a:lnSpc>
        <a:spcBef>
          <a:spcPts val="300"/>
        </a:spcBef>
        <a:buClr>
          <a:schemeClr val="tx2"/>
        </a:buClr>
        <a:buFont typeface="Symbol" panose="05050102010706020507" pitchFamily="18" charset="2"/>
        <a:buChar char="·"/>
        <a:defRPr sz="1600" kern="1200">
          <a:solidFill>
            <a:schemeClr val="tx1"/>
          </a:solidFill>
          <a:latin typeface="+mn-lt"/>
          <a:ea typeface="+mn-ea"/>
          <a:cs typeface="+mn-cs"/>
        </a:defRPr>
      </a:lvl4pPr>
      <a:lvl5pPr marL="360000" indent="-180000" algn="l" defTabSz="914400" rtl="0" eaLnBrk="1" latinLnBrk="0" hangingPunct="1">
        <a:lnSpc>
          <a:spcPct val="120000"/>
        </a:lnSpc>
        <a:spcBef>
          <a:spcPts val="300"/>
        </a:spcBef>
        <a:buClrTx/>
        <a:buFont typeface="Arial"/>
        <a:buChar char="•"/>
        <a:defRPr sz="1400" i="0" kern="1200">
          <a:solidFill>
            <a:schemeClr val="tx2"/>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982" userDrawn="1">
          <p15:clr>
            <a:srgbClr val="F26B43"/>
          </p15:clr>
        </p15:guide>
        <p15:guide id="4" pos="6698" userDrawn="1">
          <p15:clr>
            <a:srgbClr val="F26B43"/>
          </p15:clr>
        </p15:guide>
        <p15:guide id="5" orient="horz" pos="572" userDrawn="1">
          <p15:clr>
            <a:srgbClr val="F26B43"/>
          </p15:clr>
        </p15:guide>
        <p15:guide id="6" orient="horz" pos="3974" userDrawn="1">
          <p15:clr>
            <a:srgbClr val="F26B43"/>
          </p15:clr>
        </p15:guide>
        <p15:guide id="7" orient="horz" pos="374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7359614"/>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hf hdr="0" dt="0"/>
  <p:txStyles>
    <p:titleStyle>
      <a:lvl1pPr marL="0" indent="0" algn="l" defTabSz="914400" rtl="0" eaLnBrk="1" latinLnBrk="0" hangingPunct="1">
        <a:lnSpc>
          <a:spcPct val="100000"/>
        </a:lnSpc>
        <a:spcBef>
          <a:spcPts val="0"/>
        </a:spcBef>
        <a:buNone/>
        <a:tabLst>
          <a:tab pos="536575" algn="l"/>
        </a:tabLst>
        <a:defRPr sz="2000" b="1" kern="1200">
          <a:solidFill>
            <a:schemeClr val="tx2"/>
          </a:solidFill>
          <a:latin typeface="+mj-lt"/>
          <a:ea typeface="+mj-ea"/>
          <a:cs typeface="+mj-cs"/>
        </a:defRPr>
      </a:lvl1pPr>
    </p:titleStyle>
    <p:bodyStyle>
      <a:lvl1pPr marL="0" indent="0" algn="l" defTabSz="914400" rtl="0" eaLnBrk="1" latinLnBrk="0" hangingPunct="1">
        <a:lnSpc>
          <a:spcPct val="110000"/>
        </a:lnSpc>
        <a:spcBef>
          <a:spcPts val="0"/>
        </a:spcBef>
        <a:buFontTx/>
        <a:buNone/>
        <a:defRPr sz="3200" b="1" kern="1200">
          <a:solidFill>
            <a:schemeClr val="tx2"/>
          </a:solidFill>
          <a:latin typeface="+mn-lt"/>
          <a:ea typeface="+mn-ea"/>
          <a:cs typeface="+mn-cs"/>
        </a:defRPr>
      </a:lvl1pPr>
      <a:lvl2pPr marL="0" indent="0" algn="l" defTabSz="914400" rtl="0" eaLnBrk="1" latinLnBrk="0" hangingPunct="1">
        <a:lnSpc>
          <a:spcPct val="110000"/>
        </a:lnSpc>
        <a:spcBef>
          <a:spcPts val="1200"/>
        </a:spcBef>
        <a:buFontTx/>
        <a:buNone/>
        <a:defRPr sz="2200" b="1" kern="1200">
          <a:solidFill>
            <a:schemeClr val="tx1"/>
          </a:solidFill>
          <a:latin typeface="+mn-lt"/>
          <a:ea typeface="+mn-ea"/>
          <a:cs typeface="+mn-cs"/>
        </a:defRPr>
      </a:lvl2pPr>
      <a:lvl3pPr marL="0" indent="0" algn="l" defTabSz="914400" rtl="0" eaLnBrk="1" latinLnBrk="0" hangingPunct="1">
        <a:lnSpc>
          <a:spcPct val="120000"/>
        </a:lnSpc>
        <a:spcBef>
          <a:spcPts val="300"/>
        </a:spcBef>
        <a:buFontTx/>
        <a:buNone/>
        <a:defRPr sz="1600" kern="1200">
          <a:solidFill>
            <a:schemeClr val="tx1"/>
          </a:solidFill>
          <a:latin typeface="+mn-lt"/>
          <a:ea typeface="+mn-ea"/>
          <a:cs typeface="+mn-cs"/>
        </a:defRPr>
      </a:lvl3pPr>
      <a:lvl4pPr marL="180000" indent="-180000" algn="l" defTabSz="914400" rtl="0" eaLnBrk="1" latinLnBrk="0" hangingPunct="1">
        <a:lnSpc>
          <a:spcPct val="120000"/>
        </a:lnSpc>
        <a:spcBef>
          <a:spcPts val="300"/>
        </a:spcBef>
        <a:buClr>
          <a:schemeClr val="tx2"/>
        </a:buClr>
        <a:buFont typeface="Symbol" panose="05050102010706020507" pitchFamily="18" charset="2"/>
        <a:buChar char="·"/>
        <a:defRPr sz="1600" kern="1200">
          <a:solidFill>
            <a:schemeClr val="tx1"/>
          </a:solidFill>
          <a:latin typeface="+mn-lt"/>
          <a:ea typeface="+mn-ea"/>
          <a:cs typeface="+mn-cs"/>
        </a:defRPr>
      </a:lvl4pPr>
      <a:lvl5pPr marL="360000" indent="-180000" algn="l" defTabSz="914400" rtl="0" eaLnBrk="1" latinLnBrk="0" hangingPunct="1">
        <a:lnSpc>
          <a:spcPct val="120000"/>
        </a:lnSpc>
        <a:spcBef>
          <a:spcPts val="300"/>
        </a:spcBef>
        <a:buClrTx/>
        <a:buFont typeface="Arial"/>
        <a:buChar char="•"/>
        <a:defRPr sz="1400" i="0" kern="1200">
          <a:solidFill>
            <a:schemeClr val="tx2"/>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982">
          <p15:clr>
            <a:srgbClr val="F26B43"/>
          </p15:clr>
        </p15:guide>
        <p15:guide id="4" pos="6698">
          <p15:clr>
            <a:srgbClr val="F26B43"/>
          </p15:clr>
        </p15:guide>
        <p15:guide id="5" orient="horz" pos="572">
          <p15:clr>
            <a:srgbClr val="F26B43"/>
          </p15:clr>
        </p15:guide>
        <p15:guide id="6" orient="horz" pos="3974">
          <p15:clr>
            <a:srgbClr val="F26B43"/>
          </p15:clr>
        </p15:guide>
        <p15:guide id="7" orient="horz" pos="374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891285"/>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 id="2147483928" r:id="rId12"/>
    <p:sldLayoutId id="2147483929" r:id="rId13"/>
    <p:sldLayoutId id="2147483930" r:id="rId14"/>
    <p:sldLayoutId id="2147483931" r:id="rId15"/>
    <p:sldLayoutId id="2147483932" r:id="rId16"/>
    <p:sldLayoutId id="2147483933" r:id="rId17"/>
    <p:sldLayoutId id="2147483934" r:id="rId18"/>
    <p:sldLayoutId id="2147483935" r:id="rId19"/>
    <p:sldLayoutId id="2147483936" r:id="rId20"/>
    <p:sldLayoutId id="2147483937" r:id="rId21"/>
    <p:sldLayoutId id="2147483938" r:id="rId22"/>
    <p:sldLayoutId id="2147483939" r:id="rId23"/>
    <p:sldLayoutId id="2147483940" r:id="rId24"/>
    <p:sldLayoutId id="2147483941" r:id="rId25"/>
    <p:sldLayoutId id="2147483942" r:id="rId26"/>
    <p:sldLayoutId id="2147483943" r:id="rId27"/>
    <p:sldLayoutId id="2147483944" r:id="rId28"/>
    <p:sldLayoutId id="2147483945" r:id="rId29"/>
    <p:sldLayoutId id="2147483946" r:id="rId30"/>
    <p:sldLayoutId id="2147483947" r:id="rId31"/>
    <p:sldLayoutId id="2147483948" r:id="rId32"/>
    <p:sldLayoutId id="2147483949" r:id="rId33"/>
    <p:sldLayoutId id="2147483950" r:id="rId34"/>
    <p:sldLayoutId id="2147483951" r:id="rId35"/>
    <p:sldLayoutId id="2147483952" r:id="rId36"/>
    <p:sldLayoutId id="2147483953" r:id="rId37"/>
    <p:sldLayoutId id="2147483954" r:id="rId38"/>
  </p:sldLayoutIdLst>
  <p:hf hdr="0" dt="0"/>
  <p:txStyles>
    <p:titleStyle>
      <a:lvl1pPr marL="0" indent="0" algn="l" defTabSz="914400" rtl="0" eaLnBrk="1" latinLnBrk="0" hangingPunct="1">
        <a:lnSpc>
          <a:spcPct val="100000"/>
        </a:lnSpc>
        <a:spcBef>
          <a:spcPts val="0"/>
        </a:spcBef>
        <a:buNone/>
        <a:tabLst>
          <a:tab pos="536575" algn="l"/>
        </a:tabLst>
        <a:defRPr sz="2000" b="1" kern="1200">
          <a:solidFill>
            <a:schemeClr val="tx2"/>
          </a:solidFill>
          <a:latin typeface="+mj-lt"/>
          <a:ea typeface="+mj-ea"/>
          <a:cs typeface="+mj-cs"/>
        </a:defRPr>
      </a:lvl1pPr>
    </p:titleStyle>
    <p:bodyStyle>
      <a:lvl1pPr marL="0" indent="0" algn="l" defTabSz="914400" rtl="0" eaLnBrk="1" latinLnBrk="0" hangingPunct="1">
        <a:lnSpc>
          <a:spcPct val="110000"/>
        </a:lnSpc>
        <a:spcBef>
          <a:spcPts val="0"/>
        </a:spcBef>
        <a:buFontTx/>
        <a:buNone/>
        <a:defRPr sz="3200" b="1" kern="1200">
          <a:solidFill>
            <a:schemeClr val="tx2"/>
          </a:solidFill>
          <a:latin typeface="+mn-lt"/>
          <a:ea typeface="+mn-ea"/>
          <a:cs typeface="+mn-cs"/>
        </a:defRPr>
      </a:lvl1pPr>
      <a:lvl2pPr marL="0" indent="0" algn="l" defTabSz="914400" rtl="0" eaLnBrk="1" latinLnBrk="0" hangingPunct="1">
        <a:lnSpc>
          <a:spcPct val="110000"/>
        </a:lnSpc>
        <a:spcBef>
          <a:spcPts val="1200"/>
        </a:spcBef>
        <a:buFontTx/>
        <a:buNone/>
        <a:defRPr sz="2200" b="1" kern="1200">
          <a:solidFill>
            <a:schemeClr val="tx1"/>
          </a:solidFill>
          <a:latin typeface="+mn-lt"/>
          <a:ea typeface="+mn-ea"/>
          <a:cs typeface="+mn-cs"/>
        </a:defRPr>
      </a:lvl2pPr>
      <a:lvl3pPr marL="0" indent="0" algn="l" defTabSz="914400" rtl="0" eaLnBrk="1" latinLnBrk="0" hangingPunct="1">
        <a:lnSpc>
          <a:spcPct val="120000"/>
        </a:lnSpc>
        <a:spcBef>
          <a:spcPts val="300"/>
        </a:spcBef>
        <a:buFontTx/>
        <a:buNone/>
        <a:defRPr sz="1600" kern="1200">
          <a:solidFill>
            <a:schemeClr val="tx1"/>
          </a:solidFill>
          <a:latin typeface="+mn-lt"/>
          <a:ea typeface="+mn-ea"/>
          <a:cs typeface="+mn-cs"/>
        </a:defRPr>
      </a:lvl3pPr>
      <a:lvl4pPr marL="180000" indent="-180000" algn="l" defTabSz="914400" rtl="0" eaLnBrk="1" latinLnBrk="0" hangingPunct="1">
        <a:lnSpc>
          <a:spcPct val="120000"/>
        </a:lnSpc>
        <a:spcBef>
          <a:spcPts val="300"/>
        </a:spcBef>
        <a:buClr>
          <a:schemeClr val="tx2"/>
        </a:buClr>
        <a:buFont typeface="Symbol" panose="05050102010706020507" pitchFamily="18" charset="2"/>
        <a:buChar char="·"/>
        <a:defRPr sz="1600" kern="1200">
          <a:solidFill>
            <a:schemeClr val="tx1"/>
          </a:solidFill>
          <a:latin typeface="+mn-lt"/>
          <a:ea typeface="+mn-ea"/>
          <a:cs typeface="+mn-cs"/>
        </a:defRPr>
      </a:lvl4pPr>
      <a:lvl5pPr marL="360000" indent="-180000" algn="l" defTabSz="914400" rtl="0" eaLnBrk="1" latinLnBrk="0" hangingPunct="1">
        <a:lnSpc>
          <a:spcPct val="120000"/>
        </a:lnSpc>
        <a:spcBef>
          <a:spcPts val="300"/>
        </a:spcBef>
        <a:buClrTx/>
        <a:buFont typeface="Arial"/>
        <a:buChar char="•"/>
        <a:defRPr sz="1400" i="0" kern="1200">
          <a:solidFill>
            <a:schemeClr val="tx2"/>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982">
          <p15:clr>
            <a:srgbClr val="F26B43"/>
          </p15:clr>
        </p15:guide>
        <p15:guide id="4" pos="6698">
          <p15:clr>
            <a:srgbClr val="F26B43"/>
          </p15:clr>
        </p15:guide>
        <p15:guide id="5" orient="horz" pos="572">
          <p15:clr>
            <a:srgbClr val="F26B43"/>
          </p15:clr>
        </p15:guide>
        <p15:guide id="6" orient="horz" pos="3974">
          <p15:clr>
            <a:srgbClr val="F26B43"/>
          </p15:clr>
        </p15:guide>
        <p15:guide id="7" orient="horz" pos="374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Espace réservé du pied de page 4"/>
          <p:cNvSpPr>
            <a:spLocks noGrp="1"/>
          </p:cNvSpPr>
          <p:nvPr>
            <p:ph type="ftr" sz="quarter" idx="3"/>
          </p:nvPr>
        </p:nvSpPr>
        <p:spPr>
          <a:xfrm>
            <a:off x="493248" y="6555803"/>
            <a:ext cx="5040000" cy="123111"/>
          </a:xfrm>
          <a:prstGeom prst="rect">
            <a:avLst/>
          </a:prstGeom>
        </p:spPr>
        <p:txBody>
          <a:bodyPr vert="horz" lIns="36000" tIns="0" rIns="36000" bIns="0" rtlCol="0" anchor="ctr">
            <a:spAutoFit/>
          </a:bodyPr>
          <a:lstStyle>
            <a:lvl1pPr marL="0" indent="0" algn="l">
              <a:lnSpc>
                <a:spcPct val="100000"/>
              </a:lnSpc>
              <a:spcBef>
                <a:spcPts val="0"/>
              </a:spcBef>
              <a:defRPr sz="800" b="1">
                <a:solidFill>
                  <a:schemeClr val="tx1"/>
                </a:solidFill>
              </a:defRPr>
            </a:lvl1pPr>
          </a:lstStyle>
          <a:p>
            <a:r>
              <a:rPr lang="fr-FR"/>
              <a:t>Niveau de confidentialité  |  JJ/MM/AAAA  |  Présentateur</a:t>
            </a:r>
          </a:p>
        </p:txBody>
      </p:sp>
      <p:sp>
        <p:nvSpPr>
          <p:cNvPr id="6" name="Espace réservé du numéro de diapositive 5"/>
          <p:cNvSpPr>
            <a:spLocks noGrp="1"/>
          </p:cNvSpPr>
          <p:nvPr>
            <p:ph type="sldNum" sz="quarter" idx="4"/>
          </p:nvPr>
        </p:nvSpPr>
        <p:spPr>
          <a:xfrm>
            <a:off x="191344" y="6562325"/>
            <a:ext cx="263460" cy="123111"/>
          </a:xfrm>
          <a:prstGeom prst="rect">
            <a:avLst/>
          </a:prstGeom>
        </p:spPr>
        <p:txBody>
          <a:bodyPr vert="horz" wrap="square" lIns="36000" tIns="0" rIns="36000" bIns="0" rtlCol="0" anchor="ctr">
            <a:spAutoFit/>
          </a:bodyPr>
          <a:lstStyle>
            <a:lvl1pPr algn="l">
              <a:defRPr lang="fr-FR" sz="800" b="1" smtClean="0">
                <a:solidFill>
                  <a:schemeClr val="tx2"/>
                </a:solidFill>
              </a:defRPr>
            </a:lvl1pPr>
          </a:lstStyle>
          <a:p>
            <a:fld id="{72F7D735-2684-4015-BC38-8C62B24B466E}" type="slidenum">
              <a:rPr lang="fr-FR" smtClean="0"/>
              <a:pPr/>
              <a:t>‹N°›</a:t>
            </a:fld>
            <a:endParaRPr lang="fr-FR"/>
          </a:p>
        </p:txBody>
      </p:sp>
    </p:spTree>
    <p:extLst>
      <p:ext uri="{BB962C8B-B14F-4D97-AF65-F5344CB8AC3E}">
        <p14:creationId xmlns:p14="http://schemas.microsoft.com/office/powerpoint/2010/main" val="1717172696"/>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 id="2147483967" r:id="rId12"/>
    <p:sldLayoutId id="2147483968" r:id="rId13"/>
    <p:sldLayoutId id="2147483969" r:id="rId14"/>
    <p:sldLayoutId id="2147483970" r:id="rId15"/>
    <p:sldLayoutId id="2147483971" r:id="rId16"/>
    <p:sldLayoutId id="2147483972" r:id="rId17"/>
    <p:sldLayoutId id="2147483973" r:id="rId18"/>
    <p:sldLayoutId id="2147483974" r:id="rId19"/>
    <p:sldLayoutId id="2147483975" r:id="rId20"/>
    <p:sldLayoutId id="2147483976" r:id="rId21"/>
    <p:sldLayoutId id="2147483977" r:id="rId22"/>
    <p:sldLayoutId id="2147483978" r:id="rId23"/>
    <p:sldLayoutId id="2147483979" r:id="rId24"/>
    <p:sldLayoutId id="2147483980" r:id="rId25"/>
    <p:sldLayoutId id="2147483981" r:id="rId26"/>
    <p:sldLayoutId id="2147483982" r:id="rId27"/>
    <p:sldLayoutId id="2147483983" r:id="rId28"/>
    <p:sldLayoutId id="2147483984" r:id="rId29"/>
    <p:sldLayoutId id="2147483985" r:id="rId30"/>
    <p:sldLayoutId id="2147483986" r:id="rId31"/>
    <p:sldLayoutId id="2147483987" r:id="rId32"/>
    <p:sldLayoutId id="2147483988" r:id="rId33"/>
    <p:sldLayoutId id="2147483989" r:id="rId34"/>
    <p:sldLayoutId id="2147483990" r:id="rId35"/>
    <p:sldLayoutId id="2147483991" r:id="rId36"/>
    <p:sldLayoutId id="2147483992" r:id="rId37"/>
    <p:sldLayoutId id="2147483993" r:id="rId38"/>
    <p:sldLayoutId id="2147483994" r:id="rId39"/>
    <p:sldLayoutId id="2147483995" r:id="rId40"/>
    <p:sldLayoutId id="2147483996" r:id="rId41"/>
    <p:sldLayoutId id="2147483997" r:id="rId42"/>
    <p:sldLayoutId id="2147483998" r:id="rId43"/>
    <p:sldLayoutId id="2147483999" r:id="rId44"/>
    <p:sldLayoutId id="2147484000" r:id="rId45"/>
  </p:sldLayoutIdLst>
  <p:hf hdr="0" ftr="0"/>
  <p:txStyles>
    <p:titleStyle>
      <a:lvl1pPr marL="0" indent="0" algn="l" defTabSz="914400" rtl="0" eaLnBrk="1" latinLnBrk="0" hangingPunct="1">
        <a:lnSpc>
          <a:spcPct val="100000"/>
        </a:lnSpc>
        <a:spcBef>
          <a:spcPts val="0"/>
        </a:spcBef>
        <a:buNone/>
        <a:tabLst>
          <a:tab pos="536575" algn="l"/>
        </a:tabLst>
        <a:defRPr sz="2000" b="1" kern="1200">
          <a:solidFill>
            <a:schemeClr val="tx2"/>
          </a:solidFill>
          <a:latin typeface="+mj-lt"/>
          <a:ea typeface="+mj-ea"/>
          <a:cs typeface="+mj-cs"/>
        </a:defRPr>
      </a:lvl1pPr>
    </p:titleStyle>
    <p:bodyStyle>
      <a:lvl1pPr marL="0" indent="0" algn="l" defTabSz="914400" rtl="0" eaLnBrk="1" latinLnBrk="0" hangingPunct="1">
        <a:lnSpc>
          <a:spcPct val="110000"/>
        </a:lnSpc>
        <a:spcBef>
          <a:spcPts val="0"/>
        </a:spcBef>
        <a:buFontTx/>
        <a:buNone/>
        <a:defRPr sz="3200" b="1" kern="1200">
          <a:solidFill>
            <a:schemeClr val="tx2"/>
          </a:solidFill>
          <a:latin typeface="+mn-lt"/>
          <a:ea typeface="+mn-ea"/>
          <a:cs typeface="+mn-cs"/>
        </a:defRPr>
      </a:lvl1pPr>
      <a:lvl2pPr marL="0" indent="0" algn="l" defTabSz="914400" rtl="0" eaLnBrk="1" latinLnBrk="0" hangingPunct="1">
        <a:lnSpc>
          <a:spcPct val="110000"/>
        </a:lnSpc>
        <a:spcBef>
          <a:spcPts val="1200"/>
        </a:spcBef>
        <a:buFontTx/>
        <a:buNone/>
        <a:defRPr sz="2200" b="1" kern="1200">
          <a:solidFill>
            <a:schemeClr val="tx1"/>
          </a:solidFill>
          <a:latin typeface="+mn-lt"/>
          <a:ea typeface="+mn-ea"/>
          <a:cs typeface="+mn-cs"/>
        </a:defRPr>
      </a:lvl2pPr>
      <a:lvl3pPr marL="0" indent="0" algn="l" defTabSz="914400" rtl="0" eaLnBrk="1" latinLnBrk="0" hangingPunct="1">
        <a:lnSpc>
          <a:spcPct val="120000"/>
        </a:lnSpc>
        <a:spcBef>
          <a:spcPts val="300"/>
        </a:spcBef>
        <a:buFontTx/>
        <a:buNone/>
        <a:defRPr sz="1600" kern="1200">
          <a:solidFill>
            <a:schemeClr val="tx1"/>
          </a:solidFill>
          <a:latin typeface="+mn-lt"/>
          <a:ea typeface="+mn-ea"/>
          <a:cs typeface="+mn-cs"/>
        </a:defRPr>
      </a:lvl3pPr>
      <a:lvl4pPr marL="180000" indent="-180000" algn="l" defTabSz="914400" rtl="0" eaLnBrk="1" latinLnBrk="0" hangingPunct="1">
        <a:lnSpc>
          <a:spcPct val="120000"/>
        </a:lnSpc>
        <a:spcBef>
          <a:spcPts val="300"/>
        </a:spcBef>
        <a:buClr>
          <a:schemeClr val="tx2"/>
        </a:buClr>
        <a:buFont typeface="Symbol" panose="05050102010706020507" pitchFamily="18" charset="2"/>
        <a:buChar char="·"/>
        <a:defRPr sz="1600" kern="1200">
          <a:solidFill>
            <a:schemeClr val="tx1"/>
          </a:solidFill>
          <a:latin typeface="+mn-lt"/>
          <a:ea typeface="+mn-ea"/>
          <a:cs typeface="+mn-cs"/>
        </a:defRPr>
      </a:lvl4pPr>
      <a:lvl5pPr marL="360000" indent="-180000" algn="l" defTabSz="914400" rtl="0" eaLnBrk="1" latinLnBrk="0" hangingPunct="1">
        <a:lnSpc>
          <a:spcPct val="120000"/>
        </a:lnSpc>
        <a:spcBef>
          <a:spcPts val="300"/>
        </a:spcBef>
        <a:buClrTx/>
        <a:buFont typeface="Arial"/>
        <a:buChar char="•"/>
        <a:defRPr sz="1400" i="0" kern="1200">
          <a:solidFill>
            <a:schemeClr val="tx2"/>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438">
          <p15:clr>
            <a:srgbClr val="F26B43"/>
          </p15:clr>
        </p15:guide>
        <p15:guide id="4" pos="7242">
          <p15:clr>
            <a:srgbClr val="F26B43"/>
          </p15:clr>
        </p15:guide>
        <p15:guide id="5" orient="horz" pos="867">
          <p15:clr>
            <a:srgbClr val="F26B43"/>
          </p15:clr>
        </p15:guide>
        <p15:guide id="6" orient="horz" pos="395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Espace réservé du pied de page 4"/>
          <p:cNvSpPr>
            <a:spLocks noGrp="1"/>
          </p:cNvSpPr>
          <p:nvPr>
            <p:ph type="ftr" sz="quarter" idx="3"/>
          </p:nvPr>
        </p:nvSpPr>
        <p:spPr>
          <a:xfrm>
            <a:off x="493248" y="6555803"/>
            <a:ext cx="5040000" cy="123111"/>
          </a:xfrm>
          <a:prstGeom prst="rect">
            <a:avLst/>
          </a:prstGeom>
        </p:spPr>
        <p:txBody>
          <a:bodyPr vert="horz" lIns="36000" tIns="0" rIns="36000" bIns="0" rtlCol="0" anchor="ctr">
            <a:spAutoFit/>
          </a:bodyPr>
          <a:lstStyle>
            <a:lvl1pPr marL="0" indent="0" algn="l">
              <a:lnSpc>
                <a:spcPct val="100000"/>
              </a:lnSpc>
              <a:spcBef>
                <a:spcPts val="0"/>
              </a:spcBef>
              <a:defRPr sz="800" b="1">
                <a:solidFill>
                  <a:schemeClr val="tx1"/>
                </a:solidFill>
              </a:defRPr>
            </a:lvl1pPr>
          </a:lstStyle>
          <a:p>
            <a:r>
              <a:rPr lang="fr-FR"/>
              <a:t>Niveau de confidentialité  |  JJ/MM/AAAA  |  Présentateur</a:t>
            </a:r>
          </a:p>
        </p:txBody>
      </p:sp>
      <p:sp>
        <p:nvSpPr>
          <p:cNvPr id="6" name="Espace réservé du numéro de diapositive 5"/>
          <p:cNvSpPr>
            <a:spLocks noGrp="1"/>
          </p:cNvSpPr>
          <p:nvPr>
            <p:ph type="sldNum" sz="quarter" idx="4"/>
          </p:nvPr>
        </p:nvSpPr>
        <p:spPr>
          <a:xfrm>
            <a:off x="191344" y="6562325"/>
            <a:ext cx="263460" cy="123111"/>
          </a:xfrm>
          <a:prstGeom prst="rect">
            <a:avLst/>
          </a:prstGeom>
        </p:spPr>
        <p:txBody>
          <a:bodyPr vert="horz" wrap="square" lIns="36000" tIns="0" rIns="36000" bIns="0" rtlCol="0" anchor="ctr">
            <a:spAutoFit/>
          </a:bodyPr>
          <a:lstStyle>
            <a:lvl1pPr algn="l">
              <a:defRPr lang="fr-FR" sz="800" b="1" smtClean="0">
                <a:solidFill>
                  <a:schemeClr val="tx2"/>
                </a:solidFill>
              </a:defRPr>
            </a:lvl1pPr>
          </a:lstStyle>
          <a:p>
            <a:fld id="{72F7D735-2684-4015-BC38-8C62B24B466E}" type="slidenum">
              <a:rPr lang="fr-FR" smtClean="0"/>
              <a:pPr/>
              <a:t>‹N°›</a:t>
            </a:fld>
            <a:endParaRPr lang="fr-FR"/>
          </a:p>
        </p:txBody>
      </p:sp>
    </p:spTree>
    <p:extLst>
      <p:ext uri="{BB962C8B-B14F-4D97-AF65-F5344CB8AC3E}">
        <p14:creationId xmlns:p14="http://schemas.microsoft.com/office/powerpoint/2010/main" val="1263218792"/>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14" r:id="rId12"/>
    <p:sldLayoutId id="2147484015" r:id="rId13"/>
    <p:sldLayoutId id="2147484016" r:id="rId14"/>
    <p:sldLayoutId id="2147484017" r:id="rId15"/>
    <p:sldLayoutId id="2147484018" r:id="rId16"/>
    <p:sldLayoutId id="2147484019" r:id="rId17"/>
    <p:sldLayoutId id="2147484020" r:id="rId18"/>
    <p:sldLayoutId id="2147484021" r:id="rId19"/>
    <p:sldLayoutId id="2147484022" r:id="rId20"/>
    <p:sldLayoutId id="2147484023" r:id="rId21"/>
    <p:sldLayoutId id="2147484024" r:id="rId22"/>
    <p:sldLayoutId id="2147484025" r:id="rId23"/>
    <p:sldLayoutId id="2147484026" r:id="rId24"/>
    <p:sldLayoutId id="2147484027" r:id="rId25"/>
    <p:sldLayoutId id="2147484028" r:id="rId26"/>
    <p:sldLayoutId id="2147484029" r:id="rId27"/>
    <p:sldLayoutId id="2147484030" r:id="rId28"/>
    <p:sldLayoutId id="2147484031" r:id="rId29"/>
    <p:sldLayoutId id="2147484032" r:id="rId30"/>
    <p:sldLayoutId id="2147484033" r:id="rId31"/>
    <p:sldLayoutId id="2147484034" r:id="rId32"/>
    <p:sldLayoutId id="2147484035" r:id="rId33"/>
    <p:sldLayoutId id="2147484036" r:id="rId34"/>
    <p:sldLayoutId id="2147484037" r:id="rId35"/>
    <p:sldLayoutId id="2147484038" r:id="rId36"/>
    <p:sldLayoutId id="2147484039" r:id="rId37"/>
    <p:sldLayoutId id="2147484040" r:id="rId38"/>
    <p:sldLayoutId id="2147484041" r:id="rId39"/>
    <p:sldLayoutId id="2147484042" r:id="rId40"/>
    <p:sldLayoutId id="2147484043" r:id="rId41"/>
    <p:sldLayoutId id="2147484044" r:id="rId42"/>
    <p:sldLayoutId id="2147484045" r:id="rId43"/>
    <p:sldLayoutId id="2147484046" r:id="rId44"/>
    <p:sldLayoutId id="2147484047" r:id="rId45"/>
  </p:sldLayoutIdLst>
  <p:hf hdr="0" dt="0"/>
  <p:txStyles>
    <p:titleStyle>
      <a:lvl1pPr marL="0" indent="0" algn="l" defTabSz="914400" rtl="0" eaLnBrk="1" latinLnBrk="0" hangingPunct="1">
        <a:lnSpc>
          <a:spcPct val="100000"/>
        </a:lnSpc>
        <a:spcBef>
          <a:spcPts val="0"/>
        </a:spcBef>
        <a:buNone/>
        <a:tabLst>
          <a:tab pos="536575" algn="l"/>
        </a:tabLst>
        <a:defRPr sz="2000" b="1" kern="1200">
          <a:solidFill>
            <a:schemeClr val="tx2"/>
          </a:solidFill>
          <a:latin typeface="+mj-lt"/>
          <a:ea typeface="+mj-ea"/>
          <a:cs typeface="+mj-cs"/>
        </a:defRPr>
      </a:lvl1pPr>
    </p:titleStyle>
    <p:bodyStyle>
      <a:lvl1pPr marL="0" indent="0" algn="l" defTabSz="914400" rtl="0" eaLnBrk="1" latinLnBrk="0" hangingPunct="1">
        <a:lnSpc>
          <a:spcPct val="110000"/>
        </a:lnSpc>
        <a:spcBef>
          <a:spcPts val="0"/>
        </a:spcBef>
        <a:buFontTx/>
        <a:buNone/>
        <a:defRPr sz="3200" b="1" kern="1200">
          <a:solidFill>
            <a:schemeClr val="tx2"/>
          </a:solidFill>
          <a:latin typeface="+mn-lt"/>
          <a:ea typeface="+mn-ea"/>
          <a:cs typeface="+mn-cs"/>
        </a:defRPr>
      </a:lvl1pPr>
      <a:lvl2pPr marL="0" indent="0" algn="l" defTabSz="914400" rtl="0" eaLnBrk="1" latinLnBrk="0" hangingPunct="1">
        <a:lnSpc>
          <a:spcPct val="110000"/>
        </a:lnSpc>
        <a:spcBef>
          <a:spcPts val="1200"/>
        </a:spcBef>
        <a:buFontTx/>
        <a:buNone/>
        <a:defRPr sz="2200" b="1" kern="1200">
          <a:solidFill>
            <a:schemeClr val="tx1"/>
          </a:solidFill>
          <a:latin typeface="+mn-lt"/>
          <a:ea typeface="+mn-ea"/>
          <a:cs typeface="+mn-cs"/>
        </a:defRPr>
      </a:lvl2pPr>
      <a:lvl3pPr marL="0" indent="0" algn="l" defTabSz="914400" rtl="0" eaLnBrk="1" latinLnBrk="0" hangingPunct="1">
        <a:lnSpc>
          <a:spcPct val="120000"/>
        </a:lnSpc>
        <a:spcBef>
          <a:spcPts val="300"/>
        </a:spcBef>
        <a:buFontTx/>
        <a:buNone/>
        <a:defRPr sz="1600" kern="1200">
          <a:solidFill>
            <a:schemeClr val="tx1"/>
          </a:solidFill>
          <a:latin typeface="+mn-lt"/>
          <a:ea typeface="+mn-ea"/>
          <a:cs typeface="+mn-cs"/>
        </a:defRPr>
      </a:lvl3pPr>
      <a:lvl4pPr marL="180000" indent="-180000" algn="l" defTabSz="914400" rtl="0" eaLnBrk="1" latinLnBrk="0" hangingPunct="1">
        <a:lnSpc>
          <a:spcPct val="120000"/>
        </a:lnSpc>
        <a:spcBef>
          <a:spcPts val="300"/>
        </a:spcBef>
        <a:buClr>
          <a:schemeClr val="tx2"/>
        </a:buClr>
        <a:buFont typeface="Symbol" panose="05050102010706020507" pitchFamily="18" charset="2"/>
        <a:buChar char="·"/>
        <a:defRPr sz="1600" kern="1200">
          <a:solidFill>
            <a:schemeClr val="tx1"/>
          </a:solidFill>
          <a:latin typeface="+mn-lt"/>
          <a:ea typeface="+mn-ea"/>
          <a:cs typeface="+mn-cs"/>
        </a:defRPr>
      </a:lvl4pPr>
      <a:lvl5pPr marL="360000" indent="-180000" algn="l" defTabSz="914400" rtl="0" eaLnBrk="1" latinLnBrk="0" hangingPunct="1">
        <a:lnSpc>
          <a:spcPct val="120000"/>
        </a:lnSpc>
        <a:spcBef>
          <a:spcPts val="300"/>
        </a:spcBef>
        <a:buClrTx/>
        <a:buFont typeface="Arial"/>
        <a:buChar char="•"/>
        <a:defRPr sz="1400" i="0" kern="1200">
          <a:solidFill>
            <a:schemeClr val="tx2"/>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438">
          <p15:clr>
            <a:srgbClr val="F26B43"/>
          </p15:clr>
        </p15:guide>
        <p15:guide id="4" pos="7242">
          <p15:clr>
            <a:srgbClr val="F26B43"/>
          </p15:clr>
        </p15:guide>
        <p15:guide id="5" orient="horz" pos="867">
          <p15:clr>
            <a:srgbClr val="F26B43"/>
          </p15:clr>
        </p15:guide>
        <p15:guide id="6" orient="horz" pos="395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57.png"/><Relationship Id="rId5" Type="http://schemas.openxmlformats.org/officeDocument/2006/relationships/image" Target="../media/image3.gif"/><Relationship Id="rId4" Type="http://schemas.openxmlformats.org/officeDocument/2006/relationships/image" Target="../media/image156.png"/></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68.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69.png"/><Relationship Id="rId7" Type="http://schemas.openxmlformats.org/officeDocument/2006/relationships/image" Target="../media/image17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70.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172.png"/></Relationships>
</file>

<file path=ppt/slides/_rels/slide12.xml.rels><?xml version="1.0" encoding="UTF-8" standalone="yes"?>
<Relationships xmlns="http://schemas.openxmlformats.org/package/2006/relationships"><Relationship Id="rId8" Type="http://schemas.openxmlformats.org/officeDocument/2006/relationships/image" Target="../media/image176.png"/><Relationship Id="rId13" Type="http://schemas.openxmlformats.org/officeDocument/2006/relationships/image" Target="../media/image179.png"/><Relationship Id="rId3" Type="http://schemas.openxmlformats.org/officeDocument/2006/relationships/image" Target="../media/image173.png"/><Relationship Id="rId7" Type="http://schemas.microsoft.com/office/2007/relationships/hdphoto" Target="../media/hdphoto8.wdp"/><Relationship Id="rId12" Type="http://schemas.microsoft.com/office/2007/relationships/hdphoto" Target="../media/hdphoto10.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5.png"/><Relationship Id="rId11" Type="http://schemas.openxmlformats.org/officeDocument/2006/relationships/image" Target="../media/image178.png"/><Relationship Id="rId5" Type="http://schemas.openxmlformats.org/officeDocument/2006/relationships/image" Target="../media/image174.png"/><Relationship Id="rId10" Type="http://schemas.openxmlformats.org/officeDocument/2006/relationships/image" Target="../media/image177.png"/><Relationship Id="rId4" Type="http://schemas.microsoft.com/office/2007/relationships/hdphoto" Target="../media/hdphoto7.wdp"/><Relationship Id="rId9" Type="http://schemas.microsoft.com/office/2007/relationships/hdphoto" Target="../media/hdphoto9.wdp"/><Relationship Id="rId14" Type="http://schemas.microsoft.com/office/2007/relationships/hdphoto" Target="../media/hdphoto11.wdp"/></Relationships>
</file>

<file path=ppt/slides/_rels/slide13.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183.png"/><Relationship Id="rId4" Type="http://schemas.openxmlformats.org/officeDocument/2006/relationships/image" Target="../media/image18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87.png"/><Relationship Id="rId3" Type="http://schemas.microsoft.com/office/2007/relationships/hdphoto" Target="../media/hdphoto10.wdp"/><Relationship Id="rId7" Type="http://schemas.openxmlformats.org/officeDocument/2006/relationships/image" Target="../media/image186.png"/><Relationship Id="rId2" Type="http://schemas.openxmlformats.org/officeDocument/2006/relationships/image" Target="../media/image183.png"/><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185.png"/><Relationship Id="rId4" Type="http://schemas.openxmlformats.org/officeDocument/2006/relationships/image" Target="../media/image184.png"/><Relationship Id="rId9" Type="http://schemas.openxmlformats.org/officeDocument/2006/relationships/image" Target="../media/image188.png"/></Relationships>
</file>

<file path=ppt/slides/_rels/slide16.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7.xml"/><Relationship Id="rId4" Type="http://schemas.openxmlformats.org/officeDocument/2006/relationships/image" Target="../media/image191.png"/></Relationships>
</file>

<file path=ppt/slides/_rels/slide17.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93.png"/></Relationships>
</file>

<file path=ppt/slides/_rels/slide18.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jpeg"/><Relationship Id="rId1" Type="http://schemas.openxmlformats.org/officeDocument/2006/relationships/slideLayout" Target="../slideLayouts/slideLayout1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7.jpe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19.xml"/><Relationship Id="rId5" Type="http://schemas.openxmlformats.org/officeDocument/2006/relationships/image" Target="../media/image5.gif"/><Relationship Id="rId4" Type="http://schemas.openxmlformats.org/officeDocument/2006/relationships/image" Target="../media/image46.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1.xml"/></Relationships>
</file>

<file path=ppt/slides/_rels/slide26.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3.xml"/><Relationship Id="rId1" Type="http://schemas.openxmlformats.org/officeDocument/2006/relationships/slideLayout" Target="../slideLayouts/slideLayout81.xml"/><Relationship Id="rId4" Type="http://schemas.openxmlformats.org/officeDocument/2006/relationships/image" Target="../media/image199.svg"/></Relationships>
</file>

<file path=ppt/slides/_rels/slide27.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98.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0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3.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1.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79.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plein air, nuage, ciel, arbre&#10;&#10;Description générée automatiquement">
            <a:extLst>
              <a:ext uri="{FF2B5EF4-FFF2-40B4-BE49-F238E27FC236}">
                <a16:creationId xmlns:a16="http://schemas.microsoft.com/office/drawing/2014/main" id="{66E91738-5449-6D54-1482-850B0DAC867C}"/>
              </a:ext>
            </a:extLst>
          </p:cNvPr>
          <p:cNvPicPr>
            <a:picLocks noChangeAspect="1"/>
          </p:cNvPicPr>
          <p:nvPr/>
        </p:nvPicPr>
        <p:blipFill rotWithShape="1">
          <a:blip r:embed="rId4"/>
          <a:srcRect l="4975" t="25973" r="8392" b="931"/>
          <a:stretch/>
        </p:blipFill>
        <p:spPr>
          <a:xfrm>
            <a:off x="0" y="0"/>
            <a:ext cx="12192000" cy="6858000"/>
          </a:xfrm>
          <a:prstGeom prst="rect">
            <a:avLst/>
          </a:prstGeom>
        </p:spPr>
      </p:pic>
      <p:sp>
        <p:nvSpPr>
          <p:cNvPr id="2" name="Parallélogramme 1">
            <a:extLst>
              <a:ext uri="{FF2B5EF4-FFF2-40B4-BE49-F238E27FC236}">
                <a16:creationId xmlns:a16="http://schemas.microsoft.com/office/drawing/2014/main" id="{289FB3AF-C0E3-53F0-CA4A-1FA4D712850C}"/>
              </a:ext>
            </a:extLst>
          </p:cNvPr>
          <p:cNvSpPr/>
          <p:nvPr/>
        </p:nvSpPr>
        <p:spPr>
          <a:xfrm>
            <a:off x="5298834" y="0"/>
            <a:ext cx="6477724" cy="6858000"/>
          </a:xfrm>
          <a:prstGeom prst="parallelogram">
            <a:avLst>
              <a:gd name="adj" fmla="val 13329"/>
            </a:avLst>
          </a:prstGeom>
          <a:solidFill>
            <a:schemeClr val="tx2">
              <a:alpha val="4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2" name="Parallélogramme 41">
            <a:extLst>
              <a:ext uri="{FF2B5EF4-FFF2-40B4-BE49-F238E27FC236}">
                <a16:creationId xmlns:a16="http://schemas.microsoft.com/office/drawing/2014/main" id="{EFA2116A-9355-9B23-3831-AB604CF0630D}"/>
              </a:ext>
            </a:extLst>
          </p:cNvPr>
          <p:cNvSpPr/>
          <p:nvPr/>
        </p:nvSpPr>
        <p:spPr>
          <a:xfrm>
            <a:off x="5491164" y="0"/>
            <a:ext cx="6477724" cy="6858000"/>
          </a:xfrm>
          <a:prstGeom prst="parallelogram">
            <a:avLst>
              <a:gd name="adj" fmla="val 13329"/>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600" b="1"/>
              <a:t>Finance</a:t>
            </a:r>
          </a:p>
        </p:txBody>
      </p:sp>
      <p:grpSp>
        <p:nvGrpSpPr>
          <p:cNvPr id="40" name="Groupe 39">
            <a:extLst>
              <a:ext uri="{FF2B5EF4-FFF2-40B4-BE49-F238E27FC236}">
                <a16:creationId xmlns:a16="http://schemas.microsoft.com/office/drawing/2014/main" id="{DE892875-B184-3B02-9684-26943D78E65A}"/>
              </a:ext>
            </a:extLst>
          </p:cNvPr>
          <p:cNvGrpSpPr/>
          <p:nvPr/>
        </p:nvGrpSpPr>
        <p:grpSpPr>
          <a:xfrm>
            <a:off x="6612737" y="2763345"/>
            <a:ext cx="4129826" cy="458095"/>
            <a:chOff x="6138863" y="1584029"/>
            <a:chExt cx="4129826" cy="458095"/>
          </a:xfrm>
        </p:grpSpPr>
        <p:sp>
          <p:nvSpPr>
            <p:cNvPr id="8" name="Forme libre : forme 7">
              <a:extLst>
                <a:ext uri="{FF2B5EF4-FFF2-40B4-BE49-F238E27FC236}">
                  <a16:creationId xmlns:a16="http://schemas.microsoft.com/office/drawing/2014/main" id="{4CE55097-F06B-7AD1-9530-F7D86689EC97}"/>
                </a:ext>
              </a:extLst>
            </p:cNvPr>
            <p:cNvSpPr/>
            <p:nvPr/>
          </p:nvSpPr>
          <p:spPr>
            <a:xfrm>
              <a:off x="6138863" y="1606252"/>
              <a:ext cx="325351" cy="329691"/>
            </a:xfrm>
            <a:custGeom>
              <a:avLst/>
              <a:gdLst>
                <a:gd name="connsiteX0" fmla="*/ 0 w 325351"/>
                <a:gd name="connsiteY0" fmla="*/ 164397 h 329691"/>
                <a:gd name="connsiteX1" fmla="*/ 166866 w 325351"/>
                <a:gd name="connsiteY1" fmla="*/ 0 h 329691"/>
                <a:gd name="connsiteX2" fmla="*/ 325352 w 325351"/>
                <a:gd name="connsiteY2" fmla="*/ 118976 h 329691"/>
                <a:gd name="connsiteX3" fmla="*/ 245361 w 325351"/>
                <a:gd name="connsiteY3" fmla="*/ 118976 h 329691"/>
                <a:gd name="connsiteX4" fmla="*/ 165893 w 325351"/>
                <a:gd name="connsiteY4" fmla="*/ 67121 h 329691"/>
                <a:gd name="connsiteX5" fmla="*/ 76025 w 325351"/>
                <a:gd name="connsiteY5" fmla="*/ 165370 h 329691"/>
                <a:gd name="connsiteX6" fmla="*/ 165893 w 325351"/>
                <a:gd name="connsiteY6" fmla="*/ 263095 h 329691"/>
                <a:gd name="connsiteX7" fmla="*/ 245361 w 325351"/>
                <a:gd name="connsiteY7" fmla="*/ 210266 h 329691"/>
                <a:gd name="connsiteX8" fmla="*/ 325352 w 325351"/>
                <a:gd name="connsiteY8" fmla="*/ 210266 h 329691"/>
                <a:gd name="connsiteX9" fmla="*/ 166866 w 325351"/>
                <a:gd name="connsiteY9" fmla="*/ 329692 h 329691"/>
                <a:gd name="connsiteX10" fmla="*/ 0 w 325351"/>
                <a:gd name="connsiteY10" fmla="*/ 164397 h 329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351" h="329691">
                  <a:moveTo>
                    <a:pt x="0" y="164397"/>
                  </a:moveTo>
                  <a:cubicBezTo>
                    <a:pt x="0" y="66148"/>
                    <a:pt x="67121" y="0"/>
                    <a:pt x="166866" y="0"/>
                  </a:cubicBezTo>
                  <a:cubicBezTo>
                    <a:pt x="249327" y="0"/>
                    <a:pt x="314951" y="45421"/>
                    <a:pt x="325352" y="118976"/>
                  </a:cubicBezTo>
                  <a:lnTo>
                    <a:pt x="245361" y="118976"/>
                  </a:lnTo>
                  <a:cubicBezTo>
                    <a:pt x="237953" y="88372"/>
                    <a:pt x="206824" y="67121"/>
                    <a:pt x="165893" y="67121"/>
                  </a:cubicBezTo>
                  <a:cubicBezTo>
                    <a:pt x="110072" y="67121"/>
                    <a:pt x="76025" y="106106"/>
                    <a:pt x="76025" y="165370"/>
                  </a:cubicBezTo>
                  <a:cubicBezTo>
                    <a:pt x="76025" y="224633"/>
                    <a:pt x="112541" y="263095"/>
                    <a:pt x="165893" y="263095"/>
                  </a:cubicBezTo>
                  <a:cubicBezTo>
                    <a:pt x="205403" y="263095"/>
                    <a:pt x="236980" y="241844"/>
                    <a:pt x="245361" y="210266"/>
                  </a:cubicBezTo>
                  <a:lnTo>
                    <a:pt x="325352" y="210266"/>
                  </a:lnTo>
                  <a:cubicBezTo>
                    <a:pt x="316447" y="281353"/>
                    <a:pt x="252769" y="329692"/>
                    <a:pt x="166866" y="329692"/>
                  </a:cubicBezTo>
                  <a:cubicBezTo>
                    <a:pt x="69590" y="329767"/>
                    <a:pt x="0" y="265115"/>
                    <a:pt x="0" y="164397"/>
                  </a:cubicBezTo>
                  <a:close/>
                </a:path>
              </a:pathLst>
            </a:custGeom>
            <a:solidFill>
              <a:schemeClr val="bg1"/>
            </a:solidFill>
            <a:ln w="0" cap="flat">
              <a:noFill/>
              <a:prstDash val="solid"/>
              <a:miter/>
            </a:ln>
          </p:spPr>
          <p:txBody>
            <a:bodyPr rtlCol="0" anchor="ctr"/>
            <a:lstStyle/>
            <a:p>
              <a:endParaRPr lang="en-GB"/>
            </a:p>
          </p:txBody>
        </p:sp>
        <p:sp>
          <p:nvSpPr>
            <p:cNvPr id="9" name="Forme libre : forme 8">
              <a:extLst>
                <a:ext uri="{FF2B5EF4-FFF2-40B4-BE49-F238E27FC236}">
                  <a16:creationId xmlns:a16="http://schemas.microsoft.com/office/drawing/2014/main" id="{73C1CF07-529A-BDC9-8084-AB3BC9CD4B74}"/>
                </a:ext>
              </a:extLst>
            </p:cNvPr>
            <p:cNvSpPr/>
            <p:nvPr/>
          </p:nvSpPr>
          <p:spPr>
            <a:xfrm>
              <a:off x="6488533" y="1699114"/>
              <a:ext cx="229572" cy="236905"/>
            </a:xfrm>
            <a:custGeom>
              <a:avLst/>
              <a:gdLst>
                <a:gd name="connsiteX0" fmla="*/ 118004 w 229572"/>
                <a:gd name="connsiteY0" fmla="*/ 236905 h 236905"/>
                <a:gd name="connsiteX1" fmla="*/ 0 w 229572"/>
                <a:gd name="connsiteY1" fmla="*/ 118453 h 236905"/>
                <a:gd name="connsiteX2" fmla="*/ 116507 w 229572"/>
                <a:gd name="connsiteY2" fmla="*/ 0 h 236905"/>
                <a:gd name="connsiteX3" fmla="*/ 229048 w 229572"/>
                <a:gd name="connsiteY3" fmla="*/ 107603 h 236905"/>
                <a:gd name="connsiteX4" fmla="*/ 226130 w 229572"/>
                <a:gd name="connsiteY4" fmla="*/ 137683 h 236905"/>
                <a:gd name="connsiteX5" fmla="*/ 68168 w 229572"/>
                <a:gd name="connsiteY5" fmla="*/ 137683 h 236905"/>
                <a:gd name="connsiteX6" fmla="*/ 118004 w 229572"/>
                <a:gd name="connsiteY6" fmla="*/ 181158 h 236905"/>
                <a:gd name="connsiteX7" fmla="*/ 162451 w 229572"/>
                <a:gd name="connsiteY7" fmla="*/ 158934 h 236905"/>
                <a:gd name="connsiteX8" fmla="*/ 229572 w 229572"/>
                <a:gd name="connsiteY8" fmla="*/ 158934 h 236905"/>
                <a:gd name="connsiteX9" fmla="*/ 118004 w 229572"/>
                <a:gd name="connsiteY9" fmla="*/ 236905 h 236905"/>
                <a:gd name="connsiteX10" fmla="*/ 158486 w 229572"/>
                <a:gd name="connsiteY10" fmla="*/ 92787 h 236905"/>
                <a:gd name="connsiteX11" fmla="*/ 114038 w 229572"/>
                <a:gd name="connsiteY11" fmla="*/ 56271 h 236905"/>
                <a:gd name="connsiteX12" fmla="*/ 69141 w 229572"/>
                <a:gd name="connsiteY12" fmla="*/ 92787 h 236905"/>
                <a:gd name="connsiteX13" fmla="*/ 158486 w 229572"/>
                <a:gd name="connsiteY13" fmla="*/ 92787 h 23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9572" h="236905">
                  <a:moveTo>
                    <a:pt x="118004" y="236905"/>
                  </a:moveTo>
                  <a:cubicBezTo>
                    <a:pt x="47441" y="236905"/>
                    <a:pt x="0" y="189015"/>
                    <a:pt x="0" y="118453"/>
                  </a:cubicBezTo>
                  <a:cubicBezTo>
                    <a:pt x="0" y="47890"/>
                    <a:pt x="48863" y="0"/>
                    <a:pt x="116507" y="0"/>
                  </a:cubicBezTo>
                  <a:cubicBezTo>
                    <a:pt x="184151" y="0"/>
                    <a:pt x="229048" y="44897"/>
                    <a:pt x="229048" y="107603"/>
                  </a:cubicBezTo>
                  <a:cubicBezTo>
                    <a:pt x="229048" y="120922"/>
                    <a:pt x="227552" y="131323"/>
                    <a:pt x="226130" y="137683"/>
                  </a:cubicBezTo>
                  <a:lnTo>
                    <a:pt x="68168" y="137683"/>
                  </a:lnTo>
                  <a:cubicBezTo>
                    <a:pt x="69141" y="163873"/>
                    <a:pt x="88896" y="181158"/>
                    <a:pt x="118004" y="181158"/>
                  </a:cubicBezTo>
                  <a:cubicBezTo>
                    <a:pt x="139704" y="181158"/>
                    <a:pt x="156540" y="172254"/>
                    <a:pt x="162451" y="158934"/>
                  </a:cubicBezTo>
                  <a:lnTo>
                    <a:pt x="229572" y="158934"/>
                  </a:lnTo>
                  <a:cubicBezTo>
                    <a:pt x="220219" y="205852"/>
                    <a:pt x="175247" y="236905"/>
                    <a:pt x="118004" y="236905"/>
                  </a:cubicBezTo>
                  <a:close/>
                  <a:moveTo>
                    <a:pt x="158486" y="92787"/>
                  </a:moveTo>
                  <a:cubicBezTo>
                    <a:pt x="157513" y="70114"/>
                    <a:pt x="139255" y="56271"/>
                    <a:pt x="114038" y="56271"/>
                  </a:cubicBezTo>
                  <a:cubicBezTo>
                    <a:pt x="88821" y="56271"/>
                    <a:pt x="70563" y="70114"/>
                    <a:pt x="69141" y="92787"/>
                  </a:cubicBezTo>
                  <a:lnTo>
                    <a:pt x="158486" y="92787"/>
                  </a:lnTo>
                  <a:close/>
                </a:path>
              </a:pathLst>
            </a:custGeom>
            <a:solidFill>
              <a:schemeClr val="bg1"/>
            </a:solidFill>
            <a:ln w="0" cap="flat">
              <a:noFill/>
              <a:prstDash val="solid"/>
              <a:miter/>
            </a:ln>
          </p:spPr>
          <p:txBody>
            <a:bodyPr rtlCol="0" anchor="ctr"/>
            <a:lstStyle/>
            <a:p>
              <a:endParaRPr lang="en-GB"/>
            </a:p>
          </p:txBody>
        </p:sp>
        <p:sp>
          <p:nvSpPr>
            <p:cNvPr id="10" name="Forme libre : forme 9">
              <a:extLst>
                <a:ext uri="{FF2B5EF4-FFF2-40B4-BE49-F238E27FC236}">
                  <a16:creationId xmlns:a16="http://schemas.microsoft.com/office/drawing/2014/main" id="{69E90820-F5FD-D851-FD39-3D6A728C0596}"/>
                </a:ext>
              </a:extLst>
            </p:cNvPr>
            <p:cNvSpPr/>
            <p:nvPr/>
          </p:nvSpPr>
          <p:spPr>
            <a:xfrm>
              <a:off x="6746390" y="1698964"/>
              <a:ext cx="244387" cy="343160"/>
            </a:xfrm>
            <a:custGeom>
              <a:avLst/>
              <a:gdLst>
                <a:gd name="connsiteX0" fmla="*/ 244313 w 244387"/>
                <a:gd name="connsiteY0" fmla="*/ 8007 h 343160"/>
                <a:gd name="connsiteX1" fmla="*/ 244313 w 244387"/>
                <a:gd name="connsiteY1" fmla="*/ 231143 h 343160"/>
                <a:gd name="connsiteX2" fmla="*/ 120922 w 244387"/>
                <a:gd name="connsiteY2" fmla="*/ 343161 h 343160"/>
                <a:gd name="connsiteX3" fmla="*/ 1497 w 244387"/>
                <a:gd name="connsiteY3" fmla="*/ 245885 h 343160"/>
                <a:gd name="connsiteX4" fmla="*/ 69590 w 244387"/>
                <a:gd name="connsiteY4" fmla="*/ 245885 h 343160"/>
                <a:gd name="connsiteX5" fmla="*/ 120922 w 244387"/>
                <a:gd name="connsiteY5" fmla="*/ 282401 h 343160"/>
                <a:gd name="connsiteX6" fmla="*/ 175247 w 244387"/>
                <a:gd name="connsiteY6" fmla="*/ 234062 h 343160"/>
                <a:gd name="connsiteX7" fmla="*/ 175247 w 244387"/>
                <a:gd name="connsiteY7" fmla="*/ 200464 h 343160"/>
                <a:gd name="connsiteX8" fmla="*/ 106630 w 244387"/>
                <a:gd name="connsiteY8" fmla="*/ 228075 h 343160"/>
                <a:gd name="connsiteX9" fmla="*/ 0 w 244387"/>
                <a:gd name="connsiteY9" fmla="*/ 115534 h 343160"/>
                <a:gd name="connsiteX10" fmla="*/ 107154 w 244387"/>
                <a:gd name="connsiteY10" fmla="*/ 0 h 343160"/>
                <a:gd name="connsiteX11" fmla="*/ 177267 w 244387"/>
                <a:gd name="connsiteY11" fmla="*/ 30156 h 343160"/>
                <a:gd name="connsiteX12" fmla="*/ 180186 w 244387"/>
                <a:gd name="connsiteY12" fmla="*/ 7932 h 343160"/>
                <a:gd name="connsiteX13" fmla="*/ 244388 w 244387"/>
                <a:gd name="connsiteY13" fmla="*/ 7932 h 343160"/>
                <a:gd name="connsiteX14" fmla="*/ 173750 w 244387"/>
                <a:gd name="connsiteY14" fmla="*/ 114113 h 343160"/>
                <a:gd name="connsiteX15" fmla="*/ 120922 w 244387"/>
                <a:gd name="connsiteY15" fmla="*/ 59788 h 343160"/>
                <a:gd name="connsiteX16" fmla="*/ 70563 w 244387"/>
                <a:gd name="connsiteY16" fmla="*/ 114113 h 343160"/>
                <a:gd name="connsiteX17" fmla="*/ 121446 w 244387"/>
                <a:gd name="connsiteY17" fmla="*/ 168438 h 343160"/>
                <a:gd name="connsiteX18" fmla="*/ 173750 w 244387"/>
                <a:gd name="connsiteY18" fmla="*/ 114113 h 343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4387" h="343160">
                  <a:moveTo>
                    <a:pt x="244313" y="8007"/>
                  </a:moveTo>
                  <a:lnTo>
                    <a:pt x="244313" y="231143"/>
                  </a:lnTo>
                  <a:cubicBezTo>
                    <a:pt x="244313" y="298788"/>
                    <a:pt x="198444" y="343161"/>
                    <a:pt x="120922" y="343161"/>
                  </a:cubicBezTo>
                  <a:cubicBezTo>
                    <a:pt x="53801" y="343161"/>
                    <a:pt x="6360" y="304624"/>
                    <a:pt x="1497" y="245885"/>
                  </a:cubicBezTo>
                  <a:lnTo>
                    <a:pt x="69590" y="245885"/>
                  </a:lnTo>
                  <a:cubicBezTo>
                    <a:pt x="74005" y="271551"/>
                    <a:pt x="95780" y="282401"/>
                    <a:pt x="120922" y="282401"/>
                  </a:cubicBezTo>
                  <a:cubicBezTo>
                    <a:pt x="155941" y="282401"/>
                    <a:pt x="175247" y="263170"/>
                    <a:pt x="175247" y="234062"/>
                  </a:cubicBezTo>
                  <a:lnTo>
                    <a:pt x="175247" y="200464"/>
                  </a:lnTo>
                  <a:cubicBezTo>
                    <a:pt x="162377" y="216776"/>
                    <a:pt x="137234" y="228075"/>
                    <a:pt x="106630" y="228075"/>
                  </a:cubicBezTo>
                  <a:cubicBezTo>
                    <a:pt x="44897" y="228075"/>
                    <a:pt x="0" y="183179"/>
                    <a:pt x="0" y="115534"/>
                  </a:cubicBezTo>
                  <a:cubicBezTo>
                    <a:pt x="0" y="47890"/>
                    <a:pt x="46917" y="0"/>
                    <a:pt x="107154" y="0"/>
                  </a:cubicBezTo>
                  <a:cubicBezTo>
                    <a:pt x="138282" y="0"/>
                    <a:pt x="164397" y="12347"/>
                    <a:pt x="177267" y="30156"/>
                  </a:cubicBezTo>
                  <a:lnTo>
                    <a:pt x="180186" y="7932"/>
                  </a:lnTo>
                  <a:lnTo>
                    <a:pt x="244388" y="7932"/>
                  </a:lnTo>
                  <a:close/>
                  <a:moveTo>
                    <a:pt x="173750" y="114113"/>
                  </a:moveTo>
                  <a:cubicBezTo>
                    <a:pt x="173750" y="81562"/>
                    <a:pt x="150030" y="59788"/>
                    <a:pt x="120922" y="59788"/>
                  </a:cubicBezTo>
                  <a:cubicBezTo>
                    <a:pt x="91814" y="59788"/>
                    <a:pt x="70563" y="82460"/>
                    <a:pt x="70563" y="114113"/>
                  </a:cubicBezTo>
                  <a:cubicBezTo>
                    <a:pt x="70563" y="145765"/>
                    <a:pt x="92263" y="168438"/>
                    <a:pt x="121446" y="168438"/>
                  </a:cubicBezTo>
                  <a:cubicBezTo>
                    <a:pt x="150629" y="168438"/>
                    <a:pt x="173750" y="146214"/>
                    <a:pt x="173750" y="114113"/>
                  </a:cubicBezTo>
                  <a:close/>
                </a:path>
              </a:pathLst>
            </a:custGeom>
            <a:solidFill>
              <a:schemeClr val="bg1"/>
            </a:solidFill>
            <a:ln w="0" cap="flat">
              <a:noFill/>
              <a:prstDash val="solid"/>
              <a:miter/>
            </a:ln>
          </p:spPr>
          <p:txBody>
            <a:bodyPr rtlCol="0" anchor="ctr"/>
            <a:lstStyle/>
            <a:p>
              <a:endParaRPr lang="en-GB"/>
            </a:p>
          </p:txBody>
        </p:sp>
        <p:sp>
          <p:nvSpPr>
            <p:cNvPr id="11" name="Forme libre : forme 10">
              <a:extLst>
                <a:ext uri="{FF2B5EF4-FFF2-40B4-BE49-F238E27FC236}">
                  <a16:creationId xmlns:a16="http://schemas.microsoft.com/office/drawing/2014/main" id="{F5FB6990-952C-0099-35B7-3EFB4857454B}"/>
                </a:ext>
              </a:extLst>
            </p:cNvPr>
            <p:cNvSpPr/>
            <p:nvPr/>
          </p:nvSpPr>
          <p:spPr>
            <a:xfrm>
              <a:off x="7030886" y="1586498"/>
              <a:ext cx="91813" cy="343011"/>
            </a:xfrm>
            <a:custGeom>
              <a:avLst/>
              <a:gdLst>
                <a:gd name="connsiteX0" fmla="*/ 0 w 91813"/>
                <a:gd name="connsiteY0" fmla="*/ 43924 h 343011"/>
                <a:gd name="connsiteX1" fmla="*/ 45944 w 91813"/>
                <a:gd name="connsiteY1" fmla="*/ 0 h 343011"/>
                <a:gd name="connsiteX2" fmla="*/ 91814 w 91813"/>
                <a:gd name="connsiteY2" fmla="*/ 43924 h 343011"/>
                <a:gd name="connsiteX3" fmla="*/ 45944 w 91813"/>
                <a:gd name="connsiteY3" fmla="*/ 87848 h 343011"/>
                <a:gd name="connsiteX4" fmla="*/ 0 w 91813"/>
                <a:gd name="connsiteY4" fmla="*/ 43924 h 343011"/>
                <a:gd name="connsiteX5" fmla="*/ 11374 w 91813"/>
                <a:gd name="connsiteY5" fmla="*/ 120398 h 343011"/>
                <a:gd name="connsiteX6" fmla="*/ 80515 w 91813"/>
                <a:gd name="connsiteY6" fmla="*/ 120398 h 343011"/>
                <a:gd name="connsiteX7" fmla="*/ 80515 w 91813"/>
                <a:gd name="connsiteY7" fmla="*/ 343011 h 343011"/>
                <a:gd name="connsiteX8" fmla="*/ 11374 w 91813"/>
                <a:gd name="connsiteY8" fmla="*/ 343011 h 343011"/>
                <a:gd name="connsiteX9" fmla="*/ 11374 w 91813"/>
                <a:gd name="connsiteY9" fmla="*/ 120398 h 34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813" h="343011">
                  <a:moveTo>
                    <a:pt x="0" y="43924"/>
                  </a:moveTo>
                  <a:cubicBezTo>
                    <a:pt x="0" y="19231"/>
                    <a:pt x="19755" y="0"/>
                    <a:pt x="45944" y="0"/>
                  </a:cubicBezTo>
                  <a:cubicBezTo>
                    <a:pt x="72134" y="0"/>
                    <a:pt x="91814" y="19231"/>
                    <a:pt x="91814" y="43924"/>
                  </a:cubicBezTo>
                  <a:cubicBezTo>
                    <a:pt x="91814" y="68617"/>
                    <a:pt x="72059" y="87848"/>
                    <a:pt x="45944" y="87848"/>
                  </a:cubicBezTo>
                  <a:cubicBezTo>
                    <a:pt x="19829" y="87848"/>
                    <a:pt x="0" y="68093"/>
                    <a:pt x="0" y="43924"/>
                  </a:cubicBezTo>
                  <a:close/>
                  <a:moveTo>
                    <a:pt x="11374" y="120398"/>
                  </a:moveTo>
                  <a:lnTo>
                    <a:pt x="80515" y="120398"/>
                  </a:lnTo>
                  <a:lnTo>
                    <a:pt x="80515" y="343011"/>
                  </a:lnTo>
                  <a:lnTo>
                    <a:pt x="11374" y="343011"/>
                  </a:lnTo>
                  <a:lnTo>
                    <a:pt x="11374" y="120398"/>
                  </a:lnTo>
                  <a:close/>
                </a:path>
              </a:pathLst>
            </a:custGeom>
            <a:solidFill>
              <a:schemeClr val="bg1"/>
            </a:solidFill>
            <a:ln w="0" cap="flat">
              <a:noFill/>
              <a:prstDash val="solid"/>
              <a:miter/>
            </a:ln>
          </p:spPr>
          <p:txBody>
            <a:bodyPr rtlCol="0" anchor="ctr"/>
            <a:lstStyle/>
            <a:p>
              <a:endParaRPr lang="en-GB"/>
            </a:p>
          </p:txBody>
        </p:sp>
        <p:sp>
          <p:nvSpPr>
            <p:cNvPr id="12" name="Forme libre : forme 11">
              <a:extLst>
                <a:ext uri="{FF2B5EF4-FFF2-40B4-BE49-F238E27FC236}">
                  <a16:creationId xmlns:a16="http://schemas.microsoft.com/office/drawing/2014/main" id="{7EED425F-CE8F-752F-533C-4543905B87FB}"/>
                </a:ext>
              </a:extLst>
            </p:cNvPr>
            <p:cNvSpPr/>
            <p:nvPr/>
          </p:nvSpPr>
          <p:spPr>
            <a:xfrm>
              <a:off x="7153304" y="1590913"/>
              <a:ext cx="246857" cy="345106"/>
            </a:xfrm>
            <a:custGeom>
              <a:avLst/>
              <a:gdLst>
                <a:gd name="connsiteX0" fmla="*/ 246857 w 246857"/>
                <a:gd name="connsiteY0" fmla="*/ 0 h 345106"/>
                <a:gd name="connsiteX1" fmla="*/ 246857 w 246857"/>
                <a:gd name="connsiteY1" fmla="*/ 338671 h 345106"/>
                <a:gd name="connsiteX2" fmla="*/ 189614 w 246857"/>
                <a:gd name="connsiteY2" fmla="*/ 338671 h 345106"/>
                <a:gd name="connsiteX3" fmla="*/ 185648 w 246857"/>
                <a:gd name="connsiteY3" fmla="*/ 312032 h 345106"/>
                <a:gd name="connsiteX4" fmla="*/ 110072 w 246857"/>
                <a:gd name="connsiteY4" fmla="*/ 345106 h 345106"/>
                <a:gd name="connsiteX5" fmla="*/ 0 w 246857"/>
                <a:gd name="connsiteY5" fmla="*/ 227103 h 345106"/>
                <a:gd name="connsiteX6" fmla="*/ 110072 w 246857"/>
                <a:gd name="connsiteY6" fmla="*/ 108126 h 345106"/>
                <a:gd name="connsiteX7" fmla="*/ 178165 w 246857"/>
                <a:gd name="connsiteY7" fmla="*/ 132296 h 345106"/>
                <a:gd name="connsiteX8" fmla="*/ 178165 w 246857"/>
                <a:gd name="connsiteY8" fmla="*/ 0 h 345106"/>
                <a:gd name="connsiteX9" fmla="*/ 246782 w 246857"/>
                <a:gd name="connsiteY9" fmla="*/ 0 h 345106"/>
                <a:gd name="connsiteX10" fmla="*/ 177716 w 246857"/>
                <a:gd name="connsiteY10" fmla="*/ 226130 h 345106"/>
                <a:gd name="connsiteX11" fmla="*/ 123466 w 246857"/>
                <a:gd name="connsiteY11" fmla="*/ 170308 h 345106"/>
                <a:gd name="connsiteX12" fmla="*/ 70637 w 246857"/>
                <a:gd name="connsiteY12" fmla="*/ 226579 h 345106"/>
                <a:gd name="connsiteX13" fmla="*/ 123466 w 246857"/>
                <a:gd name="connsiteY13" fmla="*/ 282850 h 345106"/>
                <a:gd name="connsiteX14" fmla="*/ 177716 w 246857"/>
                <a:gd name="connsiteY14" fmla="*/ 226130 h 34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6857" h="345106">
                  <a:moveTo>
                    <a:pt x="246857" y="0"/>
                  </a:moveTo>
                  <a:lnTo>
                    <a:pt x="246857" y="338671"/>
                  </a:lnTo>
                  <a:lnTo>
                    <a:pt x="189614" y="338671"/>
                  </a:lnTo>
                  <a:lnTo>
                    <a:pt x="185648" y="312032"/>
                  </a:lnTo>
                  <a:cubicBezTo>
                    <a:pt x="170308" y="332760"/>
                    <a:pt x="142173" y="345106"/>
                    <a:pt x="110072" y="345106"/>
                  </a:cubicBezTo>
                  <a:cubicBezTo>
                    <a:pt x="45420" y="345106"/>
                    <a:pt x="0" y="298189"/>
                    <a:pt x="0" y="227103"/>
                  </a:cubicBezTo>
                  <a:cubicBezTo>
                    <a:pt x="0" y="156016"/>
                    <a:pt x="45420" y="108126"/>
                    <a:pt x="110072" y="108126"/>
                  </a:cubicBezTo>
                  <a:cubicBezTo>
                    <a:pt x="139704" y="108126"/>
                    <a:pt x="163424" y="117031"/>
                    <a:pt x="178165" y="132296"/>
                  </a:cubicBezTo>
                  <a:lnTo>
                    <a:pt x="178165" y="0"/>
                  </a:lnTo>
                  <a:lnTo>
                    <a:pt x="246782" y="0"/>
                  </a:lnTo>
                  <a:close/>
                  <a:moveTo>
                    <a:pt x="177716" y="226130"/>
                  </a:moveTo>
                  <a:cubicBezTo>
                    <a:pt x="177716" y="192532"/>
                    <a:pt x="155492" y="170308"/>
                    <a:pt x="123466" y="170308"/>
                  </a:cubicBezTo>
                  <a:cubicBezTo>
                    <a:pt x="91440" y="170308"/>
                    <a:pt x="70637" y="192981"/>
                    <a:pt x="70637" y="226579"/>
                  </a:cubicBezTo>
                  <a:cubicBezTo>
                    <a:pt x="70637" y="260177"/>
                    <a:pt x="91365" y="282850"/>
                    <a:pt x="123466" y="282850"/>
                  </a:cubicBezTo>
                  <a:cubicBezTo>
                    <a:pt x="155567" y="282850"/>
                    <a:pt x="177716" y="260177"/>
                    <a:pt x="177716" y="226130"/>
                  </a:cubicBezTo>
                  <a:close/>
                </a:path>
              </a:pathLst>
            </a:custGeom>
            <a:solidFill>
              <a:schemeClr val="bg1"/>
            </a:solidFill>
            <a:ln w="0" cap="flat">
              <a:noFill/>
              <a:prstDash val="solid"/>
              <a:miter/>
            </a:ln>
          </p:spPr>
          <p:txBody>
            <a:bodyPr rtlCol="0" anchor="ctr"/>
            <a:lstStyle/>
            <a:p>
              <a:endParaRPr lang="en-GB"/>
            </a:p>
          </p:txBody>
        </p:sp>
        <p:sp>
          <p:nvSpPr>
            <p:cNvPr id="13" name="Forme libre : forme 12">
              <a:extLst>
                <a:ext uri="{FF2B5EF4-FFF2-40B4-BE49-F238E27FC236}">
                  <a16:creationId xmlns:a16="http://schemas.microsoft.com/office/drawing/2014/main" id="{CF7F0FE3-2ED8-81FE-EFF2-79DA3FA8E5B3}"/>
                </a:ext>
              </a:extLst>
            </p:cNvPr>
            <p:cNvSpPr/>
            <p:nvPr/>
          </p:nvSpPr>
          <p:spPr>
            <a:xfrm>
              <a:off x="7557899" y="1606252"/>
              <a:ext cx="325351" cy="329691"/>
            </a:xfrm>
            <a:custGeom>
              <a:avLst/>
              <a:gdLst>
                <a:gd name="connsiteX0" fmla="*/ 0 w 325351"/>
                <a:gd name="connsiteY0" fmla="*/ 164397 h 329691"/>
                <a:gd name="connsiteX1" fmla="*/ 166866 w 325351"/>
                <a:gd name="connsiteY1" fmla="*/ 0 h 329691"/>
                <a:gd name="connsiteX2" fmla="*/ 325352 w 325351"/>
                <a:gd name="connsiteY2" fmla="*/ 118976 h 329691"/>
                <a:gd name="connsiteX3" fmla="*/ 245361 w 325351"/>
                <a:gd name="connsiteY3" fmla="*/ 118976 h 329691"/>
                <a:gd name="connsiteX4" fmla="*/ 165893 w 325351"/>
                <a:gd name="connsiteY4" fmla="*/ 67121 h 329691"/>
                <a:gd name="connsiteX5" fmla="*/ 76025 w 325351"/>
                <a:gd name="connsiteY5" fmla="*/ 165370 h 329691"/>
                <a:gd name="connsiteX6" fmla="*/ 165893 w 325351"/>
                <a:gd name="connsiteY6" fmla="*/ 263095 h 329691"/>
                <a:gd name="connsiteX7" fmla="*/ 245361 w 325351"/>
                <a:gd name="connsiteY7" fmla="*/ 210266 h 329691"/>
                <a:gd name="connsiteX8" fmla="*/ 325352 w 325351"/>
                <a:gd name="connsiteY8" fmla="*/ 210266 h 329691"/>
                <a:gd name="connsiteX9" fmla="*/ 166866 w 325351"/>
                <a:gd name="connsiteY9" fmla="*/ 329692 h 329691"/>
                <a:gd name="connsiteX10" fmla="*/ 0 w 325351"/>
                <a:gd name="connsiteY10" fmla="*/ 164322 h 329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351" h="329691">
                  <a:moveTo>
                    <a:pt x="0" y="164397"/>
                  </a:moveTo>
                  <a:cubicBezTo>
                    <a:pt x="0" y="66148"/>
                    <a:pt x="67121" y="0"/>
                    <a:pt x="166866" y="0"/>
                  </a:cubicBezTo>
                  <a:cubicBezTo>
                    <a:pt x="249327" y="0"/>
                    <a:pt x="314951" y="45421"/>
                    <a:pt x="325352" y="118976"/>
                  </a:cubicBezTo>
                  <a:lnTo>
                    <a:pt x="245361" y="118976"/>
                  </a:lnTo>
                  <a:cubicBezTo>
                    <a:pt x="237953" y="88372"/>
                    <a:pt x="206824" y="67121"/>
                    <a:pt x="165893" y="67121"/>
                  </a:cubicBezTo>
                  <a:cubicBezTo>
                    <a:pt x="110072" y="67121"/>
                    <a:pt x="76025" y="106106"/>
                    <a:pt x="76025" y="165370"/>
                  </a:cubicBezTo>
                  <a:cubicBezTo>
                    <a:pt x="76025" y="224633"/>
                    <a:pt x="112541" y="263095"/>
                    <a:pt x="165893" y="263095"/>
                  </a:cubicBezTo>
                  <a:cubicBezTo>
                    <a:pt x="205403" y="263095"/>
                    <a:pt x="236980" y="241844"/>
                    <a:pt x="245361" y="210266"/>
                  </a:cubicBezTo>
                  <a:lnTo>
                    <a:pt x="325352" y="210266"/>
                  </a:lnTo>
                  <a:cubicBezTo>
                    <a:pt x="316447" y="281353"/>
                    <a:pt x="252769" y="329692"/>
                    <a:pt x="166866" y="329692"/>
                  </a:cubicBezTo>
                  <a:cubicBezTo>
                    <a:pt x="69590" y="329692"/>
                    <a:pt x="0" y="265040"/>
                    <a:pt x="0" y="164322"/>
                  </a:cubicBezTo>
                  <a:close/>
                </a:path>
              </a:pathLst>
            </a:custGeom>
            <a:solidFill>
              <a:schemeClr val="bg1"/>
            </a:solidFill>
            <a:ln w="0" cap="flat">
              <a:noFill/>
              <a:prstDash val="solid"/>
              <a:miter/>
            </a:ln>
          </p:spPr>
          <p:txBody>
            <a:bodyPr rtlCol="0" anchor="ctr"/>
            <a:lstStyle/>
            <a:p>
              <a:endParaRPr lang="en-GB"/>
            </a:p>
          </p:txBody>
        </p:sp>
        <p:sp>
          <p:nvSpPr>
            <p:cNvPr id="14" name="Forme libre : forme 13">
              <a:extLst>
                <a:ext uri="{FF2B5EF4-FFF2-40B4-BE49-F238E27FC236}">
                  <a16:creationId xmlns:a16="http://schemas.microsoft.com/office/drawing/2014/main" id="{C6E55660-7599-0A9D-8FF1-0C41BF1A7786}"/>
                </a:ext>
              </a:extLst>
            </p:cNvPr>
            <p:cNvSpPr/>
            <p:nvPr/>
          </p:nvSpPr>
          <p:spPr>
            <a:xfrm>
              <a:off x="7907570" y="1699039"/>
              <a:ext cx="247306" cy="236980"/>
            </a:xfrm>
            <a:custGeom>
              <a:avLst/>
              <a:gdLst>
                <a:gd name="connsiteX0" fmla="*/ 123915 w 247306"/>
                <a:gd name="connsiteY0" fmla="*/ 0 h 236980"/>
                <a:gd name="connsiteX1" fmla="*/ 247306 w 247306"/>
                <a:gd name="connsiteY1" fmla="*/ 118976 h 236980"/>
                <a:gd name="connsiteX2" fmla="*/ 123915 w 247306"/>
                <a:gd name="connsiteY2" fmla="*/ 236980 h 236980"/>
                <a:gd name="connsiteX3" fmla="*/ 0 w 247306"/>
                <a:gd name="connsiteY3" fmla="*/ 118976 h 236980"/>
                <a:gd name="connsiteX4" fmla="*/ 123915 w 247306"/>
                <a:gd name="connsiteY4" fmla="*/ 0 h 236980"/>
                <a:gd name="connsiteX5" fmla="*/ 123915 w 247306"/>
                <a:gd name="connsiteY5" fmla="*/ 175771 h 236980"/>
                <a:gd name="connsiteX6" fmla="*/ 177267 w 247306"/>
                <a:gd name="connsiteY6" fmla="*/ 118527 h 236980"/>
                <a:gd name="connsiteX7" fmla="*/ 123915 w 247306"/>
                <a:gd name="connsiteY7" fmla="*/ 61808 h 236980"/>
                <a:gd name="connsiteX8" fmla="*/ 70563 w 247306"/>
                <a:gd name="connsiteY8" fmla="*/ 118527 h 236980"/>
                <a:gd name="connsiteX9" fmla="*/ 123915 w 247306"/>
                <a:gd name="connsiteY9" fmla="*/ 175771 h 2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306" h="236980">
                  <a:moveTo>
                    <a:pt x="123915" y="0"/>
                  </a:moveTo>
                  <a:cubicBezTo>
                    <a:pt x="197471" y="0"/>
                    <a:pt x="247306" y="48863"/>
                    <a:pt x="247306" y="118976"/>
                  </a:cubicBezTo>
                  <a:cubicBezTo>
                    <a:pt x="247306" y="189090"/>
                    <a:pt x="197471" y="236980"/>
                    <a:pt x="123915" y="236980"/>
                  </a:cubicBezTo>
                  <a:cubicBezTo>
                    <a:pt x="50359" y="236980"/>
                    <a:pt x="0" y="188117"/>
                    <a:pt x="0" y="118976"/>
                  </a:cubicBezTo>
                  <a:cubicBezTo>
                    <a:pt x="0" y="49835"/>
                    <a:pt x="49835" y="0"/>
                    <a:pt x="123915" y="0"/>
                  </a:cubicBezTo>
                  <a:close/>
                  <a:moveTo>
                    <a:pt x="123915" y="175771"/>
                  </a:moveTo>
                  <a:cubicBezTo>
                    <a:pt x="156016" y="175771"/>
                    <a:pt x="177267" y="151601"/>
                    <a:pt x="177267" y="118527"/>
                  </a:cubicBezTo>
                  <a:cubicBezTo>
                    <a:pt x="177267" y="85453"/>
                    <a:pt x="156016" y="61808"/>
                    <a:pt x="123915" y="61808"/>
                  </a:cubicBezTo>
                  <a:cubicBezTo>
                    <a:pt x="91814" y="61808"/>
                    <a:pt x="70563" y="85005"/>
                    <a:pt x="70563" y="118527"/>
                  </a:cubicBezTo>
                  <a:cubicBezTo>
                    <a:pt x="70563" y="152050"/>
                    <a:pt x="91814" y="175771"/>
                    <a:pt x="123915" y="175771"/>
                  </a:cubicBezTo>
                  <a:close/>
                </a:path>
              </a:pathLst>
            </a:custGeom>
            <a:solidFill>
              <a:schemeClr val="bg1"/>
            </a:solidFill>
            <a:ln w="0" cap="flat">
              <a:noFill/>
              <a:prstDash val="solid"/>
              <a:miter/>
            </a:ln>
          </p:spPr>
          <p:txBody>
            <a:bodyPr rtlCol="0" anchor="ctr"/>
            <a:lstStyle/>
            <a:p>
              <a:endParaRPr lang="en-GB"/>
            </a:p>
          </p:txBody>
        </p:sp>
        <p:sp>
          <p:nvSpPr>
            <p:cNvPr id="15" name="Forme libre : forme 14">
              <a:extLst>
                <a:ext uri="{FF2B5EF4-FFF2-40B4-BE49-F238E27FC236}">
                  <a16:creationId xmlns:a16="http://schemas.microsoft.com/office/drawing/2014/main" id="{3158B606-B7F5-D179-14FB-85A0022C53A4}"/>
                </a:ext>
              </a:extLst>
            </p:cNvPr>
            <p:cNvSpPr/>
            <p:nvPr/>
          </p:nvSpPr>
          <p:spPr>
            <a:xfrm>
              <a:off x="8197004" y="1699114"/>
              <a:ext cx="215205" cy="230544"/>
            </a:xfrm>
            <a:custGeom>
              <a:avLst/>
              <a:gdLst>
                <a:gd name="connsiteX0" fmla="*/ 215205 w 215205"/>
                <a:gd name="connsiteY0" fmla="*/ 92263 h 230544"/>
                <a:gd name="connsiteX1" fmla="*/ 215205 w 215205"/>
                <a:gd name="connsiteY1" fmla="*/ 230470 h 230544"/>
                <a:gd name="connsiteX2" fmla="*/ 146064 w 215205"/>
                <a:gd name="connsiteY2" fmla="*/ 230470 h 230544"/>
                <a:gd name="connsiteX3" fmla="*/ 146064 w 215205"/>
                <a:gd name="connsiteY3" fmla="*/ 108575 h 230544"/>
                <a:gd name="connsiteX4" fmla="*/ 108575 w 215205"/>
                <a:gd name="connsiteY4" fmla="*/ 62706 h 230544"/>
                <a:gd name="connsiteX5" fmla="*/ 68617 w 215205"/>
                <a:gd name="connsiteY5" fmla="*/ 106630 h 230544"/>
                <a:gd name="connsiteX6" fmla="*/ 68617 w 215205"/>
                <a:gd name="connsiteY6" fmla="*/ 230545 h 230544"/>
                <a:gd name="connsiteX7" fmla="*/ 0 w 215205"/>
                <a:gd name="connsiteY7" fmla="*/ 230545 h 230544"/>
                <a:gd name="connsiteX8" fmla="*/ 0 w 215205"/>
                <a:gd name="connsiteY8" fmla="*/ 7932 h 230544"/>
                <a:gd name="connsiteX9" fmla="*/ 57244 w 215205"/>
                <a:gd name="connsiteY9" fmla="*/ 7932 h 230544"/>
                <a:gd name="connsiteX10" fmla="*/ 61658 w 215205"/>
                <a:gd name="connsiteY10" fmla="*/ 32101 h 230544"/>
                <a:gd name="connsiteX11" fmla="*/ 130724 w 215205"/>
                <a:gd name="connsiteY11" fmla="*/ 0 h 230544"/>
                <a:gd name="connsiteX12" fmla="*/ 215130 w 215205"/>
                <a:gd name="connsiteY12" fmla="*/ 92338 h 23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205" h="230544">
                  <a:moveTo>
                    <a:pt x="215205" y="92263"/>
                  </a:moveTo>
                  <a:lnTo>
                    <a:pt x="215205" y="230470"/>
                  </a:lnTo>
                  <a:lnTo>
                    <a:pt x="146064" y="230470"/>
                  </a:lnTo>
                  <a:lnTo>
                    <a:pt x="146064" y="108575"/>
                  </a:lnTo>
                  <a:cubicBezTo>
                    <a:pt x="146064" y="74978"/>
                    <a:pt x="131248" y="62706"/>
                    <a:pt x="108575" y="62706"/>
                  </a:cubicBezTo>
                  <a:cubicBezTo>
                    <a:pt x="81413" y="62706"/>
                    <a:pt x="68617" y="79991"/>
                    <a:pt x="68617" y="106630"/>
                  </a:cubicBezTo>
                  <a:lnTo>
                    <a:pt x="68617" y="230545"/>
                  </a:lnTo>
                  <a:lnTo>
                    <a:pt x="0" y="230545"/>
                  </a:lnTo>
                  <a:lnTo>
                    <a:pt x="0" y="7932"/>
                  </a:lnTo>
                  <a:lnTo>
                    <a:pt x="57244" y="7932"/>
                  </a:lnTo>
                  <a:lnTo>
                    <a:pt x="61658" y="32101"/>
                  </a:lnTo>
                  <a:cubicBezTo>
                    <a:pt x="75502" y="12870"/>
                    <a:pt x="101616" y="0"/>
                    <a:pt x="130724" y="0"/>
                  </a:cubicBezTo>
                  <a:cubicBezTo>
                    <a:pt x="184526" y="0"/>
                    <a:pt x="215130" y="37040"/>
                    <a:pt x="215130" y="92338"/>
                  </a:cubicBezTo>
                  <a:close/>
                </a:path>
              </a:pathLst>
            </a:custGeom>
            <a:solidFill>
              <a:schemeClr val="bg1"/>
            </a:solidFill>
            <a:ln w="0" cap="flat">
              <a:noFill/>
              <a:prstDash val="solid"/>
              <a:miter/>
            </a:ln>
          </p:spPr>
          <p:txBody>
            <a:bodyPr rtlCol="0" anchor="ctr"/>
            <a:lstStyle/>
            <a:p>
              <a:endParaRPr lang="en-GB"/>
            </a:p>
          </p:txBody>
        </p:sp>
        <p:sp>
          <p:nvSpPr>
            <p:cNvPr id="16" name="Forme libre : forme 15">
              <a:extLst>
                <a:ext uri="{FF2B5EF4-FFF2-40B4-BE49-F238E27FC236}">
                  <a16:creationId xmlns:a16="http://schemas.microsoft.com/office/drawing/2014/main" id="{C70FF8FD-A06A-164F-EB65-978768829DCA}"/>
                </a:ext>
              </a:extLst>
            </p:cNvPr>
            <p:cNvSpPr/>
            <p:nvPr/>
          </p:nvSpPr>
          <p:spPr>
            <a:xfrm>
              <a:off x="8463242" y="1699114"/>
              <a:ext cx="215205" cy="230544"/>
            </a:xfrm>
            <a:custGeom>
              <a:avLst/>
              <a:gdLst>
                <a:gd name="connsiteX0" fmla="*/ 215205 w 215205"/>
                <a:gd name="connsiteY0" fmla="*/ 92263 h 230544"/>
                <a:gd name="connsiteX1" fmla="*/ 215205 w 215205"/>
                <a:gd name="connsiteY1" fmla="*/ 230470 h 230544"/>
                <a:gd name="connsiteX2" fmla="*/ 146064 w 215205"/>
                <a:gd name="connsiteY2" fmla="*/ 230470 h 230544"/>
                <a:gd name="connsiteX3" fmla="*/ 146064 w 215205"/>
                <a:gd name="connsiteY3" fmla="*/ 108575 h 230544"/>
                <a:gd name="connsiteX4" fmla="*/ 108575 w 215205"/>
                <a:gd name="connsiteY4" fmla="*/ 62706 h 230544"/>
                <a:gd name="connsiteX5" fmla="*/ 68617 w 215205"/>
                <a:gd name="connsiteY5" fmla="*/ 106630 h 230544"/>
                <a:gd name="connsiteX6" fmla="*/ 68617 w 215205"/>
                <a:gd name="connsiteY6" fmla="*/ 230545 h 230544"/>
                <a:gd name="connsiteX7" fmla="*/ 0 w 215205"/>
                <a:gd name="connsiteY7" fmla="*/ 230545 h 230544"/>
                <a:gd name="connsiteX8" fmla="*/ 0 w 215205"/>
                <a:gd name="connsiteY8" fmla="*/ 7932 h 230544"/>
                <a:gd name="connsiteX9" fmla="*/ 57243 w 215205"/>
                <a:gd name="connsiteY9" fmla="*/ 7932 h 230544"/>
                <a:gd name="connsiteX10" fmla="*/ 61658 w 215205"/>
                <a:gd name="connsiteY10" fmla="*/ 32101 h 230544"/>
                <a:gd name="connsiteX11" fmla="*/ 130724 w 215205"/>
                <a:gd name="connsiteY11" fmla="*/ 0 h 230544"/>
                <a:gd name="connsiteX12" fmla="*/ 215130 w 215205"/>
                <a:gd name="connsiteY12" fmla="*/ 92338 h 23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205" h="230544">
                  <a:moveTo>
                    <a:pt x="215205" y="92263"/>
                  </a:moveTo>
                  <a:lnTo>
                    <a:pt x="215205" y="230470"/>
                  </a:lnTo>
                  <a:lnTo>
                    <a:pt x="146064" y="230470"/>
                  </a:lnTo>
                  <a:lnTo>
                    <a:pt x="146064" y="108575"/>
                  </a:lnTo>
                  <a:cubicBezTo>
                    <a:pt x="146064" y="74978"/>
                    <a:pt x="131248" y="62706"/>
                    <a:pt x="108575" y="62706"/>
                  </a:cubicBezTo>
                  <a:cubicBezTo>
                    <a:pt x="81413" y="62706"/>
                    <a:pt x="68617" y="79991"/>
                    <a:pt x="68617" y="106630"/>
                  </a:cubicBezTo>
                  <a:lnTo>
                    <a:pt x="68617" y="230545"/>
                  </a:lnTo>
                  <a:lnTo>
                    <a:pt x="0" y="230545"/>
                  </a:lnTo>
                  <a:lnTo>
                    <a:pt x="0" y="7932"/>
                  </a:lnTo>
                  <a:lnTo>
                    <a:pt x="57243" y="7932"/>
                  </a:lnTo>
                  <a:lnTo>
                    <a:pt x="61658" y="32101"/>
                  </a:lnTo>
                  <a:cubicBezTo>
                    <a:pt x="75501" y="12870"/>
                    <a:pt x="101616" y="0"/>
                    <a:pt x="130724" y="0"/>
                  </a:cubicBezTo>
                  <a:cubicBezTo>
                    <a:pt x="184526" y="0"/>
                    <a:pt x="215130" y="37040"/>
                    <a:pt x="215130" y="92338"/>
                  </a:cubicBezTo>
                  <a:close/>
                </a:path>
              </a:pathLst>
            </a:custGeom>
            <a:solidFill>
              <a:schemeClr val="bg1"/>
            </a:solidFill>
            <a:ln w="0" cap="flat">
              <a:noFill/>
              <a:prstDash val="solid"/>
              <a:miter/>
            </a:ln>
          </p:spPr>
          <p:txBody>
            <a:bodyPr rtlCol="0" anchor="ctr"/>
            <a:lstStyle/>
            <a:p>
              <a:endParaRPr lang="en-GB"/>
            </a:p>
          </p:txBody>
        </p:sp>
        <p:sp>
          <p:nvSpPr>
            <p:cNvPr id="17" name="Forme libre : forme 16">
              <a:extLst>
                <a:ext uri="{FF2B5EF4-FFF2-40B4-BE49-F238E27FC236}">
                  <a16:creationId xmlns:a16="http://schemas.microsoft.com/office/drawing/2014/main" id="{A9F1E9E1-FB62-7E75-160A-ED2F600A9657}"/>
                </a:ext>
              </a:extLst>
            </p:cNvPr>
            <p:cNvSpPr/>
            <p:nvPr/>
          </p:nvSpPr>
          <p:spPr>
            <a:xfrm>
              <a:off x="8718480" y="1699114"/>
              <a:ext cx="229572" cy="236905"/>
            </a:xfrm>
            <a:custGeom>
              <a:avLst/>
              <a:gdLst>
                <a:gd name="connsiteX0" fmla="*/ 118004 w 229572"/>
                <a:gd name="connsiteY0" fmla="*/ 236905 h 236905"/>
                <a:gd name="connsiteX1" fmla="*/ 0 w 229572"/>
                <a:gd name="connsiteY1" fmla="*/ 118453 h 236905"/>
                <a:gd name="connsiteX2" fmla="*/ 116507 w 229572"/>
                <a:gd name="connsiteY2" fmla="*/ 0 h 236905"/>
                <a:gd name="connsiteX3" fmla="*/ 229048 w 229572"/>
                <a:gd name="connsiteY3" fmla="*/ 107603 h 236905"/>
                <a:gd name="connsiteX4" fmla="*/ 226130 w 229572"/>
                <a:gd name="connsiteY4" fmla="*/ 137683 h 236905"/>
                <a:gd name="connsiteX5" fmla="*/ 68168 w 229572"/>
                <a:gd name="connsiteY5" fmla="*/ 137683 h 236905"/>
                <a:gd name="connsiteX6" fmla="*/ 118004 w 229572"/>
                <a:gd name="connsiteY6" fmla="*/ 181158 h 236905"/>
                <a:gd name="connsiteX7" fmla="*/ 162452 w 229572"/>
                <a:gd name="connsiteY7" fmla="*/ 158934 h 236905"/>
                <a:gd name="connsiteX8" fmla="*/ 229572 w 229572"/>
                <a:gd name="connsiteY8" fmla="*/ 158934 h 236905"/>
                <a:gd name="connsiteX9" fmla="*/ 118004 w 229572"/>
                <a:gd name="connsiteY9" fmla="*/ 236905 h 236905"/>
                <a:gd name="connsiteX10" fmla="*/ 158486 w 229572"/>
                <a:gd name="connsiteY10" fmla="*/ 92787 h 236905"/>
                <a:gd name="connsiteX11" fmla="*/ 114038 w 229572"/>
                <a:gd name="connsiteY11" fmla="*/ 56271 h 236905"/>
                <a:gd name="connsiteX12" fmla="*/ 69141 w 229572"/>
                <a:gd name="connsiteY12" fmla="*/ 92787 h 236905"/>
                <a:gd name="connsiteX13" fmla="*/ 158486 w 229572"/>
                <a:gd name="connsiteY13" fmla="*/ 92787 h 23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9572" h="236905">
                  <a:moveTo>
                    <a:pt x="118004" y="236905"/>
                  </a:moveTo>
                  <a:cubicBezTo>
                    <a:pt x="47441" y="236905"/>
                    <a:pt x="0" y="189015"/>
                    <a:pt x="0" y="118453"/>
                  </a:cubicBezTo>
                  <a:cubicBezTo>
                    <a:pt x="0" y="47890"/>
                    <a:pt x="48863" y="0"/>
                    <a:pt x="116507" y="0"/>
                  </a:cubicBezTo>
                  <a:cubicBezTo>
                    <a:pt x="184152" y="0"/>
                    <a:pt x="229048" y="44897"/>
                    <a:pt x="229048" y="107603"/>
                  </a:cubicBezTo>
                  <a:cubicBezTo>
                    <a:pt x="229048" y="120922"/>
                    <a:pt x="227552" y="131323"/>
                    <a:pt x="226130" y="137683"/>
                  </a:cubicBezTo>
                  <a:lnTo>
                    <a:pt x="68168" y="137683"/>
                  </a:lnTo>
                  <a:cubicBezTo>
                    <a:pt x="69141" y="163873"/>
                    <a:pt x="88896" y="181158"/>
                    <a:pt x="118004" y="181158"/>
                  </a:cubicBezTo>
                  <a:cubicBezTo>
                    <a:pt x="139704" y="181158"/>
                    <a:pt x="156540" y="172254"/>
                    <a:pt x="162452" y="158934"/>
                  </a:cubicBezTo>
                  <a:lnTo>
                    <a:pt x="229572" y="158934"/>
                  </a:lnTo>
                  <a:cubicBezTo>
                    <a:pt x="220219" y="205852"/>
                    <a:pt x="175247" y="236905"/>
                    <a:pt x="118004" y="236905"/>
                  </a:cubicBezTo>
                  <a:close/>
                  <a:moveTo>
                    <a:pt x="158486" y="92787"/>
                  </a:moveTo>
                  <a:cubicBezTo>
                    <a:pt x="157513" y="70114"/>
                    <a:pt x="139255" y="56271"/>
                    <a:pt x="114038" y="56271"/>
                  </a:cubicBezTo>
                  <a:cubicBezTo>
                    <a:pt x="88821" y="56271"/>
                    <a:pt x="70563" y="70114"/>
                    <a:pt x="69141" y="92787"/>
                  </a:cubicBezTo>
                  <a:lnTo>
                    <a:pt x="158486" y="92787"/>
                  </a:lnTo>
                  <a:close/>
                </a:path>
              </a:pathLst>
            </a:custGeom>
            <a:solidFill>
              <a:schemeClr val="bg1"/>
            </a:solidFill>
            <a:ln w="0" cap="flat">
              <a:noFill/>
              <a:prstDash val="solid"/>
              <a:miter/>
            </a:ln>
          </p:spPr>
          <p:txBody>
            <a:bodyPr rtlCol="0" anchor="ctr"/>
            <a:lstStyle/>
            <a:p>
              <a:endParaRPr lang="en-GB"/>
            </a:p>
          </p:txBody>
        </p:sp>
        <p:sp>
          <p:nvSpPr>
            <p:cNvPr id="18" name="Forme libre : forme 17">
              <a:extLst>
                <a:ext uri="{FF2B5EF4-FFF2-40B4-BE49-F238E27FC236}">
                  <a16:creationId xmlns:a16="http://schemas.microsoft.com/office/drawing/2014/main" id="{6D4F17A2-EEC8-F865-596B-551DAE68DEDA}"/>
                </a:ext>
              </a:extLst>
            </p:cNvPr>
            <p:cNvSpPr/>
            <p:nvPr/>
          </p:nvSpPr>
          <p:spPr>
            <a:xfrm>
              <a:off x="8976337" y="1698964"/>
              <a:ext cx="235034" cy="236979"/>
            </a:xfrm>
            <a:custGeom>
              <a:avLst/>
              <a:gdLst>
                <a:gd name="connsiteX0" fmla="*/ 120473 w 235034"/>
                <a:gd name="connsiteY0" fmla="*/ 75 h 236979"/>
                <a:gd name="connsiteX1" fmla="*/ 235034 w 235034"/>
                <a:gd name="connsiteY1" fmla="*/ 95331 h 236979"/>
                <a:gd name="connsiteX2" fmla="*/ 164921 w 235034"/>
                <a:gd name="connsiteY2" fmla="*/ 95331 h 236979"/>
                <a:gd name="connsiteX3" fmla="*/ 119500 w 235034"/>
                <a:gd name="connsiteY3" fmla="*/ 61284 h 236979"/>
                <a:gd name="connsiteX4" fmla="*/ 70114 w 235034"/>
                <a:gd name="connsiteY4" fmla="*/ 119051 h 236979"/>
                <a:gd name="connsiteX5" fmla="*/ 119500 w 235034"/>
                <a:gd name="connsiteY5" fmla="*/ 176295 h 236979"/>
                <a:gd name="connsiteX6" fmla="*/ 164921 w 235034"/>
                <a:gd name="connsiteY6" fmla="*/ 142697 h 236979"/>
                <a:gd name="connsiteX7" fmla="*/ 235034 w 235034"/>
                <a:gd name="connsiteY7" fmla="*/ 142697 h 236979"/>
                <a:gd name="connsiteX8" fmla="*/ 120473 w 235034"/>
                <a:gd name="connsiteY8" fmla="*/ 236980 h 236979"/>
                <a:gd name="connsiteX9" fmla="*/ 0 w 235034"/>
                <a:gd name="connsiteY9" fmla="*/ 118976 h 236979"/>
                <a:gd name="connsiteX10" fmla="*/ 120473 w 235034"/>
                <a:gd name="connsiteY10" fmla="*/ 0 h 236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034" h="236979">
                  <a:moveTo>
                    <a:pt x="120473" y="75"/>
                  </a:moveTo>
                  <a:cubicBezTo>
                    <a:pt x="185124" y="75"/>
                    <a:pt x="231068" y="38087"/>
                    <a:pt x="235034" y="95331"/>
                  </a:cubicBezTo>
                  <a:lnTo>
                    <a:pt x="164921" y="95331"/>
                  </a:lnTo>
                  <a:cubicBezTo>
                    <a:pt x="159458" y="72134"/>
                    <a:pt x="141200" y="61284"/>
                    <a:pt x="119500" y="61284"/>
                  </a:cubicBezTo>
                  <a:cubicBezTo>
                    <a:pt x="89868" y="61284"/>
                    <a:pt x="70114" y="83508"/>
                    <a:pt x="70114" y="119051"/>
                  </a:cubicBezTo>
                  <a:cubicBezTo>
                    <a:pt x="70114" y="154594"/>
                    <a:pt x="89345" y="176295"/>
                    <a:pt x="119500" y="176295"/>
                  </a:cubicBezTo>
                  <a:cubicBezTo>
                    <a:pt x="143669" y="176295"/>
                    <a:pt x="160955" y="162451"/>
                    <a:pt x="164921" y="142697"/>
                  </a:cubicBezTo>
                  <a:lnTo>
                    <a:pt x="235034" y="142697"/>
                  </a:lnTo>
                  <a:cubicBezTo>
                    <a:pt x="230096" y="198967"/>
                    <a:pt x="184151" y="236980"/>
                    <a:pt x="120473" y="236980"/>
                  </a:cubicBezTo>
                  <a:cubicBezTo>
                    <a:pt x="48414" y="236980"/>
                    <a:pt x="0" y="189614"/>
                    <a:pt x="0" y="118976"/>
                  </a:cubicBezTo>
                  <a:cubicBezTo>
                    <a:pt x="0" y="48339"/>
                    <a:pt x="48863" y="0"/>
                    <a:pt x="120473" y="0"/>
                  </a:cubicBezTo>
                  <a:close/>
                </a:path>
              </a:pathLst>
            </a:custGeom>
            <a:solidFill>
              <a:schemeClr val="bg1"/>
            </a:solidFill>
            <a:ln w="0" cap="flat">
              <a:noFill/>
              <a:prstDash val="solid"/>
              <a:miter/>
            </a:ln>
          </p:spPr>
          <p:txBody>
            <a:bodyPr rtlCol="0" anchor="ctr"/>
            <a:lstStyle/>
            <a:p>
              <a:endParaRPr lang="en-GB"/>
            </a:p>
          </p:txBody>
        </p:sp>
        <p:sp>
          <p:nvSpPr>
            <p:cNvPr id="19" name="Forme libre : forme 18">
              <a:extLst>
                <a:ext uri="{FF2B5EF4-FFF2-40B4-BE49-F238E27FC236}">
                  <a16:creationId xmlns:a16="http://schemas.microsoft.com/office/drawing/2014/main" id="{D1BA1E88-52EF-5634-AFD1-03026CA84198}"/>
                </a:ext>
              </a:extLst>
            </p:cNvPr>
            <p:cNvSpPr/>
            <p:nvPr/>
          </p:nvSpPr>
          <p:spPr>
            <a:xfrm>
              <a:off x="9234269" y="1584029"/>
              <a:ext cx="264965" cy="345555"/>
            </a:xfrm>
            <a:custGeom>
              <a:avLst/>
              <a:gdLst>
                <a:gd name="connsiteX0" fmla="*/ 110521 w 264965"/>
                <a:gd name="connsiteY0" fmla="*/ 122942 h 345555"/>
                <a:gd name="connsiteX1" fmla="*/ 253667 w 264965"/>
                <a:gd name="connsiteY1" fmla="*/ 122942 h 345555"/>
                <a:gd name="connsiteX2" fmla="*/ 253667 w 264965"/>
                <a:gd name="connsiteY2" fmla="*/ 345555 h 345555"/>
                <a:gd name="connsiteX3" fmla="*/ 184600 w 264965"/>
                <a:gd name="connsiteY3" fmla="*/ 345555 h 345555"/>
                <a:gd name="connsiteX4" fmla="*/ 184600 w 264965"/>
                <a:gd name="connsiteY4" fmla="*/ 179662 h 345555"/>
                <a:gd name="connsiteX5" fmla="*/ 110521 w 264965"/>
                <a:gd name="connsiteY5" fmla="*/ 179662 h 345555"/>
                <a:gd name="connsiteX6" fmla="*/ 110521 w 264965"/>
                <a:gd name="connsiteY6" fmla="*/ 345555 h 345555"/>
                <a:gd name="connsiteX7" fmla="*/ 41454 w 264965"/>
                <a:gd name="connsiteY7" fmla="*/ 345555 h 345555"/>
                <a:gd name="connsiteX8" fmla="*/ 41454 w 264965"/>
                <a:gd name="connsiteY8" fmla="*/ 179662 h 345555"/>
                <a:gd name="connsiteX9" fmla="*/ 0 w 264965"/>
                <a:gd name="connsiteY9" fmla="*/ 179662 h 345555"/>
                <a:gd name="connsiteX10" fmla="*/ 0 w 264965"/>
                <a:gd name="connsiteY10" fmla="*/ 122867 h 345555"/>
                <a:gd name="connsiteX11" fmla="*/ 41454 w 264965"/>
                <a:gd name="connsiteY11" fmla="*/ 122867 h 345555"/>
                <a:gd name="connsiteX12" fmla="*/ 41454 w 264965"/>
                <a:gd name="connsiteY12" fmla="*/ 65100 h 345555"/>
                <a:gd name="connsiteX13" fmla="*/ 110521 w 264965"/>
                <a:gd name="connsiteY13" fmla="*/ 65100 h 345555"/>
                <a:gd name="connsiteX14" fmla="*/ 110521 w 264965"/>
                <a:gd name="connsiteY14" fmla="*/ 122867 h 345555"/>
                <a:gd name="connsiteX15" fmla="*/ 173227 w 264965"/>
                <a:gd name="connsiteY15" fmla="*/ 43924 h 345555"/>
                <a:gd name="connsiteX16" fmla="*/ 219096 w 264965"/>
                <a:gd name="connsiteY16" fmla="*/ 0 h 345555"/>
                <a:gd name="connsiteX17" fmla="*/ 264965 w 264965"/>
                <a:gd name="connsiteY17" fmla="*/ 43924 h 345555"/>
                <a:gd name="connsiteX18" fmla="*/ 219096 w 264965"/>
                <a:gd name="connsiteY18" fmla="*/ 87848 h 345555"/>
                <a:gd name="connsiteX19" fmla="*/ 173227 w 264965"/>
                <a:gd name="connsiteY19" fmla="*/ 43924 h 34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4965" h="345555">
                  <a:moveTo>
                    <a:pt x="110521" y="122942"/>
                  </a:moveTo>
                  <a:lnTo>
                    <a:pt x="253667" y="122942"/>
                  </a:lnTo>
                  <a:lnTo>
                    <a:pt x="253667" y="345555"/>
                  </a:lnTo>
                  <a:lnTo>
                    <a:pt x="184600" y="345555"/>
                  </a:lnTo>
                  <a:lnTo>
                    <a:pt x="184600" y="179662"/>
                  </a:lnTo>
                  <a:lnTo>
                    <a:pt x="110521" y="179662"/>
                  </a:lnTo>
                  <a:lnTo>
                    <a:pt x="110521" y="345555"/>
                  </a:lnTo>
                  <a:lnTo>
                    <a:pt x="41454" y="345555"/>
                  </a:lnTo>
                  <a:lnTo>
                    <a:pt x="41454" y="179662"/>
                  </a:lnTo>
                  <a:lnTo>
                    <a:pt x="0" y="179662"/>
                  </a:lnTo>
                  <a:lnTo>
                    <a:pt x="0" y="122867"/>
                  </a:lnTo>
                  <a:lnTo>
                    <a:pt x="41454" y="122867"/>
                  </a:lnTo>
                  <a:lnTo>
                    <a:pt x="41454" y="65100"/>
                  </a:lnTo>
                  <a:lnTo>
                    <a:pt x="110521" y="65100"/>
                  </a:lnTo>
                  <a:lnTo>
                    <a:pt x="110521" y="122867"/>
                  </a:lnTo>
                  <a:close/>
                  <a:moveTo>
                    <a:pt x="173227" y="43924"/>
                  </a:moveTo>
                  <a:cubicBezTo>
                    <a:pt x="173227" y="19231"/>
                    <a:pt x="192981" y="0"/>
                    <a:pt x="219096" y="0"/>
                  </a:cubicBezTo>
                  <a:cubicBezTo>
                    <a:pt x="245211" y="0"/>
                    <a:pt x="264965" y="18782"/>
                    <a:pt x="264965" y="43924"/>
                  </a:cubicBezTo>
                  <a:cubicBezTo>
                    <a:pt x="264965" y="69066"/>
                    <a:pt x="244762" y="87848"/>
                    <a:pt x="219096" y="87848"/>
                  </a:cubicBezTo>
                  <a:cubicBezTo>
                    <a:pt x="193430" y="87848"/>
                    <a:pt x="173227" y="68093"/>
                    <a:pt x="173227" y="43924"/>
                  </a:cubicBezTo>
                  <a:close/>
                </a:path>
              </a:pathLst>
            </a:custGeom>
            <a:solidFill>
              <a:schemeClr val="bg1"/>
            </a:solidFill>
            <a:ln w="0" cap="flat">
              <a:noFill/>
              <a:prstDash val="solid"/>
              <a:miter/>
            </a:ln>
          </p:spPr>
          <p:txBody>
            <a:bodyPr rtlCol="0" anchor="ctr"/>
            <a:lstStyle/>
            <a:p>
              <a:endParaRPr lang="en-GB"/>
            </a:p>
          </p:txBody>
        </p:sp>
        <p:sp>
          <p:nvSpPr>
            <p:cNvPr id="20" name="Forme libre : forme 19">
              <a:extLst>
                <a:ext uri="{FF2B5EF4-FFF2-40B4-BE49-F238E27FC236}">
                  <a16:creationId xmlns:a16="http://schemas.microsoft.com/office/drawing/2014/main" id="{9B5EFF51-E889-F691-3812-EC781E1D268A}"/>
                </a:ext>
              </a:extLst>
            </p:cNvPr>
            <p:cNvSpPr/>
            <p:nvPr/>
          </p:nvSpPr>
          <p:spPr>
            <a:xfrm>
              <a:off x="9530063" y="1699039"/>
              <a:ext cx="247306" cy="236980"/>
            </a:xfrm>
            <a:custGeom>
              <a:avLst/>
              <a:gdLst>
                <a:gd name="connsiteX0" fmla="*/ 123915 w 247306"/>
                <a:gd name="connsiteY0" fmla="*/ 0 h 236980"/>
                <a:gd name="connsiteX1" fmla="*/ 247306 w 247306"/>
                <a:gd name="connsiteY1" fmla="*/ 118976 h 236980"/>
                <a:gd name="connsiteX2" fmla="*/ 123915 w 247306"/>
                <a:gd name="connsiteY2" fmla="*/ 236980 h 236980"/>
                <a:gd name="connsiteX3" fmla="*/ 0 w 247306"/>
                <a:gd name="connsiteY3" fmla="*/ 118976 h 236980"/>
                <a:gd name="connsiteX4" fmla="*/ 123915 w 247306"/>
                <a:gd name="connsiteY4" fmla="*/ 0 h 236980"/>
                <a:gd name="connsiteX5" fmla="*/ 123915 w 247306"/>
                <a:gd name="connsiteY5" fmla="*/ 175771 h 236980"/>
                <a:gd name="connsiteX6" fmla="*/ 177267 w 247306"/>
                <a:gd name="connsiteY6" fmla="*/ 118527 h 236980"/>
                <a:gd name="connsiteX7" fmla="*/ 123915 w 247306"/>
                <a:gd name="connsiteY7" fmla="*/ 61808 h 236980"/>
                <a:gd name="connsiteX8" fmla="*/ 70563 w 247306"/>
                <a:gd name="connsiteY8" fmla="*/ 118527 h 236980"/>
                <a:gd name="connsiteX9" fmla="*/ 123915 w 247306"/>
                <a:gd name="connsiteY9" fmla="*/ 175771 h 2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306" h="236980">
                  <a:moveTo>
                    <a:pt x="123915" y="0"/>
                  </a:moveTo>
                  <a:cubicBezTo>
                    <a:pt x="197471" y="0"/>
                    <a:pt x="247306" y="48863"/>
                    <a:pt x="247306" y="118976"/>
                  </a:cubicBezTo>
                  <a:cubicBezTo>
                    <a:pt x="247306" y="189090"/>
                    <a:pt x="197471" y="236980"/>
                    <a:pt x="123915" y="236980"/>
                  </a:cubicBezTo>
                  <a:cubicBezTo>
                    <a:pt x="50359" y="236980"/>
                    <a:pt x="0" y="188117"/>
                    <a:pt x="0" y="118976"/>
                  </a:cubicBezTo>
                  <a:cubicBezTo>
                    <a:pt x="0" y="49835"/>
                    <a:pt x="49835" y="0"/>
                    <a:pt x="123915" y="0"/>
                  </a:cubicBezTo>
                  <a:close/>
                  <a:moveTo>
                    <a:pt x="123915" y="175771"/>
                  </a:moveTo>
                  <a:cubicBezTo>
                    <a:pt x="156016" y="175771"/>
                    <a:pt x="177267" y="151601"/>
                    <a:pt x="177267" y="118527"/>
                  </a:cubicBezTo>
                  <a:cubicBezTo>
                    <a:pt x="177267" y="85453"/>
                    <a:pt x="156016" y="61808"/>
                    <a:pt x="123915" y="61808"/>
                  </a:cubicBezTo>
                  <a:cubicBezTo>
                    <a:pt x="91814" y="61808"/>
                    <a:pt x="70563" y="85005"/>
                    <a:pt x="70563" y="118527"/>
                  </a:cubicBezTo>
                  <a:cubicBezTo>
                    <a:pt x="70563" y="152050"/>
                    <a:pt x="91814" y="175771"/>
                    <a:pt x="123915" y="175771"/>
                  </a:cubicBezTo>
                  <a:close/>
                </a:path>
              </a:pathLst>
            </a:custGeom>
            <a:solidFill>
              <a:schemeClr val="bg1"/>
            </a:solidFill>
            <a:ln w="0" cap="flat">
              <a:noFill/>
              <a:prstDash val="solid"/>
              <a:miter/>
            </a:ln>
          </p:spPr>
          <p:txBody>
            <a:bodyPr rtlCol="0" anchor="ctr"/>
            <a:lstStyle/>
            <a:p>
              <a:endParaRPr lang="en-GB"/>
            </a:p>
          </p:txBody>
        </p:sp>
        <p:sp>
          <p:nvSpPr>
            <p:cNvPr id="21" name="Forme libre : forme 20">
              <a:extLst>
                <a:ext uri="{FF2B5EF4-FFF2-40B4-BE49-F238E27FC236}">
                  <a16:creationId xmlns:a16="http://schemas.microsoft.com/office/drawing/2014/main" id="{24CDEFFA-80CE-F9C4-C602-8C68F24F23AC}"/>
                </a:ext>
              </a:extLst>
            </p:cNvPr>
            <p:cNvSpPr/>
            <p:nvPr/>
          </p:nvSpPr>
          <p:spPr>
            <a:xfrm>
              <a:off x="9819498" y="1699114"/>
              <a:ext cx="215205" cy="230544"/>
            </a:xfrm>
            <a:custGeom>
              <a:avLst/>
              <a:gdLst>
                <a:gd name="connsiteX0" fmla="*/ 215205 w 215205"/>
                <a:gd name="connsiteY0" fmla="*/ 92263 h 230544"/>
                <a:gd name="connsiteX1" fmla="*/ 215205 w 215205"/>
                <a:gd name="connsiteY1" fmla="*/ 230470 h 230544"/>
                <a:gd name="connsiteX2" fmla="*/ 146064 w 215205"/>
                <a:gd name="connsiteY2" fmla="*/ 230470 h 230544"/>
                <a:gd name="connsiteX3" fmla="*/ 146064 w 215205"/>
                <a:gd name="connsiteY3" fmla="*/ 108575 h 230544"/>
                <a:gd name="connsiteX4" fmla="*/ 108575 w 215205"/>
                <a:gd name="connsiteY4" fmla="*/ 62706 h 230544"/>
                <a:gd name="connsiteX5" fmla="*/ 68617 w 215205"/>
                <a:gd name="connsiteY5" fmla="*/ 106630 h 230544"/>
                <a:gd name="connsiteX6" fmla="*/ 68617 w 215205"/>
                <a:gd name="connsiteY6" fmla="*/ 230545 h 230544"/>
                <a:gd name="connsiteX7" fmla="*/ 0 w 215205"/>
                <a:gd name="connsiteY7" fmla="*/ 230545 h 230544"/>
                <a:gd name="connsiteX8" fmla="*/ 0 w 215205"/>
                <a:gd name="connsiteY8" fmla="*/ 7932 h 230544"/>
                <a:gd name="connsiteX9" fmla="*/ 57243 w 215205"/>
                <a:gd name="connsiteY9" fmla="*/ 7932 h 230544"/>
                <a:gd name="connsiteX10" fmla="*/ 61658 w 215205"/>
                <a:gd name="connsiteY10" fmla="*/ 32101 h 230544"/>
                <a:gd name="connsiteX11" fmla="*/ 130724 w 215205"/>
                <a:gd name="connsiteY11" fmla="*/ 0 h 230544"/>
                <a:gd name="connsiteX12" fmla="*/ 215130 w 215205"/>
                <a:gd name="connsiteY12" fmla="*/ 92338 h 23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205" h="230544">
                  <a:moveTo>
                    <a:pt x="215205" y="92263"/>
                  </a:moveTo>
                  <a:lnTo>
                    <a:pt x="215205" y="230470"/>
                  </a:lnTo>
                  <a:lnTo>
                    <a:pt x="146064" y="230470"/>
                  </a:lnTo>
                  <a:lnTo>
                    <a:pt x="146064" y="108575"/>
                  </a:lnTo>
                  <a:cubicBezTo>
                    <a:pt x="146064" y="74978"/>
                    <a:pt x="131248" y="62706"/>
                    <a:pt x="108575" y="62706"/>
                  </a:cubicBezTo>
                  <a:cubicBezTo>
                    <a:pt x="81413" y="62706"/>
                    <a:pt x="68617" y="79991"/>
                    <a:pt x="68617" y="106630"/>
                  </a:cubicBezTo>
                  <a:lnTo>
                    <a:pt x="68617" y="230545"/>
                  </a:lnTo>
                  <a:lnTo>
                    <a:pt x="0" y="230545"/>
                  </a:lnTo>
                  <a:lnTo>
                    <a:pt x="0" y="7932"/>
                  </a:lnTo>
                  <a:lnTo>
                    <a:pt x="57243" y="7932"/>
                  </a:lnTo>
                  <a:lnTo>
                    <a:pt x="61658" y="32101"/>
                  </a:lnTo>
                  <a:cubicBezTo>
                    <a:pt x="75501" y="12870"/>
                    <a:pt x="101616" y="0"/>
                    <a:pt x="130724" y="0"/>
                  </a:cubicBezTo>
                  <a:cubicBezTo>
                    <a:pt x="184525" y="0"/>
                    <a:pt x="215130" y="37040"/>
                    <a:pt x="215130" y="92338"/>
                  </a:cubicBezTo>
                  <a:close/>
                </a:path>
              </a:pathLst>
            </a:custGeom>
            <a:solidFill>
              <a:schemeClr val="bg1"/>
            </a:solidFill>
            <a:ln w="0" cap="flat">
              <a:noFill/>
              <a:prstDash val="solid"/>
              <a:miter/>
            </a:ln>
          </p:spPr>
          <p:txBody>
            <a:bodyPr rtlCol="0" anchor="ctr"/>
            <a:lstStyle/>
            <a:p>
              <a:endParaRPr lang="en-GB"/>
            </a:p>
          </p:txBody>
        </p:sp>
        <p:sp>
          <p:nvSpPr>
            <p:cNvPr id="22" name="Forme libre : forme 21">
              <a:extLst>
                <a:ext uri="{FF2B5EF4-FFF2-40B4-BE49-F238E27FC236}">
                  <a16:creationId xmlns:a16="http://schemas.microsoft.com/office/drawing/2014/main" id="{2795F92E-809D-D8D4-527C-0B026C2D519B}"/>
                </a:ext>
              </a:extLst>
            </p:cNvPr>
            <p:cNvSpPr/>
            <p:nvPr/>
          </p:nvSpPr>
          <p:spPr>
            <a:xfrm>
              <a:off x="10072715" y="1699114"/>
              <a:ext cx="195974" cy="236979"/>
            </a:xfrm>
            <a:custGeom>
              <a:avLst/>
              <a:gdLst>
                <a:gd name="connsiteX0" fmla="*/ 150 w 195974"/>
                <a:gd name="connsiteY0" fmla="*/ 162377 h 236979"/>
                <a:gd name="connsiteX1" fmla="*/ 68243 w 195974"/>
                <a:gd name="connsiteY1" fmla="*/ 162377 h 236979"/>
                <a:gd name="connsiteX2" fmla="*/ 99297 w 195974"/>
                <a:gd name="connsiteY2" fmla="*/ 186097 h 236979"/>
                <a:gd name="connsiteX3" fmla="*/ 124963 w 195974"/>
                <a:gd name="connsiteY3" fmla="*/ 168363 h 236979"/>
                <a:gd name="connsiteX4" fmla="*/ 104759 w 195974"/>
                <a:gd name="connsiteY4" fmla="*/ 151078 h 236979"/>
                <a:gd name="connsiteX5" fmla="*/ 69216 w 195974"/>
                <a:gd name="connsiteY5" fmla="*/ 142173 h 236979"/>
                <a:gd name="connsiteX6" fmla="*/ 5538 w 195974"/>
                <a:gd name="connsiteY6" fmla="*/ 75052 h 236979"/>
                <a:gd name="connsiteX7" fmla="*/ 98324 w 195974"/>
                <a:gd name="connsiteY7" fmla="*/ 0 h 236979"/>
                <a:gd name="connsiteX8" fmla="*/ 191111 w 195974"/>
                <a:gd name="connsiteY8" fmla="*/ 73556 h 236979"/>
                <a:gd name="connsiteX9" fmla="*/ 123990 w 195974"/>
                <a:gd name="connsiteY9" fmla="*/ 73556 h 236979"/>
                <a:gd name="connsiteX10" fmla="*/ 96827 w 195974"/>
                <a:gd name="connsiteY10" fmla="*/ 51856 h 236979"/>
                <a:gd name="connsiteX11" fmla="*/ 74604 w 195974"/>
                <a:gd name="connsiteY11" fmla="*/ 68692 h 236979"/>
                <a:gd name="connsiteX12" fmla="*/ 96304 w 195974"/>
                <a:gd name="connsiteY12" fmla="*/ 85453 h 236979"/>
                <a:gd name="connsiteX13" fmla="*/ 137758 w 195974"/>
                <a:gd name="connsiteY13" fmla="*/ 95331 h 236979"/>
                <a:gd name="connsiteX14" fmla="*/ 195974 w 195974"/>
                <a:gd name="connsiteY14" fmla="*/ 161479 h 236979"/>
                <a:gd name="connsiteX15" fmla="*/ 99222 w 195974"/>
                <a:gd name="connsiteY15" fmla="*/ 236980 h 236979"/>
                <a:gd name="connsiteX16" fmla="*/ 0 w 195974"/>
                <a:gd name="connsiteY16" fmla="*/ 162451 h 236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974" h="236979">
                  <a:moveTo>
                    <a:pt x="150" y="162377"/>
                  </a:moveTo>
                  <a:lnTo>
                    <a:pt x="68243" y="162377"/>
                  </a:lnTo>
                  <a:cubicBezTo>
                    <a:pt x="69216" y="177716"/>
                    <a:pt x="81563" y="186097"/>
                    <a:pt x="99297" y="186097"/>
                  </a:cubicBezTo>
                  <a:cubicBezTo>
                    <a:pt x="114113" y="186097"/>
                    <a:pt x="124963" y="180635"/>
                    <a:pt x="124963" y="168363"/>
                  </a:cubicBezTo>
                  <a:cubicBezTo>
                    <a:pt x="124963" y="156091"/>
                    <a:pt x="114562" y="153098"/>
                    <a:pt x="104759" y="151078"/>
                  </a:cubicBezTo>
                  <a:lnTo>
                    <a:pt x="69216" y="142173"/>
                  </a:lnTo>
                  <a:cubicBezTo>
                    <a:pt x="23796" y="131323"/>
                    <a:pt x="5538" y="107154"/>
                    <a:pt x="5538" y="75052"/>
                  </a:cubicBezTo>
                  <a:cubicBezTo>
                    <a:pt x="5538" y="30156"/>
                    <a:pt x="43550" y="0"/>
                    <a:pt x="98324" y="0"/>
                  </a:cubicBezTo>
                  <a:cubicBezTo>
                    <a:pt x="153098" y="0"/>
                    <a:pt x="190138" y="29632"/>
                    <a:pt x="191111" y="73556"/>
                  </a:cubicBezTo>
                  <a:lnTo>
                    <a:pt x="123990" y="73556"/>
                  </a:lnTo>
                  <a:cubicBezTo>
                    <a:pt x="123541" y="60236"/>
                    <a:pt x="112616" y="51856"/>
                    <a:pt x="96827" y="51856"/>
                  </a:cubicBezTo>
                  <a:cubicBezTo>
                    <a:pt x="83508" y="51856"/>
                    <a:pt x="74604" y="57767"/>
                    <a:pt x="74604" y="68692"/>
                  </a:cubicBezTo>
                  <a:cubicBezTo>
                    <a:pt x="74604" y="80515"/>
                    <a:pt x="83957" y="82535"/>
                    <a:pt x="96304" y="85453"/>
                  </a:cubicBezTo>
                  <a:lnTo>
                    <a:pt x="137758" y="95331"/>
                  </a:lnTo>
                  <a:cubicBezTo>
                    <a:pt x="179737" y="105208"/>
                    <a:pt x="195974" y="131398"/>
                    <a:pt x="195974" y="161479"/>
                  </a:cubicBezTo>
                  <a:cubicBezTo>
                    <a:pt x="195974" y="207872"/>
                    <a:pt x="157962" y="236980"/>
                    <a:pt x="99222" y="236980"/>
                  </a:cubicBezTo>
                  <a:cubicBezTo>
                    <a:pt x="40482" y="236980"/>
                    <a:pt x="3966" y="208396"/>
                    <a:pt x="0" y="162451"/>
                  </a:cubicBezTo>
                  <a:close/>
                </a:path>
              </a:pathLst>
            </a:custGeom>
            <a:solidFill>
              <a:schemeClr val="bg1"/>
            </a:solidFill>
            <a:ln w="0" cap="flat">
              <a:noFill/>
              <a:prstDash val="solid"/>
              <a:miter/>
            </a:ln>
          </p:spPr>
          <p:txBody>
            <a:bodyPr rtlCol="0" anchor="ctr"/>
            <a:lstStyle/>
            <a:p>
              <a:endParaRPr lang="en-GB"/>
            </a:p>
          </p:txBody>
        </p:sp>
      </p:grpSp>
      <p:pic>
        <p:nvPicPr>
          <p:cNvPr id="46" name="Image 45" descr="Une image contenant lune, objet astronomique, Événement céleste, clair de lune&#10;&#10;Description générée automatiquement">
            <a:extLst>
              <a:ext uri="{FF2B5EF4-FFF2-40B4-BE49-F238E27FC236}">
                <a16:creationId xmlns:a16="http://schemas.microsoft.com/office/drawing/2014/main" id="{9F23E934-65CD-92F6-B232-F92CC7400E02}"/>
              </a:ext>
            </a:extLst>
          </p:cNvPr>
          <p:cNvPicPr>
            <a:picLocks noChangeAspect="1"/>
          </p:cNvPicPr>
          <p:nvPr/>
        </p:nvPicPr>
        <p:blipFill>
          <a:blip r:embed="rId5"/>
          <a:stretch>
            <a:fillRect/>
          </a:stretch>
        </p:blipFill>
        <p:spPr>
          <a:xfrm>
            <a:off x="7804276" y="760853"/>
            <a:ext cx="1981605" cy="1981605"/>
          </a:xfrm>
          <a:prstGeom prst="rect">
            <a:avLst/>
          </a:prstGeom>
        </p:spPr>
      </p:pic>
      <p:sp>
        <p:nvSpPr>
          <p:cNvPr id="48" name="ZoneTexte 47">
            <a:extLst>
              <a:ext uri="{FF2B5EF4-FFF2-40B4-BE49-F238E27FC236}">
                <a16:creationId xmlns:a16="http://schemas.microsoft.com/office/drawing/2014/main" id="{E3E4C135-3E00-4475-FBEB-5B1D2FBF17E6}"/>
              </a:ext>
            </a:extLst>
          </p:cNvPr>
          <p:cNvSpPr txBox="1"/>
          <p:nvPr/>
        </p:nvSpPr>
        <p:spPr>
          <a:xfrm>
            <a:off x="6312878" y="4216753"/>
            <a:ext cx="4716000" cy="501308"/>
          </a:xfrm>
          <a:prstGeom prst="roundRect">
            <a:avLst>
              <a:gd name="adj" fmla="val 50000"/>
            </a:avLst>
          </a:prstGeom>
          <a:solidFill>
            <a:schemeClr val="bg1"/>
          </a:solidFill>
        </p:spPr>
        <p:txBody>
          <a:bodyPr wrap="none" lIns="36000" tIns="0" rIns="36000" bIns="0" rtlCol="0" anchor="ctr">
            <a:noAutofit/>
          </a:bodyPr>
          <a:lstStyle/>
          <a:p>
            <a:pPr algn="ctr">
              <a:buClr>
                <a:schemeClr val="tx2"/>
              </a:buClr>
            </a:pPr>
            <a:r>
              <a:rPr lang="fr-FR" sz="2400" b="1">
                <a:solidFill>
                  <a:schemeClr val="tx2"/>
                </a:solidFill>
              </a:rPr>
              <a:t>ATELIER PRODUIT</a:t>
            </a:r>
            <a:endParaRPr lang="en-GB" sz="2400" b="1">
              <a:solidFill>
                <a:schemeClr val="tx2"/>
              </a:solidFill>
            </a:endParaRPr>
          </a:p>
        </p:txBody>
      </p:sp>
      <p:pic>
        <p:nvPicPr>
          <p:cNvPr id="3" name="COMPOSE IT CEGID - 17052024 - Music -20 sec ">
            <a:hlinkClick r:id="" action="ppaction://media"/>
            <a:extLst>
              <a:ext uri="{FF2B5EF4-FFF2-40B4-BE49-F238E27FC236}">
                <a16:creationId xmlns:a16="http://schemas.microsoft.com/office/drawing/2014/main" id="{FAF8A0B5-46D5-A6AF-68B9-698FF5F7FE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77391"/>
            <a:ext cx="406400" cy="406400"/>
          </a:xfrm>
          <a:prstGeom prst="rect">
            <a:avLst/>
          </a:prstGeom>
        </p:spPr>
      </p:pic>
      <p:sp>
        <p:nvSpPr>
          <p:cNvPr id="6" name="Parallélogramme 5">
            <a:extLst>
              <a:ext uri="{FF2B5EF4-FFF2-40B4-BE49-F238E27FC236}">
                <a16:creationId xmlns:a16="http://schemas.microsoft.com/office/drawing/2014/main" id="{EC32E795-482B-8400-213F-45DAED581BD8}"/>
              </a:ext>
            </a:extLst>
          </p:cNvPr>
          <p:cNvSpPr/>
          <p:nvPr/>
        </p:nvSpPr>
        <p:spPr>
          <a:xfrm>
            <a:off x="-18510313" y="-43542"/>
            <a:ext cx="18009045" cy="6858000"/>
          </a:xfrm>
          <a:prstGeom prst="parallelogram">
            <a:avLst>
              <a:gd name="adj" fmla="val 13329"/>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5" name="ZoneTexte 44">
            <a:extLst>
              <a:ext uri="{FF2B5EF4-FFF2-40B4-BE49-F238E27FC236}">
                <a16:creationId xmlns:a16="http://schemas.microsoft.com/office/drawing/2014/main" id="{DCD7019F-6D60-AB8F-71B2-190BC2827290}"/>
              </a:ext>
            </a:extLst>
          </p:cNvPr>
          <p:cNvSpPr txBox="1"/>
          <p:nvPr/>
        </p:nvSpPr>
        <p:spPr>
          <a:xfrm>
            <a:off x="6555682" y="4842953"/>
            <a:ext cx="4230391" cy="492443"/>
          </a:xfrm>
          <a:prstGeom prst="rect">
            <a:avLst/>
          </a:prstGeom>
          <a:noFill/>
        </p:spPr>
        <p:txBody>
          <a:bodyPr wrap="square" lIns="36000" tIns="0" rIns="36000" bIns="0" rtlCol="0">
            <a:spAutoFit/>
          </a:bodyPr>
          <a:lstStyle/>
          <a:p>
            <a:pPr algn="ctr">
              <a:buClr>
                <a:schemeClr val="tx2"/>
              </a:buClr>
            </a:pPr>
            <a:r>
              <a:rPr lang="fr-FR" sz="3200" b="1" err="1">
                <a:solidFill>
                  <a:schemeClr val="bg1"/>
                </a:solidFill>
                <a:latin typeface="+mj-lt"/>
                <a:cs typeface="Segoe UI Semilight" panose="020B0402040204020203" pitchFamily="34" charset="0"/>
              </a:rPr>
              <a:t>ASSUREX</a:t>
            </a:r>
            <a:endParaRPr lang="en-GB" sz="2400">
              <a:solidFill>
                <a:schemeClr val="bg1"/>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2276753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513" fill="hold"/>
                                        <p:tgtEl>
                                          <p:spTgt spid="3"/>
                                        </p:tgtEl>
                                      </p:cBhvr>
                                    </p:cmd>
                                  </p:childTnLst>
                                </p:cTn>
                              </p:par>
                              <p:par>
                                <p:cTn id="7" presetID="2" presetClass="entr" presetSubtype="2"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500" fill="hold"/>
                                        <p:tgtEl>
                                          <p:spTgt spid="6"/>
                                        </p:tgtEl>
                                        <p:attrNameLst>
                                          <p:attrName>ppt_x</p:attrName>
                                        </p:attrNameLst>
                                      </p:cBhvr>
                                      <p:tavLst>
                                        <p:tav tm="0">
                                          <p:val>
                                            <p:strVal val="1+#ppt_w/2"/>
                                          </p:val>
                                        </p:tav>
                                        <p:tav tm="100000">
                                          <p:val>
                                            <p:strVal val="#ppt_x"/>
                                          </p:val>
                                        </p:tav>
                                      </p:tavLst>
                                    </p:anim>
                                    <p:anim calcmode="lin" valueType="num">
                                      <p:cBhvr additive="base">
                                        <p:cTn id="10" dur="500" fill="hold"/>
                                        <p:tgtEl>
                                          <p:spTgt spid="6"/>
                                        </p:tgtEl>
                                        <p:attrNameLst>
                                          <p:attrName>ppt_y</p:attrName>
                                        </p:attrNameLst>
                                      </p:cBhvr>
                                      <p:tavLst>
                                        <p:tav tm="0">
                                          <p:val>
                                            <p:strVal val="#ppt_y"/>
                                          </p:val>
                                        </p:tav>
                                        <p:tav tm="100000">
                                          <p:val>
                                            <p:strVal val="#ppt_y"/>
                                          </p:val>
                                        </p:tav>
                                      </p:tavLst>
                                    </p:anim>
                                  </p:childTnLst>
                                </p:cTn>
                              </p:par>
                              <p:par>
                                <p:cTn id="11" presetID="2" presetClass="entr" presetSubtype="2" fill="hold" grpId="0" nodeType="withEffect">
                                  <p:stCondLst>
                                    <p:cond delay="500"/>
                                  </p:stCondLst>
                                  <p:childTnLst>
                                    <p:set>
                                      <p:cBhvr>
                                        <p:cTn id="12" dur="1" fill="hold">
                                          <p:stCondLst>
                                            <p:cond delay="0"/>
                                          </p:stCondLst>
                                        </p:cTn>
                                        <p:tgtEl>
                                          <p:spTgt spid="42"/>
                                        </p:tgtEl>
                                        <p:attrNameLst>
                                          <p:attrName>style.visibility</p:attrName>
                                        </p:attrNameLst>
                                      </p:cBhvr>
                                      <p:to>
                                        <p:strVal val="visible"/>
                                      </p:to>
                                    </p:set>
                                    <p:anim calcmode="lin" valueType="num">
                                      <p:cBhvr additive="base">
                                        <p:cTn id="13" dur="500" fill="hold"/>
                                        <p:tgtEl>
                                          <p:spTgt spid="42"/>
                                        </p:tgtEl>
                                        <p:attrNameLst>
                                          <p:attrName>ppt_x</p:attrName>
                                        </p:attrNameLst>
                                      </p:cBhvr>
                                      <p:tavLst>
                                        <p:tav tm="0">
                                          <p:val>
                                            <p:strVal val="1+#ppt_w/2"/>
                                          </p:val>
                                        </p:tav>
                                        <p:tav tm="100000">
                                          <p:val>
                                            <p:strVal val="#ppt_x"/>
                                          </p:val>
                                        </p:tav>
                                      </p:tavLst>
                                    </p:anim>
                                    <p:anim calcmode="lin" valueType="num">
                                      <p:cBhvr additive="base">
                                        <p:cTn id="14" dur="500" fill="hold"/>
                                        <p:tgtEl>
                                          <p:spTgt spid="42"/>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75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1+#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par>
                                <p:cTn id="19" presetID="23" presetClass="entr" presetSubtype="16" fill="hold" nodeType="withEffect">
                                  <p:stCondLst>
                                    <p:cond delay="1000"/>
                                  </p:stCondLst>
                                  <p:childTnLst>
                                    <p:set>
                                      <p:cBhvr>
                                        <p:cTn id="20" dur="1" fill="hold">
                                          <p:stCondLst>
                                            <p:cond delay="0"/>
                                          </p:stCondLst>
                                        </p:cTn>
                                        <p:tgtEl>
                                          <p:spTgt spid="46"/>
                                        </p:tgtEl>
                                        <p:attrNameLst>
                                          <p:attrName>style.visibility</p:attrName>
                                        </p:attrNameLst>
                                      </p:cBhvr>
                                      <p:to>
                                        <p:strVal val="visible"/>
                                      </p:to>
                                    </p:set>
                                    <p:anim calcmode="lin" valueType="num">
                                      <p:cBhvr>
                                        <p:cTn id="21" dur="500" fill="hold"/>
                                        <p:tgtEl>
                                          <p:spTgt spid="46"/>
                                        </p:tgtEl>
                                        <p:attrNameLst>
                                          <p:attrName>ppt_w</p:attrName>
                                        </p:attrNameLst>
                                      </p:cBhvr>
                                      <p:tavLst>
                                        <p:tav tm="0">
                                          <p:val>
                                            <p:fltVal val="0"/>
                                          </p:val>
                                        </p:tav>
                                        <p:tav tm="100000">
                                          <p:val>
                                            <p:strVal val="#ppt_w"/>
                                          </p:val>
                                        </p:tav>
                                      </p:tavLst>
                                    </p:anim>
                                    <p:anim calcmode="lin" valueType="num">
                                      <p:cBhvr>
                                        <p:cTn id="22" dur="500" fill="hold"/>
                                        <p:tgtEl>
                                          <p:spTgt spid="46"/>
                                        </p:tgtEl>
                                        <p:attrNameLst>
                                          <p:attrName>ppt_h</p:attrName>
                                        </p:attrNameLst>
                                      </p:cBhvr>
                                      <p:tavLst>
                                        <p:tav tm="0">
                                          <p:val>
                                            <p:fltVal val="0"/>
                                          </p:val>
                                        </p:tav>
                                        <p:tav tm="100000">
                                          <p:val>
                                            <p:strVal val="#ppt_h"/>
                                          </p:val>
                                        </p:tav>
                                      </p:tavLst>
                                    </p:anim>
                                  </p:childTnLst>
                                </p:cTn>
                              </p:par>
                              <p:par>
                                <p:cTn id="23" presetID="10" presetClass="entr" presetSubtype="0" fill="hold" grpId="0" nodeType="withEffect">
                                  <p:stCondLst>
                                    <p:cond delay="275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par>
                                <p:cTn id="26" presetID="10" presetClass="entr" presetSubtype="0" fill="hold" grpId="0" nodeType="withEffect">
                                  <p:stCondLst>
                                    <p:cond delay="3500"/>
                                  </p:stCondLst>
                                  <p:iterate type="lt">
                                    <p:tmPct val="0"/>
                                  </p:iterate>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par>
                                <p:cTn id="29" presetID="26" presetClass="emph" presetSubtype="0" repeatCount="indefinite" fill="hold" grpId="1" nodeType="withEffect">
                                  <p:stCondLst>
                                    <p:cond delay="4000"/>
                                  </p:stCondLst>
                                  <p:iterate type="lt">
                                    <p:tmPct val="10000"/>
                                  </p:iterate>
                                  <p:childTnLst>
                                    <p:animEffect transition="out" filter="fade">
                                      <p:cBhvr>
                                        <p:cTn id="30" dur="1750" tmFilter="0, 0; .2, .5; .8, .5; 1, 0"/>
                                        <p:tgtEl>
                                          <p:spTgt spid="45"/>
                                        </p:tgtEl>
                                      </p:cBhvr>
                                    </p:animEffect>
                                    <p:animScale>
                                      <p:cBhvr>
                                        <p:cTn id="31" dur="875" autoRev="1" fill="hold"/>
                                        <p:tgtEl>
                                          <p:spTgt spid="4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3"/>
                </p:tgtEl>
              </p:cMediaNode>
            </p:audio>
          </p:childTnLst>
        </p:cTn>
      </p:par>
    </p:tnLst>
    <p:bldLst>
      <p:bldP spid="2" grpId="0" animBg="1"/>
      <p:bldP spid="42" grpId="0" animBg="1"/>
      <p:bldP spid="48" grpId="0" animBg="1"/>
      <p:bldP spid="6" grpId="0" animBg="1"/>
      <p:bldP spid="45" grpId="0"/>
      <p:bldP spid="45"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638346-7A99-A46A-1033-104C508C1EF2}"/>
              </a:ext>
            </a:extLst>
          </p:cNvPr>
          <p:cNvSpPr>
            <a:spLocks noGrp="1"/>
          </p:cNvSpPr>
          <p:nvPr>
            <p:ph type="title"/>
          </p:nvPr>
        </p:nvSpPr>
        <p:spPr/>
        <p:txBody>
          <a:bodyPr/>
          <a:lstStyle/>
          <a:p>
            <a:r>
              <a:rPr lang="fr-FR"/>
              <a:t>La Réponse dans </a:t>
            </a:r>
            <a:r>
              <a:rPr lang="fr-FR" err="1"/>
              <a:t>Assurex</a:t>
            </a:r>
            <a:endParaRPr lang="fr-FR"/>
          </a:p>
        </p:txBody>
      </p:sp>
      <p:sp>
        <p:nvSpPr>
          <p:cNvPr id="3" name="Espace réservé du texte 2">
            <a:extLst>
              <a:ext uri="{FF2B5EF4-FFF2-40B4-BE49-F238E27FC236}">
                <a16:creationId xmlns:a16="http://schemas.microsoft.com/office/drawing/2014/main" id="{DC1F1247-DE3A-2EC9-B371-838DF74AEBF8}"/>
              </a:ext>
            </a:extLst>
          </p:cNvPr>
          <p:cNvSpPr>
            <a:spLocks noGrp="1"/>
          </p:cNvSpPr>
          <p:nvPr>
            <p:ph type="body" sz="quarter" idx="17"/>
          </p:nvPr>
        </p:nvSpPr>
        <p:spPr>
          <a:xfrm>
            <a:off x="1306998" y="1068788"/>
            <a:ext cx="9074150" cy="4249737"/>
          </a:xfrm>
        </p:spPr>
        <p:txBody>
          <a:bodyPr/>
          <a:lstStyle/>
          <a:p>
            <a:pPr>
              <a:spcAft>
                <a:spcPts val="1800"/>
              </a:spcAft>
            </a:pPr>
            <a:r>
              <a:rPr lang="fr-FR" sz="2000"/>
              <a:t>La gestion des </a:t>
            </a:r>
            <a:r>
              <a:rPr lang="fr-FR" sz="2000" err="1"/>
              <a:t>Dashboards</a:t>
            </a:r>
            <a:r>
              <a:rPr lang="fr-FR" sz="2000"/>
              <a:t> </a:t>
            </a:r>
            <a:r>
              <a:rPr lang="fr-FR" sz="2000" err="1"/>
              <a:t>Assurex</a:t>
            </a:r>
            <a:endParaRPr lang="fr-FR" sz="2000"/>
          </a:p>
          <a:p>
            <a:pPr>
              <a:spcAft>
                <a:spcPts val="600"/>
              </a:spcAft>
            </a:pPr>
            <a:endParaRPr lang="fr-FR" sz="1400">
              <a:solidFill>
                <a:schemeClr val="tx1"/>
              </a:solidFill>
            </a:endParaRPr>
          </a:p>
          <a:p>
            <a:pPr marL="342900" indent="-342900">
              <a:buFont typeface="Wingdings" panose="05000000000000000000" pitchFamily="2" charset="2"/>
              <a:buChar char="Ø"/>
            </a:pPr>
            <a:r>
              <a:rPr lang="fr-FR" sz="1800"/>
              <a:t>Une gestion configurable s’appuyant sur un catalogue d’éléments unitaires fournis</a:t>
            </a:r>
          </a:p>
          <a:p>
            <a:pPr marL="342900" indent="-342900">
              <a:buFont typeface="Wingdings" panose="05000000000000000000" pitchFamily="2" charset="2"/>
              <a:buChar char="Ø"/>
            </a:pPr>
            <a:endParaRPr lang="fr-FR" sz="1050">
              <a:solidFill>
                <a:schemeClr val="tx1"/>
              </a:solidFill>
            </a:endParaRPr>
          </a:p>
          <a:p>
            <a:pPr marL="342900" indent="-342900">
              <a:buFont typeface="Wingdings" panose="05000000000000000000" pitchFamily="2" charset="2"/>
              <a:buChar char="Ø"/>
            </a:pPr>
            <a:r>
              <a:rPr lang="fr-FR" sz="1800"/>
              <a:t>L’administrateur des </a:t>
            </a:r>
            <a:r>
              <a:rPr lang="fr-FR" sz="1800" err="1"/>
              <a:t>dashboard</a:t>
            </a:r>
            <a:r>
              <a:rPr lang="fr-FR" sz="1800"/>
              <a:t> peut concevoir des modèles de </a:t>
            </a:r>
            <a:r>
              <a:rPr lang="fr-FR" sz="1800" err="1"/>
              <a:t>dashboard</a:t>
            </a:r>
            <a:endParaRPr lang="fr-FR" sz="1800"/>
          </a:p>
          <a:p>
            <a:pPr marL="522900" lvl="3" indent="-342900">
              <a:buFont typeface="Wingdings" panose="05000000000000000000" pitchFamily="2" charset="2"/>
              <a:buChar char="Ø"/>
            </a:pPr>
            <a:r>
              <a:rPr lang="fr-FR" sz="1400"/>
              <a:t>Définir un </a:t>
            </a:r>
            <a:r>
              <a:rPr lang="fr-FR" sz="1400" err="1"/>
              <a:t>dashboard</a:t>
            </a:r>
            <a:r>
              <a:rPr lang="fr-FR" sz="1400"/>
              <a:t> adapté selon le type de suivi souhaité</a:t>
            </a:r>
          </a:p>
          <a:p>
            <a:pPr marL="522900" lvl="3" indent="-342900">
              <a:buFont typeface="Wingdings" panose="05000000000000000000" pitchFamily="2" charset="2"/>
              <a:buChar char="Ø"/>
            </a:pPr>
            <a:r>
              <a:rPr lang="fr-FR" sz="1400"/>
              <a:t>Définir les profils pouvant accéder au </a:t>
            </a:r>
            <a:r>
              <a:rPr lang="fr-FR" sz="1400" err="1"/>
              <a:t>dashboard</a:t>
            </a:r>
            <a:r>
              <a:rPr lang="fr-FR" sz="1400"/>
              <a:t> ou restreindre à une liste définie d’utilisateurs</a:t>
            </a:r>
          </a:p>
          <a:p>
            <a:pPr marL="522900" lvl="3" indent="-342900">
              <a:buFont typeface="Wingdings" panose="05000000000000000000" pitchFamily="2" charset="2"/>
              <a:buChar char="Ø"/>
            </a:pPr>
            <a:endParaRPr lang="fr-FR" sz="1400"/>
          </a:p>
          <a:p>
            <a:pPr marL="342900" indent="-342900">
              <a:buFont typeface="Wingdings" panose="05000000000000000000" pitchFamily="2" charset="2"/>
              <a:buChar char="Ø"/>
            </a:pPr>
            <a:r>
              <a:rPr lang="fr-FR" sz="1800"/>
              <a:t>Chaque utilisateur </a:t>
            </a:r>
          </a:p>
          <a:p>
            <a:pPr marL="522900" marR="0" lvl="3" indent="-342900" algn="l" defTabSz="914400" rtl="0" eaLnBrk="1" fontAlgn="auto" latinLnBrk="0" hangingPunct="1">
              <a:lnSpc>
                <a:spcPct val="110000"/>
              </a:lnSpc>
              <a:spcBef>
                <a:spcPts val="300"/>
              </a:spcBef>
              <a:spcAft>
                <a:spcPts val="0"/>
              </a:spcAft>
              <a:buClr>
                <a:srgbClr val="0046FE"/>
              </a:buClr>
              <a:buSzTx/>
              <a:buFont typeface="Wingdings" panose="05000000000000000000" pitchFamily="2" charset="2"/>
              <a:buChar char="Ø"/>
              <a:tabLst/>
              <a:defRPr/>
            </a:pPr>
            <a:r>
              <a:rPr kumimoji="0" lang="fr-FR" sz="1400" b="0" i="0" u="none" strike="noStrike" kern="1200" cap="none" spc="0" normalizeH="0" baseline="0" noProof="0">
                <a:ln>
                  <a:noFill/>
                </a:ln>
                <a:solidFill>
                  <a:srgbClr val="002C52"/>
                </a:solidFill>
                <a:effectLst/>
                <a:uLnTx/>
                <a:uFillTx/>
                <a:latin typeface="Segoe UI"/>
                <a:ea typeface="+mn-ea"/>
                <a:cs typeface="+mn-cs"/>
              </a:rPr>
              <a:t>Visualiser en page d’accueil (à chaque connexion ou     ) le </a:t>
            </a:r>
            <a:r>
              <a:rPr kumimoji="0" lang="fr-FR" sz="1400" b="0" i="0" u="none" strike="noStrike" kern="1200" cap="none" spc="0" normalizeH="0" baseline="0" noProof="0" err="1">
                <a:ln>
                  <a:noFill/>
                </a:ln>
                <a:solidFill>
                  <a:srgbClr val="002C52"/>
                </a:solidFill>
                <a:effectLst/>
                <a:uLnTx/>
                <a:uFillTx/>
                <a:latin typeface="Segoe UI"/>
                <a:ea typeface="+mn-ea"/>
                <a:cs typeface="+mn-cs"/>
              </a:rPr>
              <a:t>dashboard</a:t>
            </a:r>
            <a:r>
              <a:rPr kumimoji="0" lang="fr-FR" sz="1400" b="0" i="0" u="none" strike="noStrike" kern="1200" cap="none" spc="0" normalizeH="0" baseline="0" noProof="0">
                <a:ln>
                  <a:noFill/>
                </a:ln>
                <a:solidFill>
                  <a:srgbClr val="002C52"/>
                </a:solidFill>
                <a:effectLst/>
                <a:uLnTx/>
                <a:uFillTx/>
                <a:latin typeface="Segoe UI"/>
                <a:ea typeface="+mn-ea"/>
                <a:cs typeface="+mn-cs"/>
              </a:rPr>
              <a:t> défini comme </a:t>
            </a:r>
            <a:r>
              <a:rPr kumimoji="0" lang="fr-FR" sz="1400" b="0" i="0" u="none" strike="noStrike" kern="1200" cap="none" spc="0" normalizeH="0" baseline="0" noProof="0" err="1">
                <a:ln>
                  <a:noFill/>
                </a:ln>
                <a:solidFill>
                  <a:srgbClr val="002C52"/>
                </a:solidFill>
                <a:effectLst/>
                <a:uLnTx/>
                <a:uFillTx/>
                <a:latin typeface="Segoe UI"/>
                <a:ea typeface="+mn-ea"/>
                <a:cs typeface="+mn-cs"/>
              </a:rPr>
              <a:t>dashboard</a:t>
            </a:r>
            <a:r>
              <a:rPr kumimoji="0" lang="fr-FR" sz="1400" b="0" i="0" u="none" strike="noStrike" kern="1200" cap="none" spc="0" normalizeH="0" baseline="0" noProof="0">
                <a:ln>
                  <a:noFill/>
                </a:ln>
                <a:solidFill>
                  <a:srgbClr val="002C52"/>
                </a:solidFill>
                <a:effectLst/>
                <a:uLnTx/>
                <a:uFillTx/>
                <a:latin typeface="Segoe UI"/>
                <a:ea typeface="+mn-ea"/>
                <a:cs typeface="+mn-cs"/>
              </a:rPr>
              <a:t> par défaut</a:t>
            </a:r>
          </a:p>
          <a:p>
            <a:pPr marL="522900" marR="0" lvl="3" indent="-342900" algn="l" defTabSz="914400" rtl="0" eaLnBrk="1" fontAlgn="auto" latinLnBrk="0" hangingPunct="1">
              <a:lnSpc>
                <a:spcPct val="110000"/>
              </a:lnSpc>
              <a:spcBef>
                <a:spcPts val="300"/>
              </a:spcBef>
              <a:spcAft>
                <a:spcPts val="0"/>
              </a:spcAft>
              <a:buClr>
                <a:srgbClr val="0046FE"/>
              </a:buClr>
              <a:buSzTx/>
              <a:buFont typeface="Wingdings" panose="05000000000000000000" pitchFamily="2" charset="2"/>
              <a:buChar char="Ø"/>
              <a:tabLst/>
              <a:defRPr/>
            </a:pPr>
            <a:r>
              <a:rPr kumimoji="0" lang="fr-FR" sz="1400" b="0" i="0" u="none" strike="noStrike" kern="1200" cap="none" spc="0" normalizeH="0" baseline="0" noProof="0">
                <a:ln>
                  <a:noFill/>
                </a:ln>
                <a:solidFill>
                  <a:srgbClr val="002C52"/>
                </a:solidFill>
                <a:effectLst/>
                <a:uLnTx/>
                <a:uFillTx/>
                <a:latin typeface="Segoe UI"/>
                <a:ea typeface="+mn-ea"/>
                <a:cs typeface="+mn-cs"/>
              </a:rPr>
              <a:t>Peut disposer de l’accès à plusieurs </a:t>
            </a:r>
            <a:r>
              <a:rPr kumimoji="0" lang="fr-FR" sz="1400" b="0" i="0" u="none" strike="noStrike" kern="1200" cap="none" spc="0" normalizeH="0" baseline="0" noProof="0" err="1">
                <a:ln>
                  <a:noFill/>
                </a:ln>
                <a:solidFill>
                  <a:srgbClr val="002C52"/>
                </a:solidFill>
                <a:effectLst/>
                <a:uLnTx/>
                <a:uFillTx/>
                <a:latin typeface="Segoe UI"/>
                <a:ea typeface="+mn-ea"/>
                <a:cs typeface="+mn-cs"/>
              </a:rPr>
              <a:t>dashboards</a:t>
            </a:r>
            <a:r>
              <a:rPr kumimoji="0" lang="fr-FR" sz="1400" b="0" i="0" u="none" strike="noStrike" kern="1200" cap="none" spc="0" normalizeH="0" baseline="0" noProof="0">
                <a:ln>
                  <a:noFill/>
                </a:ln>
                <a:solidFill>
                  <a:srgbClr val="002C52"/>
                </a:solidFill>
                <a:effectLst/>
                <a:uLnTx/>
                <a:uFillTx/>
                <a:latin typeface="Segoe UI"/>
                <a:ea typeface="+mn-ea"/>
                <a:cs typeface="+mn-cs"/>
              </a:rPr>
              <a:t> établis selon un contexte d’usage</a:t>
            </a:r>
          </a:p>
          <a:p>
            <a:pPr marL="522900" marR="0" lvl="3" indent="-342900" algn="l" defTabSz="914400" rtl="0" eaLnBrk="1" fontAlgn="auto" latinLnBrk="0" hangingPunct="1">
              <a:lnSpc>
                <a:spcPct val="110000"/>
              </a:lnSpc>
              <a:spcBef>
                <a:spcPts val="300"/>
              </a:spcBef>
              <a:spcAft>
                <a:spcPts val="0"/>
              </a:spcAft>
              <a:buClr>
                <a:srgbClr val="0046FE"/>
              </a:buClr>
              <a:buSzTx/>
              <a:buFont typeface="Wingdings" panose="05000000000000000000" pitchFamily="2" charset="2"/>
              <a:buChar char="Ø"/>
              <a:tabLst/>
              <a:defRPr/>
            </a:pPr>
            <a:r>
              <a:rPr kumimoji="0" lang="fr-FR" sz="1400" b="0" i="0" u="none" strike="noStrike" kern="1200" cap="none" spc="0" normalizeH="0" baseline="0" noProof="0">
                <a:ln>
                  <a:noFill/>
                </a:ln>
                <a:solidFill>
                  <a:srgbClr val="002C52"/>
                </a:solidFill>
                <a:effectLst/>
                <a:uLnTx/>
                <a:uFillTx/>
                <a:latin typeface="Segoe UI"/>
                <a:ea typeface="+mn-ea"/>
                <a:cs typeface="+mn-cs"/>
              </a:rPr>
              <a:t>Peut constituer ses propres </a:t>
            </a:r>
            <a:r>
              <a:rPr kumimoji="0" lang="fr-FR" sz="1400" b="0" i="0" u="none" strike="noStrike" kern="1200" cap="none" spc="0" normalizeH="0" baseline="0" noProof="0" err="1">
                <a:ln>
                  <a:noFill/>
                </a:ln>
                <a:solidFill>
                  <a:srgbClr val="002C52"/>
                </a:solidFill>
                <a:effectLst/>
                <a:uLnTx/>
                <a:uFillTx/>
                <a:latin typeface="Segoe UI"/>
                <a:ea typeface="+mn-ea"/>
                <a:cs typeface="+mn-cs"/>
              </a:rPr>
              <a:t>dashboards</a:t>
            </a:r>
            <a:r>
              <a:rPr kumimoji="0" lang="fr-FR" sz="1400" b="0" i="0" u="none" strike="noStrike" kern="1200" cap="none" spc="0" normalizeH="0" baseline="0" noProof="0">
                <a:ln>
                  <a:noFill/>
                </a:ln>
                <a:solidFill>
                  <a:srgbClr val="002C52"/>
                </a:solidFill>
                <a:effectLst/>
                <a:uLnTx/>
                <a:uFillTx/>
                <a:latin typeface="Segoe UI"/>
                <a:ea typeface="+mn-ea"/>
                <a:cs typeface="+mn-cs"/>
              </a:rPr>
              <a:t> </a:t>
            </a:r>
            <a:r>
              <a:rPr kumimoji="0" lang="fr-FR" sz="1200" b="0" i="0" u="none" strike="noStrike" kern="1200" cap="none" spc="0" normalizeH="0" baseline="0" noProof="0">
                <a:ln>
                  <a:noFill/>
                </a:ln>
                <a:solidFill>
                  <a:srgbClr val="002C52"/>
                </a:solidFill>
                <a:effectLst/>
                <a:uLnTx/>
                <a:uFillTx/>
                <a:latin typeface="Segoe UI"/>
                <a:ea typeface="+mn-ea"/>
                <a:cs typeface="+mn-cs"/>
              </a:rPr>
              <a:t>(si le droit lui est donné)</a:t>
            </a:r>
          </a:p>
          <a:p>
            <a:pPr marL="342900" indent="-342900">
              <a:buFont typeface="Wingdings" panose="05000000000000000000" pitchFamily="2" charset="2"/>
              <a:buChar char="Ø"/>
            </a:pPr>
            <a:endParaRPr lang="fr-FR"/>
          </a:p>
        </p:txBody>
      </p:sp>
      <p:pic>
        <p:nvPicPr>
          <p:cNvPr id="7" name="Image 6">
            <a:extLst>
              <a:ext uri="{FF2B5EF4-FFF2-40B4-BE49-F238E27FC236}">
                <a16:creationId xmlns:a16="http://schemas.microsoft.com/office/drawing/2014/main" id="{4057DE58-AB3B-FDFB-B602-7052D4BCAE57}"/>
              </a:ext>
            </a:extLst>
          </p:cNvPr>
          <p:cNvPicPr>
            <a:picLocks noChangeAspect="1"/>
          </p:cNvPicPr>
          <p:nvPr/>
        </p:nvPicPr>
        <p:blipFill>
          <a:blip r:embed="rId3"/>
          <a:stretch>
            <a:fillRect/>
          </a:stretch>
        </p:blipFill>
        <p:spPr>
          <a:xfrm>
            <a:off x="5879352" y="4442166"/>
            <a:ext cx="247750" cy="276337"/>
          </a:xfrm>
          <a:prstGeom prst="rect">
            <a:avLst/>
          </a:prstGeom>
        </p:spPr>
      </p:pic>
      <p:graphicFrame>
        <p:nvGraphicFramePr>
          <p:cNvPr id="4" name="Diagramme 3">
            <a:extLst>
              <a:ext uri="{FF2B5EF4-FFF2-40B4-BE49-F238E27FC236}">
                <a16:creationId xmlns:a16="http://schemas.microsoft.com/office/drawing/2014/main" id="{4BB0CE65-BDB8-BECF-00FF-CF5B801882E4}"/>
              </a:ext>
            </a:extLst>
          </p:cNvPr>
          <p:cNvGraphicFramePr/>
          <p:nvPr>
            <p:extLst>
              <p:ext uri="{D42A27DB-BD31-4B8C-83A1-F6EECF244321}">
                <p14:modId xmlns:p14="http://schemas.microsoft.com/office/powerpoint/2010/main" val="3253950031"/>
              </p:ext>
            </p:extLst>
          </p:nvPr>
        </p:nvGraphicFramePr>
        <p:xfrm>
          <a:off x="753706" y="5318525"/>
          <a:ext cx="8128000" cy="16969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274783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C8BB99-1DFE-50A4-F346-E990AE51EF25}"/>
              </a:ext>
            </a:extLst>
          </p:cNvPr>
          <p:cNvSpPr>
            <a:spLocks noGrp="1"/>
          </p:cNvSpPr>
          <p:nvPr>
            <p:ph type="title"/>
          </p:nvPr>
        </p:nvSpPr>
        <p:spPr/>
        <p:txBody>
          <a:bodyPr/>
          <a:lstStyle/>
          <a:p>
            <a:r>
              <a:rPr lang="fr-FR" dirty="0"/>
              <a:t>Configuration des </a:t>
            </a:r>
            <a:r>
              <a:rPr lang="fr-FR" dirty="0" err="1"/>
              <a:t>dashboards</a:t>
            </a:r>
            <a:endParaRPr lang="fr-FR" dirty="0"/>
          </a:p>
        </p:txBody>
      </p:sp>
      <p:pic>
        <p:nvPicPr>
          <p:cNvPr id="12" name="Image 11">
            <a:extLst>
              <a:ext uri="{FF2B5EF4-FFF2-40B4-BE49-F238E27FC236}">
                <a16:creationId xmlns:a16="http://schemas.microsoft.com/office/drawing/2014/main" id="{E639BD75-DBAA-4238-4F4A-CA74C36FF89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5163606" y="1095830"/>
            <a:ext cx="3464491" cy="1261196"/>
          </a:xfrm>
          <a:prstGeom prst="rect">
            <a:avLst/>
          </a:prstGeom>
          <a:ln>
            <a:solidFill>
              <a:schemeClr val="accent2"/>
            </a:solidFill>
          </a:ln>
        </p:spPr>
      </p:pic>
      <p:pic>
        <p:nvPicPr>
          <p:cNvPr id="14" name="Image 13">
            <a:extLst>
              <a:ext uri="{FF2B5EF4-FFF2-40B4-BE49-F238E27FC236}">
                <a16:creationId xmlns:a16="http://schemas.microsoft.com/office/drawing/2014/main" id="{59641B01-59C0-C99F-FC31-2E94E6B98A71}"/>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5163606" y="2544806"/>
            <a:ext cx="6603138" cy="428842"/>
          </a:xfrm>
          <a:prstGeom prst="rect">
            <a:avLst/>
          </a:prstGeom>
          <a:ln>
            <a:solidFill>
              <a:schemeClr val="accent2"/>
            </a:solidFill>
          </a:ln>
        </p:spPr>
      </p:pic>
      <p:pic>
        <p:nvPicPr>
          <p:cNvPr id="16" name="Espace réservé pour une image  28">
            <a:extLst>
              <a:ext uri="{FF2B5EF4-FFF2-40B4-BE49-F238E27FC236}">
                <a16:creationId xmlns:a16="http://schemas.microsoft.com/office/drawing/2014/main" id="{0CE94A8D-1F18-8423-3ADC-4508460282C6}"/>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98000"/>
                    </a14:imgEffect>
                    <a14:imgEffect>
                      <a14:colorTemperature colorTemp="6418"/>
                    </a14:imgEffect>
                    <a14:imgEffect>
                      <a14:saturation sat="322000"/>
                    </a14:imgEffect>
                    <a14:imgEffect>
                      <a14:brightnessContrast bright="-4000" contrast="1000"/>
                    </a14:imgEffect>
                  </a14:imgLayer>
                </a14:imgProps>
              </a:ext>
            </a:extLst>
          </a:blip>
          <a:srcRect l="4153" r="4153"/>
          <a:stretch/>
        </p:blipFill>
        <p:spPr>
          <a:xfrm>
            <a:off x="10506647" y="2645434"/>
            <a:ext cx="451477" cy="428842"/>
          </a:xfrm>
          <a:prstGeom prst="ellipse">
            <a:avLst/>
          </a:prstGeom>
          <a:ln w="38100">
            <a:solidFill>
              <a:schemeClr val="accent1"/>
            </a:solidFill>
          </a:ln>
        </p:spPr>
      </p:pic>
      <p:sp>
        <p:nvSpPr>
          <p:cNvPr id="18" name="Espace réservé du texte 2">
            <a:extLst>
              <a:ext uri="{FF2B5EF4-FFF2-40B4-BE49-F238E27FC236}">
                <a16:creationId xmlns:a16="http://schemas.microsoft.com/office/drawing/2014/main" id="{5850A0BB-BAFD-3B08-66D6-54C3D1FD33B0}"/>
              </a:ext>
            </a:extLst>
          </p:cNvPr>
          <p:cNvSpPr>
            <a:spLocks noGrp="1"/>
          </p:cNvSpPr>
          <p:nvPr>
            <p:ph type="body" sz="quarter" idx="17"/>
          </p:nvPr>
        </p:nvSpPr>
        <p:spPr>
          <a:xfrm>
            <a:off x="411130" y="1116090"/>
            <a:ext cx="4207523" cy="4249737"/>
          </a:xfrm>
        </p:spPr>
        <p:txBody>
          <a:bodyPr/>
          <a:lstStyle/>
          <a:p>
            <a:r>
              <a:rPr lang="fr-FR" sz="1800" dirty="0"/>
              <a:t>Accès</a:t>
            </a:r>
          </a:p>
          <a:p>
            <a:pPr marL="522900" lvl="3" indent="-342900">
              <a:buClr>
                <a:srgbClr val="0046FE"/>
              </a:buClr>
              <a:buFont typeface="Wingdings" panose="05000000000000000000" pitchFamily="2" charset="2"/>
              <a:buChar char="Ø"/>
              <a:defRPr/>
            </a:pPr>
            <a:r>
              <a:rPr lang="fr-FR" sz="1400" dirty="0">
                <a:solidFill>
                  <a:srgbClr val="002C52"/>
                </a:solidFill>
                <a:latin typeface="Segoe UI"/>
              </a:rPr>
              <a:t>Pour configurer des modèles</a:t>
            </a:r>
          </a:p>
          <a:p>
            <a:pPr marL="522900" lvl="3" indent="-342900">
              <a:buClr>
                <a:srgbClr val="0046FE"/>
              </a:buClr>
              <a:buFont typeface="Wingdings" panose="05000000000000000000" pitchFamily="2" charset="2"/>
              <a:buChar char="Ø"/>
              <a:defRPr/>
            </a:pPr>
            <a:endParaRPr lang="fr-FR" sz="1400" dirty="0">
              <a:solidFill>
                <a:srgbClr val="002C52"/>
              </a:solidFill>
              <a:latin typeface="Segoe UI"/>
            </a:endParaRPr>
          </a:p>
          <a:p>
            <a:pPr marL="522900" lvl="3" indent="-342900">
              <a:buClr>
                <a:srgbClr val="0046FE"/>
              </a:buClr>
              <a:buFont typeface="Wingdings" panose="05000000000000000000" pitchFamily="2" charset="2"/>
              <a:buChar char="Ø"/>
              <a:defRPr/>
            </a:pPr>
            <a:endParaRPr lang="fr-FR" sz="1400" dirty="0">
              <a:solidFill>
                <a:srgbClr val="002C52"/>
              </a:solidFill>
              <a:latin typeface="Segoe UI"/>
            </a:endParaRPr>
          </a:p>
          <a:p>
            <a:pPr marL="522900" lvl="3" indent="-342900">
              <a:buClr>
                <a:srgbClr val="0046FE"/>
              </a:buClr>
              <a:buFont typeface="Wingdings" panose="05000000000000000000" pitchFamily="2" charset="2"/>
              <a:buChar char="Ø"/>
              <a:defRPr/>
            </a:pPr>
            <a:r>
              <a:rPr lang="fr-FR" sz="1400" dirty="0">
                <a:solidFill>
                  <a:srgbClr val="002C52"/>
                </a:solidFill>
                <a:latin typeface="Segoe UI"/>
              </a:rPr>
              <a:t>Pour créer/modifier des </a:t>
            </a:r>
            <a:r>
              <a:rPr lang="fr-FR" sz="1400" dirty="0" err="1">
                <a:solidFill>
                  <a:srgbClr val="002C52"/>
                </a:solidFill>
                <a:latin typeface="Segoe UI"/>
              </a:rPr>
              <a:t>dashboards</a:t>
            </a:r>
            <a:r>
              <a:rPr lang="fr-FR" sz="1400" dirty="0">
                <a:solidFill>
                  <a:srgbClr val="002C52"/>
                </a:solidFill>
                <a:latin typeface="Segoe UI"/>
              </a:rPr>
              <a:t> personnels + changer de Dashboard</a:t>
            </a:r>
          </a:p>
          <a:p>
            <a:endParaRPr lang="fr-FR" sz="1800" dirty="0"/>
          </a:p>
          <a:p>
            <a:endParaRPr lang="fr-FR" sz="1800" dirty="0"/>
          </a:p>
          <a:p>
            <a:r>
              <a:rPr lang="fr-FR" sz="1800" dirty="0"/>
              <a:t>Configurer</a:t>
            </a:r>
          </a:p>
          <a:p>
            <a:pPr marL="522900" marR="0" lvl="3" indent="-342900" algn="l" defTabSz="914400" rtl="0" eaLnBrk="1" fontAlgn="auto" latinLnBrk="0" hangingPunct="1">
              <a:lnSpc>
                <a:spcPct val="110000"/>
              </a:lnSpc>
              <a:spcBef>
                <a:spcPts val="300"/>
              </a:spcBef>
              <a:spcAft>
                <a:spcPts val="0"/>
              </a:spcAft>
              <a:buClr>
                <a:srgbClr val="0046FE"/>
              </a:buClr>
              <a:buSzTx/>
              <a:buFont typeface="Wingdings" panose="05000000000000000000" pitchFamily="2" charset="2"/>
              <a:buChar char="Ø"/>
              <a:tabLst/>
              <a:defRPr/>
            </a:pPr>
            <a:r>
              <a:rPr kumimoji="0" lang="fr-FR" sz="1400" b="0" i="0" u="none" strike="noStrike" kern="1200" cap="none" spc="0" normalizeH="0" baseline="0" noProof="0" dirty="0">
                <a:ln>
                  <a:noFill/>
                </a:ln>
                <a:solidFill>
                  <a:srgbClr val="002C52"/>
                </a:solidFill>
                <a:effectLst/>
                <a:uLnTx/>
                <a:uFillTx/>
                <a:latin typeface="Segoe UI"/>
                <a:ea typeface="+mn-ea"/>
                <a:cs typeface="+mn-cs"/>
              </a:rPr>
              <a:t>Construire </a:t>
            </a:r>
            <a:r>
              <a:rPr lang="fr-FR" sz="1400" dirty="0">
                <a:solidFill>
                  <a:srgbClr val="002C52"/>
                </a:solidFill>
                <a:latin typeface="Segoe UI"/>
              </a:rPr>
              <a:t>la composition d’une grille à partir d’un catalogue de Widgets</a:t>
            </a:r>
          </a:p>
          <a:p>
            <a:pPr marL="702900" lvl="4" indent="-342900">
              <a:buClr>
                <a:srgbClr val="0046FE"/>
              </a:buClr>
              <a:buFont typeface="Wingdings" panose="05000000000000000000" pitchFamily="2" charset="2"/>
              <a:buChar char="Ø"/>
              <a:defRPr/>
            </a:pPr>
            <a:r>
              <a:rPr kumimoji="0" lang="fr-FR" sz="1200" b="0" i="0" u="none" strike="noStrike" kern="1200" cap="none" spc="0" normalizeH="0" baseline="0" noProof="0" dirty="0">
                <a:ln>
                  <a:noFill/>
                </a:ln>
                <a:solidFill>
                  <a:srgbClr val="002C52"/>
                </a:solidFill>
                <a:effectLst/>
                <a:uLnTx/>
                <a:uFillTx/>
                <a:latin typeface="Segoe UI"/>
                <a:ea typeface="+mn-ea"/>
                <a:cs typeface="+mn-cs"/>
              </a:rPr>
              <a:t>Positionner des widgets</a:t>
            </a:r>
          </a:p>
          <a:p>
            <a:pPr marL="702900" lvl="4" indent="-342900">
              <a:buClr>
                <a:srgbClr val="0046FE"/>
              </a:buClr>
              <a:buFont typeface="Wingdings" panose="05000000000000000000" pitchFamily="2" charset="2"/>
              <a:buChar char="Ø"/>
              <a:defRPr/>
            </a:pPr>
            <a:r>
              <a:rPr lang="fr-FR" sz="1200" dirty="0">
                <a:solidFill>
                  <a:srgbClr val="002C52"/>
                </a:solidFill>
                <a:latin typeface="Segoe UI"/>
              </a:rPr>
              <a:t>Définir l’occupation dans la grille</a:t>
            </a:r>
          </a:p>
          <a:p>
            <a:pPr marL="702900" lvl="4" indent="-342900">
              <a:buClr>
                <a:srgbClr val="0046FE"/>
              </a:buClr>
              <a:buFont typeface="Wingdings" panose="05000000000000000000" pitchFamily="2" charset="2"/>
              <a:buChar char="Ø"/>
              <a:defRPr/>
            </a:pPr>
            <a:r>
              <a:rPr kumimoji="0" lang="fr-FR" sz="1200" b="0" i="0" u="none" strike="noStrike" kern="1200" cap="none" spc="0" normalizeH="0" baseline="0" noProof="0" dirty="0">
                <a:ln>
                  <a:noFill/>
                </a:ln>
                <a:solidFill>
                  <a:srgbClr val="002C52"/>
                </a:solidFill>
                <a:effectLst/>
                <a:uLnTx/>
                <a:uFillTx/>
                <a:latin typeface="Segoe UI"/>
                <a:ea typeface="+mn-ea"/>
                <a:cs typeface="+mn-cs"/>
              </a:rPr>
              <a:t>Configurer les widgets </a:t>
            </a:r>
          </a:p>
          <a:p>
            <a:pPr marL="522900" marR="0" lvl="3" indent="-342900" algn="l" defTabSz="914400" rtl="0" eaLnBrk="1" fontAlgn="auto" latinLnBrk="0" hangingPunct="1">
              <a:lnSpc>
                <a:spcPct val="110000"/>
              </a:lnSpc>
              <a:spcBef>
                <a:spcPts val="300"/>
              </a:spcBef>
              <a:spcAft>
                <a:spcPts val="0"/>
              </a:spcAft>
              <a:buClr>
                <a:srgbClr val="0046FE"/>
              </a:buClr>
              <a:buSzTx/>
              <a:buFont typeface="Wingdings" panose="05000000000000000000" pitchFamily="2" charset="2"/>
              <a:buChar char="Ø"/>
              <a:tabLst/>
              <a:defRPr/>
            </a:pPr>
            <a:endParaRPr kumimoji="0" lang="fr-FR" sz="1400" b="0" i="0" u="none" strike="noStrike" kern="1200" cap="none" spc="0" normalizeH="0" baseline="0" noProof="0" dirty="0">
              <a:ln>
                <a:noFill/>
              </a:ln>
              <a:solidFill>
                <a:srgbClr val="002C52"/>
              </a:solidFill>
              <a:effectLst/>
              <a:uLnTx/>
              <a:uFillTx/>
              <a:latin typeface="Segoe UI"/>
              <a:ea typeface="+mn-ea"/>
              <a:cs typeface="+mn-cs"/>
            </a:endParaRPr>
          </a:p>
          <a:p>
            <a:endParaRPr lang="fr-FR" sz="1800" dirty="0"/>
          </a:p>
          <a:p>
            <a:endParaRPr lang="fr-FR" sz="1800" dirty="0"/>
          </a:p>
          <a:p>
            <a:endParaRPr lang="fr-FR" sz="1800" dirty="0"/>
          </a:p>
          <a:p>
            <a:endParaRPr lang="fr-FR" dirty="0"/>
          </a:p>
        </p:txBody>
      </p:sp>
      <p:pic>
        <p:nvPicPr>
          <p:cNvPr id="21" name="Image 20">
            <a:extLst>
              <a:ext uri="{FF2B5EF4-FFF2-40B4-BE49-F238E27FC236}">
                <a16:creationId xmlns:a16="http://schemas.microsoft.com/office/drawing/2014/main" id="{EECA3775-0ADF-D73F-EB51-E4CDF604C1E3}"/>
              </a:ext>
            </a:extLst>
          </p:cNvPr>
          <p:cNvPicPr>
            <a:picLocks noChangeAspect="1"/>
          </p:cNvPicPr>
          <p:nvPr/>
        </p:nvPicPr>
        <p:blipFill>
          <a:blip r:embed="rId9">
            <a:extLst>
              <a:ext uri="{BEBA8EAE-BF5A-486C-A8C5-ECC9F3942E4B}">
                <a14:imgProps xmlns:a14="http://schemas.microsoft.com/office/drawing/2010/main">
                  <a14:imgLayer r:embed="rId10">
                    <a14:imgEffect>
                      <a14:saturation sat="200000"/>
                    </a14:imgEffect>
                  </a14:imgLayer>
                </a14:imgProps>
              </a:ext>
            </a:extLst>
          </a:blip>
          <a:stretch>
            <a:fillRect/>
          </a:stretch>
        </p:blipFill>
        <p:spPr>
          <a:xfrm>
            <a:off x="5163606" y="3510805"/>
            <a:ext cx="5872113" cy="2860237"/>
          </a:xfrm>
          <a:prstGeom prst="rect">
            <a:avLst/>
          </a:prstGeom>
        </p:spPr>
      </p:pic>
    </p:spTree>
    <p:extLst>
      <p:ext uri="{BB962C8B-B14F-4D97-AF65-F5344CB8AC3E}">
        <p14:creationId xmlns:p14="http://schemas.microsoft.com/office/powerpoint/2010/main" val="2109624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C8BB99-1DFE-50A4-F346-E990AE51EF25}"/>
              </a:ext>
            </a:extLst>
          </p:cNvPr>
          <p:cNvSpPr>
            <a:spLocks noGrp="1"/>
          </p:cNvSpPr>
          <p:nvPr>
            <p:ph type="title"/>
          </p:nvPr>
        </p:nvSpPr>
        <p:spPr/>
        <p:txBody>
          <a:bodyPr/>
          <a:lstStyle/>
          <a:p>
            <a:r>
              <a:rPr lang="fr-FR" dirty="0"/>
              <a:t>Configuration des </a:t>
            </a:r>
            <a:r>
              <a:rPr lang="fr-FR" dirty="0" err="1"/>
              <a:t>dashboards</a:t>
            </a:r>
            <a:endParaRPr lang="fr-FR" dirty="0"/>
          </a:p>
        </p:txBody>
      </p:sp>
      <p:pic>
        <p:nvPicPr>
          <p:cNvPr id="7" name="Image 6">
            <a:extLst>
              <a:ext uri="{FF2B5EF4-FFF2-40B4-BE49-F238E27FC236}">
                <a16:creationId xmlns:a16="http://schemas.microsoft.com/office/drawing/2014/main" id="{B0E37248-8554-01C2-492F-C05294351213}"/>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9071291" y="1243483"/>
            <a:ext cx="2421431" cy="2684706"/>
          </a:xfrm>
          <a:prstGeom prst="rect">
            <a:avLst/>
          </a:prstGeom>
        </p:spPr>
      </p:pic>
      <p:pic>
        <p:nvPicPr>
          <p:cNvPr id="6" name="Image 5">
            <a:extLst>
              <a:ext uri="{FF2B5EF4-FFF2-40B4-BE49-F238E27FC236}">
                <a16:creationId xmlns:a16="http://schemas.microsoft.com/office/drawing/2014/main" id="{6CEA14BE-F86F-2E3E-B352-962C2617E050}"/>
              </a:ext>
            </a:extLst>
          </p:cNvPr>
          <p:cNvPicPr>
            <a:picLocks noChangeAspect="1"/>
          </p:cNvPicPr>
          <p:nvPr/>
        </p:nvPicPr>
        <p:blipFill>
          <a:blip r:embed="rId5"/>
          <a:stretch>
            <a:fillRect/>
          </a:stretch>
        </p:blipFill>
        <p:spPr>
          <a:xfrm>
            <a:off x="5727685" y="5327178"/>
            <a:ext cx="228692" cy="228692"/>
          </a:xfrm>
          <a:prstGeom prst="rect">
            <a:avLst/>
          </a:prstGeom>
        </p:spPr>
      </p:pic>
      <p:sp>
        <p:nvSpPr>
          <p:cNvPr id="8" name="Espace réservé du texte 2">
            <a:extLst>
              <a:ext uri="{FF2B5EF4-FFF2-40B4-BE49-F238E27FC236}">
                <a16:creationId xmlns:a16="http://schemas.microsoft.com/office/drawing/2014/main" id="{A492F1F8-5EED-8B04-0D51-A7B298AD772F}"/>
              </a:ext>
            </a:extLst>
          </p:cNvPr>
          <p:cNvSpPr txBox="1">
            <a:spLocks/>
          </p:cNvSpPr>
          <p:nvPr/>
        </p:nvSpPr>
        <p:spPr>
          <a:xfrm>
            <a:off x="668848" y="5325940"/>
            <a:ext cx="5871911" cy="1415126"/>
          </a:xfrm>
          <a:prstGeom prst="rect">
            <a:avLst/>
          </a:prstGeom>
        </p:spPr>
        <p:txBody>
          <a:bodyPr lIns="0" rIns="0"/>
          <a:lstStyle>
            <a:lvl1pPr marL="0" indent="0" algn="l" defTabSz="914400" rtl="0" eaLnBrk="1" latinLnBrk="0" hangingPunct="1">
              <a:lnSpc>
                <a:spcPct val="90000"/>
              </a:lnSpc>
              <a:spcBef>
                <a:spcPts val="0"/>
              </a:spcBef>
              <a:spcAft>
                <a:spcPts val="1200"/>
              </a:spcAft>
              <a:buFontTx/>
              <a:buNone/>
              <a:defRPr sz="24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2000" b="1" kern="1200">
                <a:solidFill>
                  <a:schemeClr val="tx2"/>
                </a:solidFill>
                <a:latin typeface="+mn-lt"/>
                <a:ea typeface="+mn-ea"/>
                <a:cs typeface="+mn-cs"/>
              </a:defRPr>
            </a:lvl2pPr>
            <a:lvl3pPr marL="0" indent="0" algn="l" defTabSz="914400" rtl="0" eaLnBrk="1" latinLnBrk="0" hangingPunct="1">
              <a:lnSpc>
                <a:spcPct val="110000"/>
              </a:lnSpc>
              <a:spcBef>
                <a:spcPts val="300"/>
              </a:spcBef>
              <a:buFontTx/>
              <a:buNone/>
              <a:defRPr sz="1600" kern="1200">
                <a:solidFill>
                  <a:schemeClr val="tx1"/>
                </a:solidFill>
                <a:latin typeface="+mn-lt"/>
                <a:ea typeface="+mn-ea"/>
                <a:cs typeface="+mn-cs"/>
              </a:defRPr>
            </a:lvl3pPr>
            <a:lvl4pPr marL="180000" indent="-180000" algn="l" defTabSz="914400" rtl="0" eaLnBrk="1" latinLnBrk="0" hangingPunct="1">
              <a:lnSpc>
                <a:spcPct val="110000"/>
              </a:lnSpc>
              <a:spcBef>
                <a:spcPts val="300"/>
              </a:spcBef>
              <a:buClr>
                <a:schemeClr val="tx2"/>
              </a:buClr>
              <a:buFont typeface="Symbol" panose="05050102010706020507" pitchFamily="18" charset="2"/>
              <a:buChar char="·"/>
              <a:defRPr sz="1600" kern="1200">
                <a:solidFill>
                  <a:schemeClr val="tx1"/>
                </a:solidFill>
                <a:latin typeface="+mn-lt"/>
                <a:ea typeface="+mn-ea"/>
                <a:cs typeface="+mn-cs"/>
              </a:defRPr>
            </a:lvl4pPr>
            <a:lvl5pPr marL="360000" indent="-180000" algn="l" defTabSz="914400" rtl="0" eaLnBrk="1" latinLnBrk="0" hangingPunct="1">
              <a:lnSpc>
                <a:spcPct val="110000"/>
              </a:lnSpc>
              <a:spcBef>
                <a:spcPts val="300"/>
              </a:spcBef>
              <a:buClrTx/>
              <a:buFont typeface="Arial"/>
              <a:buChar char="•"/>
              <a:defRPr sz="1400" i="0" kern="1200">
                <a:solidFill>
                  <a:schemeClr val="tx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22900" marR="0" lvl="3" indent="-342900" algn="l" defTabSz="914400" rtl="0" eaLnBrk="1" fontAlgn="auto" latinLnBrk="0" hangingPunct="1">
              <a:lnSpc>
                <a:spcPts val="1700"/>
              </a:lnSpc>
              <a:spcBef>
                <a:spcPts val="300"/>
              </a:spcBef>
              <a:spcAft>
                <a:spcPts val="0"/>
              </a:spcAft>
              <a:buClr>
                <a:srgbClr val="0046FE"/>
              </a:buClr>
              <a:buSzTx/>
              <a:buFont typeface="Wingdings" panose="05000000000000000000" pitchFamily="2" charset="2"/>
              <a:buChar char="Ø"/>
              <a:tabLst/>
              <a:defRPr/>
            </a:pPr>
            <a:r>
              <a:rPr kumimoji="0" lang="fr-FR" sz="1200" b="0" i="0" u="none" strike="noStrike" kern="1200" cap="none" spc="0" normalizeH="0" baseline="0" noProof="0">
                <a:ln>
                  <a:noFill/>
                </a:ln>
                <a:solidFill>
                  <a:srgbClr val="002C52"/>
                </a:solidFill>
                <a:effectLst/>
                <a:uLnTx/>
                <a:uFillTx/>
                <a:latin typeface="Segoe UI"/>
                <a:ea typeface="+mn-ea"/>
                <a:cs typeface="+mn-cs"/>
              </a:rPr>
              <a:t>Ajouter une widget </a:t>
            </a:r>
          </a:p>
          <a:p>
            <a:pPr marL="522900" marR="0" lvl="3" indent="-342900" algn="l" defTabSz="914400" rtl="0" eaLnBrk="1" fontAlgn="auto" latinLnBrk="0" hangingPunct="1">
              <a:lnSpc>
                <a:spcPts val="1700"/>
              </a:lnSpc>
              <a:spcBef>
                <a:spcPts val="300"/>
              </a:spcBef>
              <a:spcAft>
                <a:spcPts val="0"/>
              </a:spcAft>
              <a:buClr>
                <a:srgbClr val="0046FE"/>
              </a:buClr>
              <a:buSzTx/>
              <a:buFont typeface="Wingdings" panose="05000000000000000000" pitchFamily="2" charset="2"/>
              <a:buChar char="Ø"/>
              <a:tabLst/>
              <a:defRPr/>
            </a:pPr>
            <a:r>
              <a:rPr kumimoji="0" lang="fr-FR" sz="1200" b="0" i="0" u="none" strike="noStrike" kern="1200" cap="none" spc="0" normalizeH="0" baseline="0" noProof="0">
                <a:ln>
                  <a:noFill/>
                </a:ln>
                <a:solidFill>
                  <a:srgbClr val="002C52"/>
                </a:solidFill>
                <a:effectLst/>
                <a:uLnTx/>
                <a:uFillTx/>
                <a:latin typeface="Segoe UI"/>
                <a:ea typeface="+mn-ea"/>
                <a:cs typeface="+mn-cs"/>
              </a:rPr>
              <a:t>Selon la widget , configurer ses éléments d’affichage et confirmer</a:t>
            </a:r>
          </a:p>
          <a:p>
            <a:pPr marL="522900" marR="0" lvl="3" indent="-342900" algn="l" defTabSz="914400" rtl="0" eaLnBrk="1" fontAlgn="auto" latinLnBrk="0" hangingPunct="1">
              <a:lnSpc>
                <a:spcPts val="1700"/>
              </a:lnSpc>
              <a:spcBef>
                <a:spcPts val="300"/>
              </a:spcBef>
              <a:spcAft>
                <a:spcPts val="0"/>
              </a:spcAft>
              <a:buClr>
                <a:srgbClr val="0046FE"/>
              </a:buClr>
              <a:buSzTx/>
              <a:buFont typeface="Wingdings" panose="05000000000000000000" pitchFamily="2" charset="2"/>
              <a:buChar char="Ø"/>
              <a:tabLst/>
              <a:defRPr/>
            </a:pPr>
            <a:r>
              <a:rPr kumimoji="0" lang="fr-FR" sz="1200" b="0" i="0" u="none" strike="noStrike" kern="1200" cap="none" spc="0" normalizeH="0" baseline="0" noProof="0">
                <a:ln>
                  <a:noFill/>
                </a:ln>
                <a:solidFill>
                  <a:srgbClr val="002C52"/>
                </a:solidFill>
                <a:effectLst/>
                <a:uLnTx/>
                <a:uFillTx/>
                <a:latin typeface="Segoe UI"/>
                <a:ea typeface="+mn-ea"/>
                <a:cs typeface="+mn-cs"/>
              </a:rPr>
              <a:t>Repositionner sur la grille avec </a:t>
            </a:r>
          </a:p>
          <a:p>
            <a:pPr marL="522900" marR="0" lvl="3" indent="-342900" algn="l" defTabSz="914400" rtl="0" eaLnBrk="1" fontAlgn="auto" latinLnBrk="0" hangingPunct="1">
              <a:lnSpc>
                <a:spcPts val="1700"/>
              </a:lnSpc>
              <a:spcBef>
                <a:spcPts val="300"/>
              </a:spcBef>
              <a:spcAft>
                <a:spcPts val="0"/>
              </a:spcAft>
              <a:buClr>
                <a:srgbClr val="0046FE"/>
              </a:buClr>
              <a:buSzTx/>
              <a:buFont typeface="Wingdings" panose="05000000000000000000" pitchFamily="2" charset="2"/>
              <a:buChar char="Ø"/>
              <a:tabLst/>
              <a:defRPr/>
            </a:pPr>
            <a:r>
              <a:rPr kumimoji="0" lang="fr-FR" sz="1200" b="0" i="0" u="none" strike="noStrike" kern="1200" cap="none" spc="0" normalizeH="0" baseline="0" noProof="0">
                <a:ln>
                  <a:noFill/>
                </a:ln>
                <a:solidFill>
                  <a:srgbClr val="002C52"/>
                </a:solidFill>
                <a:effectLst/>
                <a:uLnTx/>
                <a:uFillTx/>
                <a:latin typeface="Segoe UI"/>
                <a:ea typeface="+mn-ea"/>
                <a:cs typeface="+mn-cs"/>
              </a:rPr>
              <a:t>Adapter sa taille dans la grille </a:t>
            </a:r>
            <a:endParaRPr kumimoji="0" lang="fr-FR" sz="1050" b="1" i="0" u="none" strike="noStrike" kern="1200" cap="none" spc="0" normalizeH="0" baseline="0" noProof="0">
              <a:ln>
                <a:noFill/>
              </a:ln>
              <a:solidFill>
                <a:srgbClr val="0046FE">
                  <a:lumMod val="75000"/>
                </a:srgbClr>
              </a:solidFill>
              <a:effectLst/>
              <a:uLnTx/>
              <a:uFillTx/>
              <a:latin typeface="Segoe UI"/>
              <a:ea typeface="+mn-ea"/>
              <a:cs typeface="+mn-cs"/>
            </a:endParaRPr>
          </a:p>
          <a:p>
            <a:pPr marL="522900" lvl="3" indent="-342900">
              <a:lnSpc>
                <a:spcPts val="1700"/>
              </a:lnSpc>
              <a:buFont typeface="Wingdings" panose="05000000000000000000" pitchFamily="2" charset="2"/>
              <a:buChar char="Ø"/>
            </a:pPr>
            <a:r>
              <a:rPr lang="fr-FR" sz="1200">
                <a:solidFill>
                  <a:srgbClr val="002C52"/>
                </a:solidFill>
                <a:latin typeface="Segoe UI"/>
              </a:rPr>
              <a:t>Supprimer le widget </a:t>
            </a:r>
          </a:p>
          <a:p>
            <a:pPr lvl="3" indent="0">
              <a:buFont typeface="Symbol" panose="05050102010706020507" pitchFamily="18" charset="2"/>
              <a:buNone/>
            </a:pPr>
            <a:endParaRPr lang="fr-FR" sz="1050" b="1">
              <a:solidFill>
                <a:schemeClr val="accent3">
                  <a:lumMod val="75000"/>
                </a:schemeClr>
              </a:solidFill>
            </a:endParaRPr>
          </a:p>
          <a:p>
            <a:endParaRPr lang="fr-FR"/>
          </a:p>
        </p:txBody>
      </p:sp>
      <p:pic>
        <p:nvPicPr>
          <p:cNvPr id="13" name="Image 12">
            <a:extLst>
              <a:ext uri="{FF2B5EF4-FFF2-40B4-BE49-F238E27FC236}">
                <a16:creationId xmlns:a16="http://schemas.microsoft.com/office/drawing/2014/main" id="{C6EC0EB7-6C2E-254D-37D7-36E41D5DBF3A}"/>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5727685" y="5850139"/>
            <a:ext cx="228692" cy="238221"/>
          </a:xfrm>
          <a:prstGeom prst="rect">
            <a:avLst/>
          </a:prstGeom>
        </p:spPr>
      </p:pic>
      <p:pic>
        <p:nvPicPr>
          <p:cNvPr id="15" name="Image 14">
            <a:extLst>
              <a:ext uri="{FF2B5EF4-FFF2-40B4-BE49-F238E27FC236}">
                <a16:creationId xmlns:a16="http://schemas.microsoft.com/office/drawing/2014/main" id="{76F7BE37-6E78-C9DD-4EA3-F0DA024295C8}"/>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Lst>
          </a:blip>
          <a:stretch>
            <a:fillRect/>
          </a:stretch>
        </p:blipFill>
        <p:spPr>
          <a:xfrm>
            <a:off x="5714782" y="6093037"/>
            <a:ext cx="253954" cy="321676"/>
          </a:xfrm>
          <a:prstGeom prst="rect">
            <a:avLst/>
          </a:prstGeom>
        </p:spPr>
      </p:pic>
      <p:pic>
        <p:nvPicPr>
          <p:cNvPr id="17" name="Image 16">
            <a:extLst>
              <a:ext uri="{FF2B5EF4-FFF2-40B4-BE49-F238E27FC236}">
                <a16:creationId xmlns:a16="http://schemas.microsoft.com/office/drawing/2014/main" id="{86A9769D-8F37-A92C-F9E0-A0998B127EF0}"/>
              </a:ext>
            </a:extLst>
          </p:cNvPr>
          <p:cNvPicPr>
            <a:picLocks noChangeAspect="1"/>
          </p:cNvPicPr>
          <p:nvPr/>
        </p:nvPicPr>
        <p:blipFill>
          <a:blip r:embed="rId10"/>
          <a:stretch>
            <a:fillRect/>
          </a:stretch>
        </p:blipFill>
        <p:spPr>
          <a:xfrm>
            <a:off x="5711683" y="6443480"/>
            <a:ext cx="247750" cy="247750"/>
          </a:xfrm>
          <a:prstGeom prst="rect">
            <a:avLst/>
          </a:prstGeom>
        </p:spPr>
      </p:pic>
      <p:pic>
        <p:nvPicPr>
          <p:cNvPr id="19" name="Image 18">
            <a:extLst>
              <a:ext uri="{FF2B5EF4-FFF2-40B4-BE49-F238E27FC236}">
                <a16:creationId xmlns:a16="http://schemas.microsoft.com/office/drawing/2014/main" id="{04790AD0-AEA1-C7EB-931A-99FFD5AACBC7}"/>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contrast="-40000"/>
                    </a14:imgEffect>
                  </a14:imgLayer>
                </a14:imgProps>
              </a:ext>
            </a:extLst>
          </a:blip>
          <a:stretch>
            <a:fillRect/>
          </a:stretch>
        </p:blipFill>
        <p:spPr>
          <a:xfrm>
            <a:off x="5694062" y="5586838"/>
            <a:ext cx="295394" cy="285866"/>
          </a:xfrm>
          <a:prstGeom prst="rect">
            <a:avLst/>
          </a:prstGeom>
        </p:spPr>
      </p:pic>
      <p:pic>
        <p:nvPicPr>
          <p:cNvPr id="9" name="Image 8">
            <a:extLst>
              <a:ext uri="{FF2B5EF4-FFF2-40B4-BE49-F238E27FC236}">
                <a16:creationId xmlns:a16="http://schemas.microsoft.com/office/drawing/2014/main" id="{7CECF6CE-6DC9-6AE7-935D-17C537EB2157}"/>
              </a:ext>
            </a:extLst>
          </p:cNvPr>
          <p:cNvPicPr>
            <a:picLocks noChangeAspect="1"/>
          </p:cNvPicPr>
          <p:nvPr/>
        </p:nvPicPr>
        <p:blipFill>
          <a:blip r:embed="rId13">
            <a:extLst>
              <a:ext uri="{BEBA8EAE-BF5A-486C-A8C5-ECC9F3942E4B}">
                <a14:imgProps xmlns:a14="http://schemas.microsoft.com/office/drawing/2010/main">
                  <a14:imgLayer r:embed="rId14">
                    <a14:imgEffect>
                      <a14:saturation sat="300000"/>
                    </a14:imgEffect>
                  </a14:imgLayer>
                </a14:imgProps>
              </a:ext>
            </a:extLst>
          </a:blip>
          <a:stretch>
            <a:fillRect/>
          </a:stretch>
        </p:blipFill>
        <p:spPr>
          <a:xfrm>
            <a:off x="522785" y="985296"/>
            <a:ext cx="8438769" cy="4159894"/>
          </a:xfrm>
          <a:prstGeom prst="rect">
            <a:avLst/>
          </a:prstGeom>
        </p:spPr>
      </p:pic>
    </p:spTree>
    <p:extLst>
      <p:ext uri="{BB962C8B-B14F-4D97-AF65-F5344CB8AC3E}">
        <p14:creationId xmlns:p14="http://schemas.microsoft.com/office/powerpoint/2010/main" val="2465965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C8BB99-1DFE-50A4-F346-E990AE51EF25}"/>
              </a:ext>
            </a:extLst>
          </p:cNvPr>
          <p:cNvSpPr>
            <a:spLocks noGrp="1"/>
          </p:cNvSpPr>
          <p:nvPr>
            <p:ph type="title"/>
          </p:nvPr>
        </p:nvSpPr>
        <p:spPr/>
        <p:txBody>
          <a:bodyPr/>
          <a:lstStyle/>
          <a:p>
            <a:r>
              <a:rPr lang="fr-FR" dirty="0"/>
              <a:t>Configuration des </a:t>
            </a:r>
            <a:r>
              <a:rPr lang="fr-FR" dirty="0" err="1"/>
              <a:t>dashboards</a:t>
            </a:r>
            <a:endParaRPr lang="fr-FR" dirty="0"/>
          </a:p>
        </p:txBody>
      </p:sp>
      <p:pic>
        <p:nvPicPr>
          <p:cNvPr id="10" name="Image 9">
            <a:extLst>
              <a:ext uri="{FF2B5EF4-FFF2-40B4-BE49-F238E27FC236}">
                <a16:creationId xmlns:a16="http://schemas.microsoft.com/office/drawing/2014/main" id="{AA0E43CE-D009-19FB-FE7F-74FDD96A4DDC}"/>
              </a:ext>
            </a:extLst>
          </p:cNvPr>
          <p:cNvPicPr>
            <a:picLocks noChangeAspect="1"/>
          </p:cNvPicPr>
          <p:nvPr/>
        </p:nvPicPr>
        <p:blipFill>
          <a:blip r:embed="rId2"/>
          <a:stretch>
            <a:fillRect/>
          </a:stretch>
        </p:blipFill>
        <p:spPr>
          <a:xfrm>
            <a:off x="-5130691" y="980539"/>
            <a:ext cx="7470665" cy="3381911"/>
          </a:xfrm>
          <a:prstGeom prst="rect">
            <a:avLst/>
          </a:prstGeom>
        </p:spPr>
      </p:pic>
      <p:sp>
        <p:nvSpPr>
          <p:cNvPr id="18" name="Rectangle 17">
            <a:extLst>
              <a:ext uri="{FF2B5EF4-FFF2-40B4-BE49-F238E27FC236}">
                <a16:creationId xmlns:a16="http://schemas.microsoft.com/office/drawing/2014/main" id="{B7E09A1F-E9A5-06F8-C45E-0FDE8AF565ED}"/>
              </a:ext>
            </a:extLst>
          </p:cNvPr>
          <p:cNvSpPr/>
          <p:nvPr/>
        </p:nvSpPr>
        <p:spPr>
          <a:xfrm>
            <a:off x="-5213349" y="980538"/>
            <a:ext cx="5275780" cy="3381911"/>
          </a:xfrm>
          <a:prstGeom prst="rect">
            <a:avLst/>
          </a:prstGeom>
          <a:solidFill>
            <a:srgbClr val="FFFFFF">
              <a:alpha val="52157"/>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Flèche : virage 11">
            <a:extLst>
              <a:ext uri="{FF2B5EF4-FFF2-40B4-BE49-F238E27FC236}">
                <a16:creationId xmlns:a16="http://schemas.microsoft.com/office/drawing/2014/main" id="{1B5A5BBC-E25F-DBD6-E2E6-EDABC1DE6C34}"/>
              </a:ext>
            </a:extLst>
          </p:cNvPr>
          <p:cNvSpPr/>
          <p:nvPr/>
        </p:nvSpPr>
        <p:spPr>
          <a:xfrm rot="5400000">
            <a:off x="2783818" y="1422231"/>
            <a:ext cx="604569" cy="1638300"/>
          </a:xfrm>
          <a:prstGeom prst="bentArrow">
            <a:avLst>
              <a:gd name="adj1" fmla="val 17899"/>
              <a:gd name="adj2" fmla="val 21450"/>
              <a:gd name="adj3" fmla="val 25000"/>
              <a:gd name="adj4" fmla="val 43750"/>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24" name="Rectangle 23">
            <a:extLst>
              <a:ext uri="{FF2B5EF4-FFF2-40B4-BE49-F238E27FC236}">
                <a16:creationId xmlns:a16="http://schemas.microsoft.com/office/drawing/2014/main" id="{25D89D61-D0A9-415A-7849-3CCF2B1348CD}"/>
              </a:ext>
            </a:extLst>
          </p:cNvPr>
          <p:cNvSpPr/>
          <p:nvPr/>
        </p:nvSpPr>
        <p:spPr>
          <a:xfrm>
            <a:off x="62431" y="2656445"/>
            <a:ext cx="2547419" cy="1778494"/>
          </a:xfrm>
          <a:prstGeom prst="rect">
            <a:avLst/>
          </a:prstGeom>
          <a:solidFill>
            <a:srgbClr val="FFFFFF">
              <a:alpha val="52157"/>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C102C18D-97BC-7D73-9AA7-91B7B4C7105A}"/>
              </a:ext>
            </a:extLst>
          </p:cNvPr>
          <p:cNvPicPr>
            <a:picLocks noChangeAspect="1"/>
          </p:cNvPicPr>
          <p:nvPr/>
        </p:nvPicPr>
        <p:blipFill>
          <a:blip r:embed="rId3"/>
          <a:stretch>
            <a:fillRect/>
          </a:stretch>
        </p:blipFill>
        <p:spPr>
          <a:xfrm>
            <a:off x="1546224" y="2751405"/>
            <a:ext cx="5019675" cy="2746110"/>
          </a:xfrm>
          <a:prstGeom prst="rect">
            <a:avLst/>
          </a:prstGeom>
          <a:ln w="28575">
            <a:solidFill>
              <a:schemeClr val="tx2"/>
            </a:solidFill>
          </a:ln>
        </p:spPr>
      </p:pic>
      <p:pic>
        <p:nvPicPr>
          <p:cNvPr id="17" name="Image 16">
            <a:extLst>
              <a:ext uri="{FF2B5EF4-FFF2-40B4-BE49-F238E27FC236}">
                <a16:creationId xmlns:a16="http://schemas.microsoft.com/office/drawing/2014/main" id="{EC463F0D-96AE-37E5-CBFF-381C88ED1608}"/>
              </a:ext>
            </a:extLst>
          </p:cNvPr>
          <p:cNvPicPr>
            <a:picLocks noChangeAspect="1"/>
          </p:cNvPicPr>
          <p:nvPr/>
        </p:nvPicPr>
        <p:blipFill>
          <a:blip r:embed="rId4"/>
          <a:stretch>
            <a:fillRect/>
          </a:stretch>
        </p:blipFill>
        <p:spPr>
          <a:xfrm>
            <a:off x="7305675" y="2715288"/>
            <a:ext cx="4657725" cy="4041453"/>
          </a:xfrm>
          <a:prstGeom prst="rect">
            <a:avLst/>
          </a:prstGeom>
          <a:ln w="28575">
            <a:solidFill>
              <a:schemeClr val="tx2"/>
            </a:solidFill>
          </a:ln>
        </p:spPr>
      </p:pic>
      <p:sp>
        <p:nvSpPr>
          <p:cNvPr id="21" name="Rectangle 20">
            <a:extLst>
              <a:ext uri="{FF2B5EF4-FFF2-40B4-BE49-F238E27FC236}">
                <a16:creationId xmlns:a16="http://schemas.microsoft.com/office/drawing/2014/main" id="{2A9D555B-E313-136C-57AD-544E040E33BC}"/>
              </a:ext>
            </a:extLst>
          </p:cNvPr>
          <p:cNvSpPr/>
          <p:nvPr/>
        </p:nvSpPr>
        <p:spPr>
          <a:xfrm>
            <a:off x="135455" y="1333500"/>
            <a:ext cx="2131495" cy="1285876"/>
          </a:xfrm>
          <a:prstGeom prst="rect">
            <a:avLst/>
          </a:prstGeom>
          <a:noFill/>
          <a:ln w="381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Flèche : droite 22">
            <a:extLst>
              <a:ext uri="{FF2B5EF4-FFF2-40B4-BE49-F238E27FC236}">
                <a16:creationId xmlns:a16="http://schemas.microsoft.com/office/drawing/2014/main" id="{3BFF9D7B-0EBF-0407-6341-5101C8B52BA0}"/>
              </a:ext>
            </a:extLst>
          </p:cNvPr>
          <p:cNvSpPr/>
          <p:nvPr/>
        </p:nvSpPr>
        <p:spPr>
          <a:xfrm>
            <a:off x="6324600" y="4566967"/>
            <a:ext cx="954087" cy="295275"/>
          </a:xfrm>
          <a:prstGeom prst="rightArrow">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5" name="Image 24">
            <a:extLst>
              <a:ext uri="{FF2B5EF4-FFF2-40B4-BE49-F238E27FC236}">
                <a16:creationId xmlns:a16="http://schemas.microsoft.com/office/drawing/2014/main" id="{AAB6EC0F-4FC4-C140-41AD-9B64B8505AF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a:off x="2491662" y="1380440"/>
            <a:ext cx="464262" cy="449287"/>
          </a:xfrm>
          <a:prstGeom prst="rect">
            <a:avLst/>
          </a:prstGeom>
          <a:ln>
            <a:solidFill>
              <a:schemeClr val="tx2"/>
            </a:solidFill>
          </a:ln>
        </p:spPr>
      </p:pic>
      <p:sp>
        <p:nvSpPr>
          <p:cNvPr id="26" name="Espace réservé du texte 2">
            <a:extLst>
              <a:ext uri="{FF2B5EF4-FFF2-40B4-BE49-F238E27FC236}">
                <a16:creationId xmlns:a16="http://schemas.microsoft.com/office/drawing/2014/main" id="{C5274E9F-41F4-311B-0F07-D18D445EFE8A}"/>
              </a:ext>
            </a:extLst>
          </p:cNvPr>
          <p:cNvSpPr>
            <a:spLocks noGrp="1"/>
          </p:cNvSpPr>
          <p:nvPr>
            <p:ph type="body" sz="quarter" idx="17"/>
          </p:nvPr>
        </p:nvSpPr>
        <p:spPr>
          <a:xfrm>
            <a:off x="4488272" y="1003010"/>
            <a:ext cx="6629400" cy="4249737"/>
          </a:xfrm>
        </p:spPr>
        <p:txBody>
          <a:bodyPr/>
          <a:lstStyle/>
          <a:p>
            <a:r>
              <a:rPr lang="fr-FR" sz="1800"/>
              <a:t>Définir des raccourcis</a:t>
            </a:r>
          </a:p>
          <a:p>
            <a:pPr marL="522900" marR="0" lvl="3" indent="-342900" algn="l" defTabSz="914400" rtl="0" eaLnBrk="1" fontAlgn="auto" latinLnBrk="0" hangingPunct="1">
              <a:lnSpc>
                <a:spcPct val="110000"/>
              </a:lnSpc>
              <a:spcBef>
                <a:spcPts val="300"/>
              </a:spcBef>
              <a:spcAft>
                <a:spcPts val="0"/>
              </a:spcAft>
              <a:buClr>
                <a:srgbClr val="0046FE"/>
              </a:buClr>
              <a:buSzTx/>
              <a:buFont typeface="Wingdings" panose="05000000000000000000" pitchFamily="2" charset="2"/>
              <a:buChar char="Ø"/>
              <a:tabLst/>
              <a:defRPr/>
            </a:pPr>
            <a:r>
              <a:rPr lang="fr-FR" sz="1400">
                <a:solidFill>
                  <a:srgbClr val="002C52"/>
                </a:solidFill>
                <a:latin typeface="Segoe UI"/>
              </a:rPr>
              <a:t>Vers les menus les plus fréquents</a:t>
            </a:r>
          </a:p>
          <a:p>
            <a:pPr marL="522900" marR="0" lvl="3" indent="-342900" algn="l" defTabSz="914400" rtl="0" eaLnBrk="1" fontAlgn="auto" latinLnBrk="0" hangingPunct="1">
              <a:lnSpc>
                <a:spcPct val="110000"/>
              </a:lnSpc>
              <a:spcBef>
                <a:spcPts val="300"/>
              </a:spcBef>
              <a:spcAft>
                <a:spcPts val="0"/>
              </a:spcAft>
              <a:buClr>
                <a:srgbClr val="0046FE"/>
              </a:buClr>
              <a:buSzTx/>
              <a:buFont typeface="Wingdings" panose="05000000000000000000" pitchFamily="2" charset="2"/>
              <a:buChar char="Ø"/>
              <a:tabLst/>
              <a:defRPr/>
            </a:pPr>
            <a:r>
              <a:rPr lang="fr-FR" sz="1400">
                <a:solidFill>
                  <a:srgbClr val="002C52"/>
                </a:solidFill>
                <a:latin typeface="Segoe UI"/>
              </a:rPr>
              <a:t>Vers les menus difficiles à trouver dans l’arborescence</a:t>
            </a:r>
          </a:p>
          <a:p>
            <a:pPr marL="522900" marR="0" lvl="3" indent="-342900" algn="l" defTabSz="914400" rtl="0" eaLnBrk="1" fontAlgn="auto" latinLnBrk="0" hangingPunct="1">
              <a:lnSpc>
                <a:spcPct val="110000"/>
              </a:lnSpc>
              <a:spcBef>
                <a:spcPts val="300"/>
              </a:spcBef>
              <a:spcAft>
                <a:spcPts val="0"/>
              </a:spcAft>
              <a:buClr>
                <a:srgbClr val="0046FE"/>
              </a:buClr>
              <a:buSzTx/>
              <a:buFont typeface="Wingdings" panose="05000000000000000000" pitchFamily="2" charset="2"/>
              <a:buChar char="Ø"/>
              <a:tabLst/>
              <a:defRPr/>
            </a:pPr>
            <a:r>
              <a:rPr kumimoji="0" lang="fr-FR" sz="1400" b="0" i="0" u="none" strike="noStrike" kern="1200" cap="none" spc="0" normalizeH="0" baseline="0" noProof="0">
                <a:ln>
                  <a:noFill/>
                </a:ln>
                <a:solidFill>
                  <a:srgbClr val="002C52"/>
                </a:solidFill>
                <a:effectLst/>
                <a:uLnTx/>
                <a:uFillTx/>
                <a:latin typeface="Segoe UI"/>
                <a:ea typeface="+mn-ea"/>
                <a:cs typeface="+mn-cs"/>
              </a:rPr>
              <a:t>Renommer le menu</a:t>
            </a:r>
          </a:p>
          <a:p>
            <a:endParaRPr lang="fr-FR" sz="1800"/>
          </a:p>
          <a:p>
            <a:pPr lvl="3" indent="0">
              <a:buNone/>
            </a:pPr>
            <a:endParaRPr lang="fr-FR" sz="1050" b="1">
              <a:solidFill>
                <a:schemeClr val="accent3">
                  <a:lumMod val="75000"/>
                </a:schemeClr>
              </a:solidFill>
            </a:endParaRPr>
          </a:p>
          <a:p>
            <a:endParaRPr lang="fr-FR"/>
          </a:p>
        </p:txBody>
      </p:sp>
    </p:spTree>
    <p:extLst>
      <p:ext uri="{BB962C8B-B14F-4D97-AF65-F5344CB8AC3E}">
        <p14:creationId xmlns:p14="http://schemas.microsoft.com/office/powerpoint/2010/main" val="291190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C8BB99-1DFE-50A4-F346-E990AE51EF25}"/>
              </a:ext>
            </a:extLst>
          </p:cNvPr>
          <p:cNvSpPr>
            <a:spLocks noGrp="1"/>
          </p:cNvSpPr>
          <p:nvPr>
            <p:ph type="title"/>
          </p:nvPr>
        </p:nvSpPr>
        <p:spPr/>
        <p:txBody>
          <a:bodyPr/>
          <a:lstStyle/>
          <a:p>
            <a:r>
              <a:rPr lang="fr-FR" dirty="0"/>
              <a:t>Configuration des </a:t>
            </a:r>
            <a:r>
              <a:rPr lang="fr-FR" dirty="0" err="1"/>
              <a:t>dashboards</a:t>
            </a:r>
            <a:endParaRPr lang="fr-FR" dirty="0"/>
          </a:p>
        </p:txBody>
      </p:sp>
      <p:sp>
        <p:nvSpPr>
          <p:cNvPr id="24" name="Rectangle 23">
            <a:extLst>
              <a:ext uri="{FF2B5EF4-FFF2-40B4-BE49-F238E27FC236}">
                <a16:creationId xmlns:a16="http://schemas.microsoft.com/office/drawing/2014/main" id="{25D89D61-D0A9-415A-7849-3CCF2B1348CD}"/>
              </a:ext>
            </a:extLst>
          </p:cNvPr>
          <p:cNvSpPr/>
          <p:nvPr/>
        </p:nvSpPr>
        <p:spPr>
          <a:xfrm>
            <a:off x="62431" y="2656445"/>
            <a:ext cx="2547419" cy="1778494"/>
          </a:xfrm>
          <a:prstGeom prst="rect">
            <a:avLst/>
          </a:prstGeom>
          <a:solidFill>
            <a:srgbClr val="FFFFFF">
              <a:alpha val="52157"/>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6" name="Espace réservé du texte 2">
            <a:extLst>
              <a:ext uri="{FF2B5EF4-FFF2-40B4-BE49-F238E27FC236}">
                <a16:creationId xmlns:a16="http://schemas.microsoft.com/office/drawing/2014/main" id="{C5274E9F-41F4-311B-0F07-D18D445EFE8A}"/>
              </a:ext>
            </a:extLst>
          </p:cNvPr>
          <p:cNvSpPr>
            <a:spLocks noGrp="1"/>
          </p:cNvSpPr>
          <p:nvPr>
            <p:ph type="body" sz="quarter" idx="17"/>
          </p:nvPr>
        </p:nvSpPr>
        <p:spPr>
          <a:xfrm>
            <a:off x="403952" y="1085165"/>
            <a:ext cx="6629400" cy="224965"/>
          </a:xfrm>
        </p:spPr>
        <p:txBody>
          <a:bodyPr/>
          <a:lstStyle/>
          <a:p>
            <a:r>
              <a:rPr lang="fr-FR" sz="1800"/>
              <a:t>Définir des recherches fréquentes</a:t>
            </a:r>
            <a:endParaRPr lang="fr-FR" sz="1050" b="1">
              <a:solidFill>
                <a:schemeClr val="accent3">
                  <a:lumMod val="75000"/>
                </a:schemeClr>
              </a:solidFill>
            </a:endParaRPr>
          </a:p>
        </p:txBody>
      </p:sp>
      <p:sp>
        <p:nvSpPr>
          <p:cNvPr id="9" name="Espace réservé du texte 2">
            <a:extLst>
              <a:ext uri="{FF2B5EF4-FFF2-40B4-BE49-F238E27FC236}">
                <a16:creationId xmlns:a16="http://schemas.microsoft.com/office/drawing/2014/main" id="{CBEC3D1F-BE42-778C-72FF-C39DBFCB3885}"/>
              </a:ext>
            </a:extLst>
          </p:cNvPr>
          <p:cNvSpPr txBox="1">
            <a:spLocks/>
          </p:cNvSpPr>
          <p:nvPr/>
        </p:nvSpPr>
        <p:spPr>
          <a:xfrm>
            <a:off x="221764" y="1679537"/>
            <a:ext cx="11528276" cy="1318187"/>
          </a:xfrm>
          <a:prstGeom prst="rect">
            <a:avLst/>
          </a:prstGeom>
        </p:spPr>
        <p:txBody>
          <a:bodyPr lIns="0" rIns="0"/>
          <a:lstStyle>
            <a:lvl1pPr marL="0" indent="0" algn="l" defTabSz="914400" rtl="0" eaLnBrk="1" latinLnBrk="0" hangingPunct="1">
              <a:lnSpc>
                <a:spcPct val="90000"/>
              </a:lnSpc>
              <a:spcBef>
                <a:spcPts val="0"/>
              </a:spcBef>
              <a:spcAft>
                <a:spcPts val="1200"/>
              </a:spcAft>
              <a:buFontTx/>
              <a:buNone/>
              <a:defRPr sz="24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2000" b="1" kern="1200">
                <a:solidFill>
                  <a:schemeClr val="tx2"/>
                </a:solidFill>
                <a:latin typeface="+mn-lt"/>
                <a:ea typeface="+mn-ea"/>
                <a:cs typeface="+mn-cs"/>
              </a:defRPr>
            </a:lvl2pPr>
            <a:lvl3pPr marL="0" indent="0" algn="l" defTabSz="914400" rtl="0" eaLnBrk="1" latinLnBrk="0" hangingPunct="1">
              <a:lnSpc>
                <a:spcPct val="110000"/>
              </a:lnSpc>
              <a:spcBef>
                <a:spcPts val="300"/>
              </a:spcBef>
              <a:buFontTx/>
              <a:buNone/>
              <a:defRPr sz="1600" kern="1200">
                <a:solidFill>
                  <a:schemeClr val="tx1"/>
                </a:solidFill>
                <a:latin typeface="+mn-lt"/>
                <a:ea typeface="+mn-ea"/>
                <a:cs typeface="+mn-cs"/>
              </a:defRPr>
            </a:lvl3pPr>
            <a:lvl4pPr marL="180000" indent="-180000" algn="l" defTabSz="914400" rtl="0" eaLnBrk="1" latinLnBrk="0" hangingPunct="1">
              <a:lnSpc>
                <a:spcPct val="110000"/>
              </a:lnSpc>
              <a:spcBef>
                <a:spcPts val="300"/>
              </a:spcBef>
              <a:buClr>
                <a:schemeClr val="tx2"/>
              </a:buClr>
              <a:buFont typeface="Symbol" panose="05050102010706020507" pitchFamily="18" charset="2"/>
              <a:buChar char="·"/>
              <a:defRPr sz="1600" kern="1200">
                <a:solidFill>
                  <a:schemeClr val="tx1"/>
                </a:solidFill>
                <a:latin typeface="+mn-lt"/>
                <a:ea typeface="+mn-ea"/>
                <a:cs typeface="+mn-cs"/>
              </a:defRPr>
            </a:lvl4pPr>
            <a:lvl5pPr marL="360000" indent="-180000" algn="l" defTabSz="914400" rtl="0" eaLnBrk="1" latinLnBrk="0" hangingPunct="1">
              <a:lnSpc>
                <a:spcPct val="110000"/>
              </a:lnSpc>
              <a:spcBef>
                <a:spcPts val="300"/>
              </a:spcBef>
              <a:buClrTx/>
              <a:buFont typeface="Arial"/>
              <a:buChar char="•"/>
              <a:defRPr sz="1400" i="0" kern="1200">
                <a:solidFill>
                  <a:schemeClr val="tx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22900" lvl="3" indent="-342900">
              <a:buFont typeface="Wingdings" panose="05000000000000000000" pitchFamily="2" charset="2"/>
              <a:buChar char="Ø"/>
            </a:pPr>
            <a:r>
              <a:rPr lang="fr-FR" sz="1400">
                <a:solidFill>
                  <a:schemeClr val="tx2"/>
                </a:solidFill>
              </a:rPr>
              <a:t>Ces widgets s’appuient sur les types de recherches établis pour chaque type d’entité accessibles depuis les menus</a:t>
            </a:r>
          </a:p>
          <a:p>
            <a:pPr marL="702900" lvl="4" indent="-342900">
              <a:buFont typeface="Wingdings" panose="05000000000000000000" pitchFamily="2" charset="2"/>
              <a:buChar char="Ø"/>
            </a:pPr>
            <a:r>
              <a:rPr lang="fr-FR">
                <a:solidFill>
                  <a:schemeClr val="tx2"/>
                </a:solidFill>
              </a:rPr>
              <a:t>Parmi ces types de recherches nécessaires pour traiter des cas de gestion particuliers au quotidien, certaines recherches peuvent s’inscrire dans une surveillance pouvant être effectuée via un </a:t>
            </a:r>
            <a:r>
              <a:rPr lang="fr-FR" err="1">
                <a:solidFill>
                  <a:schemeClr val="tx2"/>
                </a:solidFill>
              </a:rPr>
              <a:t>dashboard</a:t>
            </a:r>
            <a:r>
              <a:rPr lang="fr-FR">
                <a:solidFill>
                  <a:schemeClr val="tx2"/>
                </a:solidFill>
              </a:rPr>
              <a:t>.</a:t>
            </a:r>
          </a:p>
          <a:p>
            <a:pPr marL="702900" lvl="4" indent="-342900">
              <a:buFont typeface="Wingdings" panose="05000000000000000000" pitchFamily="2" charset="2"/>
              <a:buChar char="Ø"/>
            </a:pPr>
            <a:r>
              <a:rPr lang="fr-FR">
                <a:solidFill>
                  <a:schemeClr val="tx2"/>
                </a:solidFill>
              </a:rPr>
              <a:t>Aussi les types de recherches ont été enrichis, le traitement des recherches standardisé afin d’obtenir un fonctionnement similaire d’‘un widget à l’autre</a:t>
            </a:r>
          </a:p>
        </p:txBody>
      </p:sp>
      <p:graphicFrame>
        <p:nvGraphicFramePr>
          <p:cNvPr id="3" name="Tableau 2">
            <a:extLst>
              <a:ext uri="{FF2B5EF4-FFF2-40B4-BE49-F238E27FC236}">
                <a16:creationId xmlns:a16="http://schemas.microsoft.com/office/drawing/2014/main" id="{7AD33A50-E20D-2279-823A-163B69A804FB}"/>
              </a:ext>
            </a:extLst>
          </p:cNvPr>
          <p:cNvGraphicFramePr>
            <a:graphicFrameLocks noGrp="1"/>
          </p:cNvGraphicFramePr>
          <p:nvPr>
            <p:extLst>
              <p:ext uri="{D42A27DB-BD31-4B8C-83A1-F6EECF244321}">
                <p14:modId xmlns:p14="http://schemas.microsoft.com/office/powerpoint/2010/main" val="1731366611"/>
              </p:ext>
            </p:extLst>
          </p:nvPr>
        </p:nvGraphicFramePr>
        <p:xfrm>
          <a:off x="4694549" y="2788585"/>
          <a:ext cx="7362334" cy="3880885"/>
        </p:xfrm>
        <a:graphic>
          <a:graphicData uri="http://schemas.openxmlformats.org/drawingml/2006/table">
            <a:tbl>
              <a:tblPr>
                <a:tableStyleId>{D03447BB-5D67-496B-8E87-E561075AD55C}</a:tableStyleId>
              </a:tblPr>
              <a:tblGrid>
                <a:gridCol w="2611507">
                  <a:extLst>
                    <a:ext uri="{9D8B030D-6E8A-4147-A177-3AD203B41FA5}">
                      <a16:colId xmlns:a16="http://schemas.microsoft.com/office/drawing/2014/main" val="2922492923"/>
                    </a:ext>
                  </a:extLst>
                </a:gridCol>
                <a:gridCol w="1008405">
                  <a:extLst>
                    <a:ext uri="{9D8B030D-6E8A-4147-A177-3AD203B41FA5}">
                      <a16:colId xmlns:a16="http://schemas.microsoft.com/office/drawing/2014/main" val="3357918996"/>
                    </a:ext>
                  </a:extLst>
                </a:gridCol>
                <a:gridCol w="3742422">
                  <a:extLst>
                    <a:ext uri="{9D8B030D-6E8A-4147-A177-3AD203B41FA5}">
                      <a16:colId xmlns:a16="http://schemas.microsoft.com/office/drawing/2014/main" val="1429393430"/>
                    </a:ext>
                  </a:extLst>
                </a:gridCol>
              </a:tblGrid>
              <a:tr h="200247">
                <a:tc>
                  <a:txBody>
                    <a:bodyPr/>
                    <a:lstStyle/>
                    <a:p>
                      <a:pPr algn="l" fontAlgn="ctr"/>
                      <a:r>
                        <a:rPr lang="fr-FR" sz="1000" b="0" u="none" strike="noStrike">
                          <a:effectLst/>
                        </a:rPr>
                        <a:t>Type entité</a:t>
                      </a:r>
                      <a:endParaRPr lang="fr-FR" sz="1000" b="0" i="1" u="none" strike="noStrike">
                        <a:solidFill>
                          <a:srgbClr val="000000"/>
                        </a:solidFill>
                        <a:effectLst/>
                        <a:latin typeface="+mn-lt"/>
                      </a:endParaRPr>
                    </a:p>
                  </a:txBody>
                  <a:tcPr marL="45720" marR="4572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pPr algn="ctr" fontAlgn="ctr"/>
                      <a:r>
                        <a:rPr lang="fr-FR" sz="1000" b="0" u="none" strike="noStrike">
                          <a:effectLst/>
                        </a:rPr>
                        <a:t>Statut</a:t>
                      </a:r>
                      <a:endParaRPr lang="fr-FR" sz="1000" b="0" i="1" u="none" strike="noStrike">
                        <a:solidFill>
                          <a:srgbClr val="000000"/>
                        </a:solidFill>
                        <a:effectLst/>
                        <a:latin typeface="+mn-lt"/>
                      </a:endParaRPr>
                    </a:p>
                  </a:txBody>
                  <a:tcPr marL="45720" marR="4572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pPr algn="ctr" fontAlgn="ctr"/>
                      <a:r>
                        <a:rPr lang="fr-FR" sz="1000" b="0" u="none" strike="noStrike">
                          <a:effectLst/>
                        </a:rPr>
                        <a:t>Autres recherches</a:t>
                      </a:r>
                      <a:endParaRPr lang="fr-FR" sz="1000" b="0" i="1" u="none" strike="noStrike">
                        <a:solidFill>
                          <a:srgbClr val="000000"/>
                        </a:solidFill>
                        <a:effectLst/>
                        <a:latin typeface="+mn-lt"/>
                      </a:endParaRPr>
                    </a:p>
                  </a:txBody>
                  <a:tcPr marL="45720" marR="4572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tx2">
                        <a:lumMod val="75000"/>
                      </a:schemeClr>
                    </a:solidFill>
                  </a:tcPr>
                </a:tc>
                <a:extLst>
                  <a:ext uri="{0D108BD9-81ED-4DB2-BD59-A6C34878D82A}">
                    <a16:rowId xmlns:a16="http://schemas.microsoft.com/office/drawing/2014/main" val="733148164"/>
                  </a:ext>
                </a:extLst>
              </a:tr>
              <a:tr h="253765">
                <a:tc>
                  <a:txBody>
                    <a:bodyPr/>
                    <a:lstStyle/>
                    <a:p>
                      <a:pPr algn="l" fontAlgn="ctr"/>
                      <a:r>
                        <a:rPr lang="fr-FR" sz="1000" u="none" strike="noStrike">
                          <a:effectLst/>
                        </a:rPr>
                        <a:t>Tiers</a:t>
                      </a:r>
                      <a:endParaRPr lang="fr-FR" sz="1000" b="0" i="0" u="none" strike="noStrike">
                        <a:solidFill>
                          <a:srgbClr val="000000"/>
                        </a:solidFill>
                        <a:effectLst/>
                        <a:latin typeface="+mn-lt"/>
                      </a:endParaRPr>
                    </a:p>
                  </a:txBody>
                  <a:tcPr marL="45720" marR="4572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ctr"/>
                      <a:r>
                        <a:rPr lang="fr-FR" sz="1000" u="none" strike="noStrike">
                          <a:effectLst/>
                        </a:rPr>
                        <a:t>x</a:t>
                      </a:r>
                      <a:endParaRPr lang="fr-FR" sz="1000" b="0" i="0" u="none" strike="noStrike">
                        <a:solidFill>
                          <a:srgbClr val="000000"/>
                        </a:solidFill>
                        <a:effectLst/>
                        <a:latin typeface="+mn-lt"/>
                      </a:endParaRPr>
                    </a:p>
                  </a:txBody>
                  <a:tcPr marL="45720" marR="4572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ctr"/>
                      <a:r>
                        <a:rPr lang="fr-FR" sz="1000" u="none" strike="noStrike">
                          <a:effectLst/>
                        </a:rPr>
                        <a:t>Tiers modifiés (nouveaux événements) - période fixe ou glissante</a:t>
                      </a:r>
                      <a:endParaRPr lang="fr-FR" sz="1000" b="0" i="0" u="none" strike="noStrike">
                        <a:solidFill>
                          <a:srgbClr val="000000"/>
                        </a:solidFill>
                        <a:effectLst/>
                        <a:latin typeface="+mn-lt"/>
                      </a:endParaRPr>
                    </a:p>
                  </a:txBody>
                  <a:tcPr marL="45720" marR="4572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9828571"/>
                  </a:ext>
                </a:extLst>
              </a:tr>
              <a:tr h="200247">
                <a:tc>
                  <a:txBody>
                    <a:bodyPr/>
                    <a:lstStyle/>
                    <a:p>
                      <a:pPr algn="l" fontAlgn="ctr"/>
                      <a:r>
                        <a:rPr lang="fr-FR" sz="1000" u="none" strike="noStrike">
                          <a:effectLst/>
                        </a:rPr>
                        <a:t>Rente origine</a:t>
                      </a:r>
                      <a:endParaRPr lang="fr-FR" sz="1000" b="0" i="0" u="none" strike="noStrike">
                        <a:solidFill>
                          <a:srgbClr val="000000"/>
                        </a:solidFill>
                        <a:effectLst/>
                        <a:latin typeface="+mn-lt"/>
                      </a:endParaRPr>
                    </a:p>
                  </a:txBody>
                  <a:tcPr marL="45720" marR="4572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ctr"/>
                      <a:r>
                        <a:rPr lang="fr-FR" sz="1000" u="none" strike="noStrike">
                          <a:effectLst/>
                        </a:rPr>
                        <a:t>x</a:t>
                      </a:r>
                      <a:endParaRPr lang="fr-FR" sz="1000" b="0" i="0" u="none" strike="noStrike">
                        <a:solidFill>
                          <a:srgbClr val="000000"/>
                        </a:solidFill>
                        <a:effectLst/>
                        <a:latin typeface="+mn-lt"/>
                      </a:endParaRPr>
                    </a:p>
                  </a:txBody>
                  <a:tcPr marL="45720" marR="4572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fr-FR" sz="1000" b="0" i="0" u="none" strike="noStrike">
                        <a:solidFill>
                          <a:srgbClr val="000000"/>
                        </a:solidFill>
                        <a:effectLst/>
                        <a:latin typeface="+mn-lt"/>
                      </a:endParaRPr>
                    </a:p>
                  </a:txBody>
                  <a:tcPr marL="45720" marR="4572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3035516"/>
                  </a:ext>
                </a:extLst>
              </a:tr>
              <a:tr h="455106">
                <a:tc>
                  <a:txBody>
                    <a:bodyPr/>
                    <a:lstStyle/>
                    <a:p>
                      <a:pPr algn="l" fontAlgn="ctr"/>
                      <a:r>
                        <a:rPr lang="fr-FR" sz="1000" u="none" strike="noStrike">
                          <a:effectLst/>
                        </a:rPr>
                        <a:t>Rente en service</a:t>
                      </a:r>
                      <a:endParaRPr lang="fr-FR" sz="1000" b="0" i="0" u="none" strike="noStrike">
                        <a:solidFill>
                          <a:srgbClr val="000000"/>
                        </a:solidFill>
                        <a:effectLst/>
                        <a:latin typeface="+mn-lt"/>
                      </a:endParaRPr>
                    </a:p>
                  </a:txBody>
                  <a:tcPr marL="45720" marR="4572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ctr"/>
                      <a:r>
                        <a:rPr lang="fr-FR" sz="1000" u="none" strike="noStrike">
                          <a:effectLst/>
                        </a:rPr>
                        <a:t>x</a:t>
                      </a:r>
                      <a:endParaRPr lang="fr-FR" sz="1000" b="0" i="0" u="none" strike="noStrike">
                        <a:solidFill>
                          <a:srgbClr val="000000"/>
                        </a:solidFill>
                        <a:effectLst/>
                        <a:latin typeface="+mn-lt"/>
                      </a:endParaRPr>
                    </a:p>
                  </a:txBody>
                  <a:tcPr marL="45720" marR="4572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ctr"/>
                      <a:r>
                        <a:rPr lang="fr-FR" sz="1000" u="none" strike="noStrike">
                          <a:effectLst/>
                        </a:rPr>
                        <a:t>Rentes bloquées</a:t>
                      </a:r>
                      <a:br>
                        <a:rPr lang="fr-FR" sz="1000" u="none" strike="noStrike">
                          <a:effectLst/>
                        </a:rPr>
                      </a:br>
                      <a:r>
                        <a:rPr lang="fr-FR" sz="1000" u="none" strike="noStrike">
                          <a:effectLst/>
                        </a:rPr>
                        <a:t>Rentes modifiées  (nouveaux événements)</a:t>
                      </a:r>
                      <a:br>
                        <a:rPr lang="fr-FR" sz="1000" u="none" strike="noStrike">
                          <a:effectLst/>
                        </a:rPr>
                      </a:br>
                      <a:r>
                        <a:rPr lang="fr-FR" sz="1000" u="none" strike="noStrike">
                          <a:effectLst/>
                        </a:rPr>
                        <a:t>Par code événement legacy - période fixe</a:t>
                      </a:r>
                      <a:endParaRPr lang="fr-FR" sz="1000" b="0" i="0" u="none" strike="noStrike">
                        <a:solidFill>
                          <a:srgbClr val="000000"/>
                        </a:solidFill>
                        <a:effectLst/>
                        <a:latin typeface="+mn-lt"/>
                      </a:endParaRPr>
                    </a:p>
                  </a:txBody>
                  <a:tcPr marL="45720" marR="4572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84463696"/>
                  </a:ext>
                </a:extLst>
              </a:tr>
              <a:tr h="200247">
                <a:tc>
                  <a:txBody>
                    <a:bodyPr/>
                    <a:lstStyle/>
                    <a:p>
                      <a:pPr algn="l" fontAlgn="ctr"/>
                      <a:r>
                        <a:rPr lang="fr-FR" sz="1000" u="none" strike="noStrike">
                          <a:effectLst/>
                        </a:rPr>
                        <a:t>Dossier de liquidation (module liquidation)</a:t>
                      </a:r>
                      <a:endParaRPr lang="fr-FR" sz="1000" b="0" i="0" u="none" strike="noStrike">
                        <a:solidFill>
                          <a:srgbClr val="000000"/>
                        </a:solidFill>
                        <a:effectLst/>
                        <a:latin typeface="+mn-lt"/>
                      </a:endParaRPr>
                    </a:p>
                  </a:txBody>
                  <a:tcPr marL="45720" marR="4572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ctr"/>
                      <a:r>
                        <a:rPr lang="fr-FR" sz="1000" u="none" strike="noStrike">
                          <a:effectLst/>
                        </a:rPr>
                        <a:t>x</a:t>
                      </a:r>
                      <a:endParaRPr lang="fr-FR" sz="1000" b="0" i="0" u="none" strike="noStrike">
                        <a:solidFill>
                          <a:srgbClr val="000000"/>
                        </a:solidFill>
                        <a:effectLst/>
                        <a:latin typeface="+mn-lt"/>
                      </a:endParaRPr>
                    </a:p>
                  </a:txBody>
                  <a:tcPr marL="45720" marR="4572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l" fontAlgn="ctr"/>
                      <a:endParaRPr lang="fr-FR" sz="1000" b="0" i="0" u="none" strike="noStrike">
                        <a:solidFill>
                          <a:srgbClr val="000000"/>
                        </a:solidFill>
                        <a:effectLst/>
                        <a:latin typeface="+mn-lt"/>
                      </a:endParaRPr>
                    </a:p>
                  </a:txBody>
                  <a:tcPr marL="45720" marR="4572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0786095"/>
                  </a:ext>
                </a:extLst>
              </a:tr>
              <a:tr h="253765">
                <a:tc>
                  <a:txBody>
                    <a:bodyPr/>
                    <a:lstStyle/>
                    <a:p>
                      <a:pPr algn="l" fontAlgn="ctr"/>
                      <a:r>
                        <a:rPr lang="fr-FR" sz="1000" u="none" strike="noStrike">
                          <a:effectLst/>
                        </a:rPr>
                        <a:t>Gestion des opérations (avenant, impact décès, tâches..)</a:t>
                      </a:r>
                      <a:endParaRPr lang="fr-FR" sz="1000" b="0" i="0" u="none" strike="noStrike">
                        <a:solidFill>
                          <a:srgbClr val="000000"/>
                        </a:solidFill>
                        <a:effectLst/>
                        <a:latin typeface="+mn-lt"/>
                      </a:endParaRPr>
                    </a:p>
                  </a:txBody>
                  <a:tcPr marL="45720" marR="4572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ctr"/>
                      <a:r>
                        <a:rPr lang="fr-FR" sz="1000" u="none" strike="noStrike">
                          <a:effectLst/>
                        </a:rPr>
                        <a:t>x</a:t>
                      </a:r>
                      <a:endParaRPr lang="fr-FR" sz="1000" b="0" i="0" u="none" strike="noStrike">
                        <a:solidFill>
                          <a:srgbClr val="000000"/>
                        </a:solidFill>
                        <a:effectLst/>
                        <a:latin typeface="+mn-lt"/>
                      </a:endParaRPr>
                    </a:p>
                  </a:txBody>
                  <a:tcPr marL="45720" marR="4572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ctr"/>
                      <a:r>
                        <a:rPr lang="fr-FR" sz="1000" u="none" strike="noStrike">
                          <a:effectLst/>
                        </a:rPr>
                        <a:t>Type de demande - acte de gestion/ type de tâches</a:t>
                      </a:r>
                      <a:endParaRPr lang="fr-FR" sz="1000" b="0" i="0" u="none" strike="noStrike">
                        <a:solidFill>
                          <a:srgbClr val="000000"/>
                        </a:solidFill>
                        <a:effectLst/>
                        <a:latin typeface="+mn-lt"/>
                      </a:endParaRPr>
                    </a:p>
                  </a:txBody>
                  <a:tcPr marL="45720" marR="4572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38540333"/>
                  </a:ext>
                </a:extLst>
              </a:tr>
              <a:tr h="200247">
                <a:tc>
                  <a:txBody>
                    <a:bodyPr/>
                    <a:lstStyle/>
                    <a:p>
                      <a:pPr algn="l" fontAlgn="ctr"/>
                      <a:r>
                        <a:rPr lang="fr-FR" sz="1000" u="none" strike="noStrike">
                          <a:effectLst/>
                        </a:rPr>
                        <a:t>Emissions</a:t>
                      </a:r>
                      <a:endParaRPr lang="fr-FR" sz="1000" b="0" i="0" u="none" strike="noStrike">
                        <a:solidFill>
                          <a:srgbClr val="000000"/>
                        </a:solidFill>
                        <a:effectLst/>
                        <a:latin typeface="+mn-lt"/>
                      </a:endParaRPr>
                    </a:p>
                  </a:txBody>
                  <a:tcPr marL="45720" marR="4572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ctr"/>
                      <a:r>
                        <a:rPr lang="fr-FR" sz="1000" u="none" strike="noStrike">
                          <a:effectLst/>
                        </a:rPr>
                        <a:t>x</a:t>
                      </a:r>
                      <a:endParaRPr lang="fr-FR" sz="1000" b="0" i="0" u="none" strike="noStrike">
                        <a:solidFill>
                          <a:srgbClr val="000000"/>
                        </a:solidFill>
                        <a:effectLst/>
                        <a:latin typeface="+mn-lt"/>
                      </a:endParaRPr>
                    </a:p>
                  </a:txBody>
                  <a:tcPr marL="45720" marR="4572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ctr"/>
                      <a:r>
                        <a:rPr lang="fr-FR" sz="1000" u="none" strike="noStrike">
                          <a:effectLst/>
                        </a:rPr>
                        <a:t>par échéance - période fixe</a:t>
                      </a:r>
                      <a:endParaRPr lang="fr-FR" sz="1000" b="0" i="0" u="none" strike="noStrike">
                        <a:solidFill>
                          <a:srgbClr val="000000"/>
                        </a:solidFill>
                        <a:effectLst/>
                        <a:latin typeface="+mn-lt"/>
                      </a:endParaRPr>
                    </a:p>
                  </a:txBody>
                  <a:tcPr marL="45720" marR="4572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6538364"/>
                  </a:ext>
                </a:extLst>
              </a:tr>
              <a:tr h="200247">
                <a:tc>
                  <a:txBody>
                    <a:bodyPr/>
                    <a:lstStyle/>
                    <a:p>
                      <a:pPr algn="l" fontAlgn="ctr"/>
                      <a:r>
                        <a:rPr lang="fr-FR" sz="1000" u="none" strike="noStrike">
                          <a:effectLst/>
                        </a:rPr>
                        <a:t>Règlements</a:t>
                      </a:r>
                      <a:endParaRPr lang="fr-FR" sz="1000" b="0" i="0" u="none" strike="noStrike">
                        <a:solidFill>
                          <a:srgbClr val="000000"/>
                        </a:solidFill>
                        <a:effectLst/>
                        <a:latin typeface="+mn-lt"/>
                      </a:endParaRPr>
                    </a:p>
                  </a:txBody>
                  <a:tcPr marL="45720" marR="4572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ctr"/>
                      <a:r>
                        <a:rPr lang="fr-FR" sz="1000" u="none" strike="noStrike">
                          <a:effectLst/>
                        </a:rPr>
                        <a:t>x</a:t>
                      </a:r>
                      <a:endParaRPr lang="fr-FR" sz="1000" b="0" i="0" u="none" strike="noStrike">
                        <a:solidFill>
                          <a:srgbClr val="000000"/>
                        </a:solidFill>
                        <a:effectLst/>
                        <a:latin typeface="+mn-lt"/>
                      </a:endParaRPr>
                    </a:p>
                  </a:txBody>
                  <a:tcPr marL="45720" marR="4572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ctr"/>
                      <a:r>
                        <a:rPr lang="fr-FR" sz="1000" u="none" strike="noStrike">
                          <a:effectLst/>
                        </a:rPr>
                        <a:t>par mode de règlement</a:t>
                      </a:r>
                      <a:endParaRPr lang="fr-FR" sz="1000" b="0" i="0" u="none" strike="noStrike">
                        <a:solidFill>
                          <a:srgbClr val="000000"/>
                        </a:solidFill>
                        <a:effectLst/>
                        <a:latin typeface="+mn-lt"/>
                      </a:endParaRPr>
                    </a:p>
                  </a:txBody>
                  <a:tcPr marL="45720" marR="4572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43993614"/>
                  </a:ext>
                </a:extLst>
              </a:tr>
              <a:tr h="200247">
                <a:tc>
                  <a:txBody>
                    <a:bodyPr/>
                    <a:lstStyle/>
                    <a:p>
                      <a:pPr algn="l" fontAlgn="ctr"/>
                      <a:r>
                        <a:rPr lang="fr-FR" sz="1000" u="none" strike="noStrike">
                          <a:effectLst/>
                        </a:rPr>
                        <a:t>Recouvrements</a:t>
                      </a:r>
                      <a:endParaRPr lang="fr-FR" sz="1000" b="0" i="0" u="none" strike="noStrike">
                        <a:solidFill>
                          <a:srgbClr val="000000"/>
                        </a:solidFill>
                        <a:effectLst/>
                        <a:latin typeface="+mn-lt"/>
                      </a:endParaRPr>
                    </a:p>
                  </a:txBody>
                  <a:tcPr marL="45720" marR="4572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ctr"/>
                      <a:r>
                        <a:rPr lang="fr-FR" sz="1000" u="none" strike="noStrike">
                          <a:effectLst/>
                        </a:rPr>
                        <a:t>x</a:t>
                      </a:r>
                      <a:endParaRPr lang="fr-FR" sz="1000" b="0" i="0" u="none" strike="noStrike">
                        <a:solidFill>
                          <a:srgbClr val="000000"/>
                        </a:solidFill>
                        <a:effectLst/>
                        <a:latin typeface="+mn-lt"/>
                      </a:endParaRPr>
                    </a:p>
                  </a:txBody>
                  <a:tcPr marL="45720" marR="4572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ctr"/>
                      <a:r>
                        <a:rPr lang="fr-FR" sz="1000" u="none" strike="noStrike">
                          <a:effectLst/>
                        </a:rPr>
                        <a:t>par type de recouvrement</a:t>
                      </a:r>
                      <a:endParaRPr lang="fr-FR" sz="1000" b="0" i="0" u="none" strike="noStrike">
                        <a:solidFill>
                          <a:srgbClr val="000000"/>
                        </a:solidFill>
                        <a:effectLst/>
                        <a:latin typeface="+mn-lt"/>
                      </a:endParaRPr>
                    </a:p>
                  </a:txBody>
                  <a:tcPr marL="45720" marR="4572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99695234"/>
                  </a:ext>
                </a:extLst>
              </a:tr>
              <a:tr h="200247">
                <a:tc>
                  <a:txBody>
                    <a:bodyPr/>
                    <a:lstStyle/>
                    <a:p>
                      <a:pPr algn="l" fontAlgn="ctr"/>
                      <a:r>
                        <a:rPr lang="fr-FR" sz="1000" u="none" strike="noStrike">
                          <a:effectLst/>
                        </a:rPr>
                        <a:t>Bordereaux</a:t>
                      </a:r>
                      <a:endParaRPr lang="fr-FR" sz="1000" b="0" i="0" u="none" strike="noStrike">
                        <a:solidFill>
                          <a:srgbClr val="000000"/>
                        </a:solidFill>
                        <a:effectLst/>
                        <a:latin typeface="+mn-lt"/>
                      </a:endParaRPr>
                    </a:p>
                  </a:txBody>
                  <a:tcPr marL="45720" marR="4572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ctr"/>
                      <a:r>
                        <a:rPr lang="fr-FR" sz="1000" u="none" strike="noStrike">
                          <a:effectLst/>
                        </a:rPr>
                        <a:t>x</a:t>
                      </a:r>
                      <a:endParaRPr lang="fr-FR" sz="1000" b="0" i="0" u="none" strike="noStrike">
                        <a:solidFill>
                          <a:srgbClr val="000000"/>
                        </a:solidFill>
                        <a:effectLst/>
                        <a:latin typeface="+mn-lt"/>
                      </a:endParaRPr>
                    </a:p>
                  </a:txBody>
                  <a:tcPr marL="45720" marR="4572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ctr"/>
                      <a:r>
                        <a:rPr lang="fr-FR" sz="1000" u="none" strike="noStrike">
                          <a:effectLst/>
                        </a:rPr>
                        <a:t>par période fixe</a:t>
                      </a:r>
                      <a:endParaRPr lang="fr-FR" sz="1000" b="0" i="0" u="none" strike="noStrike">
                        <a:solidFill>
                          <a:srgbClr val="000000"/>
                        </a:solidFill>
                        <a:effectLst/>
                        <a:latin typeface="+mn-lt"/>
                      </a:endParaRPr>
                    </a:p>
                  </a:txBody>
                  <a:tcPr marL="45720" marR="4572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66167785"/>
                  </a:ext>
                </a:extLst>
              </a:tr>
              <a:tr h="200247">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fr-FR" sz="1000" u="none" strike="noStrike">
                          <a:effectLst/>
                        </a:rPr>
                        <a:t>Factures, Opérations sur règlement, Avances</a:t>
                      </a:r>
                      <a:endParaRPr lang="fr-FR" sz="1000" b="0" i="0" u="none" strike="noStrike">
                        <a:solidFill>
                          <a:srgbClr val="000000"/>
                        </a:solidFill>
                        <a:effectLst/>
                        <a:latin typeface="+mn-lt"/>
                      </a:endParaRPr>
                    </a:p>
                  </a:txBody>
                  <a:tcPr marL="45720" marR="4572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ctr"/>
                      <a:r>
                        <a:rPr lang="fr-FR" sz="1000" u="none" strike="noStrike">
                          <a:effectLst/>
                        </a:rPr>
                        <a:t>x</a:t>
                      </a:r>
                      <a:endParaRPr lang="fr-FR" sz="1000" b="0" i="0" u="none" strike="noStrike">
                        <a:solidFill>
                          <a:srgbClr val="000000"/>
                        </a:solidFill>
                        <a:effectLst/>
                        <a:latin typeface="+mn-lt"/>
                      </a:endParaRPr>
                    </a:p>
                  </a:txBody>
                  <a:tcPr marL="45720" marR="4572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fr-FR" sz="1000" b="0" i="0" u="none" strike="noStrike">
                        <a:solidFill>
                          <a:srgbClr val="000000"/>
                        </a:solidFill>
                        <a:effectLst/>
                        <a:latin typeface="+mn-lt"/>
                      </a:endParaRPr>
                    </a:p>
                  </a:txBody>
                  <a:tcPr marL="45720" marR="4572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82406105"/>
                  </a:ext>
                </a:extLst>
              </a:tr>
              <a:tr h="200247">
                <a:tc>
                  <a:txBody>
                    <a:bodyPr/>
                    <a:lstStyle/>
                    <a:p>
                      <a:pPr algn="l" fontAlgn="ctr"/>
                      <a:r>
                        <a:rPr lang="fr-FR" sz="1000" b="0" i="0" u="none" strike="noStrike">
                          <a:solidFill>
                            <a:schemeClr val="bg1"/>
                          </a:solidFill>
                          <a:effectLst/>
                          <a:latin typeface="+mn-lt"/>
                        </a:rPr>
                        <a:t>Prestations PASRAU</a:t>
                      </a:r>
                    </a:p>
                  </a:txBody>
                  <a:tcPr marL="45720" marR="4572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algn="ctr" fontAlgn="ctr"/>
                      <a:r>
                        <a:rPr lang="fr-FR" sz="1000" u="none" strike="noStrike">
                          <a:solidFill>
                            <a:schemeClr val="bg1"/>
                          </a:solidFill>
                          <a:effectLst/>
                        </a:rPr>
                        <a:t>x</a:t>
                      </a:r>
                      <a:endParaRPr lang="fr-FR" sz="1000" b="0" i="0" u="none" strike="noStrike">
                        <a:solidFill>
                          <a:schemeClr val="bg1"/>
                        </a:solidFill>
                        <a:effectLst/>
                        <a:latin typeface="+mn-lt"/>
                      </a:endParaRPr>
                    </a:p>
                  </a:txBody>
                  <a:tcPr marL="45720" marR="4572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algn="ctr" fontAlgn="ctr"/>
                      <a:endParaRPr lang="fr-FR" sz="1000" b="0" i="0" u="none" strike="noStrike">
                        <a:solidFill>
                          <a:schemeClr val="bg1"/>
                        </a:solidFill>
                        <a:effectLst/>
                        <a:latin typeface="+mn-lt"/>
                      </a:endParaRPr>
                    </a:p>
                  </a:txBody>
                  <a:tcPr marL="45720" marR="4572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618803364"/>
                  </a:ext>
                </a:extLst>
              </a:tr>
              <a:tr h="200247">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fr-FR" sz="1000" b="0" i="0" u="none" strike="noStrike">
                          <a:solidFill>
                            <a:schemeClr val="bg1"/>
                          </a:solidFill>
                          <a:effectLst/>
                          <a:latin typeface="+mn-lt"/>
                        </a:rPr>
                        <a:t>Déclarations PASRAU</a:t>
                      </a:r>
                    </a:p>
                  </a:txBody>
                  <a:tcPr marL="45720" marR="4572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algn="ctr" fontAlgn="ctr"/>
                      <a:r>
                        <a:rPr lang="fr-FR" sz="1000" u="none" strike="noStrike">
                          <a:solidFill>
                            <a:schemeClr val="bg1"/>
                          </a:solidFill>
                          <a:effectLst/>
                        </a:rPr>
                        <a:t>x</a:t>
                      </a:r>
                      <a:endParaRPr lang="fr-FR" sz="1000" b="0" i="0" u="none" strike="noStrike">
                        <a:solidFill>
                          <a:schemeClr val="bg1"/>
                        </a:solidFill>
                        <a:effectLst/>
                        <a:latin typeface="+mn-lt"/>
                      </a:endParaRPr>
                    </a:p>
                  </a:txBody>
                  <a:tcPr marL="45720" marR="4572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algn="ctr" fontAlgn="ctr"/>
                      <a:endParaRPr lang="fr-FR" sz="1000" b="0" i="0" u="none" strike="noStrike">
                        <a:solidFill>
                          <a:schemeClr val="bg1"/>
                        </a:solidFill>
                        <a:effectLst/>
                        <a:latin typeface="+mn-lt"/>
                      </a:endParaRPr>
                    </a:p>
                  </a:txBody>
                  <a:tcPr marL="45720" marR="4572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3493358397"/>
                  </a:ext>
                </a:extLst>
              </a:tr>
              <a:tr h="200247">
                <a:tc>
                  <a:txBody>
                    <a:bodyPr/>
                    <a:lstStyle/>
                    <a:p>
                      <a:pPr algn="l" fontAlgn="ctr"/>
                      <a:r>
                        <a:rPr lang="fr-FR" sz="1000" b="0" i="0" u="none" strike="noStrike">
                          <a:solidFill>
                            <a:schemeClr val="bg1"/>
                          </a:solidFill>
                          <a:effectLst/>
                          <a:latin typeface="+mn-lt"/>
                        </a:rPr>
                        <a:t>Retours PASRAU</a:t>
                      </a:r>
                    </a:p>
                  </a:txBody>
                  <a:tcPr marL="45720" marR="4572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algn="ctr" fontAlgn="ctr"/>
                      <a:r>
                        <a:rPr lang="fr-FR" sz="1000" u="none" strike="noStrike">
                          <a:solidFill>
                            <a:schemeClr val="bg1"/>
                          </a:solidFill>
                          <a:effectLst/>
                        </a:rPr>
                        <a:t>x</a:t>
                      </a:r>
                      <a:endParaRPr lang="fr-FR" sz="1000" b="0" i="0" u="none" strike="noStrike">
                        <a:solidFill>
                          <a:schemeClr val="bg1"/>
                        </a:solidFill>
                        <a:effectLst/>
                        <a:latin typeface="+mn-lt"/>
                      </a:endParaRPr>
                    </a:p>
                  </a:txBody>
                  <a:tcPr marL="45720" marR="4572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algn="ctr" fontAlgn="ctr"/>
                      <a:endParaRPr lang="fr-FR" sz="1000" b="0" i="0" u="none" strike="noStrike">
                        <a:solidFill>
                          <a:schemeClr val="bg1"/>
                        </a:solidFill>
                        <a:effectLst/>
                        <a:latin typeface="+mn-lt"/>
                      </a:endParaRPr>
                    </a:p>
                  </a:txBody>
                  <a:tcPr marL="45720" marR="45720" anchor="ct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3628078421"/>
                  </a:ext>
                </a:extLst>
              </a:tr>
            </a:tbl>
          </a:graphicData>
        </a:graphic>
      </p:graphicFrame>
      <p:sp>
        <p:nvSpPr>
          <p:cNvPr id="5" name="Espace réservé du texte 2">
            <a:extLst>
              <a:ext uri="{FF2B5EF4-FFF2-40B4-BE49-F238E27FC236}">
                <a16:creationId xmlns:a16="http://schemas.microsoft.com/office/drawing/2014/main" id="{E1B93C68-3077-1DEC-8E83-27542894A63A}"/>
              </a:ext>
            </a:extLst>
          </p:cNvPr>
          <p:cNvSpPr txBox="1">
            <a:spLocks/>
          </p:cNvSpPr>
          <p:nvPr/>
        </p:nvSpPr>
        <p:spPr>
          <a:xfrm>
            <a:off x="135117" y="3280528"/>
            <a:ext cx="4446310" cy="3248244"/>
          </a:xfrm>
          <a:prstGeom prst="rect">
            <a:avLst/>
          </a:prstGeom>
        </p:spPr>
        <p:txBody>
          <a:bodyPr lIns="0" rIns="0"/>
          <a:lstStyle>
            <a:lvl1pPr marL="0" indent="0" algn="l" defTabSz="914400" rtl="0" eaLnBrk="1" latinLnBrk="0" hangingPunct="1">
              <a:lnSpc>
                <a:spcPct val="90000"/>
              </a:lnSpc>
              <a:spcBef>
                <a:spcPts val="0"/>
              </a:spcBef>
              <a:spcAft>
                <a:spcPts val="1200"/>
              </a:spcAft>
              <a:buFontTx/>
              <a:buNone/>
              <a:defRPr sz="24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2000" b="1" kern="1200">
                <a:solidFill>
                  <a:schemeClr val="tx2"/>
                </a:solidFill>
                <a:latin typeface="+mn-lt"/>
                <a:ea typeface="+mn-ea"/>
                <a:cs typeface="+mn-cs"/>
              </a:defRPr>
            </a:lvl2pPr>
            <a:lvl3pPr marL="0" indent="0" algn="l" defTabSz="914400" rtl="0" eaLnBrk="1" latinLnBrk="0" hangingPunct="1">
              <a:lnSpc>
                <a:spcPct val="110000"/>
              </a:lnSpc>
              <a:spcBef>
                <a:spcPts val="300"/>
              </a:spcBef>
              <a:buFontTx/>
              <a:buNone/>
              <a:defRPr sz="1600" kern="1200">
                <a:solidFill>
                  <a:schemeClr val="tx1"/>
                </a:solidFill>
                <a:latin typeface="+mn-lt"/>
                <a:ea typeface="+mn-ea"/>
                <a:cs typeface="+mn-cs"/>
              </a:defRPr>
            </a:lvl3pPr>
            <a:lvl4pPr marL="180000" indent="-180000" algn="l" defTabSz="914400" rtl="0" eaLnBrk="1" latinLnBrk="0" hangingPunct="1">
              <a:lnSpc>
                <a:spcPct val="110000"/>
              </a:lnSpc>
              <a:spcBef>
                <a:spcPts val="300"/>
              </a:spcBef>
              <a:buClr>
                <a:schemeClr val="tx2"/>
              </a:buClr>
              <a:buFont typeface="Symbol" panose="05050102010706020507" pitchFamily="18" charset="2"/>
              <a:buChar char="·"/>
              <a:defRPr sz="1600" kern="1200">
                <a:solidFill>
                  <a:schemeClr val="tx1"/>
                </a:solidFill>
                <a:latin typeface="+mn-lt"/>
                <a:ea typeface="+mn-ea"/>
                <a:cs typeface="+mn-cs"/>
              </a:defRPr>
            </a:lvl4pPr>
            <a:lvl5pPr marL="360000" indent="-180000" algn="l" defTabSz="914400" rtl="0" eaLnBrk="1" latinLnBrk="0" hangingPunct="1">
              <a:lnSpc>
                <a:spcPct val="110000"/>
              </a:lnSpc>
              <a:spcBef>
                <a:spcPts val="300"/>
              </a:spcBef>
              <a:buClrTx/>
              <a:buFont typeface="Arial"/>
              <a:buChar char="•"/>
              <a:defRPr sz="1400" i="0" kern="1200">
                <a:solidFill>
                  <a:schemeClr val="tx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22900" lvl="3" indent="-342900">
              <a:buFont typeface="Wingdings" panose="05000000000000000000" pitchFamily="2" charset="2"/>
              <a:buChar char="Ø"/>
            </a:pPr>
            <a:r>
              <a:rPr lang="fr-FR" sz="1400"/>
              <a:t>Ce type de widget recherche est disponible sur les modules rente et liquidation pour les entités suivantes avec différentes modalités de recherche</a:t>
            </a:r>
          </a:p>
          <a:p>
            <a:pPr marL="522900" lvl="3" indent="-342900">
              <a:buFont typeface="Wingdings" panose="05000000000000000000" pitchFamily="2" charset="2"/>
              <a:buChar char="Ø"/>
            </a:pPr>
            <a:endParaRPr lang="fr-FR" sz="1400"/>
          </a:p>
          <a:p>
            <a:pPr marL="522900" lvl="3" indent="-342900">
              <a:buFont typeface="Wingdings" panose="05000000000000000000" pitchFamily="2" charset="2"/>
              <a:buChar char="Ø"/>
            </a:pPr>
            <a:endParaRPr lang="fr-FR" sz="1400"/>
          </a:p>
          <a:p>
            <a:pPr marL="522900" lvl="3" indent="-342900">
              <a:buFont typeface="Wingdings" panose="05000000000000000000" pitchFamily="2" charset="2"/>
              <a:buChar char="Ø"/>
            </a:pPr>
            <a:endParaRPr lang="fr-FR" sz="1400"/>
          </a:p>
          <a:p>
            <a:pPr marL="522900" lvl="3" indent="-342900">
              <a:buFont typeface="Wingdings" panose="05000000000000000000" pitchFamily="2" charset="2"/>
              <a:buChar char="Ø"/>
            </a:pPr>
            <a:endParaRPr lang="fr-FR" sz="1400"/>
          </a:p>
          <a:p>
            <a:pPr marL="522900" lvl="3" indent="-342900">
              <a:buFont typeface="Wingdings" panose="05000000000000000000" pitchFamily="2" charset="2"/>
              <a:buChar char="Ø"/>
            </a:pPr>
            <a:endParaRPr lang="fr-FR" sz="1400"/>
          </a:p>
          <a:p>
            <a:pPr marL="522900" lvl="3" indent="-342900">
              <a:buFont typeface="Wingdings" panose="05000000000000000000" pitchFamily="2" charset="2"/>
              <a:buChar char="Ø"/>
            </a:pPr>
            <a:r>
              <a:rPr lang="fr-FR" sz="1400"/>
              <a:t>Pour le module brique fiscale, des widgets recherches spécifiques au domaine sont prévues; des modalités de recherche complémentaires seront envisagées pour compléter les éléments de recherche actuellement disponible</a:t>
            </a:r>
          </a:p>
          <a:p>
            <a:pPr marL="522900" lvl="3" indent="-342900">
              <a:buFont typeface="Wingdings" panose="05000000000000000000" pitchFamily="2" charset="2"/>
              <a:buChar char="Ø"/>
            </a:pPr>
            <a:endParaRPr lang="fr-FR" sz="1400">
              <a:solidFill>
                <a:schemeClr val="tx2"/>
              </a:solidFill>
            </a:endParaRPr>
          </a:p>
          <a:p>
            <a:pPr marL="522900" lvl="3" indent="-342900">
              <a:buFont typeface="Wingdings" panose="05000000000000000000" pitchFamily="2" charset="2"/>
              <a:buChar char="Ø"/>
            </a:pPr>
            <a:endParaRPr lang="fr-FR" sz="1400">
              <a:solidFill>
                <a:schemeClr val="tx2"/>
              </a:solidFill>
            </a:endParaRPr>
          </a:p>
          <a:p>
            <a:pPr marL="522900" lvl="3" indent="-342900">
              <a:buFont typeface="Wingdings" panose="05000000000000000000" pitchFamily="2" charset="2"/>
              <a:buChar char="Ø"/>
            </a:pPr>
            <a:endParaRPr lang="fr-FR" sz="1400">
              <a:solidFill>
                <a:schemeClr val="tx2"/>
              </a:solidFill>
            </a:endParaRPr>
          </a:p>
          <a:p>
            <a:pPr marL="522900" lvl="3" indent="-342900">
              <a:buFont typeface="Wingdings" panose="05000000000000000000" pitchFamily="2" charset="2"/>
              <a:buChar char="Ø"/>
            </a:pPr>
            <a:endParaRPr lang="fr-FR" sz="1400">
              <a:solidFill>
                <a:schemeClr val="tx2"/>
              </a:solidFill>
            </a:endParaRPr>
          </a:p>
          <a:p>
            <a:pPr marL="522900" lvl="3" indent="-342900">
              <a:buFont typeface="Wingdings" panose="05000000000000000000" pitchFamily="2" charset="2"/>
              <a:buChar char="Ø"/>
            </a:pPr>
            <a:endParaRPr lang="fr-FR" sz="1400">
              <a:solidFill>
                <a:schemeClr val="tx2"/>
              </a:solidFill>
            </a:endParaRPr>
          </a:p>
          <a:p>
            <a:pPr marL="522900" lvl="3" indent="-342900">
              <a:buFont typeface="Wingdings" panose="05000000000000000000" pitchFamily="2" charset="2"/>
              <a:buChar char="Ø"/>
            </a:pPr>
            <a:endParaRPr lang="fr-FR" sz="1400">
              <a:solidFill>
                <a:schemeClr val="tx2"/>
              </a:solidFill>
            </a:endParaRPr>
          </a:p>
          <a:p>
            <a:endParaRPr lang="fr-FR"/>
          </a:p>
        </p:txBody>
      </p:sp>
    </p:spTree>
    <p:extLst>
      <p:ext uri="{BB962C8B-B14F-4D97-AF65-F5344CB8AC3E}">
        <p14:creationId xmlns:p14="http://schemas.microsoft.com/office/powerpoint/2010/main" val="22425978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C8BB99-1DFE-50A4-F346-E990AE51EF25}"/>
              </a:ext>
            </a:extLst>
          </p:cNvPr>
          <p:cNvSpPr>
            <a:spLocks noGrp="1"/>
          </p:cNvSpPr>
          <p:nvPr>
            <p:ph type="title"/>
          </p:nvPr>
        </p:nvSpPr>
        <p:spPr/>
        <p:txBody>
          <a:bodyPr/>
          <a:lstStyle/>
          <a:p>
            <a:r>
              <a:rPr lang="fr-FR" dirty="0"/>
              <a:t>Configuration des </a:t>
            </a:r>
            <a:r>
              <a:rPr lang="fr-FR" dirty="0" err="1"/>
              <a:t>dashboards</a:t>
            </a:r>
            <a:endParaRPr lang="fr-FR" dirty="0"/>
          </a:p>
        </p:txBody>
      </p:sp>
      <p:sp>
        <p:nvSpPr>
          <p:cNvPr id="18" name="Rectangle 17">
            <a:extLst>
              <a:ext uri="{FF2B5EF4-FFF2-40B4-BE49-F238E27FC236}">
                <a16:creationId xmlns:a16="http://schemas.microsoft.com/office/drawing/2014/main" id="{B7E09A1F-E9A5-06F8-C45E-0FDE8AF565ED}"/>
              </a:ext>
            </a:extLst>
          </p:cNvPr>
          <p:cNvSpPr/>
          <p:nvPr/>
        </p:nvSpPr>
        <p:spPr>
          <a:xfrm>
            <a:off x="-5213349" y="980538"/>
            <a:ext cx="5275780" cy="3381911"/>
          </a:xfrm>
          <a:prstGeom prst="rect">
            <a:avLst/>
          </a:prstGeom>
          <a:solidFill>
            <a:srgbClr val="FFFFFF">
              <a:alpha val="52157"/>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5" name="Image 24">
            <a:extLst>
              <a:ext uri="{FF2B5EF4-FFF2-40B4-BE49-F238E27FC236}">
                <a16:creationId xmlns:a16="http://schemas.microsoft.com/office/drawing/2014/main" id="{AAB6EC0F-4FC4-C140-41AD-9B64B8505AF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9548792" y="3145497"/>
            <a:ext cx="352778" cy="341399"/>
          </a:xfrm>
          <a:prstGeom prst="rect">
            <a:avLst/>
          </a:prstGeom>
          <a:ln>
            <a:solidFill>
              <a:schemeClr val="tx2"/>
            </a:solidFill>
          </a:ln>
        </p:spPr>
      </p:pic>
      <p:sp>
        <p:nvSpPr>
          <p:cNvPr id="26" name="Espace réservé du texte 2">
            <a:extLst>
              <a:ext uri="{FF2B5EF4-FFF2-40B4-BE49-F238E27FC236}">
                <a16:creationId xmlns:a16="http://schemas.microsoft.com/office/drawing/2014/main" id="{C5274E9F-41F4-311B-0F07-D18D445EFE8A}"/>
              </a:ext>
            </a:extLst>
          </p:cNvPr>
          <p:cNvSpPr>
            <a:spLocks noGrp="1"/>
          </p:cNvSpPr>
          <p:nvPr>
            <p:ph type="body" sz="quarter" idx="17"/>
          </p:nvPr>
        </p:nvSpPr>
        <p:spPr>
          <a:xfrm>
            <a:off x="403952" y="1085165"/>
            <a:ext cx="6629400" cy="224965"/>
          </a:xfrm>
        </p:spPr>
        <p:txBody>
          <a:bodyPr/>
          <a:lstStyle/>
          <a:p>
            <a:r>
              <a:rPr lang="fr-FR" sz="1800"/>
              <a:t>Définir des recherches fréquentes</a:t>
            </a:r>
            <a:endParaRPr lang="fr-FR" sz="1050" b="1">
              <a:solidFill>
                <a:schemeClr val="accent3">
                  <a:lumMod val="75000"/>
                </a:schemeClr>
              </a:solidFill>
            </a:endParaRPr>
          </a:p>
        </p:txBody>
      </p:sp>
      <p:pic>
        <p:nvPicPr>
          <p:cNvPr id="4" name="Image 3">
            <a:extLst>
              <a:ext uri="{FF2B5EF4-FFF2-40B4-BE49-F238E27FC236}">
                <a16:creationId xmlns:a16="http://schemas.microsoft.com/office/drawing/2014/main" id="{0E9654DB-562B-BE88-87C8-39F31F3E7FE2}"/>
              </a:ext>
            </a:extLst>
          </p:cNvPr>
          <p:cNvPicPr>
            <a:picLocks noChangeAspect="1"/>
          </p:cNvPicPr>
          <p:nvPr/>
        </p:nvPicPr>
        <p:blipFill>
          <a:blip r:embed="rId4"/>
          <a:stretch>
            <a:fillRect/>
          </a:stretch>
        </p:blipFill>
        <p:spPr>
          <a:xfrm>
            <a:off x="259545" y="3942521"/>
            <a:ext cx="5503123" cy="1485385"/>
          </a:xfrm>
          <a:prstGeom prst="rect">
            <a:avLst/>
          </a:prstGeom>
        </p:spPr>
      </p:pic>
      <p:pic>
        <p:nvPicPr>
          <p:cNvPr id="6" name="Image 5">
            <a:extLst>
              <a:ext uri="{FF2B5EF4-FFF2-40B4-BE49-F238E27FC236}">
                <a16:creationId xmlns:a16="http://schemas.microsoft.com/office/drawing/2014/main" id="{EC75A005-F6F6-F32B-C7D0-10FA5360B40F}"/>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6196067" y="3816546"/>
            <a:ext cx="5921016" cy="2201698"/>
          </a:xfrm>
          <a:prstGeom prst="rect">
            <a:avLst/>
          </a:prstGeom>
        </p:spPr>
      </p:pic>
      <p:pic>
        <p:nvPicPr>
          <p:cNvPr id="8" name="Image 7">
            <a:extLst>
              <a:ext uri="{FF2B5EF4-FFF2-40B4-BE49-F238E27FC236}">
                <a16:creationId xmlns:a16="http://schemas.microsoft.com/office/drawing/2014/main" id="{CAE313D0-64C3-86A5-057F-6F59E72A14E7}"/>
              </a:ext>
            </a:extLst>
          </p:cNvPr>
          <p:cNvPicPr>
            <a:picLocks noChangeAspect="1"/>
          </p:cNvPicPr>
          <p:nvPr/>
        </p:nvPicPr>
        <p:blipFill>
          <a:blip r:embed="rId7"/>
          <a:stretch>
            <a:fillRect/>
          </a:stretch>
        </p:blipFill>
        <p:spPr>
          <a:xfrm>
            <a:off x="1966827" y="1599873"/>
            <a:ext cx="7843689" cy="1485385"/>
          </a:xfrm>
          <a:prstGeom prst="rect">
            <a:avLst/>
          </a:prstGeom>
        </p:spPr>
      </p:pic>
      <p:sp>
        <p:nvSpPr>
          <p:cNvPr id="9" name="Espace réservé du texte 2">
            <a:extLst>
              <a:ext uri="{FF2B5EF4-FFF2-40B4-BE49-F238E27FC236}">
                <a16:creationId xmlns:a16="http://schemas.microsoft.com/office/drawing/2014/main" id="{CBEC3D1F-BE42-778C-72FF-C39DBFCB3885}"/>
              </a:ext>
            </a:extLst>
          </p:cNvPr>
          <p:cNvSpPr txBox="1">
            <a:spLocks/>
          </p:cNvSpPr>
          <p:nvPr/>
        </p:nvSpPr>
        <p:spPr>
          <a:xfrm>
            <a:off x="259545" y="5517565"/>
            <a:ext cx="10647941" cy="1149654"/>
          </a:xfrm>
          <a:prstGeom prst="rect">
            <a:avLst/>
          </a:prstGeom>
        </p:spPr>
        <p:txBody>
          <a:bodyPr lIns="0" rIns="0"/>
          <a:lstStyle>
            <a:lvl1pPr marL="0" indent="0" algn="l" defTabSz="914400" rtl="0" eaLnBrk="1" latinLnBrk="0" hangingPunct="1">
              <a:lnSpc>
                <a:spcPct val="90000"/>
              </a:lnSpc>
              <a:spcBef>
                <a:spcPts val="0"/>
              </a:spcBef>
              <a:spcAft>
                <a:spcPts val="1200"/>
              </a:spcAft>
              <a:buFontTx/>
              <a:buNone/>
              <a:defRPr sz="24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2000" b="1" kern="1200">
                <a:solidFill>
                  <a:schemeClr val="tx2"/>
                </a:solidFill>
                <a:latin typeface="+mn-lt"/>
                <a:ea typeface="+mn-ea"/>
                <a:cs typeface="+mn-cs"/>
              </a:defRPr>
            </a:lvl2pPr>
            <a:lvl3pPr marL="0" indent="0" algn="l" defTabSz="914400" rtl="0" eaLnBrk="1" latinLnBrk="0" hangingPunct="1">
              <a:lnSpc>
                <a:spcPct val="110000"/>
              </a:lnSpc>
              <a:spcBef>
                <a:spcPts val="300"/>
              </a:spcBef>
              <a:buFontTx/>
              <a:buNone/>
              <a:defRPr sz="1600" kern="1200">
                <a:solidFill>
                  <a:schemeClr val="tx1"/>
                </a:solidFill>
                <a:latin typeface="+mn-lt"/>
                <a:ea typeface="+mn-ea"/>
                <a:cs typeface="+mn-cs"/>
              </a:defRPr>
            </a:lvl3pPr>
            <a:lvl4pPr marL="180000" indent="-180000" algn="l" defTabSz="914400" rtl="0" eaLnBrk="1" latinLnBrk="0" hangingPunct="1">
              <a:lnSpc>
                <a:spcPct val="110000"/>
              </a:lnSpc>
              <a:spcBef>
                <a:spcPts val="300"/>
              </a:spcBef>
              <a:buClr>
                <a:schemeClr val="tx2"/>
              </a:buClr>
              <a:buFont typeface="Symbol" panose="05050102010706020507" pitchFamily="18" charset="2"/>
              <a:buChar char="·"/>
              <a:defRPr sz="1600" kern="1200">
                <a:solidFill>
                  <a:schemeClr val="tx1"/>
                </a:solidFill>
                <a:latin typeface="+mn-lt"/>
                <a:ea typeface="+mn-ea"/>
                <a:cs typeface="+mn-cs"/>
              </a:defRPr>
            </a:lvl4pPr>
            <a:lvl5pPr marL="360000" indent="-180000" algn="l" defTabSz="914400" rtl="0" eaLnBrk="1" latinLnBrk="0" hangingPunct="1">
              <a:lnSpc>
                <a:spcPct val="110000"/>
              </a:lnSpc>
              <a:spcBef>
                <a:spcPts val="300"/>
              </a:spcBef>
              <a:buClrTx/>
              <a:buFont typeface="Arial"/>
              <a:buChar char="•"/>
              <a:defRPr sz="1400" i="0" kern="1200">
                <a:solidFill>
                  <a:schemeClr val="tx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indent="0">
              <a:buNone/>
            </a:pPr>
            <a:r>
              <a:rPr lang="fr-FR" sz="1400"/>
              <a:t>La configuration de la widget Dashboard comporte</a:t>
            </a:r>
          </a:p>
          <a:p>
            <a:pPr marL="702900" lvl="4" indent="-342900">
              <a:buFont typeface="Wingdings" panose="05000000000000000000" pitchFamily="2" charset="2"/>
              <a:buChar char="Ø"/>
            </a:pPr>
            <a:r>
              <a:rPr lang="fr-FR" sz="1200"/>
              <a:t>Un titre pour traduire la recherche configurée</a:t>
            </a:r>
          </a:p>
          <a:p>
            <a:pPr marL="702900" lvl="4" indent="-342900">
              <a:buFont typeface="Wingdings" panose="05000000000000000000" pitchFamily="2" charset="2"/>
              <a:buChar char="Ø"/>
            </a:pPr>
            <a:r>
              <a:rPr lang="fr-FR" sz="1200"/>
              <a:t>Les critères de sélection de la recherche : indiquer les valeurs correspondant à la recherche souhaitée</a:t>
            </a:r>
          </a:p>
          <a:p>
            <a:pPr marL="702900" lvl="4" indent="-342900">
              <a:buFont typeface="Wingdings" panose="05000000000000000000" pitchFamily="2" charset="2"/>
              <a:buChar char="Ø"/>
            </a:pPr>
            <a:r>
              <a:rPr lang="fr-FR" sz="1200"/>
              <a:t>Le nombre de résultats à afficher </a:t>
            </a:r>
          </a:p>
          <a:p>
            <a:pPr marL="702900" lvl="4" indent="-342900">
              <a:buFont typeface="Wingdings" panose="05000000000000000000" pitchFamily="2" charset="2"/>
              <a:buChar char="Ø"/>
            </a:pPr>
            <a:r>
              <a:rPr lang="fr-FR" sz="1200"/>
              <a:t>La liste des informations à afficher </a:t>
            </a:r>
          </a:p>
        </p:txBody>
      </p:sp>
      <p:pic>
        <p:nvPicPr>
          <p:cNvPr id="13" name="Image 12">
            <a:extLst>
              <a:ext uri="{FF2B5EF4-FFF2-40B4-BE49-F238E27FC236}">
                <a16:creationId xmlns:a16="http://schemas.microsoft.com/office/drawing/2014/main" id="{FC122E4F-70C3-D3AF-6990-BBF4B755CDB1}"/>
              </a:ext>
            </a:extLst>
          </p:cNvPr>
          <p:cNvPicPr>
            <a:picLocks noChangeAspect="1"/>
          </p:cNvPicPr>
          <p:nvPr/>
        </p:nvPicPr>
        <p:blipFill>
          <a:blip r:embed="rId8"/>
          <a:stretch>
            <a:fillRect/>
          </a:stretch>
        </p:blipFill>
        <p:spPr>
          <a:xfrm>
            <a:off x="178850" y="1634664"/>
            <a:ext cx="1371676" cy="615634"/>
          </a:xfrm>
          <a:prstGeom prst="rect">
            <a:avLst/>
          </a:prstGeom>
        </p:spPr>
      </p:pic>
      <p:pic>
        <p:nvPicPr>
          <p:cNvPr id="14" name="Image 13">
            <a:extLst>
              <a:ext uri="{FF2B5EF4-FFF2-40B4-BE49-F238E27FC236}">
                <a16:creationId xmlns:a16="http://schemas.microsoft.com/office/drawing/2014/main" id="{E9FA8CB4-D27F-C968-D1C5-1E4DEA723D10}"/>
              </a:ext>
            </a:extLst>
          </p:cNvPr>
          <p:cNvPicPr>
            <a:picLocks noChangeAspect="1"/>
          </p:cNvPicPr>
          <p:nvPr/>
        </p:nvPicPr>
        <p:blipFill>
          <a:blip r:embed="rId9"/>
          <a:stretch>
            <a:fillRect/>
          </a:stretch>
        </p:blipFill>
        <p:spPr>
          <a:xfrm>
            <a:off x="1966827" y="1548758"/>
            <a:ext cx="9810516" cy="1963449"/>
          </a:xfrm>
          <a:prstGeom prst="rect">
            <a:avLst/>
          </a:prstGeom>
        </p:spPr>
      </p:pic>
      <p:sp>
        <p:nvSpPr>
          <p:cNvPr id="15" name="Rectangle 14">
            <a:extLst>
              <a:ext uri="{FF2B5EF4-FFF2-40B4-BE49-F238E27FC236}">
                <a16:creationId xmlns:a16="http://schemas.microsoft.com/office/drawing/2014/main" id="{8646046C-8774-1B27-3B8A-C11E3EFC6114}"/>
              </a:ext>
            </a:extLst>
          </p:cNvPr>
          <p:cNvSpPr/>
          <p:nvPr/>
        </p:nvSpPr>
        <p:spPr>
          <a:xfrm>
            <a:off x="1966827" y="1782147"/>
            <a:ext cx="8940659" cy="814059"/>
          </a:xfrm>
          <a:prstGeom prst="rect">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E8AF8457-7F16-A443-7561-8C4EE9AE9EE2}"/>
              </a:ext>
            </a:extLst>
          </p:cNvPr>
          <p:cNvSpPr/>
          <p:nvPr/>
        </p:nvSpPr>
        <p:spPr>
          <a:xfrm>
            <a:off x="6263013" y="4423300"/>
            <a:ext cx="5773477" cy="638899"/>
          </a:xfrm>
          <a:prstGeom prst="rect">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866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C8BB99-1DFE-50A4-F346-E990AE51EF25}"/>
              </a:ext>
            </a:extLst>
          </p:cNvPr>
          <p:cNvSpPr>
            <a:spLocks noGrp="1"/>
          </p:cNvSpPr>
          <p:nvPr>
            <p:ph type="title"/>
          </p:nvPr>
        </p:nvSpPr>
        <p:spPr/>
        <p:txBody>
          <a:bodyPr/>
          <a:lstStyle/>
          <a:p>
            <a:r>
              <a:rPr lang="fr-FR" dirty="0"/>
              <a:t>Configuration des </a:t>
            </a:r>
            <a:r>
              <a:rPr lang="fr-FR" dirty="0" err="1"/>
              <a:t>dashboards</a:t>
            </a:r>
            <a:endParaRPr lang="fr-FR" dirty="0"/>
          </a:p>
        </p:txBody>
      </p:sp>
      <p:sp>
        <p:nvSpPr>
          <p:cNvPr id="26" name="Espace réservé du texte 2">
            <a:extLst>
              <a:ext uri="{FF2B5EF4-FFF2-40B4-BE49-F238E27FC236}">
                <a16:creationId xmlns:a16="http://schemas.microsoft.com/office/drawing/2014/main" id="{C5274E9F-41F4-311B-0F07-D18D445EFE8A}"/>
              </a:ext>
            </a:extLst>
          </p:cNvPr>
          <p:cNvSpPr>
            <a:spLocks noGrp="1"/>
          </p:cNvSpPr>
          <p:nvPr>
            <p:ph type="body" sz="quarter" idx="17"/>
          </p:nvPr>
        </p:nvSpPr>
        <p:spPr>
          <a:xfrm>
            <a:off x="403952" y="1085165"/>
            <a:ext cx="6629400" cy="224965"/>
          </a:xfrm>
        </p:spPr>
        <p:txBody>
          <a:bodyPr/>
          <a:lstStyle/>
          <a:p>
            <a:r>
              <a:rPr lang="fr-FR" sz="1800"/>
              <a:t>Illustration dans le Dashboard</a:t>
            </a:r>
            <a:endParaRPr lang="fr-FR" sz="1050" b="1">
              <a:solidFill>
                <a:schemeClr val="accent3">
                  <a:lumMod val="75000"/>
                </a:schemeClr>
              </a:solidFill>
            </a:endParaRPr>
          </a:p>
        </p:txBody>
      </p:sp>
      <p:pic>
        <p:nvPicPr>
          <p:cNvPr id="5" name="Image 4">
            <a:extLst>
              <a:ext uri="{FF2B5EF4-FFF2-40B4-BE49-F238E27FC236}">
                <a16:creationId xmlns:a16="http://schemas.microsoft.com/office/drawing/2014/main" id="{AD5AFDD3-7712-6F0F-567B-7BF894131031}"/>
              </a:ext>
            </a:extLst>
          </p:cNvPr>
          <p:cNvPicPr>
            <a:picLocks noChangeAspect="1"/>
          </p:cNvPicPr>
          <p:nvPr/>
        </p:nvPicPr>
        <p:blipFill>
          <a:blip r:embed="rId2"/>
          <a:stretch>
            <a:fillRect/>
          </a:stretch>
        </p:blipFill>
        <p:spPr>
          <a:xfrm>
            <a:off x="403951" y="1620138"/>
            <a:ext cx="7952330" cy="3930270"/>
          </a:xfrm>
          <a:prstGeom prst="rect">
            <a:avLst/>
          </a:prstGeom>
        </p:spPr>
      </p:pic>
      <p:pic>
        <p:nvPicPr>
          <p:cNvPr id="10" name="Image 9">
            <a:extLst>
              <a:ext uri="{FF2B5EF4-FFF2-40B4-BE49-F238E27FC236}">
                <a16:creationId xmlns:a16="http://schemas.microsoft.com/office/drawing/2014/main" id="{D818CBA9-732D-A9CD-E11C-6E544225EBE8}"/>
              </a:ext>
            </a:extLst>
          </p:cNvPr>
          <p:cNvPicPr>
            <a:picLocks noChangeAspect="1"/>
          </p:cNvPicPr>
          <p:nvPr/>
        </p:nvPicPr>
        <p:blipFill>
          <a:blip r:embed="rId3"/>
          <a:stretch>
            <a:fillRect/>
          </a:stretch>
        </p:blipFill>
        <p:spPr>
          <a:xfrm>
            <a:off x="1365017" y="2037787"/>
            <a:ext cx="9004765" cy="2782425"/>
          </a:xfrm>
          <a:prstGeom prst="rect">
            <a:avLst/>
          </a:prstGeom>
        </p:spPr>
      </p:pic>
      <p:sp>
        <p:nvSpPr>
          <p:cNvPr id="22" name="Ellipse 21">
            <a:extLst>
              <a:ext uri="{FF2B5EF4-FFF2-40B4-BE49-F238E27FC236}">
                <a16:creationId xmlns:a16="http://schemas.microsoft.com/office/drawing/2014/main" id="{1A30694D-1F89-BB67-B714-4A178C267432}"/>
              </a:ext>
            </a:extLst>
          </p:cNvPr>
          <p:cNvSpPr/>
          <p:nvPr/>
        </p:nvSpPr>
        <p:spPr>
          <a:xfrm>
            <a:off x="10056440" y="2118049"/>
            <a:ext cx="313342" cy="287752"/>
          </a:xfrm>
          <a:prstGeom prst="ellipse">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2" name="Image 11">
            <a:extLst>
              <a:ext uri="{FF2B5EF4-FFF2-40B4-BE49-F238E27FC236}">
                <a16:creationId xmlns:a16="http://schemas.microsoft.com/office/drawing/2014/main" id="{BA0BF3FA-825B-4C50-EAEA-47EE028B98CD}"/>
              </a:ext>
            </a:extLst>
          </p:cNvPr>
          <p:cNvPicPr>
            <a:picLocks noChangeAspect="1"/>
          </p:cNvPicPr>
          <p:nvPr/>
        </p:nvPicPr>
        <p:blipFill>
          <a:blip r:embed="rId4"/>
          <a:stretch>
            <a:fillRect/>
          </a:stretch>
        </p:blipFill>
        <p:spPr>
          <a:xfrm>
            <a:off x="-93303" y="906173"/>
            <a:ext cx="12192000" cy="5172363"/>
          </a:xfrm>
          <a:prstGeom prst="rect">
            <a:avLst/>
          </a:prstGeom>
        </p:spPr>
      </p:pic>
      <p:grpSp>
        <p:nvGrpSpPr>
          <p:cNvPr id="21" name="Groupe 20">
            <a:extLst>
              <a:ext uri="{FF2B5EF4-FFF2-40B4-BE49-F238E27FC236}">
                <a16:creationId xmlns:a16="http://schemas.microsoft.com/office/drawing/2014/main" id="{22DA844D-266D-3D16-AD89-0C934B721FE4}"/>
              </a:ext>
            </a:extLst>
          </p:cNvPr>
          <p:cNvGrpSpPr/>
          <p:nvPr/>
        </p:nvGrpSpPr>
        <p:grpSpPr>
          <a:xfrm>
            <a:off x="44232" y="1774429"/>
            <a:ext cx="11920728" cy="1024564"/>
            <a:chOff x="118873" y="1727780"/>
            <a:chExt cx="11920728" cy="1024564"/>
          </a:xfrm>
        </p:grpSpPr>
        <p:sp>
          <p:nvSpPr>
            <p:cNvPr id="17" name="Rectangle 16">
              <a:extLst>
                <a:ext uri="{FF2B5EF4-FFF2-40B4-BE49-F238E27FC236}">
                  <a16:creationId xmlns:a16="http://schemas.microsoft.com/office/drawing/2014/main" id="{7EB91C8E-1B3C-4BF5-AF15-937999F7401D}"/>
                </a:ext>
              </a:extLst>
            </p:cNvPr>
            <p:cNvSpPr/>
            <p:nvPr/>
          </p:nvSpPr>
          <p:spPr>
            <a:xfrm>
              <a:off x="118873" y="1727780"/>
              <a:ext cx="11055096" cy="712088"/>
            </a:xfrm>
            <a:prstGeom prst="rect">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24877A43-9847-FBDE-0248-6FC1B2919E8F}"/>
                </a:ext>
              </a:extLst>
            </p:cNvPr>
            <p:cNvSpPr/>
            <p:nvPr/>
          </p:nvSpPr>
          <p:spPr>
            <a:xfrm>
              <a:off x="11173969" y="2359152"/>
              <a:ext cx="865632" cy="393192"/>
            </a:xfrm>
            <a:prstGeom prst="rect">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23" name="Espace réservé du texte 2">
            <a:extLst>
              <a:ext uri="{FF2B5EF4-FFF2-40B4-BE49-F238E27FC236}">
                <a16:creationId xmlns:a16="http://schemas.microsoft.com/office/drawing/2014/main" id="{4DB39791-B883-09D2-4277-4E071D1AEC2A}"/>
              </a:ext>
            </a:extLst>
          </p:cNvPr>
          <p:cNvSpPr txBox="1">
            <a:spLocks/>
          </p:cNvSpPr>
          <p:nvPr/>
        </p:nvSpPr>
        <p:spPr>
          <a:xfrm>
            <a:off x="221764" y="5542408"/>
            <a:ext cx="11528276" cy="1318187"/>
          </a:xfrm>
          <a:prstGeom prst="rect">
            <a:avLst/>
          </a:prstGeom>
        </p:spPr>
        <p:txBody>
          <a:bodyPr lIns="0" rIns="0"/>
          <a:lstStyle>
            <a:lvl1pPr marL="0" indent="0" algn="l" defTabSz="914400" rtl="0" eaLnBrk="1" latinLnBrk="0" hangingPunct="1">
              <a:lnSpc>
                <a:spcPct val="90000"/>
              </a:lnSpc>
              <a:spcBef>
                <a:spcPts val="0"/>
              </a:spcBef>
              <a:spcAft>
                <a:spcPts val="1200"/>
              </a:spcAft>
              <a:buFontTx/>
              <a:buNone/>
              <a:defRPr sz="24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2000" b="1" kern="1200">
                <a:solidFill>
                  <a:schemeClr val="tx2"/>
                </a:solidFill>
                <a:latin typeface="+mn-lt"/>
                <a:ea typeface="+mn-ea"/>
                <a:cs typeface="+mn-cs"/>
              </a:defRPr>
            </a:lvl2pPr>
            <a:lvl3pPr marL="0" indent="0" algn="l" defTabSz="914400" rtl="0" eaLnBrk="1" latinLnBrk="0" hangingPunct="1">
              <a:lnSpc>
                <a:spcPct val="110000"/>
              </a:lnSpc>
              <a:spcBef>
                <a:spcPts val="300"/>
              </a:spcBef>
              <a:buFontTx/>
              <a:buNone/>
              <a:defRPr sz="1600" kern="1200">
                <a:solidFill>
                  <a:schemeClr val="tx1"/>
                </a:solidFill>
                <a:latin typeface="+mn-lt"/>
                <a:ea typeface="+mn-ea"/>
                <a:cs typeface="+mn-cs"/>
              </a:defRPr>
            </a:lvl3pPr>
            <a:lvl4pPr marL="180000" indent="-180000" algn="l" defTabSz="914400" rtl="0" eaLnBrk="1" latinLnBrk="0" hangingPunct="1">
              <a:lnSpc>
                <a:spcPct val="110000"/>
              </a:lnSpc>
              <a:spcBef>
                <a:spcPts val="300"/>
              </a:spcBef>
              <a:buClr>
                <a:schemeClr val="tx2"/>
              </a:buClr>
              <a:buFont typeface="Symbol" panose="05050102010706020507" pitchFamily="18" charset="2"/>
              <a:buChar char="·"/>
              <a:defRPr sz="1600" kern="1200">
                <a:solidFill>
                  <a:schemeClr val="tx1"/>
                </a:solidFill>
                <a:latin typeface="+mn-lt"/>
                <a:ea typeface="+mn-ea"/>
                <a:cs typeface="+mn-cs"/>
              </a:defRPr>
            </a:lvl4pPr>
            <a:lvl5pPr marL="360000" indent="-180000" algn="l" defTabSz="914400" rtl="0" eaLnBrk="1" latinLnBrk="0" hangingPunct="1">
              <a:lnSpc>
                <a:spcPct val="110000"/>
              </a:lnSpc>
              <a:spcBef>
                <a:spcPts val="300"/>
              </a:spcBef>
              <a:buClrTx/>
              <a:buFont typeface="Arial"/>
              <a:buChar char="•"/>
              <a:defRPr sz="1400" i="0" kern="1200">
                <a:solidFill>
                  <a:schemeClr val="tx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22900" lvl="3" indent="-342900">
              <a:buFont typeface="Wingdings" panose="05000000000000000000" pitchFamily="2" charset="2"/>
              <a:buChar char="Ø"/>
            </a:pPr>
            <a:r>
              <a:rPr lang="fr-FR" sz="1400">
                <a:solidFill>
                  <a:schemeClr val="tx2"/>
                </a:solidFill>
              </a:rPr>
              <a:t>Je peux agrandir la liste résultat pour une meilleure visibilité de la liste, vérifier des critères de recherches appliqués</a:t>
            </a:r>
          </a:p>
          <a:p>
            <a:pPr marL="522900" lvl="3" indent="-342900">
              <a:buFont typeface="Wingdings" panose="05000000000000000000" pitchFamily="2" charset="2"/>
              <a:buChar char="Ø"/>
            </a:pPr>
            <a:r>
              <a:rPr lang="fr-FR" sz="1400">
                <a:solidFill>
                  <a:schemeClr val="tx2"/>
                </a:solidFill>
              </a:rPr>
              <a:t>Je peux adapter la recherche prévue à un besoin immédiat</a:t>
            </a:r>
          </a:p>
          <a:p>
            <a:pPr lvl="3" indent="0">
              <a:buNone/>
            </a:pPr>
            <a:endParaRPr lang="fr-FR" sz="1400">
              <a:solidFill>
                <a:schemeClr val="tx2"/>
              </a:solidFill>
            </a:endParaRPr>
          </a:p>
        </p:txBody>
      </p:sp>
    </p:spTree>
    <p:extLst>
      <p:ext uri="{BB962C8B-B14F-4D97-AF65-F5344CB8AC3E}">
        <p14:creationId xmlns:p14="http://schemas.microsoft.com/office/powerpoint/2010/main" val="404521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C8BB99-1DFE-50A4-F346-E990AE51EF25}"/>
              </a:ext>
            </a:extLst>
          </p:cNvPr>
          <p:cNvSpPr>
            <a:spLocks noGrp="1"/>
          </p:cNvSpPr>
          <p:nvPr>
            <p:ph type="title"/>
          </p:nvPr>
        </p:nvSpPr>
        <p:spPr/>
        <p:txBody>
          <a:bodyPr/>
          <a:lstStyle/>
          <a:p>
            <a:r>
              <a:rPr lang="fr-FR"/>
              <a:t>Configuration des </a:t>
            </a:r>
            <a:r>
              <a:rPr lang="fr-FR" err="1"/>
              <a:t>dashboards</a:t>
            </a:r>
            <a:endParaRPr lang="fr-FR"/>
          </a:p>
        </p:txBody>
      </p:sp>
      <p:sp>
        <p:nvSpPr>
          <p:cNvPr id="26" name="Espace réservé du texte 2">
            <a:extLst>
              <a:ext uri="{FF2B5EF4-FFF2-40B4-BE49-F238E27FC236}">
                <a16:creationId xmlns:a16="http://schemas.microsoft.com/office/drawing/2014/main" id="{C5274E9F-41F4-311B-0F07-D18D445EFE8A}"/>
              </a:ext>
            </a:extLst>
          </p:cNvPr>
          <p:cNvSpPr>
            <a:spLocks noGrp="1"/>
          </p:cNvSpPr>
          <p:nvPr>
            <p:ph type="body" sz="quarter" idx="17"/>
          </p:nvPr>
        </p:nvSpPr>
        <p:spPr>
          <a:xfrm>
            <a:off x="403952" y="1085165"/>
            <a:ext cx="6629400" cy="224965"/>
          </a:xfrm>
        </p:spPr>
        <p:txBody>
          <a:bodyPr/>
          <a:lstStyle/>
          <a:p>
            <a:r>
              <a:rPr lang="fr-FR" sz="1800"/>
              <a:t>Définir des indicateurs</a:t>
            </a:r>
            <a:endParaRPr lang="fr-FR" sz="1050" b="1">
              <a:solidFill>
                <a:schemeClr val="accent3">
                  <a:lumMod val="75000"/>
                </a:schemeClr>
              </a:solidFill>
            </a:endParaRPr>
          </a:p>
        </p:txBody>
      </p:sp>
      <p:sp>
        <p:nvSpPr>
          <p:cNvPr id="9" name="Espace réservé du texte 2">
            <a:extLst>
              <a:ext uri="{FF2B5EF4-FFF2-40B4-BE49-F238E27FC236}">
                <a16:creationId xmlns:a16="http://schemas.microsoft.com/office/drawing/2014/main" id="{CBEC3D1F-BE42-778C-72FF-C39DBFCB3885}"/>
              </a:ext>
            </a:extLst>
          </p:cNvPr>
          <p:cNvSpPr txBox="1">
            <a:spLocks/>
          </p:cNvSpPr>
          <p:nvPr/>
        </p:nvSpPr>
        <p:spPr>
          <a:xfrm>
            <a:off x="221764" y="1679537"/>
            <a:ext cx="3566465" cy="1318187"/>
          </a:xfrm>
          <a:prstGeom prst="rect">
            <a:avLst/>
          </a:prstGeom>
        </p:spPr>
        <p:txBody>
          <a:bodyPr lIns="0" rIns="0"/>
          <a:lstStyle>
            <a:lvl1pPr marL="0" indent="0" algn="l" defTabSz="914400" rtl="0" eaLnBrk="1" latinLnBrk="0" hangingPunct="1">
              <a:lnSpc>
                <a:spcPct val="90000"/>
              </a:lnSpc>
              <a:spcBef>
                <a:spcPts val="0"/>
              </a:spcBef>
              <a:spcAft>
                <a:spcPts val="1200"/>
              </a:spcAft>
              <a:buFontTx/>
              <a:buNone/>
              <a:defRPr sz="24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2000" b="1" kern="1200">
                <a:solidFill>
                  <a:schemeClr val="tx2"/>
                </a:solidFill>
                <a:latin typeface="+mn-lt"/>
                <a:ea typeface="+mn-ea"/>
                <a:cs typeface="+mn-cs"/>
              </a:defRPr>
            </a:lvl2pPr>
            <a:lvl3pPr marL="0" indent="0" algn="l" defTabSz="914400" rtl="0" eaLnBrk="1" latinLnBrk="0" hangingPunct="1">
              <a:lnSpc>
                <a:spcPct val="110000"/>
              </a:lnSpc>
              <a:spcBef>
                <a:spcPts val="300"/>
              </a:spcBef>
              <a:buFontTx/>
              <a:buNone/>
              <a:defRPr sz="1600" kern="1200">
                <a:solidFill>
                  <a:schemeClr val="tx1"/>
                </a:solidFill>
                <a:latin typeface="+mn-lt"/>
                <a:ea typeface="+mn-ea"/>
                <a:cs typeface="+mn-cs"/>
              </a:defRPr>
            </a:lvl3pPr>
            <a:lvl4pPr marL="180000" indent="-180000" algn="l" defTabSz="914400" rtl="0" eaLnBrk="1" latinLnBrk="0" hangingPunct="1">
              <a:lnSpc>
                <a:spcPct val="110000"/>
              </a:lnSpc>
              <a:spcBef>
                <a:spcPts val="300"/>
              </a:spcBef>
              <a:buClr>
                <a:schemeClr val="tx2"/>
              </a:buClr>
              <a:buFont typeface="Symbol" panose="05050102010706020507" pitchFamily="18" charset="2"/>
              <a:buChar char="·"/>
              <a:defRPr sz="1600" kern="1200">
                <a:solidFill>
                  <a:schemeClr val="tx1"/>
                </a:solidFill>
                <a:latin typeface="+mn-lt"/>
                <a:ea typeface="+mn-ea"/>
                <a:cs typeface="+mn-cs"/>
              </a:defRPr>
            </a:lvl4pPr>
            <a:lvl5pPr marL="360000" indent="-180000" algn="l" defTabSz="914400" rtl="0" eaLnBrk="1" latinLnBrk="0" hangingPunct="1">
              <a:lnSpc>
                <a:spcPct val="110000"/>
              </a:lnSpc>
              <a:spcBef>
                <a:spcPts val="300"/>
              </a:spcBef>
              <a:buClrTx/>
              <a:buFont typeface="Arial"/>
              <a:buChar char="•"/>
              <a:defRPr sz="1400" i="0" kern="1200">
                <a:solidFill>
                  <a:schemeClr val="tx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22900" lvl="3" indent="-342900">
              <a:buFont typeface="Wingdings" panose="05000000000000000000" pitchFamily="2" charset="2"/>
              <a:buChar char="Ø"/>
            </a:pPr>
            <a:r>
              <a:rPr lang="fr-FR" sz="1400">
                <a:solidFill>
                  <a:schemeClr val="tx2"/>
                </a:solidFill>
              </a:rPr>
              <a:t>Nouvelles widgets indiquées au catalogue sous la dénomination ‘Nombre de …’</a:t>
            </a:r>
          </a:p>
          <a:p>
            <a:pPr marL="522900" lvl="3" indent="-342900">
              <a:buFont typeface="Wingdings" panose="05000000000000000000" pitchFamily="2" charset="2"/>
              <a:buChar char="Ø"/>
            </a:pPr>
            <a:endParaRPr lang="fr-FR" sz="1400">
              <a:solidFill>
                <a:schemeClr val="tx2"/>
              </a:solidFill>
            </a:endParaRPr>
          </a:p>
          <a:p>
            <a:pPr marL="522900" lvl="3" indent="-342900">
              <a:buFont typeface="Wingdings" panose="05000000000000000000" pitchFamily="2" charset="2"/>
              <a:buChar char="Ø"/>
            </a:pPr>
            <a:r>
              <a:rPr lang="fr-FR" sz="1400">
                <a:solidFill>
                  <a:schemeClr val="tx2"/>
                </a:solidFill>
              </a:rPr>
              <a:t>Configuration similaire au widget de recherche avec en compléments la possibilité de définir la restitution du résultat</a:t>
            </a:r>
          </a:p>
        </p:txBody>
      </p:sp>
      <p:pic>
        <p:nvPicPr>
          <p:cNvPr id="6" name="Image 5">
            <a:extLst>
              <a:ext uri="{FF2B5EF4-FFF2-40B4-BE49-F238E27FC236}">
                <a16:creationId xmlns:a16="http://schemas.microsoft.com/office/drawing/2014/main" id="{EE3DFCCA-A931-7F87-15A1-300CB77416BB}"/>
              </a:ext>
            </a:extLst>
          </p:cNvPr>
          <p:cNvPicPr>
            <a:picLocks noChangeAspect="1"/>
          </p:cNvPicPr>
          <p:nvPr/>
        </p:nvPicPr>
        <p:blipFill>
          <a:blip r:embed="rId3"/>
          <a:stretch>
            <a:fillRect/>
          </a:stretch>
        </p:blipFill>
        <p:spPr>
          <a:xfrm>
            <a:off x="1361751" y="4048138"/>
            <a:ext cx="1286490" cy="1293637"/>
          </a:xfrm>
          <a:prstGeom prst="rect">
            <a:avLst/>
          </a:prstGeom>
        </p:spPr>
      </p:pic>
      <p:pic>
        <p:nvPicPr>
          <p:cNvPr id="8" name="Image 7">
            <a:extLst>
              <a:ext uri="{FF2B5EF4-FFF2-40B4-BE49-F238E27FC236}">
                <a16:creationId xmlns:a16="http://schemas.microsoft.com/office/drawing/2014/main" id="{18EF964D-4003-6B17-B8C2-8DF70150B2DD}"/>
              </a:ext>
            </a:extLst>
          </p:cNvPr>
          <p:cNvPicPr>
            <a:picLocks noChangeAspect="1"/>
          </p:cNvPicPr>
          <p:nvPr/>
        </p:nvPicPr>
        <p:blipFill>
          <a:blip r:embed="rId4"/>
          <a:stretch>
            <a:fillRect/>
          </a:stretch>
        </p:blipFill>
        <p:spPr>
          <a:xfrm>
            <a:off x="4004716" y="1950710"/>
            <a:ext cx="8187284" cy="4731705"/>
          </a:xfrm>
          <a:prstGeom prst="rect">
            <a:avLst/>
          </a:prstGeom>
        </p:spPr>
      </p:pic>
      <p:sp>
        <p:nvSpPr>
          <p:cNvPr id="10" name="Rectangle 9">
            <a:extLst>
              <a:ext uri="{FF2B5EF4-FFF2-40B4-BE49-F238E27FC236}">
                <a16:creationId xmlns:a16="http://schemas.microsoft.com/office/drawing/2014/main" id="{A34D8A05-1F0F-A98C-E8A1-BC86968A7A6C}"/>
              </a:ext>
            </a:extLst>
          </p:cNvPr>
          <p:cNvSpPr/>
          <p:nvPr/>
        </p:nvSpPr>
        <p:spPr>
          <a:xfrm>
            <a:off x="4115780" y="4590661"/>
            <a:ext cx="4769875" cy="1502229"/>
          </a:xfrm>
          <a:prstGeom prst="rect">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7201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C8BB99-1DFE-50A4-F346-E990AE51EF25}"/>
              </a:ext>
            </a:extLst>
          </p:cNvPr>
          <p:cNvSpPr>
            <a:spLocks noGrp="1"/>
          </p:cNvSpPr>
          <p:nvPr>
            <p:ph type="title"/>
          </p:nvPr>
        </p:nvSpPr>
        <p:spPr/>
        <p:txBody>
          <a:bodyPr/>
          <a:lstStyle/>
          <a:p>
            <a:r>
              <a:rPr lang="fr-FR"/>
              <a:t>Configuration des </a:t>
            </a:r>
            <a:r>
              <a:rPr lang="fr-FR" err="1"/>
              <a:t>Dashboards</a:t>
            </a:r>
            <a:endParaRPr lang="fr-FR"/>
          </a:p>
        </p:txBody>
      </p:sp>
      <p:sp>
        <p:nvSpPr>
          <p:cNvPr id="18" name="Rectangle 17">
            <a:extLst>
              <a:ext uri="{FF2B5EF4-FFF2-40B4-BE49-F238E27FC236}">
                <a16:creationId xmlns:a16="http://schemas.microsoft.com/office/drawing/2014/main" id="{B7E09A1F-E9A5-06F8-C45E-0FDE8AF565ED}"/>
              </a:ext>
            </a:extLst>
          </p:cNvPr>
          <p:cNvSpPr/>
          <p:nvPr/>
        </p:nvSpPr>
        <p:spPr>
          <a:xfrm>
            <a:off x="-5213349" y="980538"/>
            <a:ext cx="5275780" cy="3381911"/>
          </a:xfrm>
          <a:prstGeom prst="rect">
            <a:avLst/>
          </a:prstGeom>
          <a:solidFill>
            <a:srgbClr val="FFFFFF">
              <a:alpha val="52157"/>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Espace réservé du texte 3">
            <a:extLst>
              <a:ext uri="{FF2B5EF4-FFF2-40B4-BE49-F238E27FC236}">
                <a16:creationId xmlns:a16="http://schemas.microsoft.com/office/drawing/2014/main" id="{6F560001-246C-DB20-C7F6-F07ABB6078C0}"/>
              </a:ext>
            </a:extLst>
          </p:cNvPr>
          <p:cNvSpPr>
            <a:spLocks noGrp="1"/>
          </p:cNvSpPr>
          <p:nvPr>
            <p:ph type="body" sz="quarter" idx="17"/>
          </p:nvPr>
        </p:nvSpPr>
        <p:spPr/>
        <p:txBody>
          <a:bodyPr/>
          <a:lstStyle/>
          <a:p>
            <a:endParaRPr lang="fr-FR"/>
          </a:p>
        </p:txBody>
      </p:sp>
      <p:pic>
        <p:nvPicPr>
          <p:cNvPr id="6" name="Image 5">
            <a:extLst>
              <a:ext uri="{FF2B5EF4-FFF2-40B4-BE49-F238E27FC236}">
                <a16:creationId xmlns:a16="http://schemas.microsoft.com/office/drawing/2014/main" id="{40529A88-D9EE-998A-3FDF-6B0CA3BC2FCB}"/>
              </a:ext>
            </a:extLst>
          </p:cNvPr>
          <p:cNvPicPr>
            <a:picLocks noChangeAspect="1"/>
          </p:cNvPicPr>
          <p:nvPr/>
        </p:nvPicPr>
        <p:blipFill>
          <a:blip r:embed="rId2"/>
          <a:stretch>
            <a:fillRect/>
          </a:stretch>
        </p:blipFill>
        <p:spPr>
          <a:xfrm>
            <a:off x="439004" y="1156155"/>
            <a:ext cx="11271651" cy="5343247"/>
          </a:xfrm>
          <a:prstGeom prst="rect">
            <a:avLst/>
          </a:prstGeom>
        </p:spPr>
      </p:pic>
    </p:spTree>
    <p:extLst>
      <p:ext uri="{BB962C8B-B14F-4D97-AF65-F5344CB8AC3E}">
        <p14:creationId xmlns:p14="http://schemas.microsoft.com/office/powerpoint/2010/main" val="17844639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C8BB99-1DFE-50A4-F346-E990AE51EF25}"/>
              </a:ext>
            </a:extLst>
          </p:cNvPr>
          <p:cNvSpPr>
            <a:spLocks noGrp="1"/>
          </p:cNvSpPr>
          <p:nvPr>
            <p:ph type="title"/>
          </p:nvPr>
        </p:nvSpPr>
        <p:spPr/>
        <p:txBody>
          <a:bodyPr/>
          <a:lstStyle/>
          <a:p>
            <a:r>
              <a:rPr lang="fr-FR"/>
              <a:t>Dashboard Brique fiscale</a:t>
            </a:r>
          </a:p>
        </p:txBody>
      </p:sp>
      <p:sp>
        <p:nvSpPr>
          <p:cNvPr id="18" name="Rectangle 17">
            <a:extLst>
              <a:ext uri="{FF2B5EF4-FFF2-40B4-BE49-F238E27FC236}">
                <a16:creationId xmlns:a16="http://schemas.microsoft.com/office/drawing/2014/main" id="{B7E09A1F-E9A5-06F8-C45E-0FDE8AF565ED}"/>
              </a:ext>
            </a:extLst>
          </p:cNvPr>
          <p:cNvSpPr/>
          <p:nvPr/>
        </p:nvSpPr>
        <p:spPr>
          <a:xfrm>
            <a:off x="-5213349" y="980538"/>
            <a:ext cx="5275780" cy="3381911"/>
          </a:xfrm>
          <a:prstGeom prst="rect">
            <a:avLst/>
          </a:prstGeom>
          <a:solidFill>
            <a:srgbClr val="FFFFFF">
              <a:alpha val="52157"/>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25D89D61-D0A9-415A-7849-3CCF2B1348CD}"/>
              </a:ext>
            </a:extLst>
          </p:cNvPr>
          <p:cNvSpPr/>
          <p:nvPr/>
        </p:nvSpPr>
        <p:spPr>
          <a:xfrm>
            <a:off x="62431" y="2656445"/>
            <a:ext cx="2547419" cy="1778494"/>
          </a:xfrm>
          <a:prstGeom prst="rect">
            <a:avLst/>
          </a:prstGeom>
          <a:solidFill>
            <a:srgbClr val="FFFFFF">
              <a:alpha val="52157"/>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98AA5213-02A8-46E3-9513-9D233AD57766}"/>
              </a:ext>
            </a:extLst>
          </p:cNvPr>
          <p:cNvPicPr>
            <a:picLocks noChangeAspect="1"/>
          </p:cNvPicPr>
          <p:nvPr/>
        </p:nvPicPr>
        <p:blipFill>
          <a:blip r:embed="rId3"/>
          <a:stretch>
            <a:fillRect/>
          </a:stretch>
        </p:blipFill>
        <p:spPr>
          <a:xfrm>
            <a:off x="793102" y="1391085"/>
            <a:ext cx="10605796" cy="5208796"/>
          </a:xfrm>
          <a:prstGeom prst="rect">
            <a:avLst/>
          </a:prstGeom>
        </p:spPr>
      </p:pic>
      <p:sp>
        <p:nvSpPr>
          <p:cNvPr id="3" name="Espace réservé du texte 2">
            <a:extLst>
              <a:ext uri="{FF2B5EF4-FFF2-40B4-BE49-F238E27FC236}">
                <a16:creationId xmlns:a16="http://schemas.microsoft.com/office/drawing/2014/main" id="{80033310-61F8-2AE9-7703-7A27B50ADD41}"/>
              </a:ext>
            </a:extLst>
          </p:cNvPr>
          <p:cNvSpPr>
            <a:spLocks noGrp="1"/>
          </p:cNvSpPr>
          <p:nvPr>
            <p:ph type="body" sz="quarter" idx="17"/>
          </p:nvPr>
        </p:nvSpPr>
        <p:spPr>
          <a:xfrm>
            <a:off x="403952" y="1085165"/>
            <a:ext cx="6629400" cy="224965"/>
          </a:xfrm>
        </p:spPr>
        <p:txBody>
          <a:bodyPr/>
          <a:lstStyle/>
          <a:p>
            <a:r>
              <a:rPr lang="fr-FR" sz="1800"/>
              <a:t>Brique Fiscale – Eléments disponibles</a:t>
            </a:r>
            <a:endParaRPr lang="fr-FR" sz="1050" b="1">
              <a:solidFill>
                <a:schemeClr val="accent3">
                  <a:lumMod val="75000"/>
                </a:schemeClr>
              </a:solidFill>
            </a:endParaRPr>
          </a:p>
        </p:txBody>
      </p:sp>
    </p:spTree>
    <p:extLst>
      <p:ext uri="{BB962C8B-B14F-4D97-AF65-F5344CB8AC3E}">
        <p14:creationId xmlns:p14="http://schemas.microsoft.com/office/powerpoint/2010/main" val="463040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2DA58B1-D03A-64C5-840F-6A6C33426C42}"/>
              </a:ext>
            </a:extLst>
          </p:cNvPr>
          <p:cNvSpPr>
            <a:spLocks noGrp="1"/>
          </p:cNvSpPr>
          <p:nvPr>
            <p:ph type="body" sz="quarter" idx="15"/>
          </p:nvPr>
        </p:nvSpPr>
        <p:spPr>
          <a:xfrm>
            <a:off x="1651819" y="4080135"/>
            <a:ext cx="3445693" cy="474214"/>
          </a:xfrm>
        </p:spPr>
        <p:txBody>
          <a:bodyPr/>
          <a:lstStyle/>
          <a:p>
            <a:pPr algn="ctr"/>
            <a:r>
              <a:rPr lang="fr-FR"/>
              <a:t>Odile Bonneval</a:t>
            </a:r>
          </a:p>
        </p:txBody>
      </p:sp>
      <p:sp>
        <p:nvSpPr>
          <p:cNvPr id="3" name="Espace réservé du texte 2">
            <a:extLst>
              <a:ext uri="{FF2B5EF4-FFF2-40B4-BE49-F238E27FC236}">
                <a16:creationId xmlns:a16="http://schemas.microsoft.com/office/drawing/2014/main" id="{70E61659-E508-6C07-CD95-CF8DA5CD22DC}"/>
              </a:ext>
            </a:extLst>
          </p:cNvPr>
          <p:cNvSpPr>
            <a:spLocks noGrp="1"/>
          </p:cNvSpPr>
          <p:nvPr>
            <p:ph type="body" sz="quarter" idx="16"/>
          </p:nvPr>
        </p:nvSpPr>
        <p:spPr>
          <a:xfrm>
            <a:off x="1651819" y="4863512"/>
            <a:ext cx="3445693" cy="474214"/>
          </a:xfrm>
        </p:spPr>
        <p:txBody>
          <a:bodyPr/>
          <a:lstStyle/>
          <a:p>
            <a:pPr lvl="1" algn="ctr"/>
            <a:r>
              <a:rPr lang="fr-FR" sz="1600" b="1"/>
              <a:t>Product Manager Cegid </a:t>
            </a:r>
            <a:r>
              <a:rPr lang="fr-FR" sz="1600" b="1" err="1"/>
              <a:t>Assurex</a:t>
            </a:r>
            <a:endParaRPr lang="fr-FR" sz="1600" b="1"/>
          </a:p>
        </p:txBody>
      </p:sp>
      <p:pic>
        <p:nvPicPr>
          <p:cNvPr id="12" name="Espace réservé pour une image  11" descr="Une image contenant Visage humain, sourire, verres, personne&#10;&#10;Description générée automatiquement">
            <a:extLst>
              <a:ext uri="{FF2B5EF4-FFF2-40B4-BE49-F238E27FC236}">
                <a16:creationId xmlns:a16="http://schemas.microsoft.com/office/drawing/2014/main" id="{DDACB9E9-82AA-B32F-D302-D84027E51252}"/>
              </a:ext>
            </a:extLst>
          </p:cNvPr>
          <p:cNvPicPr>
            <a:picLocks noGrp="1" noChangeAspect="1"/>
          </p:cNvPicPr>
          <p:nvPr>
            <p:ph type="pic" sz="quarter" idx="10"/>
          </p:nvPr>
        </p:nvPicPr>
        <p:blipFill>
          <a:blip r:embed="rId2"/>
          <a:srcRect l="279" r="279"/>
          <a:stretch>
            <a:fillRect/>
          </a:stretch>
        </p:blipFill>
        <p:spPr/>
      </p:pic>
      <p:sp>
        <p:nvSpPr>
          <p:cNvPr id="6" name="Espace réservé du texte 5">
            <a:extLst>
              <a:ext uri="{FF2B5EF4-FFF2-40B4-BE49-F238E27FC236}">
                <a16:creationId xmlns:a16="http://schemas.microsoft.com/office/drawing/2014/main" id="{E6D2BF44-652F-D569-35A7-2524461A2DB1}"/>
              </a:ext>
            </a:extLst>
          </p:cNvPr>
          <p:cNvSpPr>
            <a:spLocks noGrp="1"/>
          </p:cNvSpPr>
          <p:nvPr>
            <p:ph type="body" sz="quarter" idx="17"/>
          </p:nvPr>
        </p:nvSpPr>
        <p:spPr>
          <a:xfrm>
            <a:off x="6393761" y="4080135"/>
            <a:ext cx="3445693" cy="474214"/>
          </a:xfrm>
        </p:spPr>
        <p:txBody>
          <a:bodyPr/>
          <a:lstStyle/>
          <a:p>
            <a:pPr algn="ctr"/>
            <a:r>
              <a:rPr lang="fr-FR"/>
              <a:t>Omar Touré</a:t>
            </a:r>
          </a:p>
        </p:txBody>
      </p:sp>
      <p:sp>
        <p:nvSpPr>
          <p:cNvPr id="7" name="Espace réservé du texte 6">
            <a:extLst>
              <a:ext uri="{FF2B5EF4-FFF2-40B4-BE49-F238E27FC236}">
                <a16:creationId xmlns:a16="http://schemas.microsoft.com/office/drawing/2014/main" id="{5B86C1DB-29FA-72E4-3EB6-A4C85596BA25}"/>
              </a:ext>
            </a:extLst>
          </p:cNvPr>
          <p:cNvSpPr>
            <a:spLocks noGrp="1"/>
          </p:cNvSpPr>
          <p:nvPr>
            <p:ph type="body" sz="quarter" idx="18"/>
          </p:nvPr>
        </p:nvSpPr>
        <p:spPr>
          <a:xfrm>
            <a:off x="6806715" y="4863512"/>
            <a:ext cx="3032740" cy="474214"/>
          </a:xfrm>
        </p:spPr>
        <p:txBody>
          <a:bodyPr/>
          <a:lstStyle/>
          <a:p>
            <a:pPr lvl="1"/>
            <a:r>
              <a:rPr lang="fr-FR" sz="1600" b="1"/>
              <a:t>Lead Product Cegid </a:t>
            </a:r>
            <a:r>
              <a:rPr lang="fr-FR" sz="1600" b="1" err="1"/>
              <a:t>Assurex</a:t>
            </a:r>
            <a:endParaRPr lang="fr-FR" sz="1600" b="1"/>
          </a:p>
          <a:p>
            <a:pPr algn="ctr"/>
            <a:endParaRPr lang="fr-FR"/>
          </a:p>
        </p:txBody>
      </p:sp>
      <p:pic>
        <p:nvPicPr>
          <p:cNvPr id="10" name="Espace réservé pour une image  9" descr="Une image contenant chemise, habits, Visage humain, personne&#10;&#10;Description générée automatiquement">
            <a:extLst>
              <a:ext uri="{FF2B5EF4-FFF2-40B4-BE49-F238E27FC236}">
                <a16:creationId xmlns:a16="http://schemas.microsoft.com/office/drawing/2014/main" id="{387450AD-2145-F8A8-7684-1FB8CB9B1CA1}"/>
              </a:ext>
            </a:extLst>
          </p:cNvPr>
          <p:cNvPicPr>
            <a:picLocks noGrp="1" noChangeAspect="1"/>
          </p:cNvPicPr>
          <p:nvPr>
            <p:ph type="pic" sz="quarter" idx="19"/>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l="28" r="28"/>
          <a:stretch>
            <a:fillRect/>
          </a:stretch>
        </p:blipFill>
        <p:spPr/>
      </p:pic>
    </p:spTree>
    <p:extLst>
      <p:ext uri="{BB962C8B-B14F-4D97-AF65-F5344CB8AC3E}">
        <p14:creationId xmlns:p14="http://schemas.microsoft.com/office/powerpoint/2010/main" val="41349240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C8BB99-1DFE-50A4-F346-E990AE51EF25}"/>
              </a:ext>
            </a:extLst>
          </p:cNvPr>
          <p:cNvSpPr>
            <a:spLocks noGrp="1"/>
          </p:cNvSpPr>
          <p:nvPr>
            <p:ph type="title"/>
          </p:nvPr>
        </p:nvSpPr>
        <p:spPr/>
        <p:txBody>
          <a:bodyPr/>
          <a:lstStyle/>
          <a:p>
            <a:r>
              <a:rPr lang="fr-FR"/>
              <a:t>Dashboard Brique fiscale</a:t>
            </a:r>
          </a:p>
        </p:txBody>
      </p:sp>
      <p:sp>
        <p:nvSpPr>
          <p:cNvPr id="18" name="Rectangle 17">
            <a:extLst>
              <a:ext uri="{FF2B5EF4-FFF2-40B4-BE49-F238E27FC236}">
                <a16:creationId xmlns:a16="http://schemas.microsoft.com/office/drawing/2014/main" id="{B7E09A1F-E9A5-06F8-C45E-0FDE8AF565ED}"/>
              </a:ext>
            </a:extLst>
          </p:cNvPr>
          <p:cNvSpPr/>
          <p:nvPr/>
        </p:nvSpPr>
        <p:spPr>
          <a:xfrm>
            <a:off x="-5213349" y="980538"/>
            <a:ext cx="5275780" cy="3381911"/>
          </a:xfrm>
          <a:prstGeom prst="rect">
            <a:avLst/>
          </a:prstGeom>
          <a:solidFill>
            <a:srgbClr val="FFFFFF">
              <a:alpha val="52157"/>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25D89D61-D0A9-415A-7849-3CCF2B1348CD}"/>
              </a:ext>
            </a:extLst>
          </p:cNvPr>
          <p:cNvSpPr/>
          <p:nvPr/>
        </p:nvSpPr>
        <p:spPr>
          <a:xfrm>
            <a:off x="62431" y="2656445"/>
            <a:ext cx="2547419" cy="1778494"/>
          </a:xfrm>
          <a:prstGeom prst="rect">
            <a:avLst/>
          </a:prstGeom>
          <a:solidFill>
            <a:srgbClr val="FFFFFF">
              <a:alpha val="52157"/>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185641FE-FABE-B7EA-4377-76932F4B35BE}"/>
              </a:ext>
            </a:extLst>
          </p:cNvPr>
          <p:cNvPicPr>
            <a:picLocks noChangeAspect="1"/>
          </p:cNvPicPr>
          <p:nvPr/>
        </p:nvPicPr>
        <p:blipFill>
          <a:blip r:embed="rId3"/>
          <a:stretch>
            <a:fillRect/>
          </a:stretch>
        </p:blipFill>
        <p:spPr>
          <a:xfrm>
            <a:off x="581025" y="1310130"/>
            <a:ext cx="11029950" cy="5381625"/>
          </a:xfrm>
          <a:prstGeom prst="rect">
            <a:avLst/>
          </a:prstGeom>
        </p:spPr>
      </p:pic>
      <p:sp>
        <p:nvSpPr>
          <p:cNvPr id="3" name="Espace réservé du texte 2">
            <a:extLst>
              <a:ext uri="{FF2B5EF4-FFF2-40B4-BE49-F238E27FC236}">
                <a16:creationId xmlns:a16="http://schemas.microsoft.com/office/drawing/2014/main" id="{7824CA78-4306-FDF7-A522-4AC9E909BFE1}"/>
              </a:ext>
            </a:extLst>
          </p:cNvPr>
          <p:cNvSpPr>
            <a:spLocks noGrp="1"/>
          </p:cNvSpPr>
          <p:nvPr>
            <p:ph type="body" sz="quarter" idx="17"/>
          </p:nvPr>
        </p:nvSpPr>
        <p:spPr>
          <a:xfrm>
            <a:off x="403952" y="1085165"/>
            <a:ext cx="6629400" cy="224965"/>
          </a:xfrm>
        </p:spPr>
        <p:txBody>
          <a:bodyPr/>
          <a:lstStyle/>
          <a:p>
            <a:r>
              <a:rPr lang="fr-FR" sz="1800"/>
              <a:t>Brique Fiscale – Illustration d’une cible</a:t>
            </a:r>
            <a:endParaRPr lang="fr-FR" sz="1050" b="1">
              <a:solidFill>
                <a:schemeClr val="accent3">
                  <a:lumMod val="75000"/>
                </a:schemeClr>
              </a:solidFill>
            </a:endParaRPr>
          </a:p>
        </p:txBody>
      </p:sp>
    </p:spTree>
    <p:extLst>
      <p:ext uri="{BB962C8B-B14F-4D97-AF65-F5344CB8AC3E}">
        <p14:creationId xmlns:p14="http://schemas.microsoft.com/office/powerpoint/2010/main" val="4964755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638346-7A99-A46A-1033-104C508C1EF2}"/>
              </a:ext>
            </a:extLst>
          </p:cNvPr>
          <p:cNvSpPr>
            <a:spLocks noGrp="1"/>
          </p:cNvSpPr>
          <p:nvPr>
            <p:ph type="title"/>
          </p:nvPr>
        </p:nvSpPr>
        <p:spPr/>
        <p:txBody>
          <a:bodyPr/>
          <a:lstStyle/>
          <a:p>
            <a:r>
              <a:rPr lang="fr-FR"/>
              <a:t>En conclusion</a:t>
            </a:r>
          </a:p>
        </p:txBody>
      </p:sp>
      <p:sp>
        <p:nvSpPr>
          <p:cNvPr id="6" name="Espace réservé du texte 2">
            <a:extLst>
              <a:ext uri="{FF2B5EF4-FFF2-40B4-BE49-F238E27FC236}">
                <a16:creationId xmlns:a16="http://schemas.microsoft.com/office/drawing/2014/main" id="{E63CEACA-627A-C4F5-5804-BDC01A9B89A5}"/>
              </a:ext>
            </a:extLst>
          </p:cNvPr>
          <p:cNvSpPr txBox="1">
            <a:spLocks/>
          </p:cNvSpPr>
          <p:nvPr/>
        </p:nvSpPr>
        <p:spPr>
          <a:xfrm>
            <a:off x="1254126" y="1878503"/>
            <a:ext cx="8455482" cy="3908522"/>
          </a:xfrm>
          <a:prstGeom prst="rect">
            <a:avLst/>
          </a:prstGeom>
        </p:spPr>
        <p:txBody>
          <a:bodyPr lIns="0" rIns="0"/>
          <a:lstStyle>
            <a:lvl1pPr marL="0" indent="0" algn="l" defTabSz="914400" rtl="0" eaLnBrk="1" latinLnBrk="0" hangingPunct="1">
              <a:lnSpc>
                <a:spcPct val="90000"/>
              </a:lnSpc>
              <a:spcBef>
                <a:spcPts val="0"/>
              </a:spcBef>
              <a:spcAft>
                <a:spcPts val="1200"/>
              </a:spcAft>
              <a:buFontTx/>
              <a:buNone/>
              <a:defRPr sz="24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2000" b="1" kern="1200">
                <a:solidFill>
                  <a:schemeClr val="tx2"/>
                </a:solidFill>
                <a:latin typeface="+mn-lt"/>
                <a:ea typeface="+mn-ea"/>
                <a:cs typeface="+mn-cs"/>
              </a:defRPr>
            </a:lvl2pPr>
            <a:lvl3pPr marL="0" indent="0" algn="l" defTabSz="914400" rtl="0" eaLnBrk="1" latinLnBrk="0" hangingPunct="1">
              <a:lnSpc>
                <a:spcPct val="110000"/>
              </a:lnSpc>
              <a:spcBef>
                <a:spcPts val="300"/>
              </a:spcBef>
              <a:buFontTx/>
              <a:buNone/>
              <a:defRPr sz="1600" kern="1200">
                <a:solidFill>
                  <a:schemeClr val="tx1"/>
                </a:solidFill>
                <a:latin typeface="+mn-lt"/>
                <a:ea typeface="+mn-ea"/>
                <a:cs typeface="+mn-cs"/>
              </a:defRPr>
            </a:lvl3pPr>
            <a:lvl4pPr marL="180000" indent="-180000" algn="l" defTabSz="914400" rtl="0" eaLnBrk="1" latinLnBrk="0" hangingPunct="1">
              <a:lnSpc>
                <a:spcPct val="110000"/>
              </a:lnSpc>
              <a:spcBef>
                <a:spcPts val="300"/>
              </a:spcBef>
              <a:buClr>
                <a:schemeClr val="tx2"/>
              </a:buClr>
              <a:buFont typeface="Symbol" panose="05050102010706020507" pitchFamily="18" charset="2"/>
              <a:buChar char="·"/>
              <a:defRPr sz="1600" kern="1200">
                <a:solidFill>
                  <a:schemeClr val="tx1"/>
                </a:solidFill>
                <a:latin typeface="+mn-lt"/>
                <a:ea typeface="+mn-ea"/>
                <a:cs typeface="+mn-cs"/>
              </a:defRPr>
            </a:lvl4pPr>
            <a:lvl5pPr marL="360000" indent="-180000" algn="l" defTabSz="914400" rtl="0" eaLnBrk="1" latinLnBrk="0" hangingPunct="1">
              <a:lnSpc>
                <a:spcPct val="110000"/>
              </a:lnSpc>
              <a:spcBef>
                <a:spcPts val="300"/>
              </a:spcBef>
              <a:buClrTx/>
              <a:buFont typeface="Arial"/>
              <a:buChar char="•"/>
              <a:defRPr sz="1400" i="0" kern="1200">
                <a:solidFill>
                  <a:schemeClr val="tx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sz="1800"/>
              <a:t>Les Dashboard peuvent apporter à vos utilisateurs une véritable valeur ajoutée afin de faciliter leur activité</a:t>
            </a:r>
          </a:p>
          <a:p>
            <a:endParaRPr lang="fr-FR" sz="1800"/>
          </a:p>
          <a:p>
            <a:r>
              <a:rPr lang="fr-FR" sz="1800"/>
              <a:t>Voyez-vous une utilisation dans vos contextes ?</a:t>
            </a:r>
          </a:p>
          <a:p>
            <a:endParaRPr lang="fr-FR" sz="1800"/>
          </a:p>
          <a:p>
            <a:r>
              <a:rPr lang="fr-FR" sz="1800"/>
              <a:t>Comment vous accompagner pour vous aider dans cette mise en œuvre ? </a:t>
            </a:r>
          </a:p>
          <a:p>
            <a:endParaRPr lang="fr-FR" sz="1800"/>
          </a:p>
          <a:p>
            <a:r>
              <a:rPr lang="fr-FR" sz="1800"/>
              <a:t>C’est en l’utilisant que nous pourrons enrichir l’offre ensemble</a:t>
            </a:r>
          </a:p>
          <a:p>
            <a:endParaRPr lang="fr-FR" sz="1800"/>
          </a:p>
          <a:p>
            <a:endParaRPr lang="fr-FR" sz="1800"/>
          </a:p>
          <a:p>
            <a:endParaRPr lang="fr-FR" sz="1800"/>
          </a:p>
          <a:p>
            <a:endParaRPr lang="fr-FR" sz="1800"/>
          </a:p>
          <a:p>
            <a:endParaRPr lang="fr-FR" sz="1800"/>
          </a:p>
        </p:txBody>
      </p:sp>
    </p:spTree>
    <p:extLst>
      <p:ext uri="{BB962C8B-B14F-4D97-AF65-F5344CB8AC3E}">
        <p14:creationId xmlns:p14="http://schemas.microsoft.com/office/powerpoint/2010/main" val="27703919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4A4412A-52FA-85DB-B101-D3302552B274}"/>
              </a:ext>
            </a:extLst>
          </p:cNvPr>
          <p:cNvSpPr>
            <a:spLocks noGrp="1"/>
          </p:cNvSpPr>
          <p:nvPr>
            <p:ph type="title"/>
          </p:nvPr>
        </p:nvSpPr>
        <p:spPr/>
        <p:txBody>
          <a:bodyPr/>
          <a:lstStyle/>
          <a:p>
            <a:r>
              <a:rPr lang="fr-FR"/>
              <a:t>Roadmap</a:t>
            </a:r>
          </a:p>
        </p:txBody>
      </p:sp>
      <p:pic>
        <p:nvPicPr>
          <p:cNvPr id="10" name="Espace réservé pour une image  9" descr="Une image contenant personne, intérieur, ordinateur portable, technologie&#10;&#10;Description générée automatiquement">
            <a:extLst>
              <a:ext uri="{FF2B5EF4-FFF2-40B4-BE49-F238E27FC236}">
                <a16:creationId xmlns:a16="http://schemas.microsoft.com/office/drawing/2014/main" id="{66267DB0-939B-8844-2A83-61125D6A293D}"/>
              </a:ext>
            </a:extLst>
          </p:cNvPr>
          <p:cNvPicPr>
            <a:picLocks noGrp="1" noChangeAspect="1"/>
          </p:cNvPicPr>
          <p:nvPr>
            <p:ph type="pic" sz="quarter" idx="20"/>
          </p:nvPr>
        </p:nvPicPr>
        <p:blipFill>
          <a:blip r:embed="rId2"/>
          <a:srcRect l="15844" r="15844"/>
          <a:stretch>
            <a:fillRect/>
          </a:stretch>
        </p:blipFill>
        <p:spPr/>
      </p:pic>
      <p:pic>
        <p:nvPicPr>
          <p:cNvPr id="2" name="Imagen 10">
            <a:extLst>
              <a:ext uri="{FF2B5EF4-FFF2-40B4-BE49-F238E27FC236}">
                <a16:creationId xmlns:a16="http://schemas.microsoft.com/office/drawing/2014/main" id="{94B9ADC2-C6C6-5118-4D43-C3AEBA899DD9}"/>
              </a:ext>
            </a:extLst>
          </p:cNvPr>
          <p:cNvPicPr>
            <a:picLocks noChangeAspect="1"/>
          </p:cNvPicPr>
          <p:nvPr/>
        </p:nvPicPr>
        <p:blipFill>
          <a:blip r:embed="rId3"/>
          <a:srcRect/>
          <a:stretch/>
        </p:blipFill>
        <p:spPr>
          <a:xfrm>
            <a:off x="9264352" y="5780178"/>
            <a:ext cx="1683296" cy="1083980"/>
          </a:xfrm>
          <a:prstGeom prst="rect">
            <a:avLst/>
          </a:prstGeom>
        </p:spPr>
      </p:pic>
    </p:spTree>
    <p:extLst>
      <p:ext uri="{BB962C8B-B14F-4D97-AF65-F5344CB8AC3E}">
        <p14:creationId xmlns:p14="http://schemas.microsoft.com/office/powerpoint/2010/main" val="41562494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9" name="Graphique 48">
            <a:extLst>
              <a:ext uri="{FF2B5EF4-FFF2-40B4-BE49-F238E27FC236}">
                <a16:creationId xmlns:a16="http://schemas.microsoft.com/office/drawing/2014/main" id="{036102A2-3265-0C39-9D23-DE6BE319150F}"/>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479376" y="817959"/>
            <a:ext cx="11391900" cy="6067425"/>
          </a:xfrm>
          <a:prstGeom prst="rect">
            <a:avLst/>
          </a:prstGeom>
        </p:spPr>
      </p:pic>
      <p:sp>
        <p:nvSpPr>
          <p:cNvPr id="3" name="Espace réservé du numéro de diapositive 2">
            <a:extLst>
              <a:ext uri="{FF2B5EF4-FFF2-40B4-BE49-F238E27FC236}">
                <a16:creationId xmlns:a16="http://schemas.microsoft.com/office/drawing/2014/main" id="{56D345F1-DCFF-C192-1CE9-EE6629527D39}"/>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F7D735-2684-4015-BC38-8C62B24B466E}" type="slidenum">
              <a:rPr kumimoji="0" lang="fr-FR" sz="800" b="1" i="0" u="none" strike="noStrike" kern="1200" cap="none" spc="0" normalizeH="0" baseline="0" noProof="0" smtClean="0">
                <a:ln>
                  <a:noFill/>
                </a:ln>
                <a:solidFill>
                  <a:srgbClr val="0046FE"/>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fr-FR" sz="800" b="1" i="0" u="none" strike="noStrike" kern="1200" cap="none" spc="0" normalizeH="0" baseline="0" noProof="0">
              <a:ln>
                <a:noFill/>
              </a:ln>
              <a:solidFill>
                <a:srgbClr val="0046FE"/>
              </a:solidFill>
              <a:effectLst/>
              <a:uLnTx/>
              <a:uFillTx/>
              <a:latin typeface="Segoe UI"/>
              <a:ea typeface="+mn-ea"/>
              <a:cs typeface="+mn-cs"/>
            </a:endParaRPr>
          </a:p>
        </p:txBody>
      </p:sp>
      <p:sp>
        <p:nvSpPr>
          <p:cNvPr id="10" name="Espace réservé du texte 9">
            <a:extLst>
              <a:ext uri="{FF2B5EF4-FFF2-40B4-BE49-F238E27FC236}">
                <a16:creationId xmlns:a16="http://schemas.microsoft.com/office/drawing/2014/main" id="{5D5CFDA9-2729-58D4-8D5D-796B5CB033F4}"/>
              </a:ext>
            </a:extLst>
          </p:cNvPr>
          <p:cNvSpPr>
            <a:spLocks noGrp="1"/>
          </p:cNvSpPr>
          <p:nvPr>
            <p:ph type="body" sz="quarter" idx="12"/>
          </p:nvPr>
        </p:nvSpPr>
        <p:spPr/>
        <p:txBody>
          <a:bodyPr/>
          <a:lstStyle/>
          <a:p>
            <a:r>
              <a:rPr lang="fr-FR"/>
              <a:t>Roadmap</a:t>
            </a:r>
          </a:p>
        </p:txBody>
      </p:sp>
      <p:grpSp>
        <p:nvGrpSpPr>
          <p:cNvPr id="7" name="Groupe 6">
            <a:extLst>
              <a:ext uri="{FF2B5EF4-FFF2-40B4-BE49-F238E27FC236}">
                <a16:creationId xmlns:a16="http://schemas.microsoft.com/office/drawing/2014/main" id="{190C8D7C-7B14-0392-6812-AB24D7C78CAF}"/>
              </a:ext>
            </a:extLst>
          </p:cNvPr>
          <p:cNvGrpSpPr/>
          <p:nvPr/>
        </p:nvGrpSpPr>
        <p:grpSpPr>
          <a:xfrm>
            <a:off x="2002752" y="2442379"/>
            <a:ext cx="6302262" cy="2196869"/>
            <a:chOff x="1703513" y="2926283"/>
            <a:chExt cx="1919303" cy="1310946"/>
          </a:xfrm>
          <a:effectLst>
            <a:outerShdw blurRad="254000" dist="165100" dir="2700000" sx="96000" sy="96000" algn="tl" rotWithShape="0">
              <a:prstClr val="black">
                <a:alpha val="54000"/>
              </a:prstClr>
            </a:outerShdw>
          </a:effectLst>
        </p:grpSpPr>
        <p:sp>
          <p:nvSpPr>
            <p:cNvPr id="9" name="Rectangle : coins arrondis 8">
              <a:extLst>
                <a:ext uri="{FF2B5EF4-FFF2-40B4-BE49-F238E27FC236}">
                  <a16:creationId xmlns:a16="http://schemas.microsoft.com/office/drawing/2014/main" id="{91E420EB-14CE-D52D-791A-43AE3AC07423}"/>
                </a:ext>
              </a:extLst>
            </p:cNvPr>
            <p:cNvSpPr/>
            <p:nvPr/>
          </p:nvSpPr>
          <p:spPr>
            <a:xfrm>
              <a:off x="1703513" y="2926283"/>
              <a:ext cx="1919303" cy="1208344"/>
            </a:xfrm>
            <a:prstGeom prst="roundRect">
              <a:avLst>
                <a:gd name="adj" fmla="val 5353"/>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t"/>
            <a:lstStyle/>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400" dirty="0">
                  <a:solidFill>
                    <a:schemeClr val="tx1"/>
                  </a:solidFill>
                  <a:latin typeface="Segoe UI"/>
                </a:rPr>
                <a:t>Réglementaire fiscal</a:t>
              </a:r>
            </a:p>
            <a:p>
              <a:pPr marL="742950" lvl="1" indent="-285750">
                <a:buFont typeface="Arial" panose="020B0604020202020204" pitchFamily="34" charset="0"/>
                <a:buChar char="•"/>
                <a:defRPr/>
              </a:pPr>
              <a:r>
                <a:rPr lang="fr-FR" sz="1400" dirty="0" err="1">
                  <a:solidFill>
                    <a:schemeClr val="tx1"/>
                  </a:solidFill>
                  <a:latin typeface="Segoe UI"/>
                </a:rPr>
                <a:t>PASRAU</a:t>
              </a:r>
              <a:r>
                <a:rPr lang="fr-FR" sz="1400" dirty="0">
                  <a:solidFill>
                    <a:schemeClr val="tx1"/>
                  </a:solidFill>
                  <a:latin typeface="Segoe UI"/>
                </a:rPr>
                <a:t> 2026</a:t>
              </a:r>
            </a:p>
            <a:p>
              <a:pPr marL="742950" lvl="1" indent="-285750">
                <a:buFont typeface="Arial" panose="020B0604020202020204" pitchFamily="34" charset="0"/>
                <a:buChar char="•"/>
                <a:defRPr/>
              </a:pPr>
              <a:r>
                <a:rPr lang="fr-FR" sz="1400" dirty="0">
                  <a:solidFill>
                    <a:schemeClr val="tx1"/>
                  </a:solidFill>
                  <a:latin typeface="Segoe UI"/>
                </a:rPr>
                <a:t>Révision processus appel et entretien de taux de PAS</a:t>
              </a:r>
            </a:p>
            <a:p>
              <a:pPr marL="742950" lvl="1" indent="-285750">
                <a:buFont typeface="Arial" panose="020B0604020202020204" pitchFamily="34" charset="0"/>
                <a:buChar char="•"/>
                <a:defRPr/>
              </a:pPr>
              <a:r>
                <a:rPr lang="fr-FR" sz="1400" dirty="0">
                  <a:solidFill>
                    <a:schemeClr val="tx1"/>
                  </a:solidFill>
                  <a:latin typeface="Segoe UI"/>
                </a:rPr>
                <a:t>Gestion des prélèvements fiscaux par delta</a:t>
              </a:r>
            </a:p>
            <a:p>
              <a:pPr marL="285750" indent="-285750">
                <a:buFont typeface="Arial" panose="020B0604020202020204" pitchFamily="34" charset="0"/>
                <a:buChar char="•"/>
                <a:defRPr/>
              </a:pPr>
              <a:r>
                <a:rPr lang="fr-FR" sz="1400" dirty="0">
                  <a:solidFill>
                    <a:schemeClr val="tx1"/>
                  </a:solidFill>
                  <a:latin typeface="Segoe UI"/>
                </a:rPr>
                <a:t>Réglementaire sécurité</a:t>
              </a:r>
            </a:p>
            <a:p>
              <a:pPr marL="742950" lvl="1" indent="-285750">
                <a:buFont typeface="Arial" panose="020B0604020202020204" pitchFamily="34" charset="0"/>
                <a:buChar char="•"/>
                <a:defRPr/>
              </a:pPr>
              <a:r>
                <a:rPr lang="fr-FR" sz="1400" dirty="0">
                  <a:solidFill>
                    <a:schemeClr val="tx1"/>
                  </a:solidFill>
                  <a:latin typeface="Segoe UI"/>
                </a:rPr>
                <a:t>Gestion sécurisée des données sensibles</a:t>
              </a:r>
            </a:p>
            <a:p>
              <a:pPr marL="742950" lvl="1" indent="-285750">
                <a:buFont typeface="Arial" panose="020B0604020202020204" pitchFamily="34" charset="0"/>
                <a:buChar char="•"/>
                <a:defRPr/>
              </a:pPr>
              <a:r>
                <a:rPr kumimoji="0" lang="fr-FR" sz="1400" b="0" i="0" u="none" strike="noStrike" kern="1200" cap="none" spc="0" normalizeH="0" baseline="0" noProof="0" dirty="0">
                  <a:ln>
                    <a:noFill/>
                  </a:ln>
                  <a:solidFill>
                    <a:schemeClr val="tx1"/>
                  </a:solidFill>
                  <a:effectLst/>
                  <a:uLnTx/>
                  <a:uFillTx/>
                  <a:latin typeface="Segoe UI"/>
                  <a:ea typeface="+mn-ea"/>
                  <a:cs typeface="+mn-cs"/>
                </a:rPr>
                <a:t>Validation des règlements</a:t>
              </a:r>
            </a:p>
            <a:p>
              <a:pPr marL="742950" lvl="1" indent="-285750">
                <a:buFont typeface="Arial" panose="020B0604020202020204" pitchFamily="34" charset="0"/>
                <a:buChar char="•"/>
                <a:defRPr/>
              </a:pPr>
              <a:r>
                <a:rPr lang="fr-FR" sz="1400" dirty="0">
                  <a:solidFill>
                    <a:schemeClr val="tx1"/>
                  </a:solidFill>
                  <a:latin typeface="Segoe UI"/>
                </a:rPr>
                <a:t>Recopie</a:t>
              </a:r>
              <a:r>
                <a:rPr kumimoji="0" lang="fr-FR" sz="1400" b="0" i="0" u="none" strike="noStrike" kern="1200" cap="none" spc="0" normalizeH="0" baseline="0" noProof="0" dirty="0">
                  <a:ln>
                    <a:noFill/>
                  </a:ln>
                  <a:solidFill>
                    <a:schemeClr val="tx1"/>
                  </a:solidFill>
                  <a:effectLst/>
                  <a:uLnTx/>
                  <a:uFillTx/>
                  <a:latin typeface="Segoe UI"/>
                  <a:ea typeface="+mn-ea"/>
                  <a:cs typeface="+mn-cs"/>
                </a:rPr>
                <a:t> de paramétrage d’un environnement </a:t>
              </a:r>
              <a:r>
                <a:rPr lang="fr-FR" sz="1400">
                  <a:solidFill>
                    <a:schemeClr val="tx1"/>
                  </a:solidFill>
                  <a:latin typeface="Segoe UI"/>
                </a:rPr>
                <a:t>de référence</a:t>
              </a:r>
              <a:r>
                <a:rPr kumimoji="0" lang="fr-FR" sz="1400" b="0" i="0" u="none" strike="noStrike" kern="1200" cap="none" spc="0" normalizeH="0" baseline="0" noProof="0">
                  <a:ln>
                    <a:noFill/>
                  </a:ln>
                  <a:solidFill>
                    <a:schemeClr val="tx1"/>
                  </a:solidFill>
                  <a:effectLst/>
                  <a:uLnTx/>
                  <a:uFillTx/>
                  <a:latin typeface="Segoe UI"/>
                  <a:ea typeface="+mn-ea"/>
                  <a:cs typeface="+mn-cs"/>
                </a:rPr>
                <a:t> -&gt; prod</a:t>
              </a:r>
            </a:p>
            <a:p>
              <a:pPr marL="285750" indent="-285750">
                <a:buFont typeface="Arial" panose="020B0604020202020204" pitchFamily="34" charset="0"/>
                <a:buChar char="•"/>
                <a:defRPr/>
              </a:pPr>
              <a:r>
                <a:rPr lang="fr-FR" sz="1400" dirty="0">
                  <a:solidFill>
                    <a:schemeClr val="tx1"/>
                  </a:solidFill>
                  <a:latin typeface="Segoe UI"/>
                </a:rPr>
                <a:t>Enrichissement des flux</a:t>
              </a:r>
              <a:endParaRPr kumimoji="0" lang="fr-FR" sz="1400" b="0" i="0" u="none" strike="noStrike" kern="1200" cap="none" spc="0" normalizeH="0" baseline="0" noProof="0" dirty="0">
                <a:ln>
                  <a:noFill/>
                </a:ln>
                <a:solidFill>
                  <a:schemeClr val="tx1"/>
                </a:solidFill>
                <a:effectLst/>
                <a:uLnTx/>
                <a:uFillTx/>
                <a:latin typeface="Segoe UI"/>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chemeClr val="tx1"/>
                </a:solidFill>
                <a:effectLst/>
                <a:uLnTx/>
                <a:uFillTx/>
                <a:latin typeface="Segoe UI"/>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chemeClr val="tx1"/>
                </a:solidFill>
                <a:effectLst/>
                <a:uLnTx/>
                <a:uFillTx/>
                <a:latin typeface="Segoe UI"/>
                <a:ea typeface="+mn-ea"/>
                <a:cs typeface="+mn-cs"/>
              </a:endParaRPr>
            </a:p>
          </p:txBody>
        </p:sp>
        <p:sp>
          <p:nvSpPr>
            <p:cNvPr id="12" name="Triangle isocèle 11">
              <a:extLst>
                <a:ext uri="{FF2B5EF4-FFF2-40B4-BE49-F238E27FC236}">
                  <a16:creationId xmlns:a16="http://schemas.microsoft.com/office/drawing/2014/main" id="{63680510-3AD1-DAC9-14A7-5CEEA24A0CEF}"/>
                </a:ext>
              </a:extLst>
            </p:cNvPr>
            <p:cNvSpPr/>
            <p:nvPr/>
          </p:nvSpPr>
          <p:spPr>
            <a:xfrm rot="10800000">
              <a:off x="1919536" y="4134627"/>
              <a:ext cx="144016" cy="102602"/>
            </a:xfrm>
            <a:prstGeom prst="triangl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19" name="Groupe 18">
            <a:extLst>
              <a:ext uri="{FF2B5EF4-FFF2-40B4-BE49-F238E27FC236}">
                <a16:creationId xmlns:a16="http://schemas.microsoft.com/office/drawing/2014/main" id="{E9B4D97A-58C5-62D0-1BD6-D3FE77C63D9F}"/>
              </a:ext>
            </a:extLst>
          </p:cNvPr>
          <p:cNvGrpSpPr/>
          <p:nvPr/>
        </p:nvGrpSpPr>
        <p:grpSpPr>
          <a:xfrm rot="10800000" flipH="1" flipV="1">
            <a:off x="9264352" y="1634272"/>
            <a:ext cx="2572790" cy="1742812"/>
            <a:chOff x="1703512" y="2494417"/>
            <a:chExt cx="2572790" cy="1742812"/>
          </a:xfrm>
          <a:effectLst>
            <a:outerShdw blurRad="254000" dist="165100" dir="2700000" sx="96000" sy="96000" algn="tl" rotWithShape="0">
              <a:prstClr val="black">
                <a:alpha val="64000"/>
              </a:prstClr>
            </a:outerShdw>
          </a:effectLst>
        </p:grpSpPr>
        <p:sp>
          <p:nvSpPr>
            <p:cNvPr id="20" name="Rectangle : coins arrondis 19">
              <a:extLst>
                <a:ext uri="{FF2B5EF4-FFF2-40B4-BE49-F238E27FC236}">
                  <a16:creationId xmlns:a16="http://schemas.microsoft.com/office/drawing/2014/main" id="{D46269E5-88E4-ED80-F62D-6A3D0ED3A695}"/>
                </a:ext>
              </a:extLst>
            </p:cNvPr>
            <p:cNvSpPr/>
            <p:nvPr/>
          </p:nvSpPr>
          <p:spPr>
            <a:xfrm>
              <a:off x="1703512" y="2494417"/>
              <a:ext cx="2572790" cy="1640210"/>
            </a:xfrm>
            <a:prstGeom prst="roundRect">
              <a:avLst>
                <a:gd name="adj" fmla="val 5353"/>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t"/>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a:ln>
                    <a:noFill/>
                  </a:ln>
                  <a:solidFill>
                    <a:srgbClr val="002C52"/>
                  </a:solidFill>
                  <a:effectLst/>
                  <a:uLnTx/>
                  <a:uFillTx/>
                  <a:latin typeface="Segoe UI"/>
                  <a:ea typeface="+mn-ea"/>
                  <a:cs typeface="+mn-cs"/>
                </a:rPr>
                <a:t>Réglementaire tardif janvier 2026</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400">
                  <a:solidFill>
                    <a:srgbClr val="002C52"/>
                  </a:solidFill>
                  <a:latin typeface="Segoe UI"/>
                </a:rPr>
                <a:t>Outil intégration liquidation rente</a:t>
              </a:r>
              <a:endParaRPr kumimoji="0" lang="fr-FR" sz="1400" b="0" i="0" u="none" strike="noStrike" kern="1200" cap="none" spc="0" normalizeH="0" baseline="0" noProof="0">
                <a:ln>
                  <a:noFill/>
                </a:ln>
                <a:solidFill>
                  <a:srgbClr val="002C52"/>
                </a:solidFill>
                <a:effectLst/>
                <a:uLnTx/>
                <a:uFillTx/>
                <a:latin typeface="Segoe UI"/>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schemeClr val="tx1"/>
                </a:solidFill>
                <a:effectLst/>
                <a:uLnTx/>
                <a:uFillTx/>
                <a:latin typeface="Segoe UI"/>
                <a:ea typeface="+mn-ea"/>
                <a:cs typeface="+mn-cs"/>
              </a:endParaRPr>
            </a:p>
          </p:txBody>
        </p:sp>
        <p:sp>
          <p:nvSpPr>
            <p:cNvPr id="21" name="Triangle isocèle 20">
              <a:extLst>
                <a:ext uri="{FF2B5EF4-FFF2-40B4-BE49-F238E27FC236}">
                  <a16:creationId xmlns:a16="http://schemas.microsoft.com/office/drawing/2014/main" id="{F64E7C61-48C7-24A9-018B-958C27A995B4}"/>
                </a:ext>
              </a:extLst>
            </p:cNvPr>
            <p:cNvSpPr/>
            <p:nvPr/>
          </p:nvSpPr>
          <p:spPr>
            <a:xfrm rot="10800000">
              <a:off x="2304400" y="4134627"/>
              <a:ext cx="144016" cy="102602"/>
            </a:xfrm>
            <a:prstGeom prst="triangl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25" name="Groupe 24">
            <a:extLst>
              <a:ext uri="{FF2B5EF4-FFF2-40B4-BE49-F238E27FC236}">
                <a16:creationId xmlns:a16="http://schemas.microsoft.com/office/drawing/2014/main" id="{18F7DACE-EDFB-686D-AC6B-5E7C64B7E5DD}"/>
              </a:ext>
            </a:extLst>
          </p:cNvPr>
          <p:cNvGrpSpPr/>
          <p:nvPr/>
        </p:nvGrpSpPr>
        <p:grpSpPr>
          <a:xfrm>
            <a:off x="4331342" y="529613"/>
            <a:ext cx="4212930" cy="1403698"/>
            <a:chOff x="1703512" y="3126615"/>
            <a:chExt cx="4212930" cy="1110614"/>
          </a:xfrm>
          <a:effectLst>
            <a:outerShdw blurRad="254000" dist="165100" dir="2700000" sx="96000" sy="96000" algn="tl" rotWithShape="0">
              <a:prstClr val="black">
                <a:alpha val="25000"/>
              </a:prstClr>
            </a:outerShdw>
          </a:effectLst>
        </p:grpSpPr>
        <p:sp>
          <p:nvSpPr>
            <p:cNvPr id="26" name="Rectangle : coins arrondis 25">
              <a:extLst>
                <a:ext uri="{FF2B5EF4-FFF2-40B4-BE49-F238E27FC236}">
                  <a16:creationId xmlns:a16="http://schemas.microsoft.com/office/drawing/2014/main" id="{37DD3BEE-C1F1-4DE7-0368-92B6C824D59E}"/>
                </a:ext>
              </a:extLst>
            </p:cNvPr>
            <p:cNvSpPr/>
            <p:nvPr/>
          </p:nvSpPr>
          <p:spPr>
            <a:xfrm>
              <a:off x="1703512" y="3126615"/>
              <a:ext cx="4212930" cy="1008011"/>
            </a:xfrm>
            <a:prstGeom prst="roundRect">
              <a:avLst>
                <a:gd name="adj" fmla="val 5353"/>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t"/>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a:ln>
                    <a:noFill/>
                  </a:ln>
                  <a:solidFill>
                    <a:srgbClr val="002C52"/>
                  </a:solidFill>
                  <a:effectLst/>
                  <a:uLnTx/>
                  <a:uFillTx/>
                  <a:latin typeface="Segoe UI"/>
                  <a:ea typeface="+mn-ea"/>
                  <a:cs typeface="+mn-cs"/>
                </a:rPr>
                <a:t>Changement outil lancement des </a:t>
              </a:r>
              <a:r>
                <a:rPr kumimoji="0" lang="fr-FR" sz="1400" b="0" i="0" u="none" strike="noStrike" kern="1200" cap="none" spc="0" normalizeH="0" baseline="0" noProof="0" err="1">
                  <a:ln>
                    <a:noFill/>
                  </a:ln>
                  <a:solidFill>
                    <a:srgbClr val="002C52"/>
                  </a:solidFill>
                  <a:effectLst/>
                  <a:uLnTx/>
                  <a:uFillTx/>
                  <a:latin typeface="Segoe UI"/>
                  <a:ea typeface="+mn-ea"/>
                  <a:cs typeface="+mn-cs"/>
                </a:rPr>
                <a:t>batchs</a:t>
              </a:r>
              <a:endParaRPr kumimoji="0" lang="fr-FR" sz="1400" b="0" i="0" u="none" strike="noStrike" kern="1200" cap="none" spc="0" normalizeH="0" baseline="0" noProof="0">
                <a:ln>
                  <a:noFill/>
                </a:ln>
                <a:solidFill>
                  <a:srgbClr val="002C52"/>
                </a:solidFill>
                <a:effectLst/>
                <a:uLnTx/>
                <a:uFillTx/>
                <a:latin typeface="Segoe UI"/>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schemeClr val="tx1"/>
                </a:solidFill>
                <a:effectLst/>
                <a:uLnTx/>
                <a:uFillTx/>
                <a:latin typeface="Segoe UI"/>
                <a:ea typeface="+mn-ea"/>
                <a:cs typeface="+mn-cs"/>
              </a:endParaRPr>
            </a:p>
          </p:txBody>
        </p:sp>
        <p:sp>
          <p:nvSpPr>
            <p:cNvPr id="27" name="Triangle isocèle 26">
              <a:extLst>
                <a:ext uri="{FF2B5EF4-FFF2-40B4-BE49-F238E27FC236}">
                  <a16:creationId xmlns:a16="http://schemas.microsoft.com/office/drawing/2014/main" id="{AF6922E7-C984-95D1-4C3A-1BA2C93AE2A7}"/>
                </a:ext>
              </a:extLst>
            </p:cNvPr>
            <p:cNvSpPr/>
            <p:nvPr/>
          </p:nvSpPr>
          <p:spPr>
            <a:xfrm rot="10800000">
              <a:off x="1919536" y="4134627"/>
              <a:ext cx="144016" cy="102602"/>
            </a:xfrm>
            <a:prstGeom prst="triangl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28" name="Groupe 27">
            <a:extLst>
              <a:ext uri="{FF2B5EF4-FFF2-40B4-BE49-F238E27FC236}">
                <a16:creationId xmlns:a16="http://schemas.microsoft.com/office/drawing/2014/main" id="{038457B1-591E-117F-E82E-98356511361E}"/>
              </a:ext>
            </a:extLst>
          </p:cNvPr>
          <p:cNvGrpSpPr/>
          <p:nvPr/>
        </p:nvGrpSpPr>
        <p:grpSpPr>
          <a:xfrm rot="10800000" flipH="1">
            <a:off x="4522891" y="5792353"/>
            <a:ext cx="3263129" cy="811019"/>
            <a:chOff x="1703511" y="3426210"/>
            <a:chExt cx="3263129" cy="811019"/>
          </a:xfrm>
          <a:effectLst>
            <a:outerShdw blurRad="254000" dist="165100" dir="2700000" sx="96000" sy="96000" algn="tl" rotWithShape="0">
              <a:prstClr val="black">
                <a:alpha val="54000"/>
              </a:prstClr>
            </a:outerShdw>
          </a:effectLst>
        </p:grpSpPr>
        <p:sp>
          <p:nvSpPr>
            <p:cNvPr id="29" name="Rectangle : coins arrondis 28">
              <a:extLst>
                <a:ext uri="{FF2B5EF4-FFF2-40B4-BE49-F238E27FC236}">
                  <a16:creationId xmlns:a16="http://schemas.microsoft.com/office/drawing/2014/main" id="{CD6090DA-1172-C2E4-4F3C-F86327E6648C}"/>
                </a:ext>
              </a:extLst>
            </p:cNvPr>
            <p:cNvSpPr/>
            <p:nvPr/>
          </p:nvSpPr>
          <p:spPr>
            <a:xfrm flipV="1">
              <a:off x="1703511" y="3426210"/>
              <a:ext cx="3263129" cy="708417"/>
            </a:xfrm>
            <a:prstGeom prst="roundRect">
              <a:avLst>
                <a:gd name="adj" fmla="val 5353"/>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chemeClr val="tx1"/>
                  </a:solidFill>
                  <a:effectLst/>
                  <a:uLnTx/>
                  <a:uFillTx/>
                  <a:latin typeface="Segoe UI"/>
                  <a:ea typeface="+mn-ea"/>
                  <a:cs typeface="+mn-cs"/>
                </a:rPr>
                <a:t>Versions Majeures</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400" err="1">
                  <a:solidFill>
                    <a:schemeClr val="tx1"/>
                  </a:solidFill>
                  <a:latin typeface="Segoe UI"/>
                </a:rPr>
                <a:t>PASRAU</a:t>
              </a:r>
              <a:r>
                <a:rPr lang="fr-FR" sz="1400">
                  <a:solidFill>
                    <a:schemeClr val="tx1"/>
                  </a:solidFill>
                  <a:latin typeface="Segoe UI"/>
                </a:rPr>
                <a:t> 2025</a:t>
              </a:r>
              <a:endParaRPr kumimoji="0" lang="fr-FR" sz="1400" b="0" i="0" u="none" strike="noStrike" kern="1200" cap="none" spc="0" normalizeH="0" baseline="0" noProof="0">
                <a:ln>
                  <a:noFill/>
                </a:ln>
                <a:solidFill>
                  <a:schemeClr val="tx1"/>
                </a:solidFill>
                <a:effectLst/>
                <a:uLnTx/>
                <a:uFillTx/>
                <a:latin typeface="Segoe UI"/>
                <a:ea typeface="+mn-ea"/>
                <a:cs typeface="+mn-cs"/>
              </a:endParaRPr>
            </a:p>
          </p:txBody>
        </p:sp>
        <p:sp>
          <p:nvSpPr>
            <p:cNvPr id="30" name="Triangle isocèle 29">
              <a:extLst>
                <a:ext uri="{FF2B5EF4-FFF2-40B4-BE49-F238E27FC236}">
                  <a16:creationId xmlns:a16="http://schemas.microsoft.com/office/drawing/2014/main" id="{C729EA53-F085-722A-B6BC-D1F58DCE06B8}"/>
                </a:ext>
              </a:extLst>
            </p:cNvPr>
            <p:cNvSpPr/>
            <p:nvPr/>
          </p:nvSpPr>
          <p:spPr>
            <a:xfrm rot="10800000">
              <a:off x="1919536" y="4134627"/>
              <a:ext cx="144016" cy="102602"/>
            </a:xfrm>
            <a:prstGeom prst="triangl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a:ea typeface="+mn-ea"/>
                <a:cs typeface="+mn-cs"/>
              </a:endParaRPr>
            </a:p>
          </p:txBody>
        </p:sp>
      </p:grpSp>
      <p:sp>
        <p:nvSpPr>
          <p:cNvPr id="34" name="ZoneTexte 33">
            <a:extLst>
              <a:ext uri="{FF2B5EF4-FFF2-40B4-BE49-F238E27FC236}">
                <a16:creationId xmlns:a16="http://schemas.microsoft.com/office/drawing/2014/main" id="{96B42300-2B38-DDDA-BC72-1E6BB29FAA23}"/>
              </a:ext>
            </a:extLst>
          </p:cNvPr>
          <p:cNvSpPr txBox="1"/>
          <p:nvPr/>
        </p:nvSpPr>
        <p:spPr>
          <a:xfrm>
            <a:off x="5119729" y="5546422"/>
            <a:ext cx="2089036" cy="307777"/>
          </a:xfrm>
          <a:prstGeom prst="rect">
            <a:avLst/>
          </a:prstGeom>
          <a:noFill/>
        </p:spPr>
        <p:txBody>
          <a:bodyPr wrap="square" lIns="36000" tIns="0" rIns="36000" bIns="0" rtlCol="0">
            <a:spAutoFit/>
          </a:bodyPr>
          <a:lstStyle/>
          <a:p>
            <a:pPr marL="0" marR="0" lvl="0" indent="0" algn="ctr" defTabSz="914400" rtl="0" eaLnBrk="1" fontAlgn="auto" latinLnBrk="0" hangingPunct="1">
              <a:lnSpc>
                <a:spcPct val="100000"/>
              </a:lnSpc>
              <a:spcBef>
                <a:spcPts val="0"/>
              </a:spcBef>
              <a:spcAft>
                <a:spcPts val="0"/>
              </a:spcAft>
              <a:buClr>
                <a:srgbClr val="0046FE"/>
              </a:buClr>
              <a:buSzTx/>
              <a:buFontTx/>
              <a:buNone/>
              <a:tabLst/>
              <a:defRPr/>
            </a:pPr>
            <a:r>
              <a:rPr kumimoji="0" lang="fr-FR" sz="2000" b="1" i="0" u="none" strike="noStrike" kern="1200" cap="none" spc="0" normalizeH="0" baseline="0" noProof="0">
                <a:ln>
                  <a:noFill/>
                </a:ln>
                <a:solidFill>
                  <a:srgbClr val="0046FE"/>
                </a:solidFill>
                <a:effectLst/>
                <a:uLnTx/>
                <a:uFillTx/>
                <a:latin typeface="Segoe UI"/>
                <a:ea typeface="+mn-ea"/>
                <a:cs typeface="+mn-cs"/>
              </a:rPr>
              <a:t>10/2024 – V6</a:t>
            </a:r>
          </a:p>
        </p:txBody>
      </p:sp>
      <p:sp>
        <p:nvSpPr>
          <p:cNvPr id="50" name="Triangle isocèle 49">
            <a:extLst>
              <a:ext uri="{FF2B5EF4-FFF2-40B4-BE49-F238E27FC236}">
                <a16:creationId xmlns:a16="http://schemas.microsoft.com/office/drawing/2014/main" id="{89B6B986-C98C-E005-D4F3-D6D8A956ECB8}"/>
              </a:ext>
            </a:extLst>
          </p:cNvPr>
          <p:cNvSpPr/>
          <p:nvPr/>
        </p:nvSpPr>
        <p:spPr>
          <a:xfrm rot="5400000">
            <a:off x="11565459" y="741786"/>
            <a:ext cx="522450" cy="372136"/>
          </a:xfrm>
          <a:prstGeom prst="triangle">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a:ea typeface="+mn-ea"/>
              <a:cs typeface="+mn-cs"/>
            </a:endParaRPr>
          </a:p>
        </p:txBody>
      </p:sp>
      <p:pic>
        <p:nvPicPr>
          <p:cNvPr id="15" name="Imagen 7">
            <a:extLst>
              <a:ext uri="{FF2B5EF4-FFF2-40B4-BE49-F238E27FC236}">
                <a16:creationId xmlns:a16="http://schemas.microsoft.com/office/drawing/2014/main" id="{96F9CC90-FEC8-EAC2-31E9-576BA26D99E3}"/>
              </a:ext>
            </a:extLst>
          </p:cNvPr>
          <p:cNvPicPr>
            <a:picLocks noChangeAspect="1"/>
          </p:cNvPicPr>
          <p:nvPr/>
        </p:nvPicPr>
        <p:blipFill>
          <a:blip r:embed="rId5"/>
          <a:srcRect/>
          <a:stretch/>
        </p:blipFill>
        <p:spPr>
          <a:xfrm>
            <a:off x="4362517" y="1859172"/>
            <a:ext cx="504000" cy="504000"/>
          </a:xfrm>
          <a:prstGeom prst="rect">
            <a:avLst/>
          </a:prstGeom>
        </p:spPr>
      </p:pic>
      <p:pic>
        <p:nvPicPr>
          <p:cNvPr id="16" name="Imagen 7">
            <a:extLst>
              <a:ext uri="{FF2B5EF4-FFF2-40B4-BE49-F238E27FC236}">
                <a16:creationId xmlns:a16="http://schemas.microsoft.com/office/drawing/2014/main" id="{F4BC07B2-EAE0-9BBD-E712-E97210018C51}"/>
              </a:ext>
            </a:extLst>
          </p:cNvPr>
          <p:cNvPicPr>
            <a:picLocks noChangeAspect="1"/>
          </p:cNvPicPr>
          <p:nvPr/>
        </p:nvPicPr>
        <p:blipFill>
          <a:blip r:embed="rId5"/>
          <a:srcRect/>
          <a:stretch/>
        </p:blipFill>
        <p:spPr>
          <a:xfrm>
            <a:off x="9685248" y="3495828"/>
            <a:ext cx="504000" cy="504000"/>
          </a:xfrm>
          <a:prstGeom prst="rect">
            <a:avLst/>
          </a:prstGeom>
        </p:spPr>
      </p:pic>
      <p:pic>
        <p:nvPicPr>
          <p:cNvPr id="17" name="Imagen 7">
            <a:extLst>
              <a:ext uri="{FF2B5EF4-FFF2-40B4-BE49-F238E27FC236}">
                <a16:creationId xmlns:a16="http://schemas.microsoft.com/office/drawing/2014/main" id="{725167E9-CA26-2614-A435-05740278B9F2}"/>
              </a:ext>
            </a:extLst>
          </p:cNvPr>
          <p:cNvPicPr>
            <a:picLocks noChangeAspect="1"/>
          </p:cNvPicPr>
          <p:nvPr/>
        </p:nvPicPr>
        <p:blipFill>
          <a:blip r:embed="rId5"/>
          <a:srcRect/>
          <a:stretch/>
        </p:blipFill>
        <p:spPr>
          <a:xfrm>
            <a:off x="1127504" y="5258949"/>
            <a:ext cx="504000" cy="504000"/>
          </a:xfrm>
          <a:prstGeom prst="rect">
            <a:avLst/>
          </a:prstGeom>
        </p:spPr>
      </p:pic>
      <p:pic>
        <p:nvPicPr>
          <p:cNvPr id="18" name="Imagen 7">
            <a:extLst>
              <a:ext uri="{FF2B5EF4-FFF2-40B4-BE49-F238E27FC236}">
                <a16:creationId xmlns:a16="http://schemas.microsoft.com/office/drawing/2014/main" id="{FC02F1E7-681F-16BB-61A1-897FAEF95F6F}"/>
              </a:ext>
            </a:extLst>
          </p:cNvPr>
          <p:cNvPicPr>
            <a:picLocks noChangeAspect="1"/>
          </p:cNvPicPr>
          <p:nvPr/>
        </p:nvPicPr>
        <p:blipFill>
          <a:blip r:embed="rId5"/>
          <a:srcRect/>
          <a:stretch/>
        </p:blipFill>
        <p:spPr>
          <a:xfrm>
            <a:off x="2712088" y="4628107"/>
            <a:ext cx="504000" cy="504000"/>
          </a:xfrm>
          <a:prstGeom prst="rect">
            <a:avLst/>
          </a:prstGeom>
        </p:spPr>
      </p:pic>
      <p:pic>
        <p:nvPicPr>
          <p:cNvPr id="33" name="Imagen 7">
            <a:extLst>
              <a:ext uri="{FF2B5EF4-FFF2-40B4-BE49-F238E27FC236}">
                <a16:creationId xmlns:a16="http://schemas.microsoft.com/office/drawing/2014/main" id="{33D50B26-1463-3B1D-6658-C594C46309A6}"/>
              </a:ext>
            </a:extLst>
          </p:cNvPr>
          <p:cNvPicPr>
            <a:picLocks noChangeAspect="1"/>
          </p:cNvPicPr>
          <p:nvPr/>
        </p:nvPicPr>
        <p:blipFill>
          <a:blip r:embed="rId5"/>
          <a:srcRect/>
          <a:stretch/>
        </p:blipFill>
        <p:spPr>
          <a:xfrm>
            <a:off x="4614517" y="5246782"/>
            <a:ext cx="504000" cy="504000"/>
          </a:xfrm>
          <a:prstGeom prst="rect">
            <a:avLst/>
          </a:prstGeom>
        </p:spPr>
      </p:pic>
      <p:sp>
        <p:nvSpPr>
          <p:cNvPr id="43" name="ZoneTexte 42">
            <a:extLst>
              <a:ext uri="{FF2B5EF4-FFF2-40B4-BE49-F238E27FC236}">
                <a16:creationId xmlns:a16="http://schemas.microsoft.com/office/drawing/2014/main" id="{8FA2EA43-07D4-742F-15C4-67BAF62E61A9}"/>
              </a:ext>
            </a:extLst>
          </p:cNvPr>
          <p:cNvSpPr txBox="1"/>
          <p:nvPr/>
        </p:nvSpPr>
        <p:spPr>
          <a:xfrm>
            <a:off x="1930192" y="2134602"/>
            <a:ext cx="2166111" cy="307777"/>
          </a:xfrm>
          <a:prstGeom prst="rect">
            <a:avLst/>
          </a:prstGeom>
          <a:noFill/>
        </p:spPr>
        <p:txBody>
          <a:bodyPr wrap="square" lIns="36000" tIns="0" rIns="36000" bIns="0" rtlCol="0">
            <a:spAutoFit/>
          </a:bodyPr>
          <a:lstStyle/>
          <a:p>
            <a:pPr marL="0" marR="0" lvl="0" indent="0" algn="ctr" defTabSz="914400" rtl="0" eaLnBrk="1" fontAlgn="auto" latinLnBrk="0" hangingPunct="1">
              <a:lnSpc>
                <a:spcPct val="100000"/>
              </a:lnSpc>
              <a:spcBef>
                <a:spcPts val="0"/>
              </a:spcBef>
              <a:spcAft>
                <a:spcPts val="0"/>
              </a:spcAft>
              <a:buClr>
                <a:srgbClr val="0046FE"/>
              </a:buClr>
              <a:buSzTx/>
              <a:buFontTx/>
              <a:buNone/>
              <a:tabLst/>
              <a:defRPr/>
            </a:pPr>
            <a:r>
              <a:rPr lang="fr-FR" sz="2000" b="1">
                <a:solidFill>
                  <a:srgbClr val="0046FE"/>
                </a:solidFill>
                <a:latin typeface="Segoe UI"/>
              </a:rPr>
              <a:t>06/</a:t>
            </a:r>
            <a:r>
              <a:rPr kumimoji="0" lang="fr-FR" sz="2000" b="1" i="0" u="none" strike="noStrike" kern="1200" cap="none" spc="0" normalizeH="0" baseline="0" noProof="0">
                <a:ln>
                  <a:noFill/>
                </a:ln>
                <a:solidFill>
                  <a:srgbClr val="0046FE"/>
                </a:solidFill>
                <a:effectLst/>
                <a:uLnTx/>
                <a:uFillTx/>
                <a:latin typeface="Segoe UI"/>
                <a:ea typeface="+mn-ea"/>
                <a:cs typeface="+mn-cs"/>
              </a:rPr>
              <a:t>2025 – V7.0</a:t>
            </a:r>
          </a:p>
        </p:txBody>
      </p:sp>
      <p:sp>
        <p:nvSpPr>
          <p:cNvPr id="56" name="ZoneTexte 55">
            <a:extLst>
              <a:ext uri="{FF2B5EF4-FFF2-40B4-BE49-F238E27FC236}">
                <a16:creationId xmlns:a16="http://schemas.microsoft.com/office/drawing/2014/main" id="{387C9064-F137-F604-7294-5432586062A9}"/>
              </a:ext>
            </a:extLst>
          </p:cNvPr>
          <p:cNvSpPr txBox="1"/>
          <p:nvPr/>
        </p:nvSpPr>
        <p:spPr>
          <a:xfrm>
            <a:off x="9221575" y="1285346"/>
            <a:ext cx="2271178" cy="307777"/>
          </a:xfrm>
          <a:prstGeom prst="rect">
            <a:avLst/>
          </a:prstGeom>
          <a:noFill/>
        </p:spPr>
        <p:txBody>
          <a:bodyPr wrap="square" lIns="36000" tIns="0" rIns="36000" bIns="0" rtlCol="0">
            <a:spAutoFit/>
          </a:bodyPr>
          <a:lstStyle/>
          <a:p>
            <a:pPr marL="0" marR="0" lvl="0" indent="0" algn="ctr" defTabSz="914400" rtl="0" eaLnBrk="1" fontAlgn="auto" latinLnBrk="0" hangingPunct="1">
              <a:lnSpc>
                <a:spcPct val="100000"/>
              </a:lnSpc>
              <a:spcBef>
                <a:spcPts val="0"/>
              </a:spcBef>
              <a:spcAft>
                <a:spcPts val="0"/>
              </a:spcAft>
              <a:buClr>
                <a:srgbClr val="0046FE"/>
              </a:buClr>
              <a:buSzTx/>
              <a:buFontTx/>
              <a:buNone/>
              <a:tabLst/>
              <a:defRPr/>
            </a:pPr>
            <a:r>
              <a:rPr kumimoji="0" lang="fr-FR" sz="2000" b="1" i="0" u="none" strike="noStrike" kern="1200" cap="none" spc="0" normalizeH="0" baseline="0" noProof="0">
                <a:ln>
                  <a:noFill/>
                </a:ln>
                <a:solidFill>
                  <a:srgbClr val="0046FE"/>
                </a:solidFill>
                <a:effectLst/>
                <a:uLnTx/>
                <a:uFillTx/>
                <a:latin typeface="Segoe UI"/>
                <a:ea typeface="+mn-ea"/>
                <a:cs typeface="+mn-cs"/>
              </a:rPr>
              <a:t>Q4 2025</a:t>
            </a:r>
          </a:p>
        </p:txBody>
      </p:sp>
      <p:sp>
        <p:nvSpPr>
          <p:cNvPr id="57" name="ZoneTexte 56">
            <a:extLst>
              <a:ext uri="{FF2B5EF4-FFF2-40B4-BE49-F238E27FC236}">
                <a16:creationId xmlns:a16="http://schemas.microsoft.com/office/drawing/2014/main" id="{7F9F286F-7C03-7945-772A-EB40F7728DAB}"/>
              </a:ext>
            </a:extLst>
          </p:cNvPr>
          <p:cNvSpPr txBox="1"/>
          <p:nvPr/>
        </p:nvSpPr>
        <p:spPr>
          <a:xfrm>
            <a:off x="4018351" y="164960"/>
            <a:ext cx="1250318" cy="307777"/>
          </a:xfrm>
          <a:prstGeom prst="rect">
            <a:avLst/>
          </a:prstGeom>
          <a:noFill/>
        </p:spPr>
        <p:txBody>
          <a:bodyPr wrap="square" lIns="36000" tIns="0" rIns="36000" bIns="0" rtlCol="0">
            <a:spAutoFit/>
          </a:bodyPr>
          <a:lstStyle/>
          <a:p>
            <a:pPr marL="0" marR="0" lvl="0" indent="0" algn="ctr" defTabSz="914400" rtl="0" eaLnBrk="1" fontAlgn="auto" latinLnBrk="0" hangingPunct="1">
              <a:lnSpc>
                <a:spcPct val="100000"/>
              </a:lnSpc>
              <a:spcBef>
                <a:spcPts val="0"/>
              </a:spcBef>
              <a:spcAft>
                <a:spcPts val="0"/>
              </a:spcAft>
              <a:buClr>
                <a:srgbClr val="0046FE"/>
              </a:buClr>
              <a:buSzTx/>
              <a:buFontTx/>
              <a:buNone/>
              <a:tabLst/>
              <a:defRPr/>
            </a:pPr>
            <a:r>
              <a:rPr kumimoji="0" lang="fr-FR" sz="2000" b="1" i="0" u="none" strike="noStrike" kern="1200" cap="none" spc="0" normalizeH="0" baseline="0" noProof="0">
                <a:ln>
                  <a:noFill/>
                </a:ln>
                <a:solidFill>
                  <a:srgbClr val="0046FE"/>
                </a:solidFill>
                <a:effectLst/>
                <a:uLnTx/>
                <a:uFillTx/>
                <a:latin typeface="Segoe UI"/>
                <a:ea typeface="+mn-ea"/>
                <a:cs typeface="+mn-cs"/>
              </a:rPr>
              <a:t>2026</a:t>
            </a:r>
          </a:p>
        </p:txBody>
      </p:sp>
      <p:grpSp>
        <p:nvGrpSpPr>
          <p:cNvPr id="8" name="Groupe 7">
            <a:extLst>
              <a:ext uri="{FF2B5EF4-FFF2-40B4-BE49-F238E27FC236}">
                <a16:creationId xmlns:a16="http://schemas.microsoft.com/office/drawing/2014/main" id="{429C4EF7-81D0-8498-2E50-6633B6CB3A61}"/>
              </a:ext>
            </a:extLst>
          </p:cNvPr>
          <p:cNvGrpSpPr/>
          <p:nvPr/>
        </p:nvGrpSpPr>
        <p:grpSpPr>
          <a:xfrm rot="10800000" flipH="1">
            <a:off x="1158150" y="5762947"/>
            <a:ext cx="2575953" cy="660849"/>
            <a:chOff x="1703511" y="3426210"/>
            <a:chExt cx="3263129" cy="811019"/>
          </a:xfrm>
          <a:effectLst>
            <a:outerShdw blurRad="254000" dist="165100" dir="2700000" sx="96000" sy="96000" algn="tl" rotWithShape="0">
              <a:prstClr val="black">
                <a:alpha val="54000"/>
              </a:prstClr>
            </a:outerShdw>
          </a:effectLst>
        </p:grpSpPr>
        <p:sp>
          <p:nvSpPr>
            <p:cNvPr id="11" name="Rectangle : coins arrondis 10">
              <a:extLst>
                <a:ext uri="{FF2B5EF4-FFF2-40B4-BE49-F238E27FC236}">
                  <a16:creationId xmlns:a16="http://schemas.microsoft.com/office/drawing/2014/main" id="{8DBD91B4-DBDC-6465-6050-5FF0D34896AC}"/>
                </a:ext>
              </a:extLst>
            </p:cNvPr>
            <p:cNvSpPr/>
            <p:nvPr/>
          </p:nvSpPr>
          <p:spPr>
            <a:xfrm flipV="1">
              <a:off x="1703511" y="3426210"/>
              <a:ext cx="3263129" cy="708417"/>
            </a:xfrm>
            <a:prstGeom prst="roundRect">
              <a:avLst>
                <a:gd name="adj" fmla="val 5353"/>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t"/>
            <a:lstStyle/>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a:ln>
                    <a:noFill/>
                  </a:ln>
                  <a:solidFill>
                    <a:schemeClr val="tx1"/>
                  </a:solidFill>
                  <a:effectLst/>
                  <a:uLnTx/>
                  <a:uFillTx/>
                  <a:latin typeface="Segoe UI"/>
                  <a:ea typeface="+mn-ea"/>
                  <a:cs typeface="+mn-cs"/>
                </a:rPr>
                <a:t>Aide en ligne premiers documents</a:t>
              </a:r>
            </a:p>
          </p:txBody>
        </p:sp>
        <p:sp>
          <p:nvSpPr>
            <p:cNvPr id="13" name="Triangle isocèle 12">
              <a:extLst>
                <a:ext uri="{FF2B5EF4-FFF2-40B4-BE49-F238E27FC236}">
                  <a16:creationId xmlns:a16="http://schemas.microsoft.com/office/drawing/2014/main" id="{4CDC7803-414F-D83C-3360-64817DC1398F}"/>
                </a:ext>
              </a:extLst>
            </p:cNvPr>
            <p:cNvSpPr/>
            <p:nvPr/>
          </p:nvSpPr>
          <p:spPr>
            <a:xfrm rot="10800000">
              <a:off x="1919536" y="4134627"/>
              <a:ext cx="144016" cy="102602"/>
            </a:xfrm>
            <a:prstGeom prst="triangl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a:ea typeface="+mn-ea"/>
                <a:cs typeface="+mn-cs"/>
              </a:endParaRPr>
            </a:p>
          </p:txBody>
        </p:sp>
      </p:grpSp>
      <p:sp>
        <p:nvSpPr>
          <p:cNvPr id="4" name="ZoneTexte 3">
            <a:extLst>
              <a:ext uri="{FF2B5EF4-FFF2-40B4-BE49-F238E27FC236}">
                <a16:creationId xmlns:a16="http://schemas.microsoft.com/office/drawing/2014/main" id="{37FF78C7-C6AA-058F-3438-0B6B7D349BC8}"/>
              </a:ext>
            </a:extLst>
          </p:cNvPr>
          <p:cNvSpPr txBox="1"/>
          <p:nvPr/>
        </p:nvSpPr>
        <p:spPr>
          <a:xfrm>
            <a:off x="337900" y="6562325"/>
            <a:ext cx="3528967" cy="123111"/>
          </a:xfrm>
          <a:prstGeom prst="rect">
            <a:avLst/>
          </a:prstGeom>
          <a:noFill/>
        </p:spPr>
        <p:txBody>
          <a:bodyPr wrap="none" lIns="48000" tIns="0" rIns="48000" bIns="0" rtlCol="0">
            <a:spAutoFit/>
          </a:bodyPr>
          <a:lstStyle/>
          <a:p>
            <a:pPr marL="0" marR="0" lvl="0" indent="0" algn="l" defTabSz="914377" rtl="0" eaLnBrk="1" fontAlgn="auto" latinLnBrk="0" hangingPunct="1">
              <a:lnSpc>
                <a:spcPct val="100000"/>
              </a:lnSpc>
              <a:spcBef>
                <a:spcPts val="0"/>
              </a:spcBef>
              <a:spcAft>
                <a:spcPts val="0"/>
              </a:spcAft>
              <a:buClr>
                <a:srgbClr val="0046FE"/>
              </a:buClr>
              <a:buSzTx/>
              <a:buFontTx/>
              <a:buNone/>
              <a:tabLst/>
              <a:defRPr/>
            </a:pPr>
            <a:r>
              <a:rPr kumimoji="0" lang="fr-FR" sz="800" b="0" i="1" u="none" strike="noStrike" kern="1200" cap="none" spc="0" normalizeH="0" baseline="0" noProof="0" dirty="0">
                <a:ln>
                  <a:noFill/>
                </a:ln>
                <a:solidFill>
                  <a:srgbClr val="002C52"/>
                </a:solidFill>
                <a:effectLst/>
                <a:uLnTx/>
                <a:uFillTx/>
                <a:latin typeface="Segoe UI"/>
                <a:ea typeface="+mn-ea"/>
                <a:cs typeface="+mn-cs"/>
              </a:rPr>
              <a:t>Ce document n’est pas contractuel et est susceptible d’évoluer dans le temps  </a:t>
            </a:r>
          </a:p>
        </p:txBody>
      </p:sp>
    </p:spTree>
    <p:extLst>
      <p:ext uri="{BB962C8B-B14F-4D97-AF65-F5344CB8AC3E}">
        <p14:creationId xmlns:p14="http://schemas.microsoft.com/office/powerpoint/2010/main" val="27858640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16147EB1-623E-57D3-6525-2FFE0E66DB27}"/>
              </a:ext>
            </a:extLst>
          </p:cNvPr>
          <p:cNvSpPr>
            <a:spLocks noGrp="1"/>
          </p:cNvSpPr>
          <p:nvPr>
            <p:ph type="body" sz="quarter" idx="12"/>
          </p:nvPr>
        </p:nvSpPr>
        <p:spPr>
          <a:xfrm>
            <a:off x="669704" y="823986"/>
            <a:ext cx="3427291" cy="396000"/>
          </a:xfrm>
        </p:spPr>
        <p:txBody>
          <a:bodyPr/>
          <a:lstStyle/>
          <a:p>
            <a:r>
              <a:rPr lang="fr-FR"/>
              <a:t>Réglementaire Fiscal</a:t>
            </a:r>
          </a:p>
        </p:txBody>
      </p:sp>
      <p:sp>
        <p:nvSpPr>
          <p:cNvPr id="8" name="Espace réservé du texte 7">
            <a:extLst>
              <a:ext uri="{FF2B5EF4-FFF2-40B4-BE49-F238E27FC236}">
                <a16:creationId xmlns:a16="http://schemas.microsoft.com/office/drawing/2014/main" id="{3A3E72AA-5E90-7758-DB65-5CC1F1E06E20}"/>
              </a:ext>
            </a:extLst>
          </p:cNvPr>
          <p:cNvSpPr>
            <a:spLocks noGrp="1"/>
          </p:cNvSpPr>
          <p:nvPr>
            <p:ph type="body" sz="quarter" idx="13"/>
          </p:nvPr>
        </p:nvSpPr>
        <p:spPr>
          <a:xfrm>
            <a:off x="669704" y="1110258"/>
            <a:ext cx="3427290" cy="874113"/>
          </a:xfrm>
        </p:spPr>
        <p:txBody>
          <a:bodyPr/>
          <a:lstStyle/>
          <a:p>
            <a:r>
              <a:rPr lang="fr-FR" b="1"/>
              <a:t>Brique fiscale</a:t>
            </a:r>
          </a:p>
          <a:p>
            <a:r>
              <a:rPr lang="fr-FR" err="1"/>
              <a:t>PASRAU</a:t>
            </a:r>
            <a:r>
              <a:rPr lang="fr-FR"/>
              <a:t> 2025 Cotisations AGIRC – ARCO</a:t>
            </a:r>
          </a:p>
          <a:p>
            <a:endParaRPr lang="fr-FR" sz="800"/>
          </a:p>
          <a:p>
            <a:r>
              <a:rPr lang="fr-FR" b="1"/>
              <a:t>Rentes</a:t>
            </a:r>
          </a:p>
          <a:p>
            <a:r>
              <a:rPr lang="fr-FR"/>
              <a:t>Gestion du montant net social</a:t>
            </a:r>
          </a:p>
          <a:p>
            <a:r>
              <a:rPr lang="fr-FR" err="1"/>
              <a:t>DFPR</a:t>
            </a:r>
            <a:r>
              <a:rPr lang="fr-FR"/>
              <a:t>/</a:t>
            </a:r>
            <a:r>
              <a:rPr lang="fr-FR" err="1"/>
              <a:t>TDRCM</a:t>
            </a:r>
            <a:r>
              <a:rPr lang="fr-FR"/>
              <a:t> Ligne adresse voie structurée</a:t>
            </a:r>
          </a:p>
          <a:p>
            <a:r>
              <a:rPr lang="fr-FR"/>
              <a:t>Enrichissement états </a:t>
            </a:r>
          </a:p>
          <a:p>
            <a:endParaRPr lang="fr-FR"/>
          </a:p>
          <a:p>
            <a:endParaRPr lang="fr-FR"/>
          </a:p>
          <a:p>
            <a:endParaRPr lang="fr-FR"/>
          </a:p>
        </p:txBody>
      </p:sp>
      <p:sp>
        <p:nvSpPr>
          <p:cNvPr id="9" name="Espace réservé du texte 8">
            <a:extLst>
              <a:ext uri="{FF2B5EF4-FFF2-40B4-BE49-F238E27FC236}">
                <a16:creationId xmlns:a16="http://schemas.microsoft.com/office/drawing/2014/main" id="{EF7F730D-7228-F9D5-AF08-A6A7D64E7BEA}"/>
              </a:ext>
            </a:extLst>
          </p:cNvPr>
          <p:cNvSpPr>
            <a:spLocks noGrp="1"/>
          </p:cNvSpPr>
          <p:nvPr>
            <p:ph type="body" sz="quarter" idx="14"/>
          </p:nvPr>
        </p:nvSpPr>
        <p:spPr>
          <a:xfrm>
            <a:off x="669704" y="2836197"/>
            <a:ext cx="3431472" cy="396000"/>
          </a:xfrm>
        </p:spPr>
        <p:txBody>
          <a:bodyPr/>
          <a:lstStyle/>
          <a:p>
            <a:r>
              <a:rPr lang="fr-FR"/>
              <a:t>Nouvelle gestion des rentes</a:t>
            </a:r>
          </a:p>
        </p:txBody>
      </p:sp>
      <p:sp>
        <p:nvSpPr>
          <p:cNvPr id="10" name="Espace réservé du texte 9">
            <a:extLst>
              <a:ext uri="{FF2B5EF4-FFF2-40B4-BE49-F238E27FC236}">
                <a16:creationId xmlns:a16="http://schemas.microsoft.com/office/drawing/2014/main" id="{6BCE9526-B25F-631C-F83E-82A842D298D9}"/>
              </a:ext>
            </a:extLst>
          </p:cNvPr>
          <p:cNvSpPr>
            <a:spLocks noGrp="1"/>
          </p:cNvSpPr>
          <p:nvPr>
            <p:ph type="body" sz="quarter" idx="15"/>
          </p:nvPr>
        </p:nvSpPr>
        <p:spPr>
          <a:xfrm>
            <a:off x="669703" y="3122469"/>
            <a:ext cx="3431472" cy="874113"/>
          </a:xfrm>
        </p:spPr>
        <p:txBody>
          <a:bodyPr/>
          <a:lstStyle/>
          <a:p>
            <a:r>
              <a:rPr lang="fr-FR"/>
              <a:t>Périmètre finalisé :</a:t>
            </a:r>
          </a:p>
          <a:p>
            <a:r>
              <a:rPr lang="fr-FR"/>
              <a:t>Lot 5.1 (gestion IHM des rentes) - en prod février 2024</a:t>
            </a:r>
          </a:p>
          <a:p>
            <a:r>
              <a:rPr lang="fr-FR"/>
              <a:t>Lot 5.3 (gestion du décès) – en prod juin 2024</a:t>
            </a:r>
          </a:p>
          <a:p>
            <a:r>
              <a:rPr lang="fr-FR"/>
              <a:t>Lot 5.5 (consultations)– en prod octobre 2024 </a:t>
            </a:r>
          </a:p>
          <a:p>
            <a:endParaRPr lang="fr-FR"/>
          </a:p>
        </p:txBody>
      </p:sp>
      <p:sp>
        <p:nvSpPr>
          <p:cNvPr id="11" name="Espace réservé du texte 10">
            <a:extLst>
              <a:ext uri="{FF2B5EF4-FFF2-40B4-BE49-F238E27FC236}">
                <a16:creationId xmlns:a16="http://schemas.microsoft.com/office/drawing/2014/main" id="{48B2616B-BFC1-2C9C-BEF3-793F5448FC63}"/>
              </a:ext>
            </a:extLst>
          </p:cNvPr>
          <p:cNvSpPr>
            <a:spLocks noGrp="1"/>
          </p:cNvSpPr>
          <p:nvPr>
            <p:ph type="body" sz="quarter" idx="16"/>
          </p:nvPr>
        </p:nvSpPr>
        <p:spPr>
          <a:xfrm>
            <a:off x="669703" y="4684855"/>
            <a:ext cx="3449404" cy="396000"/>
          </a:xfrm>
        </p:spPr>
        <p:txBody>
          <a:bodyPr/>
          <a:lstStyle/>
          <a:p>
            <a:r>
              <a:rPr lang="fr-FR"/>
              <a:t>Flux </a:t>
            </a:r>
          </a:p>
        </p:txBody>
      </p:sp>
      <p:sp>
        <p:nvSpPr>
          <p:cNvPr id="12" name="Espace réservé du texte 11">
            <a:extLst>
              <a:ext uri="{FF2B5EF4-FFF2-40B4-BE49-F238E27FC236}">
                <a16:creationId xmlns:a16="http://schemas.microsoft.com/office/drawing/2014/main" id="{81EE50E0-ABBB-9F0C-03B3-1895A77F60AE}"/>
              </a:ext>
            </a:extLst>
          </p:cNvPr>
          <p:cNvSpPr>
            <a:spLocks noGrp="1"/>
          </p:cNvSpPr>
          <p:nvPr>
            <p:ph type="body" sz="quarter" idx="17"/>
          </p:nvPr>
        </p:nvSpPr>
        <p:spPr>
          <a:xfrm>
            <a:off x="669702" y="4925407"/>
            <a:ext cx="3449404" cy="874113"/>
          </a:xfrm>
        </p:spPr>
        <p:txBody>
          <a:bodyPr/>
          <a:lstStyle/>
          <a:p>
            <a:r>
              <a:rPr lang="fr-FR" b="1"/>
              <a:t>Rentes :</a:t>
            </a:r>
          </a:p>
          <a:p>
            <a:r>
              <a:rPr lang="fr-FR"/>
              <a:t>Extraction données pour consultation AGIRA</a:t>
            </a:r>
          </a:p>
          <a:p>
            <a:r>
              <a:rPr lang="fr-FR"/>
              <a:t>Extraction données résidents étrangers (CRS-OCDE)</a:t>
            </a:r>
          </a:p>
          <a:p>
            <a:r>
              <a:rPr lang="fr-FR"/>
              <a:t>Extraction données déclarations fiscales</a:t>
            </a:r>
          </a:p>
          <a:p>
            <a:r>
              <a:rPr lang="fr-FR"/>
              <a:t>Extraction des données d’audit</a:t>
            </a:r>
          </a:p>
          <a:p>
            <a:r>
              <a:rPr lang="fr-FR"/>
              <a:t>Chargement des personnes (évolutions)</a:t>
            </a:r>
          </a:p>
          <a:p>
            <a:r>
              <a:rPr lang="fr-FR"/>
              <a:t>Flux éditiques / Flux EVO</a:t>
            </a:r>
          </a:p>
        </p:txBody>
      </p:sp>
      <p:sp>
        <p:nvSpPr>
          <p:cNvPr id="13" name="Espace réservé du texte 12">
            <a:extLst>
              <a:ext uri="{FF2B5EF4-FFF2-40B4-BE49-F238E27FC236}">
                <a16:creationId xmlns:a16="http://schemas.microsoft.com/office/drawing/2014/main" id="{4BCAEF23-8D71-D297-B999-1F5FD7972FC6}"/>
              </a:ext>
            </a:extLst>
          </p:cNvPr>
          <p:cNvSpPr>
            <a:spLocks noGrp="1"/>
          </p:cNvSpPr>
          <p:nvPr>
            <p:ph type="body" sz="quarter" idx="18"/>
          </p:nvPr>
        </p:nvSpPr>
        <p:spPr>
          <a:xfrm>
            <a:off x="8035949" y="3199740"/>
            <a:ext cx="3420000" cy="396000"/>
          </a:xfrm>
        </p:spPr>
        <p:txBody>
          <a:bodyPr/>
          <a:lstStyle/>
          <a:p>
            <a:r>
              <a:rPr lang="fr-FR"/>
              <a:t>Autres évolutions</a:t>
            </a:r>
          </a:p>
        </p:txBody>
      </p:sp>
      <p:sp>
        <p:nvSpPr>
          <p:cNvPr id="14" name="Espace réservé du texte 13">
            <a:extLst>
              <a:ext uri="{FF2B5EF4-FFF2-40B4-BE49-F238E27FC236}">
                <a16:creationId xmlns:a16="http://schemas.microsoft.com/office/drawing/2014/main" id="{155DABB7-ECA1-4F5F-71CD-94F715070230}"/>
              </a:ext>
            </a:extLst>
          </p:cNvPr>
          <p:cNvSpPr>
            <a:spLocks noGrp="1"/>
          </p:cNvSpPr>
          <p:nvPr>
            <p:ph type="body" sz="quarter" idx="19"/>
          </p:nvPr>
        </p:nvSpPr>
        <p:spPr>
          <a:xfrm>
            <a:off x="8046342" y="3460620"/>
            <a:ext cx="3420000" cy="853786"/>
          </a:xfrm>
        </p:spPr>
        <p:txBody>
          <a:bodyPr/>
          <a:lstStyle/>
          <a:p>
            <a:r>
              <a:rPr lang="fr-FR" b="1"/>
              <a:t>Brique fiscale </a:t>
            </a:r>
          </a:p>
          <a:p>
            <a:r>
              <a:rPr lang="fr-FR"/>
              <a:t>Anonymisation d’une base d’intégration</a:t>
            </a:r>
          </a:p>
          <a:p>
            <a:endParaRPr lang="fr-FR" sz="800"/>
          </a:p>
          <a:p>
            <a:r>
              <a:rPr lang="fr-FR" b="1"/>
              <a:t>Rentes/Liquidation</a:t>
            </a:r>
          </a:p>
          <a:p>
            <a:r>
              <a:rPr lang="fr-FR"/>
              <a:t>Gestion des </a:t>
            </a:r>
            <a:r>
              <a:rPr lang="fr-FR" err="1"/>
              <a:t>dashboards</a:t>
            </a:r>
            <a:endParaRPr lang="fr-FR"/>
          </a:p>
          <a:p>
            <a:endParaRPr lang="fr-FR"/>
          </a:p>
        </p:txBody>
      </p:sp>
      <p:sp>
        <p:nvSpPr>
          <p:cNvPr id="15" name="Espace réservé du texte 14">
            <a:extLst>
              <a:ext uri="{FF2B5EF4-FFF2-40B4-BE49-F238E27FC236}">
                <a16:creationId xmlns:a16="http://schemas.microsoft.com/office/drawing/2014/main" id="{49043066-828E-3D1B-5BB6-4ACFD3B92CB3}"/>
              </a:ext>
            </a:extLst>
          </p:cNvPr>
          <p:cNvSpPr>
            <a:spLocks noGrp="1"/>
          </p:cNvSpPr>
          <p:nvPr>
            <p:ph type="body" sz="quarter" idx="20"/>
          </p:nvPr>
        </p:nvSpPr>
        <p:spPr>
          <a:xfrm>
            <a:off x="8046342" y="954414"/>
            <a:ext cx="3420000" cy="396000"/>
          </a:xfrm>
        </p:spPr>
        <p:txBody>
          <a:bodyPr/>
          <a:lstStyle/>
          <a:p>
            <a:r>
              <a:rPr lang="fr-FR"/>
              <a:t>Nouvelles fonctions</a:t>
            </a:r>
          </a:p>
        </p:txBody>
      </p:sp>
      <p:sp>
        <p:nvSpPr>
          <p:cNvPr id="16" name="Espace réservé du texte 15">
            <a:extLst>
              <a:ext uri="{FF2B5EF4-FFF2-40B4-BE49-F238E27FC236}">
                <a16:creationId xmlns:a16="http://schemas.microsoft.com/office/drawing/2014/main" id="{33918358-0366-3E58-93E5-36C89B911180}"/>
              </a:ext>
            </a:extLst>
          </p:cNvPr>
          <p:cNvSpPr>
            <a:spLocks noGrp="1"/>
          </p:cNvSpPr>
          <p:nvPr>
            <p:ph type="body" sz="quarter" idx="21"/>
          </p:nvPr>
        </p:nvSpPr>
        <p:spPr>
          <a:xfrm>
            <a:off x="8056734" y="1240686"/>
            <a:ext cx="3420000" cy="981588"/>
          </a:xfrm>
        </p:spPr>
        <p:txBody>
          <a:bodyPr/>
          <a:lstStyle/>
          <a:p>
            <a:r>
              <a:rPr lang="fr-FR" b="1"/>
              <a:t>Liquidation</a:t>
            </a:r>
          </a:p>
          <a:p>
            <a:r>
              <a:rPr lang="fr-FR"/>
              <a:t>Déterminer le montant brut à désinvestir depuis un montant net de rachat</a:t>
            </a:r>
          </a:p>
          <a:p>
            <a:endParaRPr lang="fr-FR" sz="800"/>
          </a:p>
          <a:p>
            <a:r>
              <a:rPr lang="fr-FR" b="1"/>
              <a:t>Rentes</a:t>
            </a:r>
          </a:p>
          <a:p>
            <a:r>
              <a:rPr lang="fr-FR"/>
              <a:t>Refonte consultations émission, règlement, recouvrement, facture, avance, opération sur règlement</a:t>
            </a:r>
          </a:p>
          <a:p>
            <a:r>
              <a:rPr lang="fr-FR"/>
              <a:t>Batch traitement mobilité bancaire</a:t>
            </a:r>
          </a:p>
        </p:txBody>
      </p:sp>
      <p:sp>
        <p:nvSpPr>
          <p:cNvPr id="17" name="Espace réservé du texte 16">
            <a:extLst>
              <a:ext uri="{FF2B5EF4-FFF2-40B4-BE49-F238E27FC236}">
                <a16:creationId xmlns:a16="http://schemas.microsoft.com/office/drawing/2014/main" id="{8B60D525-38B7-A26D-1157-D05C94D2202A}"/>
              </a:ext>
            </a:extLst>
          </p:cNvPr>
          <p:cNvSpPr>
            <a:spLocks noGrp="1"/>
          </p:cNvSpPr>
          <p:nvPr>
            <p:ph type="body" sz="quarter" idx="22"/>
          </p:nvPr>
        </p:nvSpPr>
        <p:spPr>
          <a:xfrm>
            <a:off x="8034177" y="4591494"/>
            <a:ext cx="3420000" cy="396000"/>
          </a:xfrm>
        </p:spPr>
        <p:txBody>
          <a:bodyPr/>
          <a:lstStyle/>
          <a:p>
            <a:r>
              <a:rPr lang="fr-FR"/>
              <a:t>Travaux Sécurité / Techniques</a:t>
            </a:r>
          </a:p>
        </p:txBody>
      </p:sp>
      <p:sp>
        <p:nvSpPr>
          <p:cNvPr id="18" name="Espace réservé du texte 17">
            <a:extLst>
              <a:ext uri="{FF2B5EF4-FFF2-40B4-BE49-F238E27FC236}">
                <a16:creationId xmlns:a16="http://schemas.microsoft.com/office/drawing/2014/main" id="{140722DE-B2A2-EEB0-AFF4-70FC94ACAB33}"/>
              </a:ext>
            </a:extLst>
          </p:cNvPr>
          <p:cNvSpPr>
            <a:spLocks noGrp="1"/>
          </p:cNvSpPr>
          <p:nvPr>
            <p:ph type="body" sz="quarter" idx="23"/>
          </p:nvPr>
        </p:nvSpPr>
        <p:spPr>
          <a:xfrm>
            <a:off x="8035949" y="4850334"/>
            <a:ext cx="3420000" cy="1373465"/>
          </a:xfrm>
        </p:spPr>
        <p:txBody>
          <a:bodyPr/>
          <a:lstStyle/>
          <a:p>
            <a:r>
              <a:rPr lang="fr-FR" b="1"/>
              <a:t>Brique fiscale </a:t>
            </a:r>
            <a:r>
              <a:rPr lang="fr-FR"/>
              <a:t>: </a:t>
            </a:r>
          </a:p>
          <a:p>
            <a:r>
              <a:rPr lang="fr-FR"/>
              <a:t>Convergence vers nouvelle gestion des tables</a:t>
            </a:r>
          </a:p>
          <a:p>
            <a:endParaRPr lang="fr-FR" sz="800"/>
          </a:p>
          <a:p>
            <a:r>
              <a:rPr lang="fr-FR" b="1"/>
              <a:t>Rentes / Liquidation </a:t>
            </a:r>
            <a:r>
              <a:rPr lang="fr-FR"/>
              <a:t>: </a:t>
            </a:r>
          </a:p>
          <a:p>
            <a:r>
              <a:rPr lang="fr-FR"/>
              <a:t>Enrichissement de l’audit des mises à jour IHM</a:t>
            </a:r>
          </a:p>
          <a:p>
            <a:r>
              <a:rPr lang="fr-FR"/>
              <a:t>Dernières versions de composants techniques</a:t>
            </a:r>
          </a:p>
          <a:p>
            <a:endParaRPr lang="fr-FR" sz="800"/>
          </a:p>
          <a:p>
            <a:r>
              <a:rPr lang="fr-FR" b="1"/>
              <a:t>Sinistres</a:t>
            </a:r>
            <a:r>
              <a:rPr lang="fr-FR"/>
              <a:t> :</a:t>
            </a:r>
          </a:p>
          <a:p>
            <a:r>
              <a:rPr lang="fr-FR"/>
              <a:t>Sécuriser les données sensibles</a:t>
            </a:r>
          </a:p>
        </p:txBody>
      </p:sp>
      <p:sp>
        <p:nvSpPr>
          <p:cNvPr id="19" name="Espace réservé du texte 18">
            <a:extLst>
              <a:ext uri="{FF2B5EF4-FFF2-40B4-BE49-F238E27FC236}">
                <a16:creationId xmlns:a16="http://schemas.microsoft.com/office/drawing/2014/main" id="{30582E89-A54B-7DFB-C612-52983576997E}"/>
              </a:ext>
            </a:extLst>
          </p:cNvPr>
          <p:cNvSpPr>
            <a:spLocks noGrp="1"/>
          </p:cNvSpPr>
          <p:nvPr>
            <p:ph type="body" sz="quarter" idx="24"/>
          </p:nvPr>
        </p:nvSpPr>
        <p:spPr/>
        <p:txBody>
          <a:bodyPr/>
          <a:lstStyle/>
          <a:p>
            <a:r>
              <a:rPr lang="fr-FR"/>
              <a:t>Evolutions 2024</a:t>
            </a:r>
          </a:p>
        </p:txBody>
      </p:sp>
    </p:spTree>
    <p:extLst>
      <p:ext uri="{BB962C8B-B14F-4D97-AF65-F5344CB8AC3E}">
        <p14:creationId xmlns:p14="http://schemas.microsoft.com/office/powerpoint/2010/main" val="12103645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DA13931-5647-24C4-E821-406518FF0778}"/>
              </a:ext>
            </a:extLst>
          </p:cNvPr>
          <p:cNvSpPr>
            <a:spLocks noGrp="1"/>
          </p:cNvSpPr>
          <p:nvPr>
            <p:ph type="sldNum" sz="quarter" idx="11"/>
          </p:nvPr>
        </p:nvSpPr>
        <p:spPr/>
        <p:txBody>
          <a:bodyPr/>
          <a:lstStyle/>
          <a:p>
            <a:fld id="{72F7D735-2684-4015-BC38-8C62B24B466E}" type="slidenum">
              <a:rPr lang="fr-FR" smtClean="0"/>
              <a:pPr/>
              <a:t>25</a:t>
            </a:fld>
            <a:endParaRPr lang="fr-FR"/>
          </a:p>
        </p:txBody>
      </p:sp>
      <p:sp>
        <p:nvSpPr>
          <p:cNvPr id="16" name="Espace réservé du texte 15">
            <a:extLst>
              <a:ext uri="{FF2B5EF4-FFF2-40B4-BE49-F238E27FC236}">
                <a16:creationId xmlns:a16="http://schemas.microsoft.com/office/drawing/2014/main" id="{AD8CA1EA-3114-4A92-8117-D58CBBB8C7EF}"/>
              </a:ext>
            </a:extLst>
          </p:cNvPr>
          <p:cNvSpPr>
            <a:spLocks noGrp="1"/>
          </p:cNvSpPr>
          <p:nvPr>
            <p:ph type="body" sz="quarter" idx="12"/>
          </p:nvPr>
        </p:nvSpPr>
        <p:spPr/>
        <p:txBody>
          <a:bodyPr/>
          <a:lstStyle/>
          <a:p>
            <a:r>
              <a:rPr lang="fr-FR"/>
              <a:t>Evolutions Brique Fiscale</a:t>
            </a:r>
          </a:p>
        </p:txBody>
      </p:sp>
      <p:sp>
        <p:nvSpPr>
          <p:cNvPr id="17" name="Espace réservé du texte 16">
            <a:extLst>
              <a:ext uri="{FF2B5EF4-FFF2-40B4-BE49-F238E27FC236}">
                <a16:creationId xmlns:a16="http://schemas.microsoft.com/office/drawing/2014/main" id="{73E121D4-6DF6-DF43-2D9F-EC9BF0D894A5}"/>
              </a:ext>
            </a:extLst>
          </p:cNvPr>
          <p:cNvSpPr>
            <a:spLocks noGrp="1"/>
          </p:cNvSpPr>
          <p:nvPr>
            <p:ph type="body" sz="quarter" idx="13"/>
          </p:nvPr>
        </p:nvSpPr>
        <p:spPr/>
        <p:txBody>
          <a:bodyPr/>
          <a:lstStyle/>
          <a:p>
            <a:r>
              <a:rPr lang="fr-FR"/>
              <a:t>FLUX PRESTATION</a:t>
            </a:r>
          </a:p>
        </p:txBody>
      </p:sp>
      <p:sp>
        <p:nvSpPr>
          <p:cNvPr id="18" name="Espace réservé du texte 17">
            <a:extLst>
              <a:ext uri="{FF2B5EF4-FFF2-40B4-BE49-F238E27FC236}">
                <a16:creationId xmlns:a16="http://schemas.microsoft.com/office/drawing/2014/main" id="{1FADEEB0-C3FC-7671-22D4-74A646393D36}"/>
              </a:ext>
            </a:extLst>
          </p:cNvPr>
          <p:cNvSpPr>
            <a:spLocks noGrp="1"/>
          </p:cNvSpPr>
          <p:nvPr>
            <p:ph type="body" sz="quarter" idx="14"/>
          </p:nvPr>
        </p:nvSpPr>
        <p:spPr>
          <a:xfrm>
            <a:off x="792000" y="3220884"/>
            <a:ext cx="2196000" cy="3006272"/>
          </a:xfrm>
        </p:spPr>
        <p:txBody>
          <a:bodyPr/>
          <a:lstStyle/>
          <a:p>
            <a:pPr algn="l"/>
            <a:endParaRPr lang="fr-FR"/>
          </a:p>
          <a:p>
            <a:pPr algn="l"/>
            <a:r>
              <a:rPr lang="fr-FR"/>
              <a:t>Ajout des données nécessaires aux flux Agirc-Arrco</a:t>
            </a:r>
          </a:p>
          <a:p>
            <a:pPr algn="l"/>
            <a:endParaRPr lang="fr-FR"/>
          </a:p>
          <a:p>
            <a:pPr algn="l"/>
            <a:endParaRPr lang="fr-FR"/>
          </a:p>
          <a:p>
            <a:pPr algn="l"/>
            <a:endParaRPr lang="fr-FR"/>
          </a:p>
          <a:p>
            <a:pPr algn="l"/>
            <a:endParaRPr lang="fr-FR"/>
          </a:p>
          <a:p>
            <a:pPr algn="l"/>
            <a:endParaRPr lang="fr-FR"/>
          </a:p>
          <a:p>
            <a:pPr algn="l"/>
            <a:endParaRPr lang="fr-FR"/>
          </a:p>
          <a:p>
            <a:pPr algn="l"/>
            <a:endParaRPr lang="fr-FR"/>
          </a:p>
          <a:p>
            <a:pPr algn="l"/>
            <a:r>
              <a:rPr lang="fr-FR"/>
              <a:t>Réglementaire </a:t>
            </a:r>
            <a:r>
              <a:rPr lang="fr-FR" err="1"/>
              <a:t>PASRAU</a:t>
            </a:r>
            <a:r>
              <a:rPr lang="fr-FR"/>
              <a:t> 2026</a:t>
            </a:r>
          </a:p>
        </p:txBody>
      </p:sp>
      <p:sp>
        <p:nvSpPr>
          <p:cNvPr id="19" name="Espace réservé du texte 18">
            <a:extLst>
              <a:ext uri="{FF2B5EF4-FFF2-40B4-BE49-F238E27FC236}">
                <a16:creationId xmlns:a16="http://schemas.microsoft.com/office/drawing/2014/main" id="{084ADDDF-D8FA-438E-F41B-51B58C2C1E98}"/>
              </a:ext>
            </a:extLst>
          </p:cNvPr>
          <p:cNvSpPr>
            <a:spLocks noGrp="1"/>
          </p:cNvSpPr>
          <p:nvPr>
            <p:ph type="body" sz="quarter" idx="15"/>
          </p:nvPr>
        </p:nvSpPr>
        <p:spPr/>
        <p:txBody>
          <a:bodyPr/>
          <a:lstStyle/>
          <a:p>
            <a:r>
              <a:rPr lang="fr-FR"/>
              <a:t>DECLARATION</a:t>
            </a:r>
          </a:p>
        </p:txBody>
      </p:sp>
      <p:sp>
        <p:nvSpPr>
          <p:cNvPr id="20" name="Espace réservé du texte 19">
            <a:extLst>
              <a:ext uri="{FF2B5EF4-FFF2-40B4-BE49-F238E27FC236}">
                <a16:creationId xmlns:a16="http://schemas.microsoft.com/office/drawing/2014/main" id="{1013A135-9D16-DDF3-EE30-95DDB1EB246D}"/>
              </a:ext>
            </a:extLst>
          </p:cNvPr>
          <p:cNvSpPr>
            <a:spLocks noGrp="1"/>
          </p:cNvSpPr>
          <p:nvPr>
            <p:ph type="body" sz="quarter" idx="16"/>
          </p:nvPr>
        </p:nvSpPr>
        <p:spPr>
          <a:xfrm>
            <a:off x="3600000" y="3220885"/>
            <a:ext cx="2196000" cy="3006272"/>
          </a:xfrm>
        </p:spPr>
        <p:txBody>
          <a:bodyPr/>
          <a:lstStyle/>
          <a:p>
            <a:endParaRPr lang="fr-FR" sz="1050" dirty="0"/>
          </a:p>
          <a:p>
            <a:r>
              <a:rPr lang="fr-FR" sz="1050" dirty="0"/>
              <a:t>Paramétrage Organisme Agirc-Arrco</a:t>
            </a:r>
          </a:p>
          <a:p>
            <a:endParaRPr lang="fr-FR" sz="1050" dirty="0"/>
          </a:p>
          <a:p>
            <a:r>
              <a:rPr lang="fr-FR" sz="1050" dirty="0"/>
              <a:t>Ajout des données de déclaration des cotisations à destination de  l’Agirc-Arrco</a:t>
            </a:r>
          </a:p>
          <a:p>
            <a:r>
              <a:rPr lang="fr-FR" sz="1050" dirty="0"/>
              <a:t>Intégration des retours de l’Agirc-Arrco (CRM)</a:t>
            </a:r>
          </a:p>
          <a:p>
            <a:endParaRPr lang="fr-FR" sz="1050" dirty="0"/>
          </a:p>
          <a:p>
            <a:endParaRPr lang="fr-FR" sz="1050" dirty="0"/>
          </a:p>
          <a:p>
            <a:r>
              <a:rPr lang="fr-FR" dirty="0"/>
              <a:t>Réglementaire </a:t>
            </a:r>
            <a:r>
              <a:rPr lang="fr-FR" dirty="0" err="1"/>
              <a:t>PASRAU</a:t>
            </a:r>
            <a:r>
              <a:rPr lang="fr-FR" dirty="0"/>
              <a:t> 2026</a:t>
            </a:r>
          </a:p>
        </p:txBody>
      </p:sp>
      <p:sp>
        <p:nvSpPr>
          <p:cNvPr id="21" name="Espace réservé du texte 20">
            <a:extLst>
              <a:ext uri="{FF2B5EF4-FFF2-40B4-BE49-F238E27FC236}">
                <a16:creationId xmlns:a16="http://schemas.microsoft.com/office/drawing/2014/main" id="{D727A871-2589-4B4C-A385-87B55EFC5F57}"/>
              </a:ext>
            </a:extLst>
          </p:cNvPr>
          <p:cNvSpPr>
            <a:spLocks noGrp="1"/>
          </p:cNvSpPr>
          <p:nvPr>
            <p:ph type="body" sz="quarter" idx="17"/>
          </p:nvPr>
        </p:nvSpPr>
        <p:spPr/>
        <p:txBody>
          <a:bodyPr/>
          <a:lstStyle/>
          <a:p>
            <a:r>
              <a:rPr lang="fr-FR"/>
              <a:t>CONVERGENCE</a:t>
            </a:r>
          </a:p>
        </p:txBody>
      </p:sp>
      <p:sp>
        <p:nvSpPr>
          <p:cNvPr id="22" name="Espace réservé du texte 21">
            <a:extLst>
              <a:ext uri="{FF2B5EF4-FFF2-40B4-BE49-F238E27FC236}">
                <a16:creationId xmlns:a16="http://schemas.microsoft.com/office/drawing/2014/main" id="{93AA2025-2F3B-495F-ADB7-E044693C3729}"/>
              </a:ext>
            </a:extLst>
          </p:cNvPr>
          <p:cNvSpPr>
            <a:spLocks noGrp="1"/>
          </p:cNvSpPr>
          <p:nvPr>
            <p:ph type="body" sz="quarter" idx="18"/>
          </p:nvPr>
        </p:nvSpPr>
        <p:spPr>
          <a:xfrm>
            <a:off x="6408000" y="3220884"/>
            <a:ext cx="2196000" cy="3006272"/>
          </a:xfrm>
        </p:spPr>
        <p:txBody>
          <a:bodyPr/>
          <a:lstStyle/>
          <a:p>
            <a:endParaRPr lang="fr-FR"/>
          </a:p>
          <a:p>
            <a:r>
              <a:rPr lang="fr-FR"/>
              <a:t>Gestion des tables de codification et de mapping</a:t>
            </a:r>
          </a:p>
          <a:p>
            <a:endParaRPr lang="fr-FR"/>
          </a:p>
          <a:p>
            <a:endParaRPr lang="fr-FR"/>
          </a:p>
          <a:p>
            <a:endParaRPr lang="fr-FR"/>
          </a:p>
          <a:p>
            <a:endParaRPr lang="fr-FR"/>
          </a:p>
          <a:p>
            <a:endParaRPr lang="fr-FR"/>
          </a:p>
          <a:p>
            <a:endParaRPr lang="fr-FR"/>
          </a:p>
          <a:p>
            <a:endParaRPr lang="fr-FR"/>
          </a:p>
          <a:p>
            <a:r>
              <a:rPr lang="fr-FR"/>
              <a:t>Nouvelle gestion des </a:t>
            </a:r>
            <a:r>
              <a:rPr lang="fr-FR" err="1"/>
              <a:t>Dashboards</a:t>
            </a:r>
            <a:r>
              <a:rPr lang="fr-FR"/>
              <a:t> </a:t>
            </a:r>
          </a:p>
        </p:txBody>
      </p:sp>
      <p:sp>
        <p:nvSpPr>
          <p:cNvPr id="23" name="Espace réservé du texte 22">
            <a:extLst>
              <a:ext uri="{FF2B5EF4-FFF2-40B4-BE49-F238E27FC236}">
                <a16:creationId xmlns:a16="http://schemas.microsoft.com/office/drawing/2014/main" id="{AA2BE2D4-FE35-BC88-6167-EBC5AFE6EB90}"/>
              </a:ext>
            </a:extLst>
          </p:cNvPr>
          <p:cNvSpPr>
            <a:spLocks noGrp="1"/>
          </p:cNvSpPr>
          <p:nvPr>
            <p:ph type="body" sz="quarter" idx="19"/>
          </p:nvPr>
        </p:nvSpPr>
        <p:spPr/>
        <p:txBody>
          <a:bodyPr/>
          <a:lstStyle/>
          <a:p>
            <a:r>
              <a:rPr lang="fr-FR"/>
              <a:t>Sécurité / Technique</a:t>
            </a:r>
          </a:p>
        </p:txBody>
      </p:sp>
      <p:sp>
        <p:nvSpPr>
          <p:cNvPr id="24" name="Espace réservé du texte 23">
            <a:extLst>
              <a:ext uri="{FF2B5EF4-FFF2-40B4-BE49-F238E27FC236}">
                <a16:creationId xmlns:a16="http://schemas.microsoft.com/office/drawing/2014/main" id="{38108987-01F0-B86B-89B8-DC82090C0C99}"/>
              </a:ext>
            </a:extLst>
          </p:cNvPr>
          <p:cNvSpPr>
            <a:spLocks noGrp="1"/>
          </p:cNvSpPr>
          <p:nvPr>
            <p:ph type="body" sz="quarter" idx="20"/>
          </p:nvPr>
        </p:nvSpPr>
        <p:spPr>
          <a:xfrm>
            <a:off x="9180000" y="3220883"/>
            <a:ext cx="2196000" cy="3006271"/>
          </a:xfrm>
        </p:spPr>
        <p:txBody>
          <a:bodyPr/>
          <a:lstStyle/>
          <a:p>
            <a:endParaRPr lang="fr-FR"/>
          </a:p>
          <a:p>
            <a:r>
              <a:rPr lang="fr-FR"/>
              <a:t>Montées de version techniques</a:t>
            </a:r>
          </a:p>
          <a:p>
            <a:r>
              <a:rPr lang="fr-FR"/>
              <a:t>Correctifs sécurité</a:t>
            </a:r>
          </a:p>
          <a:p>
            <a:endParaRPr lang="fr-FR"/>
          </a:p>
          <a:p>
            <a:endParaRPr lang="fr-FR"/>
          </a:p>
          <a:p>
            <a:endParaRPr lang="fr-FR"/>
          </a:p>
          <a:p>
            <a:endParaRPr lang="fr-FR"/>
          </a:p>
          <a:p>
            <a:endParaRPr lang="fr-FR"/>
          </a:p>
          <a:p>
            <a:endParaRPr lang="fr-FR"/>
          </a:p>
          <a:p>
            <a:endParaRPr lang="fr-FR"/>
          </a:p>
          <a:p>
            <a:r>
              <a:rPr lang="fr-FR"/>
              <a:t>Montées de version techniques</a:t>
            </a:r>
          </a:p>
          <a:p>
            <a:r>
              <a:rPr lang="fr-FR"/>
              <a:t>Authentification via </a:t>
            </a:r>
            <a:r>
              <a:rPr lang="fr-FR" err="1"/>
              <a:t>SSO</a:t>
            </a:r>
            <a:endParaRPr lang="fr-FR"/>
          </a:p>
          <a:p>
            <a:r>
              <a:rPr lang="fr-FR"/>
              <a:t>Purge des déclarations</a:t>
            </a:r>
          </a:p>
        </p:txBody>
      </p:sp>
      <p:sp>
        <p:nvSpPr>
          <p:cNvPr id="5" name="Espace réservé du texte 11">
            <a:extLst>
              <a:ext uri="{FF2B5EF4-FFF2-40B4-BE49-F238E27FC236}">
                <a16:creationId xmlns:a16="http://schemas.microsoft.com/office/drawing/2014/main" id="{E8912AB1-F545-82DD-3FD9-1D50E7C1EEEA}"/>
              </a:ext>
            </a:extLst>
          </p:cNvPr>
          <p:cNvSpPr txBox="1">
            <a:spLocks/>
          </p:cNvSpPr>
          <p:nvPr/>
        </p:nvSpPr>
        <p:spPr>
          <a:xfrm>
            <a:off x="-354951" y="3136849"/>
            <a:ext cx="1441450" cy="479425"/>
          </a:xfrm>
          <a:prstGeom prst="rect">
            <a:avLst/>
          </a:prstGeom>
        </p:spPr>
        <p:txBody>
          <a:bodyPr/>
          <a:lstStyle>
            <a:lvl1pPr marL="0" indent="0" algn="ctr" defTabSz="914400" rtl="0" eaLnBrk="1" latinLnBrk="0" hangingPunct="1">
              <a:lnSpc>
                <a:spcPct val="110000"/>
              </a:lnSpc>
              <a:spcBef>
                <a:spcPts val="0"/>
              </a:spcBef>
              <a:buFontTx/>
              <a:buNone/>
              <a:defRPr sz="3200" b="1" kern="1200">
                <a:solidFill>
                  <a:schemeClr val="tx2"/>
                </a:solidFill>
                <a:latin typeface="+mn-lt"/>
                <a:ea typeface="+mn-ea"/>
                <a:cs typeface="+mn-cs"/>
              </a:defRPr>
            </a:lvl1pPr>
            <a:lvl2pPr marL="0" indent="0" algn="ctr" defTabSz="914400" rtl="0" eaLnBrk="1" latinLnBrk="0" hangingPunct="1">
              <a:lnSpc>
                <a:spcPct val="110000"/>
              </a:lnSpc>
              <a:spcBef>
                <a:spcPts val="1200"/>
              </a:spcBef>
              <a:buFontTx/>
              <a:buNone/>
              <a:defRPr sz="3200" b="1" kern="1200">
                <a:solidFill>
                  <a:schemeClr val="tx2"/>
                </a:solidFill>
                <a:latin typeface="+mn-lt"/>
                <a:ea typeface="+mn-ea"/>
                <a:cs typeface="+mn-cs"/>
              </a:defRPr>
            </a:lvl2pPr>
            <a:lvl3pPr marL="0" indent="0" algn="ctr" defTabSz="914400" rtl="0" eaLnBrk="1" latinLnBrk="0" hangingPunct="1">
              <a:lnSpc>
                <a:spcPct val="120000"/>
              </a:lnSpc>
              <a:spcBef>
                <a:spcPts val="300"/>
              </a:spcBef>
              <a:buFontTx/>
              <a:buNone/>
              <a:defRPr sz="3200" b="1" kern="1200">
                <a:solidFill>
                  <a:schemeClr val="tx2"/>
                </a:solidFill>
                <a:latin typeface="+mn-lt"/>
                <a:ea typeface="+mn-ea"/>
                <a:cs typeface="+mn-cs"/>
              </a:defRPr>
            </a:lvl3pPr>
            <a:lvl4pPr marL="180000" indent="-180000" algn="ctr" defTabSz="914400" rtl="0" eaLnBrk="1" latinLnBrk="0" hangingPunct="1">
              <a:lnSpc>
                <a:spcPct val="120000"/>
              </a:lnSpc>
              <a:spcBef>
                <a:spcPts val="300"/>
              </a:spcBef>
              <a:buClr>
                <a:schemeClr val="tx2"/>
              </a:buClr>
              <a:buFont typeface="Symbol" panose="05050102010706020507" pitchFamily="18" charset="2"/>
              <a:buChar char="·"/>
              <a:defRPr sz="3200" b="1" kern="1200">
                <a:solidFill>
                  <a:schemeClr val="tx2"/>
                </a:solidFill>
                <a:latin typeface="+mn-lt"/>
                <a:ea typeface="+mn-ea"/>
                <a:cs typeface="+mn-cs"/>
              </a:defRPr>
            </a:lvl4pPr>
            <a:lvl5pPr marL="360000" indent="-180000" algn="ctr" defTabSz="914400" rtl="0" eaLnBrk="1" latinLnBrk="0" hangingPunct="1">
              <a:lnSpc>
                <a:spcPct val="120000"/>
              </a:lnSpc>
              <a:spcBef>
                <a:spcPts val="300"/>
              </a:spcBef>
              <a:buClrTx/>
              <a:buFont typeface="Arial"/>
              <a:buChar char="•"/>
              <a:defRPr sz="3200" b="1" i="0" kern="1200">
                <a:solidFill>
                  <a:schemeClr val="tx2"/>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600"/>
              <a:t>V6</a:t>
            </a:r>
          </a:p>
        </p:txBody>
      </p:sp>
      <p:sp>
        <p:nvSpPr>
          <p:cNvPr id="6" name="Espace réservé du texte 11">
            <a:extLst>
              <a:ext uri="{FF2B5EF4-FFF2-40B4-BE49-F238E27FC236}">
                <a16:creationId xmlns:a16="http://schemas.microsoft.com/office/drawing/2014/main" id="{40D0666F-6EFD-0A73-6716-BAA47B567146}"/>
              </a:ext>
            </a:extLst>
          </p:cNvPr>
          <p:cNvSpPr txBox="1">
            <a:spLocks/>
          </p:cNvSpPr>
          <p:nvPr/>
        </p:nvSpPr>
        <p:spPr>
          <a:xfrm>
            <a:off x="-397651" y="5031659"/>
            <a:ext cx="1441450" cy="479425"/>
          </a:xfrm>
          <a:prstGeom prst="rect">
            <a:avLst/>
          </a:prstGeom>
        </p:spPr>
        <p:txBody>
          <a:bodyPr/>
          <a:lstStyle>
            <a:lvl1pPr marL="0" indent="0" algn="ctr" defTabSz="914400" rtl="0" eaLnBrk="1" latinLnBrk="0" hangingPunct="1">
              <a:lnSpc>
                <a:spcPct val="110000"/>
              </a:lnSpc>
              <a:spcBef>
                <a:spcPts val="0"/>
              </a:spcBef>
              <a:buFontTx/>
              <a:buNone/>
              <a:defRPr sz="3200" b="1" kern="1200">
                <a:solidFill>
                  <a:schemeClr val="tx2"/>
                </a:solidFill>
                <a:latin typeface="+mn-lt"/>
                <a:ea typeface="+mn-ea"/>
                <a:cs typeface="+mn-cs"/>
              </a:defRPr>
            </a:lvl1pPr>
            <a:lvl2pPr marL="0" indent="0" algn="ctr" defTabSz="914400" rtl="0" eaLnBrk="1" latinLnBrk="0" hangingPunct="1">
              <a:lnSpc>
                <a:spcPct val="110000"/>
              </a:lnSpc>
              <a:spcBef>
                <a:spcPts val="1200"/>
              </a:spcBef>
              <a:buFontTx/>
              <a:buNone/>
              <a:defRPr sz="3200" b="1" kern="1200">
                <a:solidFill>
                  <a:schemeClr val="tx2"/>
                </a:solidFill>
                <a:latin typeface="+mn-lt"/>
                <a:ea typeface="+mn-ea"/>
                <a:cs typeface="+mn-cs"/>
              </a:defRPr>
            </a:lvl2pPr>
            <a:lvl3pPr marL="0" indent="0" algn="ctr" defTabSz="914400" rtl="0" eaLnBrk="1" latinLnBrk="0" hangingPunct="1">
              <a:lnSpc>
                <a:spcPct val="120000"/>
              </a:lnSpc>
              <a:spcBef>
                <a:spcPts val="300"/>
              </a:spcBef>
              <a:buFontTx/>
              <a:buNone/>
              <a:defRPr sz="3200" b="1" kern="1200">
                <a:solidFill>
                  <a:schemeClr val="tx2"/>
                </a:solidFill>
                <a:latin typeface="+mn-lt"/>
                <a:ea typeface="+mn-ea"/>
                <a:cs typeface="+mn-cs"/>
              </a:defRPr>
            </a:lvl3pPr>
            <a:lvl4pPr marL="180000" indent="-180000" algn="ctr" defTabSz="914400" rtl="0" eaLnBrk="1" latinLnBrk="0" hangingPunct="1">
              <a:lnSpc>
                <a:spcPct val="120000"/>
              </a:lnSpc>
              <a:spcBef>
                <a:spcPts val="300"/>
              </a:spcBef>
              <a:buClr>
                <a:schemeClr val="tx2"/>
              </a:buClr>
              <a:buFont typeface="Symbol" panose="05050102010706020507" pitchFamily="18" charset="2"/>
              <a:buChar char="·"/>
              <a:defRPr sz="3200" b="1" kern="1200">
                <a:solidFill>
                  <a:schemeClr val="tx2"/>
                </a:solidFill>
                <a:latin typeface="+mn-lt"/>
                <a:ea typeface="+mn-ea"/>
                <a:cs typeface="+mn-cs"/>
              </a:defRPr>
            </a:lvl4pPr>
            <a:lvl5pPr marL="360000" indent="-180000" algn="ctr" defTabSz="914400" rtl="0" eaLnBrk="1" latinLnBrk="0" hangingPunct="1">
              <a:lnSpc>
                <a:spcPct val="120000"/>
              </a:lnSpc>
              <a:spcBef>
                <a:spcPts val="300"/>
              </a:spcBef>
              <a:buClrTx/>
              <a:buFont typeface="Arial"/>
              <a:buChar char="•"/>
              <a:defRPr sz="3200" b="1" i="0" kern="1200">
                <a:solidFill>
                  <a:schemeClr val="tx2"/>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600" dirty="0"/>
              <a:t>2025</a:t>
            </a:r>
          </a:p>
        </p:txBody>
      </p:sp>
    </p:spTree>
    <p:extLst>
      <p:ext uri="{BB962C8B-B14F-4D97-AF65-F5344CB8AC3E}">
        <p14:creationId xmlns:p14="http://schemas.microsoft.com/office/powerpoint/2010/main" val="2138764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DA13931-5647-24C4-E821-406518FF0778}"/>
              </a:ext>
            </a:extLst>
          </p:cNvPr>
          <p:cNvSpPr>
            <a:spLocks noGrp="1"/>
          </p:cNvSpPr>
          <p:nvPr>
            <p:ph type="sldNum" sz="quarter" idx="11"/>
          </p:nvPr>
        </p:nvSpPr>
        <p:spPr/>
        <p:txBody>
          <a:bodyPr/>
          <a:lstStyle/>
          <a:p>
            <a:fld id="{72F7D735-2684-4015-BC38-8C62B24B466E}" type="slidenum">
              <a:rPr lang="fr-FR" smtClean="0"/>
              <a:pPr/>
              <a:t>26</a:t>
            </a:fld>
            <a:endParaRPr lang="fr-FR"/>
          </a:p>
        </p:txBody>
      </p:sp>
      <p:sp>
        <p:nvSpPr>
          <p:cNvPr id="16" name="Espace réservé du texte 15">
            <a:extLst>
              <a:ext uri="{FF2B5EF4-FFF2-40B4-BE49-F238E27FC236}">
                <a16:creationId xmlns:a16="http://schemas.microsoft.com/office/drawing/2014/main" id="{AD8CA1EA-3114-4A92-8117-D58CBBB8C7EF}"/>
              </a:ext>
            </a:extLst>
          </p:cNvPr>
          <p:cNvSpPr>
            <a:spLocks noGrp="1"/>
          </p:cNvSpPr>
          <p:nvPr>
            <p:ph type="body" sz="quarter" idx="12"/>
          </p:nvPr>
        </p:nvSpPr>
        <p:spPr/>
        <p:txBody>
          <a:bodyPr/>
          <a:lstStyle/>
          <a:p>
            <a:r>
              <a:rPr lang="fr-FR"/>
              <a:t>Evolutions Rentes V6</a:t>
            </a:r>
          </a:p>
        </p:txBody>
      </p:sp>
      <p:sp>
        <p:nvSpPr>
          <p:cNvPr id="17" name="Espace réservé du texte 16">
            <a:extLst>
              <a:ext uri="{FF2B5EF4-FFF2-40B4-BE49-F238E27FC236}">
                <a16:creationId xmlns:a16="http://schemas.microsoft.com/office/drawing/2014/main" id="{73E121D4-6DF6-DF43-2D9F-EC9BF0D894A5}"/>
              </a:ext>
            </a:extLst>
          </p:cNvPr>
          <p:cNvSpPr>
            <a:spLocks noGrp="1"/>
          </p:cNvSpPr>
          <p:nvPr>
            <p:ph type="body" sz="quarter" idx="13"/>
          </p:nvPr>
        </p:nvSpPr>
        <p:spPr/>
        <p:txBody>
          <a:bodyPr/>
          <a:lstStyle/>
          <a:p>
            <a:r>
              <a:rPr lang="fr-FR"/>
              <a:t>Gestion IHM</a:t>
            </a:r>
          </a:p>
        </p:txBody>
      </p:sp>
      <p:sp>
        <p:nvSpPr>
          <p:cNvPr id="18" name="Espace réservé du texte 17">
            <a:extLst>
              <a:ext uri="{FF2B5EF4-FFF2-40B4-BE49-F238E27FC236}">
                <a16:creationId xmlns:a16="http://schemas.microsoft.com/office/drawing/2014/main" id="{1FADEEB0-C3FC-7671-22D4-74A646393D36}"/>
              </a:ext>
            </a:extLst>
          </p:cNvPr>
          <p:cNvSpPr>
            <a:spLocks noGrp="1"/>
          </p:cNvSpPr>
          <p:nvPr>
            <p:ph type="body" sz="quarter" idx="14"/>
          </p:nvPr>
        </p:nvSpPr>
        <p:spPr>
          <a:xfrm>
            <a:off x="792000" y="3220885"/>
            <a:ext cx="2196000" cy="2048100"/>
          </a:xfrm>
        </p:spPr>
        <p:txBody>
          <a:bodyPr/>
          <a:lstStyle/>
          <a:p>
            <a:pPr algn="l"/>
            <a:r>
              <a:rPr lang="fr-FR"/>
              <a:t>Consultations : ajout type de recherche éléments modifiés (tiers, rentes en service, opérations)</a:t>
            </a:r>
          </a:p>
          <a:p>
            <a:pPr algn="l"/>
            <a:endParaRPr lang="fr-FR"/>
          </a:p>
          <a:p>
            <a:pPr algn="l"/>
            <a:r>
              <a:rPr lang="fr-FR"/>
              <a:t>Dashboard : nouvelles widgets</a:t>
            </a:r>
          </a:p>
          <a:p>
            <a:pPr algn="l"/>
            <a:endParaRPr lang="fr-FR"/>
          </a:p>
          <a:p>
            <a:pPr algn="l"/>
            <a:r>
              <a:rPr lang="fr-FR"/>
              <a:t>Processus décès : ajout proposition enchainement des impacts</a:t>
            </a:r>
          </a:p>
          <a:p>
            <a:pPr algn="l"/>
            <a:endParaRPr lang="fr-FR"/>
          </a:p>
          <a:p>
            <a:pPr algn="l"/>
            <a:endParaRPr lang="fr-FR"/>
          </a:p>
        </p:txBody>
      </p:sp>
      <p:sp>
        <p:nvSpPr>
          <p:cNvPr id="19" name="Espace réservé du texte 18">
            <a:extLst>
              <a:ext uri="{FF2B5EF4-FFF2-40B4-BE49-F238E27FC236}">
                <a16:creationId xmlns:a16="http://schemas.microsoft.com/office/drawing/2014/main" id="{084ADDDF-D8FA-438E-F41B-51B58C2C1E98}"/>
              </a:ext>
            </a:extLst>
          </p:cNvPr>
          <p:cNvSpPr>
            <a:spLocks noGrp="1"/>
          </p:cNvSpPr>
          <p:nvPr>
            <p:ph type="body" sz="quarter" idx="15"/>
          </p:nvPr>
        </p:nvSpPr>
        <p:spPr/>
        <p:txBody>
          <a:bodyPr/>
          <a:lstStyle/>
          <a:p>
            <a:r>
              <a:rPr lang="fr-FR" err="1"/>
              <a:t>BATCHs</a:t>
            </a:r>
            <a:endParaRPr lang="fr-FR"/>
          </a:p>
        </p:txBody>
      </p:sp>
      <p:sp>
        <p:nvSpPr>
          <p:cNvPr id="20" name="Espace réservé du texte 19">
            <a:extLst>
              <a:ext uri="{FF2B5EF4-FFF2-40B4-BE49-F238E27FC236}">
                <a16:creationId xmlns:a16="http://schemas.microsoft.com/office/drawing/2014/main" id="{1013A135-9D16-DDF3-EE30-95DDB1EB246D}"/>
              </a:ext>
            </a:extLst>
          </p:cNvPr>
          <p:cNvSpPr>
            <a:spLocks noGrp="1"/>
          </p:cNvSpPr>
          <p:nvPr>
            <p:ph type="body" sz="quarter" idx="16"/>
          </p:nvPr>
        </p:nvSpPr>
        <p:spPr>
          <a:xfrm>
            <a:off x="3600000" y="3220885"/>
            <a:ext cx="2196000" cy="2048100"/>
          </a:xfrm>
        </p:spPr>
        <p:txBody>
          <a:bodyPr/>
          <a:lstStyle/>
          <a:p>
            <a:r>
              <a:rPr lang="fr-FR"/>
              <a:t>Traitement de demandes de mobilité bancaire</a:t>
            </a:r>
          </a:p>
          <a:p>
            <a:endParaRPr lang="fr-FR"/>
          </a:p>
          <a:p>
            <a:r>
              <a:rPr lang="fr-FR"/>
              <a:t>Traitement d’activation des rentes dont la saisie est terminée</a:t>
            </a:r>
          </a:p>
          <a:p>
            <a:endParaRPr lang="fr-FR"/>
          </a:p>
          <a:p>
            <a:r>
              <a:rPr lang="fr-FR"/>
              <a:t>Traitement dédoublonnage (mise à jour technique)</a:t>
            </a:r>
          </a:p>
          <a:p>
            <a:endParaRPr lang="fr-FR"/>
          </a:p>
          <a:p>
            <a:r>
              <a:rPr lang="fr-FR"/>
              <a:t>Chargement personnes : </a:t>
            </a:r>
            <a:r>
              <a:rPr lang="fr-FR" sz="1000"/>
              <a:t>modifier uniquement les données </a:t>
            </a:r>
            <a:r>
              <a:rPr lang="fr-FR" sz="1000" err="1"/>
              <a:t>NIR</a:t>
            </a:r>
            <a:endParaRPr lang="fr-FR" sz="1000"/>
          </a:p>
          <a:p>
            <a:r>
              <a:rPr lang="fr-FR" sz="1000"/>
              <a:t>Impacter les rentes d’une mise à jour de situations fiscale par ce batch</a:t>
            </a:r>
          </a:p>
        </p:txBody>
      </p:sp>
      <p:sp>
        <p:nvSpPr>
          <p:cNvPr id="21" name="Espace réservé du texte 20">
            <a:extLst>
              <a:ext uri="{FF2B5EF4-FFF2-40B4-BE49-F238E27FC236}">
                <a16:creationId xmlns:a16="http://schemas.microsoft.com/office/drawing/2014/main" id="{D727A871-2589-4B4C-A385-87B55EFC5F57}"/>
              </a:ext>
            </a:extLst>
          </p:cNvPr>
          <p:cNvSpPr>
            <a:spLocks noGrp="1"/>
          </p:cNvSpPr>
          <p:nvPr>
            <p:ph type="body" sz="quarter" idx="17"/>
          </p:nvPr>
        </p:nvSpPr>
        <p:spPr/>
        <p:txBody>
          <a:bodyPr/>
          <a:lstStyle/>
          <a:p>
            <a:r>
              <a:rPr lang="fr-FR"/>
              <a:t>FLUX</a:t>
            </a:r>
          </a:p>
        </p:txBody>
      </p:sp>
      <p:sp>
        <p:nvSpPr>
          <p:cNvPr id="22" name="Espace réservé du texte 21">
            <a:extLst>
              <a:ext uri="{FF2B5EF4-FFF2-40B4-BE49-F238E27FC236}">
                <a16:creationId xmlns:a16="http://schemas.microsoft.com/office/drawing/2014/main" id="{93AA2025-2F3B-495F-ADB7-E044693C3729}"/>
              </a:ext>
            </a:extLst>
          </p:cNvPr>
          <p:cNvSpPr>
            <a:spLocks noGrp="1"/>
          </p:cNvSpPr>
          <p:nvPr>
            <p:ph type="body" sz="quarter" idx="18"/>
          </p:nvPr>
        </p:nvSpPr>
        <p:spPr>
          <a:xfrm>
            <a:off x="6408000" y="3220885"/>
            <a:ext cx="2196000" cy="2906538"/>
          </a:xfrm>
        </p:spPr>
        <p:txBody>
          <a:bodyPr/>
          <a:lstStyle/>
          <a:p>
            <a:r>
              <a:rPr lang="fr-FR"/>
              <a:t>Enrichissement des flux : </a:t>
            </a:r>
          </a:p>
          <a:p>
            <a:r>
              <a:rPr lang="fr-FR"/>
              <a:t>EVO, </a:t>
            </a:r>
          </a:p>
          <a:p>
            <a:r>
              <a:rPr lang="fr-FR"/>
              <a:t>Editique </a:t>
            </a:r>
            <a:r>
              <a:rPr lang="fr-FR" err="1"/>
              <a:t>RGL</a:t>
            </a:r>
            <a:endParaRPr lang="fr-FR"/>
          </a:p>
          <a:p>
            <a:r>
              <a:rPr lang="fr-FR"/>
              <a:t>États </a:t>
            </a:r>
            <a:r>
              <a:rPr lang="fr-FR" err="1"/>
              <a:t>RTJERGL</a:t>
            </a:r>
            <a:r>
              <a:rPr lang="fr-FR"/>
              <a:t>, </a:t>
            </a:r>
            <a:r>
              <a:rPr lang="fr-FR" err="1"/>
              <a:t>RTJRECO</a:t>
            </a:r>
            <a:r>
              <a:rPr lang="fr-FR"/>
              <a:t>, </a:t>
            </a:r>
            <a:r>
              <a:rPr lang="fr-FR" err="1"/>
              <a:t>RTJREFI</a:t>
            </a:r>
            <a:r>
              <a:rPr lang="fr-FR"/>
              <a:t>, </a:t>
            </a:r>
            <a:r>
              <a:rPr lang="fr-FR" err="1"/>
              <a:t>RTJEMB</a:t>
            </a:r>
            <a:endParaRPr lang="fr-FR"/>
          </a:p>
          <a:p>
            <a:endParaRPr lang="fr-FR"/>
          </a:p>
          <a:p>
            <a:r>
              <a:rPr lang="fr-FR"/>
              <a:t>Nouvelles extractions :</a:t>
            </a:r>
          </a:p>
          <a:p>
            <a:r>
              <a:rPr lang="fr-FR"/>
              <a:t>Déclarations fiscales (DFI)</a:t>
            </a:r>
          </a:p>
          <a:p>
            <a:r>
              <a:rPr lang="fr-FR"/>
              <a:t>Résultats de simulation batch</a:t>
            </a:r>
          </a:p>
          <a:p>
            <a:endParaRPr lang="fr-FR"/>
          </a:p>
          <a:p>
            <a:r>
              <a:rPr lang="fr-FR"/>
              <a:t>Enrichissement des extractions :</a:t>
            </a:r>
          </a:p>
          <a:p>
            <a:r>
              <a:rPr lang="fr-FR"/>
              <a:t>Emission, Règlement, Recouvrement : nouveaux critères pour extraire un stock à partir du statut de l’entité</a:t>
            </a:r>
          </a:p>
          <a:p>
            <a:endParaRPr lang="fr-FR"/>
          </a:p>
        </p:txBody>
      </p:sp>
      <p:sp>
        <p:nvSpPr>
          <p:cNvPr id="23" name="Espace réservé du texte 22">
            <a:extLst>
              <a:ext uri="{FF2B5EF4-FFF2-40B4-BE49-F238E27FC236}">
                <a16:creationId xmlns:a16="http://schemas.microsoft.com/office/drawing/2014/main" id="{AA2BE2D4-FE35-BC88-6167-EBC5AFE6EB90}"/>
              </a:ext>
            </a:extLst>
          </p:cNvPr>
          <p:cNvSpPr>
            <a:spLocks noGrp="1"/>
          </p:cNvSpPr>
          <p:nvPr>
            <p:ph type="body" sz="quarter" idx="19"/>
          </p:nvPr>
        </p:nvSpPr>
        <p:spPr/>
        <p:txBody>
          <a:bodyPr/>
          <a:lstStyle/>
          <a:p>
            <a:r>
              <a:rPr lang="fr-FR"/>
              <a:t>Autres domaines</a:t>
            </a:r>
          </a:p>
        </p:txBody>
      </p:sp>
      <p:sp>
        <p:nvSpPr>
          <p:cNvPr id="24" name="Espace réservé du texte 23">
            <a:extLst>
              <a:ext uri="{FF2B5EF4-FFF2-40B4-BE49-F238E27FC236}">
                <a16:creationId xmlns:a16="http://schemas.microsoft.com/office/drawing/2014/main" id="{38108987-01F0-B86B-89B8-DC82090C0C99}"/>
              </a:ext>
            </a:extLst>
          </p:cNvPr>
          <p:cNvSpPr>
            <a:spLocks noGrp="1"/>
          </p:cNvSpPr>
          <p:nvPr>
            <p:ph type="body" sz="quarter" idx="20"/>
          </p:nvPr>
        </p:nvSpPr>
        <p:spPr>
          <a:xfrm>
            <a:off x="9180000" y="3220885"/>
            <a:ext cx="2196000" cy="2048100"/>
          </a:xfrm>
        </p:spPr>
        <p:txBody>
          <a:bodyPr/>
          <a:lstStyle/>
          <a:p>
            <a:r>
              <a:rPr lang="fr-FR"/>
              <a:t>API : gérer l’</a:t>
            </a:r>
            <a:r>
              <a:rPr lang="fr-FR" err="1"/>
              <a:t>impersonation</a:t>
            </a:r>
            <a:endParaRPr lang="fr-FR"/>
          </a:p>
          <a:p>
            <a:endParaRPr lang="fr-FR"/>
          </a:p>
          <a:p>
            <a:r>
              <a:rPr lang="fr-FR" err="1"/>
              <a:t>SSO</a:t>
            </a:r>
            <a:r>
              <a:rPr lang="fr-FR"/>
              <a:t> : gérer le changement de « profil » d’un utilisateur</a:t>
            </a:r>
          </a:p>
          <a:p>
            <a:endParaRPr lang="fr-FR"/>
          </a:p>
          <a:p>
            <a:r>
              <a:rPr lang="fr-FR"/>
              <a:t>Chaines batch : travaux de nomenclature des fichiers produits (.</a:t>
            </a:r>
            <a:r>
              <a:rPr lang="fr-FR" err="1"/>
              <a:t>done</a:t>
            </a:r>
            <a:r>
              <a:rPr lang="fr-FR"/>
              <a:t> et .</a:t>
            </a:r>
            <a:r>
              <a:rPr lang="fr-FR" err="1"/>
              <a:t>tar.gz.gpg</a:t>
            </a:r>
            <a:r>
              <a:rPr lang="fr-FR"/>
              <a:t>)</a:t>
            </a:r>
          </a:p>
        </p:txBody>
      </p:sp>
      <p:sp>
        <p:nvSpPr>
          <p:cNvPr id="3" name="ZoneTexte 2">
            <a:extLst>
              <a:ext uri="{FF2B5EF4-FFF2-40B4-BE49-F238E27FC236}">
                <a16:creationId xmlns:a16="http://schemas.microsoft.com/office/drawing/2014/main" id="{AE7A870D-1614-7188-E68C-6301F6615DE3}"/>
              </a:ext>
            </a:extLst>
          </p:cNvPr>
          <p:cNvSpPr txBox="1"/>
          <p:nvPr/>
        </p:nvSpPr>
        <p:spPr>
          <a:xfrm>
            <a:off x="860772" y="5465379"/>
            <a:ext cx="1987531" cy="746235"/>
          </a:xfrm>
          <a:prstGeom prst="rect">
            <a:avLst/>
          </a:prstGeom>
          <a:noFill/>
        </p:spPr>
        <p:txBody>
          <a:bodyPr wrap="square" lIns="36000" tIns="0" rIns="36000" bIns="0" rtlCol="0">
            <a:noAutofit/>
          </a:bodyPr>
          <a:lstStyle/>
          <a:p>
            <a:pPr>
              <a:buClr>
                <a:schemeClr val="tx2"/>
              </a:buClr>
            </a:pPr>
            <a:r>
              <a:rPr lang="fr-FR" sz="1200" b="1">
                <a:solidFill>
                  <a:schemeClr val="accent1"/>
                </a:solidFill>
              </a:rPr>
              <a:t>       Décommissionnement prévu :</a:t>
            </a:r>
          </a:p>
          <a:p>
            <a:pPr>
              <a:buClr>
                <a:schemeClr val="tx2"/>
              </a:buClr>
            </a:pPr>
            <a:r>
              <a:rPr lang="fr-FR" sz="1200" b="1">
                <a:solidFill>
                  <a:schemeClr val="accent1"/>
                </a:solidFill>
              </a:rPr>
              <a:t>Menu recherche IN01 (T1-2025)</a:t>
            </a:r>
          </a:p>
        </p:txBody>
      </p:sp>
      <p:pic>
        <p:nvPicPr>
          <p:cNvPr id="4" name="Graphique 3">
            <a:extLst>
              <a:ext uri="{FF2B5EF4-FFF2-40B4-BE49-F238E27FC236}">
                <a16:creationId xmlns:a16="http://schemas.microsoft.com/office/drawing/2014/main" id="{D6604BF8-660C-776A-D5A6-2D64A946A8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2000" y="5332047"/>
            <a:ext cx="328041" cy="328041"/>
          </a:xfrm>
          <a:prstGeom prst="rect">
            <a:avLst/>
          </a:prstGeom>
        </p:spPr>
      </p:pic>
    </p:spTree>
    <p:extLst>
      <p:ext uri="{BB962C8B-B14F-4D97-AF65-F5344CB8AC3E}">
        <p14:creationId xmlns:p14="http://schemas.microsoft.com/office/powerpoint/2010/main" val="41114982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Espace réservé du texte 29">
            <a:extLst>
              <a:ext uri="{FF2B5EF4-FFF2-40B4-BE49-F238E27FC236}">
                <a16:creationId xmlns:a16="http://schemas.microsoft.com/office/drawing/2014/main" id="{1CB80C85-910E-40D2-A57F-29335A0F9584}"/>
              </a:ext>
            </a:extLst>
          </p:cNvPr>
          <p:cNvSpPr>
            <a:spLocks noGrp="1"/>
          </p:cNvSpPr>
          <p:nvPr>
            <p:ph type="body" sz="quarter" idx="19"/>
          </p:nvPr>
        </p:nvSpPr>
        <p:spPr>
          <a:xfrm>
            <a:off x="2219515" y="1040529"/>
            <a:ext cx="7061119" cy="2806262"/>
          </a:xfrm>
        </p:spPr>
        <p:txBody>
          <a:bodyPr tIns="0" anchor="t" anchorCtr="0"/>
          <a:lstStyle/>
          <a:p>
            <a:r>
              <a:rPr lang="fr-FR" sz="1600" b="1"/>
              <a:t>Rentes</a:t>
            </a:r>
          </a:p>
        </p:txBody>
      </p:sp>
      <p:pic>
        <p:nvPicPr>
          <p:cNvPr id="23" name="Espace réservé pour une image  22" descr="Une image contenant texte, capture d’écran, Police, ligne&#10;&#10;Description générée automatiquement">
            <a:extLst>
              <a:ext uri="{FF2B5EF4-FFF2-40B4-BE49-F238E27FC236}">
                <a16:creationId xmlns:a16="http://schemas.microsoft.com/office/drawing/2014/main" id="{C5E99312-1353-35E9-65C4-6EDD3D96C9E1}"/>
              </a:ext>
            </a:extLst>
          </p:cNvPr>
          <p:cNvPicPr>
            <a:picLocks noGrp="1" noChangeAspect="1"/>
          </p:cNvPicPr>
          <p:nvPr>
            <p:ph type="pic" sz="quarter" idx="4294967295"/>
          </p:nvPr>
        </p:nvPicPr>
        <p:blipFill rotWithShape="1">
          <a:blip r:embed="rId2"/>
          <a:srcRect l="-1512" r="-1512"/>
          <a:stretch/>
        </p:blipFill>
        <p:spPr>
          <a:xfrm>
            <a:off x="2517585" y="1538788"/>
            <a:ext cx="6542332" cy="2123193"/>
          </a:xfrm>
          <a:prstGeom prst="roundRect">
            <a:avLst>
              <a:gd name="adj" fmla="val 1720"/>
            </a:avLst>
          </a:prstGeom>
        </p:spPr>
      </p:pic>
      <p:sp>
        <p:nvSpPr>
          <p:cNvPr id="2" name="Espace réservé du numéro de diapositive 1">
            <a:extLst>
              <a:ext uri="{FF2B5EF4-FFF2-40B4-BE49-F238E27FC236}">
                <a16:creationId xmlns:a16="http://schemas.microsoft.com/office/drawing/2014/main" id="{F17E4654-D0FB-2F75-3EF2-7E3B71B5CAC9}"/>
              </a:ext>
            </a:extLst>
          </p:cNvPr>
          <p:cNvSpPr>
            <a:spLocks noGrp="1"/>
          </p:cNvSpPr>
          <p:nvPr>
            <p:ph type="sldNum" sz="quarter" idx="11"/>
          </p:nvPr>
        </p:nvSpPr>
        <p:spPr/>
        <p:txBody>
          <a:bodyPr/>
          <a:lstStyle/>
          <a:p>
            <a:fld id="{72F7D735-2684-4015-BC38-8C62B24B466E}" type="slidenum">
              <a:rPr lang="fr-FR" smtClean="0"/>
              <a:pPr/>
              <a:t>27</a:t>
            </a:fld>
            <a:endParaRPr lang="fr-FR"/>
          </a:p>
        </p:txBody>
      </p:sp>
      <p:sp>
        <p:nvSpPr>
          <p:cNvPr id="12" name="Espace réservé du texte 11">
            <a:extLst>
              <a:ext uri="{FF2B5EF4-FFF2-40B4-BE49-F238E27FC236}">
                <a16:creationId xmlns:a16="http://schemas.microsoft.com/office/drawing/2014/main" id="{E34D0934-7DBA-057F-9EE8-B422469436CC}"/>
              </a:ext>
            </a:extLst>
          </p:cNvPr>
          <p:cNvSpPr>
            <a:spLocks noGrp="1"/>
          </p:cNvSpPr>
          <p:nvPr>
            <p:ph type="body" sz="quarter" idx="12"/>
          </p:nvPr>
        </p:nvSpPr>
        <p:spPr/>
        <p:txBody>
          <a:bodyPr/>
          <a:lstStyle/>
          <a:p>
            <a:r>
              <a:rPr lang="fr-FR" sz="1600" b="1"/>
              <a:t>S2- 2024</a:t>
            </a:r>
          </a:p>
        </p:txBody>
      </p:sp>
      <p:sp>
        <p:nvSpPr>
          <p:cNvPr id="37" name="Espace réservé du texte 36">
            <a:extLst>
              <a:ext uri="{FF2B5EF4-FFF2-40B4-BE49-F238E27FC236}">
                <a16:creationId xmlns:a16="http://schemas.microsoft.com/office/drawing/2014/main" id="{D693E4A5-D30C-7F0D-7428-36426B0BD98C}"/>
              </a:ext>
            </a:extLst>
          </p:cNvPr>
          <p:cNvSpPr>
            <a:spLocks noGrp="1"/>
          </p:cNvSpPr>
          <p:nvPr>
            <p:ph type="body" sz="quarter" idx="26"/>
          </p:nvPr>
        </p:nvSpPr>
        <p:spPr>
          <a:xfrm>
            <a:off x="1009650" y="347899"/>
            <a:ext cx="9867900" cy="806749"/>
          </a:xfrm>
        </p:spPr>
        <p:txBody>
          <a:bodyPr/>
          <a:lstStyle/>
          <a:p>
            <a:r>
              <a:rPr lang="fr-FR"/>
              <a:t>Planning prévisionnel de déploiements</a:t>
            </a:r>
          </a:p>
        </p:txBody>
      </p:sp>
      <p:sp>
        <p:nvSpPr>
          <p:cNvPr id="39" name="Espace réservé du texte 29">
            <a:extLst>
              <a:ext uri="{FF2B5EF4-FFF2-40B4-BE49-F238E27FC236}">
                <a16:creationId xmlns:a16="http://schemas.microsoft.com/office/drawing/2014/main" id="{FD423230-53AD-8A9E-3B43-6B0878C87719}"/>
              </a:ext>
            </a:extLst>
          </p:cNvPr>
          <p:cNvSpPr txBox="1">
            <a:spLocks/>
          </p:cNvSpPr>
          <p:nvPr/>
        </p:nvSpPr>
        <p:spPr>
          <a:xfrm>
            <a:off x="2219515" y="3925618"/>
            <a:ext cx="7061119" cy="1949669"/>
          </a:xfrm>
          <a:prstGeom prst="roundRect">
            <a:avLst/>
          </a:prstGeom>
          <a:solidFill>
            <a:schemeClr val="tx2"/>
          </a:solidFill>
        </p:spPr>
        <p:txBody>
          <a:bodyPr tIns="0" anchor="t" anchorCtr="0"/>
          <a:lstStyle>
            <a:lvl1pPr marL="0" indent="0" algn="ctr" defTabSz="914400" rtl="0" eaLnBrk="1" latinLnBrk="0" hangingPunct="1">
              <a:lnSpc>
                <a:spcPct val="110000"/>
              </a:lnSpc>
              <a:spcBef>
                <a:spcPts val="0"/>
              </a:spcBef>
              <a:buFontTx/>
              <a:buNone/>
              <a:defRPr sz="1200" b="0" kern="1200">
                <a:solidFill>
                  <a:schemeClr val="bg1"/>
                </a:solidFill>
                <a:latin typeface="+mn-lt"/>
                <a:ea typeface="+mn-ea"/>
                <a:cs typeface="+mn-cs"/>
              </a:defRPr>
            </a:lvl1pPr>
            <a:lvl2pPr marL="0" indent="0" algn="ctr" defTabSz="914400" rtl="0" eaLnBrk="1" latinLnBrk="0" hangingPunct="1">
              <a:lnSpc>
                <a:spcPct val="110000"/>
              </a:lnSpc>
              <a:spcBef>
                <a:spcPts val="1200"/>
              </a:spcBef>
              <a:buFontTx/>
              <a:buNone/>
              <a:defRPr sz="1200" b="0" kern="1200">
                <a:solidFill>
                  <a:schemeClr val="bg1"/>
                </a:solidFill>
                <a:latin typeface="+mn-lt"/>
                <a:ea typeface="+mn-ea"/>
                <a:cs typeface="+mn-cs"/>
              </a:defRPr>
            </a:lvl2pPr>
            <a:lvl3pPr marL="0" indent="0" algn="ctr" defTabSz="914400" rtl="0" eaLnBrk="1" latinLnBrk="0" hangingPunct="1">
              <a:lnSpc>
                <a:spcPct val="120000"/>
              </a:lnSpc>
              <a:spcBef>
                <a:spcPts val="300"/>
              </a:spcBef>
              <a:buFontTx/>
              <a:buNone/>
              <a:defRPr sz="1200" b="0" kern="1200">
                <a:solidFill>
                  <a:schemeClr val="bg1"/>
                </a:solidFill>
                <a:latin typeface="+mn-lt"/>
                <a:ea typeface="+mn-ea"/>
                <a:cs typeface="+mn-cs"/>
              </a:defRPr>
            </a:lvl3pPr>
            <a:lvl4pPr marL="180000" indent="-180000" algn="ctr" defTabSz="914400" rtl="0" eaLnBrk="1" latinLnBrk="0" hangingPunct="1">
              <a:lnSpc>
                <a:spcPct val="120000"/>
              </a:lnSpc>
              <a:spcBef>
                <a:spcPts val="300"/>
              </a:spcBef>
              <a:buClr>
                <a:schemeClr val="tx2"/>
              </a:buClr>
              <a:buFont typeface="Symbol" panose="05050102010706020507" pitchFamily="18" charset="2"/>
              <a:buChar char="·"/>
              <a:defRPr sz="1200" b="0" kern="1200">
                <a:solidFill>
                  <a:schemeClr val="bg1"/>
                </a:solidFill>
                <a:latin typeface="+mn-lt"/>
                <a:ea typeface="+mn-ea"/>
                <a:cs typeface="+mn-cs"/>
              </a:defRPr>
            </a:lvl4pPr>
            <a:lvl5pPr marL="360000" indent="-180000" algn="ctr" defTabSz="914400" rtl="0" eaLnBrk="1" latinLnBrk="0" hangingPunct="1">
              <a:lnSpc>
                <a:spcPct val="120000"/>
              </a:lnSpc>
              <a:spcBef>
                <a:spcPts val="300"/>
              </a:spcBef>
              <a:buClrTx/>
              <a:buFont typeface="Arial"/>
              <a:buChar char="•"/>
              <a:defRPr sz="1200" b="0" i="0" kern="1200">
                <a:solidFill>
                  <a:schemeClr val="bg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600" b="1"/>
              <a:t>Brique fiscale</a:t>
            </a:r>
          </a:p>
        </p:txBody>
      </p:sp>
      <p:sp>
        <p:nvSpPr>
          <p:cNvPr id="3" name="ZoneTexte 2">
            <a:extLst>
              <a:ext uri="{FF2B5EF4-FFF2-40B4-BE49-F238E27FC236}">
                <a16:creationId xmlns:a16="http://schemas.microsoft.com/office/drawing/2014/main" id="{7DE32CED-5937-5AB6-5A67-673A84796200}"/>
              </a:ext>
            </a:extLst>
          </p:cNvPr>
          <p:cNvSpPr txBox="1"/>
          <p:nvPr/>
        </p:nvSpPr>
        <p:spPr>
          <a:xfrm>
            <a:off x="2369982" y="4446009"/>
            <a:ext cx="6689935" cy="1508105"/>
          </a:xfrm>
          <a:prstGeom prst="rect">
            <a:avLst/>
          </a:prstGeom>
          <a:noFill/>
        </p:spPr>
        <p:txBody>
          <a:bodyPr wrap="square" lIns="36000" tIns="0" rIns="36000" bIns="0" rtlCol="0">
            <a:spAutoFit/>
          </a:bodyPr>
          <a:lstStyle/>
          <a:p>
            <a:pPr marL="285750" indent="-285750">
              <a:buClr>
                <a:schemeClr val="tx2"/>
              </a:buClr>
              <a:buFont typeface="Arial"/>
              <a:buChar char="•"/>
            </a:pPr>
            <a:r>
              <a:rPr lang="fr-FR" sz="1400">
                <a:solidFill>
                  <a:schemeClr val="bg1"/>
                </a:solidFill>
              </a:rPr>
              <a:t>10/10/2024 : V5.6 Intégration des flux de prestations AGIRC ARRCO  (INT)</a:t>
            </a:r>
          </a:p>
          <a:p>
            <a:pPr marL="285750" indent="-285750">
              <a:buClr>
                <a:schemeClr val="tx2"/>
              </a:buClr>
              <a:buFont typeface="Arial"/>
              <a:buChar char="•"/>
            </a:pPr>
            <a:endParaRPr lang="fr-FR" sz="1400">
              <a:solidFill>
                <a:schemeClr val="bg1"/>
              </a:solidFill>
            </a:endParaRPr>
          </a:p>
          <a:p>
            <a:pPr marL="285750" indent="-285750">
              <a:buClr>
                <a:schemeClr val="tx2"/>
              </a:buClr>
              <a:buFont typeface="Arial"/>
              <a:buChar char="•"/>
            </a:pPr>
            <a:r>
              <a:rPr lang="fr-FR" sz="1400">
                <a:solidFill>
                  <a:schemeClr val="bg1"/>
                </a:solidFill>
              </a:rPr>
              <a:t>Début 11/2024 : V6.0 Déclarations PASRAU avec périmètre AGIRC ARRCO (INT)</a:t>
            </a:r>
          </a:p>
          <a:p>
            <a:pPr marL="285750" indent="-285750">
              <a:buClr>
                <a:schemeClr val="tx2"/>
              </a:buClr>
              <a:buFont typeface="Arial"/>
              <a:buChar char="•"/>
            </a:pPr>
            <a:endParaRPr lang="fr-FR" sz="1400">
              <a:solidFill>
                <a:schemeClr val="bg1"/>
              </a:solidFill>
            </a:endParaRPr>
          </a:p>
          <a:p>
            <a:pPr marL="285750" indent="-285750">
              <a:buClr>
                <a:schemeClr val="tx2"/>
              </a:buClr>
              <a:buFont typeface="Arial"/>
              <a:buChar char="•"/>
            </a:pPr>
            <a:r>
              <a:rPr lang="fr-FR" sz="1400">
                <a:solidFill>
                  <a:schemeClr val="bg1"/>
                </a:solidFill>
              </a:rPr>
              <a:t>Fin 11/2024 : V6.0 Mise en Production </a:t>
            </a:r>
          </a:p>
          <a:p>
            <a:pPr marL="285750" indent="-285750">
              <a:buClr>
                <a:schemeClr val="tx2"/>
              </a:buClr>
              <a:buFont typeface="Arial"/>
              <a:buChar char="•"/>
            </a:pPr>
            <a:endParaRPr lang="fr-FR" sz="1400">
              <a:solidFill>
                <a:schemeClr val="bg1"/>
              </a:solidFill>
            </a:endParaRPr>
          </a:p>
          <a:p>
            <a:pPr marL="285750" indent="-285750">
              <a:buClr>
                <a:schemeClr val="tx2"/>
              </a:buClr>
              <a:buFont typeface="Arial"/>
              <a:buChar char="•"/>
            </a:pPr>
            <a:endParaRPr lang="fr-FR" sz="1400" err="1">
              <a:solidFill>
                <a:schemeClr val="bg1"/>
              </a:solidFill>
            </a:endParaRPr>
          </a:p>
        </p:txBody>
      </p:sp>
    </p:spTree>
    <p:extLst>
      <p:ext uri="{BB962C8B-B14F-4D97-AF65-F5344CB8AC3E}">
        <p14:creationId xmlns:p14="http://schemas.microsoft.com/office/powerpoint/2010/main" val="28394624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7122EBC-1AA6-2D71-6736-BB87754F08BB}"/>
              </a:ext>
            </a:extLst>
          </p:cNvPr>
          <p:cNvSpPr>
            <a:spLocks noGrp="1"/>
          </p:cNvSpPr>
          <p:nvPr>
            <p:ph type="body" sz="quarter" idx="4294967295"/>
          </p:nvPr>
        </p:nvSpPr>
        <p:spPr>
          <a:xfrm>
            <a:off x="5038725" y="2598738"/>
            <a:ext cx="2305050" cy="1160462"/>
          </a:xfrm>
          <a:prstGeom prst="rect">
            <a:avLst/>
          </a:prstGeom>
        </p:spPr>
        <p:txBody>
          <a:bodyPr/>
          <a:lstStyle/>
          <a:p>
            <a:r>
              <a:rPr lang="fr-FR" sz="2800" b="1">
                <a:solidFill>
                  <a:schemeClr val="bg1"/>
                </a:solidFill>
              </a:rPr>
              <a:t>Questions  Réponses</a:t>
            </a:r>
          </a:p>
        </p:txBody>
      </p:sp>
      <p:pic>
        <p:nvPicPr>
          <p:cNvPr id="3" name="Imagen 10">
            <a:extLst>
              <a:ext uri="{FF2B5EF4-FFF2-40B4-BE49-F238E27FC236}">
                <a16:creationId xmlns:a16="http://schemas.microsoft.com/office/drawing/2014/main" id="{E9B3F3A3-0427-38C8-C0B4-AC9D7EA69CA0}"/>
              </a:ext>
            </a:extLst>
          </p:cNvPr>
          <p:cNvPicPr>
            <a:picLocks noChangeAspect="1"/>
          </p:cNvPicPr>
          <p:nvPr/>
        </p:nvPicPr>
        <p:blipFill>
          <a:blip r:embed="rId2"/>
          <a:srcRect/>
          <a:stretch/>
        </p:blipFill>
        <p:spPr>
          <a:xfrm>
            <a:off x="9264352" y="5780178"/>
            <a:ext cx="1683296" cy="1083980"/>
          </a:xfrm>
          <a:prstGeom prst="rect">
            <a:avLst/>
          </a:prstGeom>
        </p:spPr>
      </p:pic>
    </p:spTree>
    <p:extLst>
      <p:ext uri="{BB962C8B-B14F-4D97-AF65-F5344CB8AC3E}">
        <p14:creationId xmlns:p14="http://schemas.microsoft.com/office/powerpoint/2010/main" val="6692237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8751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descr="Une image contenant Visage humain, habits, personne, capture d’écran&#10;&#10;Description générée automatiquement">
            <a:extLst>
              <a:ext uri="{FF2B5EF4-FFF2-40B4-BE49-F238E27FC236}">
                <a16:creationId xmlns:a16="http://schemas.microsoft.com/office/drawing/2014/main" id="{7943BFAF-8D6E-2529-3515-06A2ADACD39C}"/>
              </a:ext>
            </a:extLst>
          </p:cNvPr>
          <p:cNvPicPr>
            <a:picLocks noGrp="1" noChangeAspect="1"/>
          </p:cNvPicPr>
          <p:nvPr>
            <p:ph type="pic" sz="quarter" idx="20"/>
          </p:nvPr>
        </p:nvPicPr>
        <p:blipFill>
          <a:blip r:embed="rId2"/>
          <a:srcRect l="29622" r="29622"/>
          <a:stretch>
            <a:fillRect/>
          </a:stretch>
        </p:blipFill>
        <p:spPr>
          <a:xfrm flipH="1">
            <a:off x="-1248816" y="-3696"/>
            <a:ext cx="4968552" cy="6858000"/>
          </a:xfrm>
        </p:spPr>
      </p:pic>
      <p:sp>
        <p:nvSpPr>
          <p:cNvPr id="3" name="Titre 2">
            <a:extLst>
              <a:ext uri="{FF2B5EF4-FFF2-40B4-BE49-F238E27FC236}">
                <a16:creationId xmlns:a16="http://schemas.microsoft.com/office/drawing/2014/main" id="{FB8A37A8-0381-9B29-8F33-B0516B9F3BC8}"/>
              </a:ext>
            </a:extLst>
          </p:cNvPr>
          <p:cNvSpPr>
            <a:spLocks noGrp="1"/>
          </p:cNvSpPr>
          <p:nvPr>
            <p:ph type="title"/>
          </p:nvPr>
        </p:nvSpPr>
        <p:spPr/>
        <p:txBody>
          <a:bodyPr/>
          <a:lstStyle/>
          <a:p>
            <a:r>
              <a:rPr lang="fr-FR" sz="3600"/>
              <a:t>Agenda</a:t>
            </a:r>
          </a:p>
        </p:txBody>
      </p:sp>
      <p:sp>
        <p:nvSpPr>
          <p:cNvPr id="4" name="Espace réservé du texte 3">
            <a:extLst>
              <a:ext uri="{FF2B5EF4-FFF2-40B4-BE49-F238E27FC236}">
                <a16:creationId xmlns:a16="http://schemas.microsoft.com/office/drawing/2014/main" id="{39DBE6E4-8CAB-0643-4724-C7EFD129E569}"/>
              </a:ext>
            </a:extLst>
          </p:cNvPr>
          <p:cNvSpPr>
            <a:spLocks noGrp="1"/>
          </p:cNvSpPr>
          <p:nvPr>
            <p:ph type="body" sz="quarter" idx="19"/>
          </p:nvPr>
        </p:nvSpPr>
        <p:spPr/>
        <p:txBody>
          <a:bodyPr/>
          <a:lstStyle/>
          <a:p>
            <a:pPr marL="457200" indent="-457200">
              <a:buFont typeface="+mj-lt"/>
              <a:buAutoNum type="arabicPeriod"/>
            </a:pPr>
            <a:r>
              <a:rPr lang="fr-FR" sz="2800"/>
              <a:t>Pilotez votre gestion des rentes, vos déclarations fiscales avec les tableaux de bord personnalisables</a:t>
            </a:r>
          </a:p>
          <a:p>
            <a:pPr marL="457200" indent="-457200">
              <a:buFont typeface="+mj-lt"/>
              <a:buAutoNum type="arabicPeriod"/>
            </a:pPr>
            <a:endParaRPr lang="fr-FR" sz="2800"/>
          </a:p>
          <a:p>
            <a:pPr marL="457200" indent="-457200">
              <a:buFont typeface="+mj-lt"/>
              <a:buAutoNum type="arabicPeriod"/>
            </a:pPr>
            <a:r>
              <a:rPr lang="fr-FR" sz="2800"/>
              <a:t>Roadmap 2025</a:t>
            </a:r>
          </a:p>
          <a:p>
            <a:endParaRPr lang="fr-FR" sz="2800"/>
          </a:p>
        </p:txBody>
      </p:sp>
    </p:spTree>
    <p:extLst>
      <p:ext uri="{BB962C8B-B14F-4D97-AF65-F5344CB8AC3E}">
        <p14:creationId xmlns:p14="http://schemas.microsoft.com/office/powerpoint/2010/main" val="2108717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D101C927-E715-7DAB-0487-BC66EFCD3E9F}"/>
              </a:ext>
            </a:extLst>
          </p:cNvPr>
          <p:cNvSpPr>
            <a:spLocks noGrp="1"/>
          </p:cNvSpPr>
          <p:nvPr>
            <p:ph type="body" sz="quarter" idx="16"/>
          </p:nvPr>
        </p:nvSpPr>
        <p:spPr>
          <a:xfrm>
            <a:off x="542924" y="4313238"/>
            <a:ext cx="4672013" cy="1160462"/>
          </a:xfrm>
        </p:spPr>
        <p:txBody>
          <a:bodyPr/>
          <a:lstStyle/>
          <a:p>
            <a:r>
              <a:rPr lang="fr-FR" sz="2000"/>
              <a:t>Tableaux de bord</a:t>
            </a:r>
          </a:p>
        </p:txBody>
      </p:sp>
      <p:pic>
        <p:nvPicPr>
          <p:cNvPr id="11" name="Marcador de posición de imagen 10">
            <a:extLst>
              <a:ext uri="{FF2B5EF4-FFF2-40B4-BE49-F238E27FC236}">
                <a16:creationId xmlns:a16="http://schemas.microsoft.com/office/drawing/2014/main" id="{CFBF63B6-54F9-F7F4-21D3-DF08DB97BDE6}"/>
              </a:ext>
            </a:extLst>
          </p:cNvPr>
          <p:cNvPicPr>
            <a:picLocks noGrp="1" noChangeAspect="1"/>
          </p:cNvPicPr>
          <p:nvPr>
            <p:ph type="pic" sz="quarter" idx="20"/>
          </p:nvPr>
        </p:nvPicPr>
        <p:blipFill rotWithShape="1">
          <a:blip r:embed="rId2"/>
          <a:srcRect l="16877" r="3754"/>
          <a:stretch/>
        </p:blipFill>
        <p:spPr>
          <a:xfrm>
            <a:off x="5214938" y="-11113"/>
            <a:ext cx="8353425" cy="6877051"/>
          </a:xfrm>
        </p:spPr>
      </p:pic>
      <p:sp>
        <p:nvSpPr>
          <p:cNvPr id="7" name="Título 6">
            <a:extLst>
              <a:ext uri="{FF2B5EF4-FFF2-40B4-BE49-F238E27FC236}">
                <a16:creationId xmlns:a16="http://schemas.microsoft.com/office/drawing/2014/main" id="{14BF899E-8EFF-7CFD-0ED9-FF99B5266B5C}"/>
              </a:ext>
            </a:extLst>
          </p:cNvPr>
          <p:cNvSpPr>
            <a:spLocks noGrp="1"/>
          </p:cNvSpPr>
          <p:nvPr>
            <p:ph type="title"/>
          </p:nvPr>
        </p:nvSpPr>
        <p:spPr>
          <a:xfrm>
            <a:off x="539750" y="2595563"/>
            <a:ext cx="5905500" cy="1325562"/>
          </a:xfrm>
        </p:spPr>
        <p:txBody>
          <a:bodyPr/>
          <a:lstStyle/>
          <a:p>
            <a:r>
              <a:rPr lang="fr-FR" sz="3200"/>
              <a:t>Pilotez votre gestion des rentes, vos déclarations fiscales avec les tableaux de bord personnalisables</a:t>
            </a:r>
          </a:p>
        </p:txBody>
      </p:sp>
      <p:cxnSp>
        <p:nvCxnSpPr>
          <p:cNvPr id="5" name="Conector recto 2">
            <a:extLst>
              <a:ext uri="{FF2B5EF4-FFF2-40B4-BE49-F238E27FC236}">
                <a16:creationId xmlns:a16="http://schemas.microsoft.com/office/drawing/2014/main" id="{8CB2C74D-9E54-690D-53E0-F6896082D77F}"/>
              </a:ext>
            </a:extLst>
          </p:cNvPr>
          <p:cNvCxnSpPr>
            <a:cxnSpLocks/>
          </p:cNvCxnSpPr>
          <p:nvPr/>
        </p:nvCxnSpPr>
        <p:spPr>
          <a:xfrm>
            <a:off x="539750" y="4105136"/>
            <a:ext cx="792659"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pic>
        <p:nvPicPr>
          <p:cNvPr id="2" name="Imagen 10">
            <a:extLst>
              <a:ext uri="{FF2B5EF4-FFF2-40B4-BE49-F238E27FC236}">
                <a16:creationId xmlns:a16="http://schemas.microsoft.com/office/drawing/2014/main" id="{CF297F40-2933-47F4-2386-B220C119F3BD}"/>
              </a:ext>
            </a:extLst>
          </p:cNvPr>
          <p:cNvPicPr>
            <a:picLocks noChangeAspect="1"/>
          </p:cNvPicPr>
          <p:nvPr/>
        </p:nvPicPr>
        <p:blipFill>
          <a:blip r:embed="rId3"/>
          <a:srcRect/>
          <a:stretch/>
        </p:blipFill>
        <p:spPr>
          <a:xfrm>
            <a:off x="9264352" y="5780178"/>
            <a:ext cx="1683296" cy="1083980"/>
          </a:xfrm>
          <a:prstGeom prst="rect">
            <a:avLst/>
          </a:prstGeom>
        </p:spPr>
      </p:pic>
    </p:spTree>
    <p:extLst>
      <p:ext uri="{BB962C8B-B14F-4D97-AF65-F5344CB8AC3E}">
        <p14:creationId xmlns:p14="http://schemas.microsoft.com/office/powerpoint/2010/main" val="2443469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754D27EF-DE31-7BAD-F26D-5FC308D37F73}"/>
              </a:ext>
            </a:extLst>
          </p:cNvPr>
          <p:cNvSpPr>
            <a:spLocks noGrp="1"/>
          </p:cNvSpPr>
          <p:nvPr>
            <p:ph type="body" sz="quarter" idx="12"/>
          </p:nvPr>
        </p:nvSpPr>
        <p:spPr>
          <a:xfrm>
            <a:off x="2337275" y="1183577"/>
            <a:ext cx="8763116" cy="1010960"/>
          </a:xfrm>
        </p:spPr>
        <p:txBody>
          <a:bodyPr/>
          <a:lstStyle/>
          <a:p>
            <a:pPr algn="l">
              <a:lnSpc>
                <a:spcPct val="100000"/>
              </a:lnSpc>
            </a:pPr>
            <a:r>
              <a:rPr lang="fr-FR"/>
              <a:t>Pour quels besoins </a:t>
            </a:r>
          </a:p>
          <a:p>
            <a:pPr algn="l">
              <a:lnSpc>
                <a:spcPct val="100000"/>
              </a:lnSpc>
            </a:pPr>
            <a:r>
              <a:rPr lang="fr-FR"/>
              <a:t>                                 … la réponse </a:t>
            </a:r>
            <a:r>
              <a:rPr lang="fr-FR" err="1"/>
              <a:t>Assurex</a:t>
            </a:r>
            <a:r>
              <a:rPr lang="fr-FR"/>
              <a:t> </a:t>
            </a:r>
          </a:p>
        </p:txBody>
      </p:sp>
      <p:pic>
        <p:nvPicPr>
          <p:cNvPr id="13" name="Image 12">
            <a:extLst>
              <a:ext uri="{FF2B5EF4-FFF2-40B4-BE49-F238E27FC236}">
                <a16:creationId xmlns:a16="http://schemas.microsoft.com/office/drawing/2014/main" id="{F856B176-4641-9159-A132-AFC8FDAF3B17}"/>
              </a:ext>
            </a:extLst>
          </p:cNvPr>
          <p:cNvPicPr>
            <a:picLocks noChangeAspect="1"/>
          </p:cNvPicPr>
          <p:nvPr/>
        </p:nvPicPr>
        <p:blipFill>
          <a:blip r:embed="rId2"/>
          <a:stretch>
            <a:fillRect/>
          </a:stretch>
        </p:blipFill>
        <p:spPr>
          <a:xfrm>
            <a:off x="2438400" y="3224512"/>
            <a:ext cx="3657600" cy="2020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age 13">
            <a:extLst>
              <a:ext uri="{FF2B5EF4-FFF2-40B4-BE49-F238E27FC236}">
                <a16:creationId xmlns:a16="http://schemas.microsoft.com/office/drawing/2014/main" id="{6A8B05F6-7D3E-68FF-3B56-1955D80ED122}"/>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6436316" y="3224512"/>
            <a:ext cx="5468848" cy="2843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33461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ulle narrative : rectangle 4">
            <a:extLst>
              <a:ext uri="{FF2B5EF4-FFF2-40B4-BE49-F238E27FC236}">
                <a16:creationId xmlns:a16="http://schemas.microsoft.com/office/drawing/2014/main" id="{4D14968A-0176-DBA7-7605-4CE2982C100B}"/>
              </a:ext>
            </a:extLst>
          </p:cNvPr>
          <p:cNvSpPr/>
          <p:nvPr/>
        </p:nvSpPr>
        <p:spPr>
          <a:xfrm>
            <a:off x="6182578" y="1728216"/>
            <a:ext cx="4448605" cy="3960000"/>
          </a:xfrm>
          <a:prstGeom prst="wedgeRectCallout">
            <a:avLst>
              <a:gd name="adj1" fmla="val 54655"/>
              <a:gd name="adj2" fmla="val -29165"/>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Bulle narrative : rectangle 3">
            <a:extLst>
              <a:ext uri="{FF2B5EF4-FFF2-40B4-BE49-F238E27FC236}">
                <a16:creationId xmlns:a16="http://schemas.microsoft.com/office/drawing/2014/main" id="{7DE5FF6A-4A7D-AE79-74A8-32BECCAA0AE5}"/>
              </a:ext>
            </a:extLst>
          </p:cNvPr>
          <p:cNvSpPr/>
          <p:nvPr/>
        </p:nvSpPr>
        <p:spPr>
          <a:xfrm>
            <a:off x="1234440" y="1728216"/>
            <a:ext cx="4448605" cy="3960000"/>
          </a:xfrm>
          <a:prstGeom prst="wedgeRectCallout">
            <a:avLst>
              <a:gd name="adj1" fmla="val -54365"/>
              <a:gd name="adj2" fmla="val -23739"/>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C3972AF8-93E9-F3E7-5606-1D4EF1C20CE6}"/>
              </a:ext>
            </a:extLst>
          </p:cNvPr>
          <p:cNvPicPr>
            <a:picLocks noChangeAspect="1"/>
          </p:cNvPicPr>
          <p:nvPr/>
        </p:nvPicPr>
        <p:blipFill>
          <a:blip r:embed="rId2"/>
          <a:stretch>
            <a:fillRect/>
          </a:stretch>
        </p:blipFill>
        <p:spPr>
          <a:xfrm>
            <a:off x="0" y="2198056"/>
            <a:ext cx="1027272" cy="1319111"/>
          </a:xfrm>
          <a:prstGeom prst="rect">
            <a:avLst/>
          </a:prstGeom>
        </p:spPr>
      </p:pic>
      <p:sp>
        <p:nvSpPr>
          <p:cNvPr id="2" name="Titre 1">
            <a:extLst>
              <a:ext uri="{FF2B5EF4-FFF2-40B4-BE49-F238E27FC236}">
                <a16:creationId xmlns:a16="http://schemas.microsoft.com/office/drawing/2014/main" id="{81638346-7A99-A46A-1033-104C508C1EF2}"/>
              </a:ext>
            </a:extLst>
          </p:cNvPr>
          <p:cNvSpPr>
            <a:spLocks noGrp="1"/>
          </p:cNvSpPr>
          <p:nvPr>
            <p:ph type="title"/>
          </p:nvPr>
        </p:nvSpPr>
        <p:spPr/>
        <p:txBody>
          <a:bodyPr/>
          <a:lstStyle/>
          <a:p>
            <a:r>
              <a:rPr lang="fr-FR"/>
              <a:t>Pour quels besoins ?</a:t>
            </a:r>
          </a:p>
        </p:txBody>
      </p:sp>
      <p:sp>
        <p:nvSpPr>
          <p:cNvPr id="3" name="Espace réservé du texte 2">
            <a:extLst>
              <a:ext uri="{FF2B5EF4-FFF2-40B4-BE49-F238E27FC236}">
                <a16:creationId xmlns:a16="http://schemas.microsoft.com/office/drawing/2014/main" id="{DC1F1247-DE3A-2EC9-B371-838DF74AEBF8}"/>
              </a:ext>
            </a:extLst>
          </p:cNvPr>
          <p:cNvSpPr>
            <a:spLocks noGrp="1"/>
          </p:cNvSpPr>
          <p:nvPr>
            <p:ph type="body" sz="quarter" idx="17"/>
          </p:nvPr>
        </p:nvSpPr>
        <p:spPr>
          <a:xfrm>
            <a:off x="6346875" y="1884464"/>
            <a:ext cx="4110979" cy="1728000"/>
          </a:xfrm>
          <a:prstGeom prst="roundRect">
            <a:avLst/>
          </a:prstGeom>
          <a:solidFill>
            <a:schemeClr val="bg1"/>
          </a:solidFill>
        </p:spPr>
        <p:txBody>
          <a:bodyPr lIns="72000" tIns="72000" rIns="72000" bIns="72000"/>
          <a:lstStyle/>
          <a:p>
            <a:pPr marL="285750" indent="-285750">
              <a:buFont typeface="Arial" panose="020B0604020202020204" pitchFamily="34" charset="0"/>
              <a:buChar char="•"/>
            </a:pPr>
            <a:r>
              <a:rPr lang="fr-FR" sz="1600"/>
              <a:t>Suivre l’avancement de la gestion</a:t>
            </a:r>
          </a:p>
          <a:p>
            <a:r>
              <a:rPr lang="fr-FR" sz="1200" b="0"/>
              <a:t>J’ai besoin de vérifier le bon avancement de la gestion du portefeuille.</a:t>
            </a:r>
          </a:p>
          <a:p>
            <a:r>
              <a:rPr lang="fr-FR" sz="1200" b="0"/>
              <a:t>Réponse du tableau de bord : </a:t>
            </a:r>
            <a:r>
              <a:rPr lang="fr-FR" sz="1200" b="0">
                <a:solidFill>
                  <a:schemeClr val="accent1">
                    <a:lumMod val="75000"/>
                  </a:schemeClr>
                </a:solidFill>
              </a:rPr>
              <a:t>Les tâches en cours sous forme de liste ou d’indicateurs, Les tâches complétées …</a:t>
            </a:r>
            <a:endParaRPr lang="fr-FR" sz="1200" b="0"/>
          </a:p>
        </p:txBody>
      </p:sp>
      <p:sp>
        <p:nvSpPr>
          <p:cNvPr id="6" name="Espace réservé du texte 2">
            <a:extLst>
              <a:ext uri="{FF2B5EF4-FFF2-40B4-BE49-F238E27FC236}">
                <a16:creationId xmlns:a16="http://schemas.microsoft.com/office/drawing/2014/main" id="{E63CEACA-627A-C4F5-5804-BDC01A9B89A5}"/>
              </a:ext>
            </a:extLst>
          </p:cNvPr>
          <p:cNvSpPr txBox="1">
            <a:spLocks/>
          </p:cNvSpPr>
          <p:nvPr/>
        </p:nvSpPr>
        <p:spPr>
          <a:xfrm>
            <a:off x="1447467" y="3839453"/>
            <a:ext cx="4110979" cy="1728786"/>
          </a:xfrm>
          <a:prstGeom prst="roundRect">
            <a:avLst/>
          </a:prstGeom>
          <a:solidFill>
            <a:schemeClr val="bg1"/>
          </a:solidFill>
        </p:spPr>
        <p:txBody>
          <a:bodyPr lIns="72000" tIns="72000" rIns="72000" bIns="72000"/>
          <a:lstStyle>
            <a:lvl1pPr marL="0" indent="0" algn="l" defTabSz="914400" rtl="0" eaLnBrk="1" latinLnBrk="0" hangingPunct="1">
              <a:lnSpc>
                <a:spcPct val="90000"/>
              </a:lnSpc>
              <a:spcBef>
                <a:spcPts val="0"/>
              </a:spcBef>
              <a:spcAft>
                <a:spcPts val="1200"/>
              </a:spcAft>
              <a:buFontTx/>
              <a:buNone/>
              <a:defRPr sz="24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2000" b="1" kern="1200">
                <a:solidFill>
                  <a:schemeClr val="tx2"/>
                </a:solidFill>
                <a:latin typeface="+mn-lt"/>
                <a:ea typeface="+mn-ea"/>
                <a:cs typeface="+mn-cs"/>
              </a:defRPr>
            </a:lvl2pPr>
            <a:lvl3pPr marL="0" indent="0" algn="l" defTabSz="914400" rtl="0" eaLnBrk="1" latinLnBrk="0" hangingPunct="1">
              <a:lnSpc>
                <a:spcPct val="110000"/>
              </a:lnSpc>
              <a:spcBef>
                <a:spcPts val="300"/>
              </a:spcBef>
              <a:buFontTx/>
              <a:buNone/>
              <a:defRPr sz="1600" kern="1200">
                <a:solidFill>
                  <a:schemeClr val="tx1"/>
                </a:solidFill>
                <a:latin typeface="+mn-lt"/>
                <a:ea typeface="+mn-ea"/>
                <a:cs typeface="+mn-cs"/>
              </a:defRPr>
            </a:lvl3pPr>
            <a:lvl4pPr marL="180000" indent="-180000" algn="l" defTabSz="914400" rtl="0" eaLnBrk="1" latinLnBrk="0" hangingPunct="1">
              <a:lnSpc>
                <a:spcPct val="110000"/>
              </a:lnSpc>
              <a:spcBef>
                <a:spcPts val="300"/>
              </a:spcBef>
              <a:buClr>
                <a:schemeClr val="tx2"/>
              </a:buClr>
              <a:buFont typeface="Symbol" panose="05050102010706020507" pitchFamily="18" charset="2"/>
              <a:buChar char="·"/>
              <a:defRPr sz="1600" kern="1200">
                <a:solidFill>
                  <a:schemeClr val="tx1"/>
                </a:solidFill>
                <a:latin typeface="+mn-lt"/>
                <a:ea typeface="+mn-ea"/>
                <a:cs typeface="+mn-cs"/>
              </a:defRPr>
            </a:lvl4pPr>
            <a:lvl5pPr marL="360000" indent="-180000" algn="l" defTabSz="914400" rtl="0" eaLnBrk="1" latinLnBrk="0" hangingPunct="1">
              <a:lnSpc>
                <a:spcPct val="110000"/>
              </a:lnSpc>
              <a:spcBef>
                <a:spcPts val="300"/>
              </a:spcBef>
              <a:buClrTx/>
              <a:buFont typeface="Arial"/>
              <a:buChar char="•"/>
              <a:defRPr sz="1400" i="0" kern="1200">
                <a:solidFill>
                  <a:schemeClr val="tx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fr-FR" sz="1600"/>
              <a:t>Suivre ses tâches de gestion</a:t>
            </a:r>
          </a:p>
          <a:p>
            <a:pPr marR="0" lvl="0" fontAlgn="auto">
              <a:buClrTx/>
              <a:buSzTx/>
              <a:tabLst/>
              <a:defRPr/>
            </a:pPr>
            <a:r>
              <a:rPr lang="fr-FR" sz="1200" b="0"/>
              <a:t>J’ai besoin d’avoir la vision rapide des actions à réaliser, de pouvoir me diriger facilement vers mes tâches les plus fréquentes</a:t>
            </a:r>
          </a:p>
          <a:p>
            <a:r>
              <a:rPr lang="fr-FR" sz="1200" b="0"/>
              <a:t>Réponse du tableau de bord : </a:t>
            </a:r>
            <a:r>
              <a:rPr lang="fr-FR" sz="1200" b="0">
                <a:solidFill>
                  <a:schemeClr val="accent1">
                    <a:lumMod val="75000"/>
                  </a:schemeClr>
                </a:solidFill>
              </a:rPr>
              <a:t>Tableau des tâches en cours avec leur statut, Tableau des dernières modifications</a:t>
            </a:r>
          </a:p>
        </p:txBody>
      </p:sp>
      <p:sp>
        <p:nvSpPr>
          <p:cNvPr id="7" name="Espace réservé du texte 2">
            <a:extLst>
              <a:ext uri="{FF2B5EF4-FFF2-40B4-BE49-F238E27FC236}">
                <a16:creationId xmlns:a16="http://schemas.microsoft.com/office/drawing/2014/main" id="{2A31CF24-79BA-B46E-66F0-A76D73848688}"/>
              </a:ext>
            </a:extLst>
          </p:cNvPr>
          <p:cNvSpPr txBox="1">
            <a:spLocks/>
          </p:cNvSpPr>
          <p:nvPr/>
        </p:nvSpPr>
        <p:spPr>
          <a:xfrm>
            <a:off x="6346874" y="3839453"/>
            <a:ext cx="4110979" cy="1728786"/>
          </a:xfrm>
          <a:prstGeom prst="roundRect">
            <a:avLst/>
          </a:prstGeom>
          <a:solidFill>
            <a:schemeClr val="bg1"/>
          </a:solidFill>
        </p:spPr>
        <p:txBody>
          <a:bodyPr lIns="72000" tIns="72000" rIns="72000" bIns="72000"/>
          <a:lstStyle>
            <a:lvl1pPr marL="0" indent="0" algn="l" defTabSz="914400" rtl="0" eaLnBrk="1" latinLnBrk="0" hangingPunct="1">
              <a:lnSpc>
                <a:spcPct val="90000"/>
              </a:lnSpc>
              <a:spcBef>
                <a:spcPts val="0"/>
              </a:spcBef>
              <a:spcAft>
                <a:spcPts val="1200"/>
              </a:spcAft>
              <a:buFontTx/>
              <a:buNone/>
              <a:defRPr sz="24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2000" b="1" kern="1200">
                <a:solidFill>
                  <a:schemeClr val="tx2"/>
                </a:solidFill>
                <a:latin typeface="+mn-lt"/>
                <a:ea typeface="+mn-ea"/>
                <a:cs typeface="+mn-cs"/>
              </a:defRPr>
            </a:lvl2pPr>
            <a:lvl3pPr marL="0" indent="0" algn="l" defTabSz="914400" rtl="0" eaLnBrk="1" latinLnBrk="0" hangingPunct="1">
              <a:lnSpc>
                <a:spcPct val="110000"/>
              </a:lnSpc>
              <a:spcBef>
                <a:spcPts val="300"/>
              </a:spcBef>
              <a:buFontTx/>
              <a:buNone/>
              <a:defRPr sz="1600" kern="1200">
                <a:solidFill>
                  <a:schemeClr val="tx1"/>
                </a:solidFill>
                <a:latin typeface="+mn-lt"/>
                <a:ea typeface="+mn-ea"/>
                <a:cs typeface="+mn-cs"/>
              </a:defRPr>
            </a:lvl3pPr>
            <a:lvl4pPr marL="180000" indent="-180000" algn="l" defTabSz="914400" rtl="0" eaLnBrk="1" latinLnBrk="0" hangingPunct="1">
              <a:lnSpc>
                <a:spcPct val="110000"/>
              </a:lnSpc>
              <a:spcBef>
                <a:spcPts val="300"/>
              </a:spcBef>
              <a:buClr>
                <a:schemeClr val="tx2"/>
              </a:buClr>
              <a:buFont typeface="Symbol" panose="05050102010706020507" pitchFamily="18" charset="2"/>
              <a:buChar char="·"/>
              <a:defRPr sz="1600" kern="1200">
                <a:solidFill>
                  <a:schemeClr val="tx1"/>
                </a:solidFill>
                <a:latin typeface="+mn-lt"/>
                <a:ea typeface="+mn-ea"/>
                <a:cs typeface="+mn-cs"/>
              </a:defRPr>
            </a:lvl4pPr>
            <a:lvl5pPr marL="360000" indent="-180000" algn="l" defTabSz="914400" rtl="0" eaLnBrk="1" latinLnBrk="0" hangingPunct="1">
              <a:lnSpc>
                <a:spcPct val="110000"/>
              </a:lnSpc>
              <a:spcBef>
                <a:spcPts val="300"/>
              </a:spcBef>
              <a:buClrTx/>
              <a:buFont typeface="Arial"/>
              <a:buChar char="•"/>
              <a:defRPr sz="1400" i="0" kern="1200">
                <a:solidFill>
                  <a:schemeClr val="tx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fr-FR" sz="1600"/>
              <a:t>Surveiller le portefeuille </a:t>
            </a:r>
          </a:p>
          <a:p>
            <a:r>
              <a:rPr lang="fr-FR" sz="1200" b="0"/>
              <a:t>J’ai besoin de suivre l’évolution du portefeuille de gestion.</a:t>
            </a:r>
          </a:p>
          <a:p>
            <a:r>
              <a:rPr lang="fr-FR" sz="1200" b="0"/>
              <a:t>Réponse du tableau de bord : </a:t>
            </a:r>
            <a:r>
              <a:rPr lang="fr-FR" sz="1200" b="0">
                <a:solidFill>
                  <a:schemeClr val="accent1">
                    <a:lumMod val="75000"/>
                  </a:schemeClr>
                </a:solidFill>
              </a:rPr>
              <a:t>Tableaux des entités de gestion avec différents critères, ou sous forme d’indicateurs </a:t>
            </a:r>
          </a:p>
        </p:txBody>
      </p:sp>
      <p:pic>
        <p:nvPicPr>
          <p:cNvPr id="15" name="Image 14">
            <a:extLst>
              <a:ext uri="{FF2B5EF4-FFF2-40B4-BE49-F238E27FC236}">
                <a16:creationId xmlns:a16="http://schemas.microsoft.com/office/drawing/2014/main" id="{A2F83C1A-996A-6E57-3CA3-8FA04A3FC0F8}"/>
              </a:ext>
            </a:extLst>
          </p:cNvPr>
          <p:cNvPicPr>
            <a:picLocks noChangeAspect="1"/>
          </p:cNvPicPr>
          <p:nvPr/>
        </p:nvPicPr>
        <p:blipFill>
          <a:blip r:embed="rId3"/>
          <a:stretch>
            <a:fillRect/>
          </a:stretch>
        </p:blipFill>
        <p:spPr>
          <a:xfrm>
            <a:off x="10845747" y="1919888"/>
            <a:ext cx="1075108" cy="1385786"/>
          </a:xfrm>
          <a:prstGeom prst="rect">
            <a:avLst/>
          </a:prstGeom>
        </p:spPr>
      </p:pic>
      <p:sp>
        <p:nvSpPr>
          <p:cNvPr id="9" name="Espace réservé du texte 2">
            <a:extLst>
              <a:ext uri="{FF2B5EF4-FFF2-40B4-BE49-F238E27FC236}">
                <a16:creationId xmlns:a16="http://schemas.microsoft.com/office/drawing/2014/main" id="{1373C4A2-2609-47B5-B82E-AD69DA0C983B}"/>
              </a:ext>
            </a:extLst>
          </p:cNvPr>
          <p:cNvSpPr txBox="1">
            <a:spLocks/>
          </p:cNvSpPr>
          <p:nvPr/>
        </p:nvSpPr>
        <p:spPr>
          <a:xfrm>
            <a:off x="1447467" y="1884465"/>
            <a:ext cx="4110979" cy="1728786"/>
          </a:xfrm>
          <a:prstGeom prst="roundRect">
            <a:avLst/>
          </a:prstGeom>
          <a:solidFill>
            <a:schemeClr val="bg1"/>
          </a:solidFill>
        </p:spPr>
        <p:txBody>
          <a:bodyPr lIns="72000" tIns="72000" rIns="72000" bIns="72000"/>
          <a:lstStyle>
            <a:lvl1pPr marL="0" indent="0" algn="l" defTabSz="914400" rtl="0" eaLnBrk="1" latinLnBrk="0" hangingPunct="1">
              <a:lnSpc>
                <a:spcPct val="90000"/>
              </a:lnSpc>
              <a:spcBef>
                <a:spcPts val="0"/>
              </a:spcBef>
              <a:spcAft>
                <a:spcPts val="1200"/>
              </a:spcAft>
              <a:buFontTx/>
              <a:buNone/>
              <a:defRPr sz="24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2000" b="1" kern="1200">
                <a:solidFill>
                  <a:schemeClr val="tx2"/>
                </a:solidFill>
                <a:latin typeface="+mn-lt"/>
                <a:ea typeface="+mn-ea"/>
                <a:cs typeface="+mn-cs"/>
              </a:defRPr>
            </a:lvl2pPr>
            <a:lvl3pPr marL="0" indent="0" algn="l" defTabSz="914400" rtl="0" eaLnBrk="1" latinLnBrk="0" hangingPunct="1">
              <a:lnSpc>
                <a:spcPct val="110000"/>
              </a:lnSpc>
              <a:spcBef>
                <a:spcPts val="300"/>
              </a:spcBef>
              <a:buFontTx/>
              <a:buNone/>
              <a:defRPr sz="1600" kern="1200">
                <a:solidFill>
                  <a:schemeClr val="tx1"/>
                </a:solidFill>
                <a:latin typeface="+mn-lt"/>
                <a:ea typeface="+mn-ea"/>
                <a:cs typeface="+mn-cs"/>
              </a:defRPr>
            </a:lvl3pPr>
            <a:lvl4pPr marL="180000" indent="-180000" algn="l" defTabSz="914400" rtl="0" eaLnBrk="1" latinLnBrk="0" hangingPunct="1">
              <a:lnSpc>
                <a:spcPct val="110000"/>
              </a:lnSpc>
              <a:spcBef>
                <a:spcPts val="300"/>
              </a:spcBef>
              <a:buClr>
                <a:schemeClr val="tx2"/>
              </a:buClr>
              <a:buFont typeface="Symbol" panose="05050102010706020507" pitchFamily="18" charset="2"/>
              <a:buChar char="·"/>
              <a:defRPr sz="1600" kern="1200">
                <a:solidFill>
                  <a:schemeClr val="tx1"/>
                </a:solidFill>
                <a:latin typeface="+mn-lt"/>
                <a:ea typeface="+mn-ea"/>
                <a:cs typeface="+mn-cs"/>
              </a:defRPr>
            </a:lvl4pPr>
            <a:lvl5pPr marL="360000" indent="-180000" algn="l" defTabSz="914400" rtl="0" eaLnBrk="1" latinLnBrk="0" hangingPunct="1">
              <a:lnSpc>
                <a:spcPct val="110000"/>
              </a:lnSpc>
              <a:spcBef>
                <a:spcPts val="300"/>
              </a:spcBef>
              <a:buClrTx/>
              <a:buFont typeface="Arial"/>
              <a:buChar char="•"/>
              <a:defRPr sz="1400" i="0" kern="1200">
                <a:solidFill>
                  <a:schemeClr val="tx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fr-FR" sz="1600"/>
              <a:t>Accéder facilement à l’information</a:t>
            </a:r>
          </a:p>
          <a:p>
            <a:r>
              <a:rPr lang="fr-FR" sz="1200" b="0"/>
              <a:t>J’ai besoin de d’accéder rapidement à l’information souhaitée pour réaliser mes actions.</a:t>
            </a:r>
          </a:p>
          <a:p>
            <a:r>
              <a:rPr lang="fr-FR" sz="1200" b="0"/>
              <a:t>Réponse du tableau de bord : </a:t>
            </a:r>
            <a:r>
              <a:rPr lang="fr-FR" sz="1200" b="0">
                <a:solidFill>
                  <a:schemeClr val="accent1">
                    <a:lumMod val="75000"/>
                  </a:schemeClr>
                </a:solidFill>
              </a:rPr>
              <a:t>Recherches préférentielles enregistrées, Raccourcis menu</a:t>
            </a:r>
          </a:p>
        </p:txBody>
      </p:sp>
    </p:spTree>
    <p:extLst>
      <p:ext uri="{BB962C8B-B14F-4D97-AF65-F5344CB8AC3E}">
        <p14:creationId xmlns:p14="http://schemas.microsoft.com/office/powerpoint/2010/main" val="73827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ulle narrative : rectangle 4">
            <a:extLst>
              <a:ext uri="{FF2B5EF4-FFF2-40B4-BE49-F238E27FC236}">
                <a16:creationId xmlns:a16="http://schemas.microsoft.com/office/drawing/2014/main" id="{4D14968A-0176-DBA7-7605-4CE2982C100B}"/>
              </a:ext>
            </a:extLst>
          </p:cNvPr>
          <p:cNvSpPr/>
          <p:nvPr/>
        </p:nvSpPr>
        <p:spPr>
          <a:xfrm>
            <a:off x="6182578" y="2386584"/>
            <a:ext cx="4448605" cy="1980000"/>
          </a:xfrm>
          <a:prstGeom prst="wedgeRectCallout">
            <a:avLst>
              <a:gd name="adj1" fmla="val 54655"/>
              <a:gd name="adj2" fmla="val -29165"/>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81638346-7A99-A46A-1033-104C508C1EF2}"/>
              </a:ext>
            </a:extLst>
          </p:cNvPr>
          <p:cNvSpPr>
            <a:spLocks noGrp="1"/>
          </p:cNvSpPr>
          <p:nvPr>
            <p:ph type="title"/>
          </p:nvPr>
        </p:nvSpPr>
        <p:spPr/>
        <p:txBody>
          <a:bodyPr/>
          <a:lstStyle/>
          <a:p>
            <a:r>
              <a:rPr lang="fr-FR"/>
              <a:t>Pour quels besoins ?</a:t>
            </a:r>
          </a:p>
        </p:txBody>
      </p:sp>
      <p:sp>
        <p:nvSpPr>
          <p:cNvPr id="3" name="Espace réservé du texte 2">
            <a:extLst>
              <a:ext uri="{FF2B5EF4-FFF2-40B4-BE49-F238E27FC236}">
                <a16:creationId xmlns:a16="http://schemas.microsoft.com/office/drawing/2014/main" id="{DC1F1247-DE3A-2EC9-B371-838DF74AEBF8}"/>
              </a:ext>
            </a:extLst>
          </p:cNvPr>
          <p:cNvSpPr>
            <a:spLocks noGrp="1"/>
          </p:cNvSpPr>
          <p:nvPr>
            <p:ph type="body" sz="quarter" idx="17"/>
          </p:nvPr>
        </p:nvSpPr>
        <p:spPr>
          <a:xfrm>
            <a:off x="6346875" y="2542832"/>
            <a:ext cx="4110979" cy="1728000"/>
          </a:xfrm>
          <a:prstGeom prst="roundRect">
            <a:avLst/>
          </a:prstGeom>
          <a:solidFill>
            <a:schemeClr val="bg1"/>
          </a:solidFill>
        </p:spPr>
        <p:txBody>
          <a:bodyPr lIns="72000" tIns="72000" rIns="72000" bIns="72000"/>
          <a:lstStyle/>
          <a:p>
            <a:pPr marL="285750" indent="-285750">
              <a:buFont typeface="Arial" panose="020B0604020202020204" pitchFamily="34" charset="0"/>
              <a:buChar char="•"/>
            </a:pPr>
            <a:r>
              <a:rPr lang="fr-FR" sz="1600"/>
              <a:t>Suivi indicateurs</a:t>
            </a:r>
          </a:p>
          <a:p>
            <a:r>
              <a:rPr lang="fr-FR" sz="1200" b="0"/>
              <a:t>J’ai besoin pour le suivi contractuel de connaître l’évolution des portefeuilles de gestion.</a:t>
            </a:r>
          </a:p>
          <a:p>
            <a:r>
              <a:rPr lang="fr-FR" sz="1200" b="0"/>
              <a:t>Réponse du tableau de bord : </a:t>
            </a:r>
            <a:r>
              <a:rPr lang="fr-FR" sz="1200" b="0">
                <a:solidFill>
                  <a:schemeClr val="accent1">
                    <a:lumMod val="75000"/>
                  </a:schemeClr>
                </a:solidFill>
              </a:rPr>
              <a:t>Indicateurs de type nombre d’entités ( rentes, dossiers de liquidation, prestations pour déclaration </a:t>
            </a:r>
            <a:r>
              <a:rPr lang="fr-FR" sz="1200" b="0" err="1">
                <a:solidFill>
                  <a:schemeClr val="accent1">
                    <a:lumMod val="75000"/>
                  </a:schemeClr>
                </a:solidFill>
              </a:rPr>
              <a:t>PASRAU</a:t>
            </a:r>
            <a:r>
              <a:rPr lang="fr-FR" sz="1200" b="0">
                <a:solidFill>
                  <a:schemeClr val="accent1">
                    <a:lumMod val="75000"/>
                  </a:schemeClr>
                </a:solidFill>
              </a:rPr>
              <a:t>)</a:t>
            </a:r>
          </a:p>
        </p:txBody>
      </p:sp>
      <p:pic>
        <p:nvPicPr>
          <p:cNvPr id="10" name="Image 9">
            <a:extLst>
              <a:ext uri="{FF2B5EF4-FFF2-40B4-BE49-F238E27FC236}">
                <a16:creationId xmlns:a16="http://schemas.microsoft.com/office/drawing/2014/main" id="{1B374B87-9F9C-2EF3-17E3-13AECA56EFF9}"/>
              </a:ext>
            </a:extLst>
          </p:cNvPr>
          <p:cNvPicPr>
            <a:picLocks noChangeAspect="1"/>
          </p:cNvPicPr>
          <p:nvPr/>
        </p:nvPicPr>
        <p:blipFill>
          <a:blip r:embed="rId2"/>
          <a:stretch>
            <a:fillRect/>
          </a:stretch>
        </p:blipFill>
        <p:spPr>
          <a:xfrm>
            <a:off x="10957560" y="2658817"/>
            <a:ext cx="1133933" cy="1496030"/>
          </a:xfrm>
          <a:prstGeom prst="rect">
            <a:avLst/>
          </a:prstGeom>
        </p:spPr>
      </p:pic>
      <p:sp>
        <p:nvSpPr>
          <p:cNvPr id="6" name="Bulle narrative : rectangle 5">
            <a:extLst>
              <a:ext uri="{FF2B5EF4-FFF2-40B4-BE49-F238E27FC236}">
                <a16:creationId xmlns:a16="http://schemas.microsoft.com/office/drawing/2014/main" id="{1A3A478B-FBCB-8C52-0668-2708B8D28296}"/>
              </a:ext>
            </a:extLst>
          </p:cNvPr>
          <p:cNvSpPr/>
          <p:nvPr/>
        </p:nvSpPr>
        <p:spPr>
          <a:xfrm>
            <a:off x="1234440" y="2385797"/>
            <a:ext cx="4448605" cy="1980000"/>
          </a:xfrm>
          <a:prstGeom prst="wedgeRectCallout">
            <a:avLst>
              <a:gd name="adj1" fmla="val -54365"/>
              <a:gd name="adj2" fmla="val -23739"/>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Espace réservé du texte 2">
            <a:extLst>
              <a:ext uri="{FF2B5EF4-FFF2-40B4-BE49-F238E27FC236}">
                <a16:creationId xmlns:a16="http://schemas.microsoft.com/office/drawing/2014/main" id="{B392D725-122A-13D4-2EE0-0F2CB50C3A12}"/>
              </a:ext>
            </a:extLst>
          </p:cNvPr>
          <p:cNvSpPr txBox="1">
            <a:spLocks/>
          </p:cNvSpPr>
          <p:nvPr/>
        </p:nvSpPr>
        <p:spPr>
          <a:xfrm>
            <a:off x="1447467" y="2542046"/>
            <a:ext cx="4110979" cy="1728786"/>
          </a:xfrm>
          <a:prstGeom prst="roundRect">
            <a:avLst/>
          </a:prstGeom>
          <a:solidFill>
            <a:schemeClr val="bg1"/>
          </a:solidFill>
        </p:spPr>
        <p:txBody>
          <a:bodyPr lIns="72000" tIns="72000" rIns="72000" bIns="72000"/>
          <a:lstStyle>
            <a:lvl1pPr marL="0" indent="0" algn="l" defTabSz="914400" rtl="0" eaLnBrk="1" latinLnBrk="0" hangingPunct="1">
              <a:lnSpc>
                <a:spcPct val="90000"/>
              </a:lnSpc>
              <a:spcBef>
                <a:spcPts val="0"/>
              </a:spcBef>
              <a:spcAft>
                <a:spcPts val="1200"/>
              </a:spcAft>
              <a:buFontTx/>
              <a:buNone/>
              <a:defRPr sz="24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2000" b="1" kern="1200">
                <a:solidFill>
                  <a:schemeClr val="tx2"/>
                </a:solidFill>
                <a:latin typeface="+mn-lt"/>
                <a:ea typeface="+mn-ea"/>
                <a:cs typeface="+mn-cs"/>
              </a:defRPr>
            </a:lvl2pPr>
            <a:lvl3pPr marL="0" indent="0" algn="l" defTabSz="914400" rtl="0" eaLnBrk="1" latinLnBrk="0" hangingPunct="1">
              <a:lnSpc>
                <a:spcPct val="110000"/>
              </a:lnSpc>
              <a:spcBef>
                <a:spcPts val="300"/>
              </a:spcBef>
              <a:buFontTx/>
              <a:buNone/>
              <a:defRPr sz="1600" kern="1200">
                <a:solidFill>
                  <a:schemeClr val="tx1"/>
                </a:solidFill>
                <a:latin typeface="+mn-lt"/>
                <a:ea typeface="+mn-ea"/>
                <a:cs typeface="+mn-cs"/>
              </a:defRPr>
            </a:lvl3pPr>
            <a:lvl4pPr marL="180000" indent="-180000" algn="l" defTabSz="914400" rtl="0" eaLnBrk="1" latinLnBrk="0" hangingPunct="1">
              <a:lnSpc>
                <a:spcPct val="110000"/>
              </a:lnSpc>
              <a:spcBef>
                <a:spcPts val="300"/>
              </a:spcBef>
              <a:buClr>
                <a:schemeClr val="tx2"/>
              </a:buClr>
              <a:buFont typeface="Symbol" panose="05050102010706020507" pitchFamily="18" charset="2"/>
              <a:buChar char="·"/>
              <a:defRPr sz="1600" kern="1200">
                <a:solidFill>
                  <a:schemeClr val="tx1"/>
                </a:solidFill>
                <a:latin typeface="+mn-lt"/>
                <a:ea typeface="+mn-ea"/>
                <a:cs typeface="+mn-cs"/>
              </a:defRPr>
            </a:lvl4pPr>
            <a:lvl5pPr marL="360000" indent="-180000" algn="l" defTabSz="914400" rtl="0" eaLnBrk="1" latinLnBrk="0" hangingPunct="1">
              <a:lnSpc>
                <a:spcPct val="110000"/>
              </a:lnSpc>
              <a:spcBef>
                <a:spcPts val="300"/>
              </a:spcBef>
              <a:buClrTx/>
              <a:buFont typeface="Arial"/>
              <a:buChar char="•"/>
              <a:defRPr sz="1400" i="0" kern="1200">
                <a:solidFill>
                  <a:schemeClr val="tx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fr-FR" sz="1600"/>
              <a:t>Suivi de l'Engagement Utilisateur</a:t>
            </a:r>
          </a:p>
          <a:p>
            <a:r>
              <a:rPr lang="fr-FR" sz="1200" b="0"/>
              <a:t>Je souhaite mesurer l'engagement et l'utilisation active de l'application par les utilisateurs et voir l'adoption des fonctionnalités</a:t>
            </a:r>
          </a:p>
          <a:p>
            <a:r>
              <a:rPr lang="fr-FR" sz="1200" b="0"/>
              <a:t>Réponse du tableau de bord : Statistiques d'engagement telles que le </a:t>
            </a:r>
            <a:r>
              <a:rPr lang="fr-FR" sz="1200" b="0">
                <a:solidFill>
                  <a:schemeClr val="accent1">
                    <a:lumMod val="75000"/>
                  </a:schemeClr>
                </a:solidFill>
              </a:rPr>
              <a:t>taux de connexion quotidien et les fonctionnalités les plus utilisées</a:t>
            </a:r>
            <a:r>
              <a:rPr lang="fr-FR" sz="1200" b="0"/>
              <a:t>.</a:t>
            </a:r>
          </a:p>
        </p:txBody>
      </p:sp>
      <p:pic>
        <p:nvPicPr>
          <p:cNvPr id="11" name="Image 10">
            <a:extLst>
              <a:ext uri="{FF2B5EF4-FFF2-40B4-BE49-F238E27FC236}">
                <a16:creationId xmlns:a16="http://schemas.microsoft.com/office/drawing/2014/main" id="{F2250AE0-2332-D479-15DC-FCA99B436AFA}"/>
              </a:ext>
            </a:extLst>
          </p:cNvPr>
          <p:cNvPicPr>
            <a:picLocks noChangeAspect="1"/>
          </p:cNvPicPr>
          <p:nvPr/>
        </p:nvPicPr>
        <p:blipFill>
          <a:blip r:embed="rId3"/>
          <a:stretch>
            <a:fillRect/>
          </a:stretch>
        </p:blipFill>
        <p:spPr>
          <a:xfrm>
            <a:off x="-55232" y="2713152"/>
            <a:ext cx="1075108" cy="1385786"/>
          </a:xfrm>
          <a:prstGeom prst="rect">
            <a:avLst/>
          </a:prstGeom>
        </p:spPr>
      </p:pic>
    </p:spTree>
    <p:extLst>
      <p:ext uri="{BB962C8B-B14F-4D97-AF65-F5344CB8AC3E}">
        <p14:creationId xmlns:p14="http://schemas.microsoft.com/office/powerpoint/2010/main" val="297335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7D80338A-5730-E93E-8F67-9AB1B920B535}"/>
              </a:ext>
            </a:extLst>
          </p:cNvPr>
          <p:cNvSpPr>
            <a:spLocks noGrp="1"/>
          </p:cNvSpPr>
          <p:nvPr>
            <p:ph type="body" sz="quarter" idx="18"/>
          </p:nvPr>
        </p:nvSpPr>
        <p:spPr>
          <a:xfrm>
            <a:off x="6280122" y="1035084"/>
            <a:ext cx="2143456" cy="536697"/>
          </a:xfrm>
        </p:spPr>
        <p:txBody>
          <a:bodyPr anchor="ctr" anchorCtr="0"/>
          <a:lstStyle/>
          <a:p>
            <a:r>
              <a:rPr lang="fr-FR" sz="1800"/>
              <a:t>Réponse</a:t>
            </a:r>
          </a:p>
        </p:txBody>
      </p:sp>
      <p:sp>
        <p:nvSpPr>
          <p:cNvPr id="6" name="Espace réservé du texte 5">
            <a:extLst>
              <a:ext uri="{FF2B5EF4-FFF2-40B4-BE49-F238E27FC236}">
                <a16:creationId xmlns:a16="http://schemas.microsoft.com/office/drawing/2014/main" id="{3B44B519-AAD2-3998-1D5F-DA6A064D599D}"/>
              </a:ext>
            </a:extLst>
          </p:cNvPr>
          <p:cNvSpPr>
            <a:spLocks noGrp="1"/>
          </p:cNvSpPr>
          <p:nvPr>
            <p:ph type="body" sz="quarter" idx="19"/>
          </p:nvPr>
        </p:nvSpPr>
        <p:spPr>
          <a:xfrm>
            <a:off x="4007768" y="1008845"/>
            <a:ext cx="1937468" cy="572405"/>
          </a:xfrm>
        </p:spPr>
        <p:txBody>
          <a:bodyPr anchor="ctr" anchorCtr="0"/>
          <a:lstStyle/>
          <a:p>
            <a:r>
              <a:rPr lang="fr-FR" sz="1800"/>
              <a:t>Usage</a:t>
            </a:r>
          </a:p>
        </p:txBody>
      </p:sp>
      <p:sp>
        <p:nvSpPr>
          <p:cNvPr id="7" name="Espace réservé du texte 6">
            <a:extLst>
              <a:ext uri="{FF2B5EF4-FFF2-40B4-BE49-F238E27FC236}">
                <a16:creationId xmlns:a16="http://schemas.microsoft.com/office/drawing/2014/main" id="{70F08450-5CE0-0584-39C1-FBE27078C8E0}"/>
              </a:ext>
            </a:extLst>
          </p:cNvPr>
          <p:cNvSpPr>
            <a:spLocks noGrp="1"/>
          </p:cNvSpPr>
          <p:nvPr>
            <p:ph type="body" sz="quarter" idx="20"/>
          </p:nvPr>
        </p:nvSpPr>
        <p:spPr>
          <a:xfrm rot="5400000">
            <a:off x="7464571" y="573890"/>
            <a:ext cx="720000" cy="3468445"/>
          </a:xfrm>
        </p:spPr>
        <p:txBody>
          <a:bodyPr/>
          <a:lstStyle/>
          <a:p>
            <a:r>
              <a:rPr lang="fr-FR"/>
              <a:t>Espace pour faciliter les actions fréquentes </a:t>
            </a:r>
          </a:p>
        </p:txBody>
      </p:sp>
      <p:sp>
        <p:nvSpPr>
          <p:cNvPr id="8" name="Espace réservé du texte 7">
            <a:extLst>
              <a:ext uri="{FF2B5EF4-FFF2-40B4-BE49-F238E27FC236}">
                <a16:creationId xmlns:a16="http://schemas.microsoft.com/office/drawing/2014/main" id="{185D82BA-174F-7316-197B-429E7AA4E4A9}"/>
              </a:ext>
            </a:extLst>
          </p:cNvPr>
          <p:cNvSpPr>
            <a:spLocks noGrp="1"/>
          </p:cNvSpPr>
          <p:nvPr>
            <p:ph type="body" sz="quarter" idx="22"/>
          </p:nvPr>
        </p:nvSpPr>
        <p:spPr>
          <a:xfrm rot="5400000">
            <a:off x="3870014" y="447781"/>
            <a:ext cx="720000" cy="3720667"/>
          </a:xfrm>
        </p:spPr>
        <p:txBody>
          <a:bodyPr/>
          <a:lstStyle/>
          <a:p>
            <a:r>
              <a:rPr lang="fr-FR" sz="1800"/>
              <a:t>Quotidiens</a:t>
            </a:r>
          </a:p>
        </p:txBody>
      </p:sp>
      <p:sp>
        <p:nvSpPr>
          <p:cNvPr id="13" name="Espace réservé du texte 12">
            <a:extLst>
              <a:ext uri="{FF2B5EF4-FFF2-40B4-BE49-F238E27FC236}">
                <a16:creationId xmlns:a16="http://schemas.microsoft.com/office/drawing/2014/main" id="{339F0983-0EC8-34A1-D135-2A8411733499}"/>
              </a:ext>
            </a:extLst>
          </p:cNvPr>
          <p:cNvSpPr>
            <a:spLocks noGrp="1"/>
          </p:cNvSpPr>
          <p:nvPr>
            <p:ph type="body" sz="quarter" idx="27"/>
          </p:nvPr>
        </p:nvSpPr>
        <p:spPr>
          <a:xfrm rot="5400000">
            <a:off x="6956728" y="2441833"/>
            <a:ext cx="720000" cy="2455087"/>
          </a:xfrm>
        </p:spPr>
        <p:txBody>
          <a:bodyPr/>
          <a:lstStyle/>
          <a:p>
            <a:r>
              <a:rPr lang="fr-FR"/>
              <a:t>Espace pour suivre l’activité</a:t>
            </a:r>
          </a:p>
        </p:txBody>
      </p:sp>
      <p:sp>
        <p:nvSpPr>
          <p:cNvPr id="14" name="Espace réservé du texte 13">
            <a:extLst>
              <a:ext uri="{FF2B5EF4-FFF2-40B4-BE49-F238E27FC236}">
                <a16:creationId xmlns:a16="http://schemas.microsoft.com/office/drawing/2014/main" id="{188999CE-DCC7-575A-B912-B53A8AB6E2A9}"/>
              </a:ext>
            </a:extLst>
          </p:cNvPr>
          <p:cNvSpPr>
            <a:spLocks noGrp="1"/>
          </p:cNvSpPr>
          <p:nvPr>
            <p:ph type="body" sz="quarter" idx="28"/>
          </p:nvPr>
        </p:nvSpPr>
        <p:spPr>
          <a:xfrm rot="5400000">
            <a:off x="4724479" y="2664675"/>
            <a:ext cx="720000" cy="2009408"/>
          </a:xfrm>
        </p:spPr>
        <p:txBody>
          <a:bodyPr/>
          <a:lstStyle/>
          <a:p>
            <a:r>
              <a:rPr lang="fr-FR" sz="1800"/>
              <a:t>Réguliers</a:t>
            </a:r>
            <a:endParaRPr lang="fr-FR"/>
          </a:p>
        </p:txBody>
      </p:sp>
      <p:sp>
        <p:nvSpPr>
          <p:cNvPr id="17" name="Espace réservé du texte 16">
            <a:extLst>
              <a:ext uri="{FF2B5EF4-FFF2-40B4-BE49-F238E27FC236}">
                <a16:creationId xmlns:a16="http://schemas.microsoft.com/office/drawing/2014/main" id="{F982FD04-B6B3-3911-FF40-D3DB2C418F38}"/>
              </a:ext>
            </a:extLst>
          </p:cNvPr>
          <p:cNvSpPr>
            <a:spLocks noGrp="1"/>
          </p:cNvSpPr>
          <p:nvPr>
            <p:ph type="body" sz="quarter" idx="31"/>
          </p:nvPr>
        </p:nvSpPr>
        <p:spPr>
          <a:xfrm rot="5400000">
            <a:off x="7596333" y="3413281"/>
            <a:ext cx="720000" cy="3778249"/>
          </a:xfrm>
        </p:spPr>
        <p:txBody>
          <a:bodyPr/>
          <a:lstStyle/>
          <a:p>
            <a:r>
              <a:rPr lang="fr-FR"/>
              <a:t>Espace pour faciliter l’usage des non experts selon leurs besoins </a:t>
            </a:r>
          </a:p>
        </p:txBody>
      </p:sp>
      <p:sp>
        <p:nvSpPr>
          <p:cNvPr id="18" name="Espace réservé du texte 17">
            <a:extLst>
              <a:ext uri="{FF2B5EF4-FFF2-40B4-BE49-F238E27FC236}">
                <a16:creationId xmlns:a16="http://schemas.microsoft.com/office/drawing/2014/main" id="{012BB005-F0A8-79BC-7C3E-EF29669306E6}"/>
              </a:ext>
            </a:extLst>
          </p:cNvPr>
          <p:cNvSpPr>
            <a:spLocks noGrp="1"/>
          </p:cNvSpPr>
          <p:nvPr>
            <p:ph type="body" sz="quarter" idx="32"/>
          </p:nvPr>
        </p:nvSpPr>
        <p:spPr>
          <a:xfrm rot="5400000">
            <a:off x="3741384" y="3336583"/>
            <a:ext cx="720000" cy="3931649"/>
          </a:xfrm>
        </p:spPr>
        <p:txBody>
          <a:bodyPr/>
          <a:lstStyle/>
          <a:p>
            <a:r>
              <a:rPr lang="fr-FR" sz="1800"/>
              <a:t>Occasionnels</a:t>
            </a:r>
            <a:endParaRPr lang="fr-FR"/>
          </a:p>
        </p:txBody>
      </p:sp>
    </p:spTree>
    <p:extLst>
      <p:ext uri="{BB962C8B-B14F-4D97-AF65-F5344CB8AC3E}">
        <p14:creationId xmlns:p14="http://schemas.microsoft.com/office/powerpoint/2010/main" val="481688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C8BB99-1DFE-50A4-F346-E990AE51EF25}"/>
              </a:ext>
            </a:extLst>
          </p:cNvPr>
          <p:cNvSpPr>
            <a:spLocks noGrp="1"/>
          </p:cNvSpPr>
          <p:nvPr>
            <p:ph type="title"/>
          </p:nvPr>
        </p:nvSpPr>
        <p:spPr/>
        <p:txBody>
          <a:bodyPr/>
          <a:lstStyle/>
          <a:p>
            <a:r>
              <a:rPr lang="fr-FR" dirty="0"/>
              <a:t>Usage des </a:t>
            </a:r>
            <a:r>
              <a:rPr lang="fr-FR" dirty="0" err="1"/>
              <a:t>dashboards</a:t>
            </a:r>
            <a:endParaRPr lang="fr-FR" dirty="0"/>
          </a:p>
        </p:txBody>
      </p:sp>
      <p:sp>
        <p:nvSpPr>
          <p:cNvPr id="3" name="Espace réservé du texte 2">
            <a:extLst>
              <a:ext uri="{FF2B5EF4-FFF2-40B4-BE49-F238E27FC236}">
                <a16:creationId xmlns:a16="http://schemas.microsoft.com/office/drawing/2014/main" id="{C455CDFB-E248-2DCA-0DEE-A7C2121AFBBB}"/>
              </a:ext>
            </a:extLst>
          </p:cNvPr>
          <p:cNvSpPr>
            <a:spLocks noGrp="1"/>
          </p:cNvSpPr>
          <p:nvPr>
            <p:ph type="body" sz="quarter" idx="17"/>
          </p:nvPr>
        </p:nvSpPr>
        <p:spPr>
          <a:xfrm>
            <a:off x="795354" y="1087470"/>
            <a:ext cx="9074150" cy="5660801"/>
          </a:xfrm>
        </p:spPr>
        <p:txBody>
          <a:bodyPr/>
          <a:lstStyle/>
          <a:p>
            <a:r>
              <a:rPr lang="fr-FR" sz="2000" dirty="0"/>
              <a:t>La page d’accueil est le premier </a:t>
            </a:r>
            <a:r>
              <a:rPr lang="fr-FR" sz="2000" dirty="0" err="1"/>
              <a:t>dashboard</a:t>
            </a:r>
            <a:r>
              <a:rPr lang="fr-FR" sz="2000" dirty="0"/>
              <a:t> pour un utilisateur </a:t>
            </a:r>
          </a:p>
          <a:p>
            <a:endParaRPr lang="fr-FR" sz="1600" b="0" dirty="0"/>
          </a:p>
          <a:p>
            <a:r>
              <a:rPr lang="fr-FR" sz="1600" b="0" dirty="0"/>
              <a:t>Affichée à chaque connexion et très régulièrement en navigation par l’utilisateur</a:t>
            </a:r>
          </a:p>
          <a:p>
            <a:r>
              <a:rPr lang="fr-FR" sz="1600" b="0" dirty="0"/>
              <a:t>Elle doit permettre de répondre à des besoins fréquents et donc faciliter l’usage de l’application.</a:t>
            </a:r>
          </a:p>
          <a:p>
            <a:r>
              <a:rPr lang="fr-FR" sz="1600" b="0" dirty="0"/>
              <a:t>Sa conception doit cependant tenir compte du caractère dynamique de l’affichage du </a:t>
            </a:r>
            <a:r>
              <a:rPr lang="fr-FR" sz="1600" b="0" dirty="0" err="1"/>
              <a:t>dashboard</a:t>
            </a:r>
            <a:r>
              <a:rPr lang="fr-FR" sz="1600" b="0" dirty="0"/>
              <a:t> (les informations prévues sont recherchées à chaque affichage) </a:t>
            </a:r>
          </a:p>
          <a:p>
            <a:endParaRPr lang="fr-FR" sz="1600" b="0" dirty="0"/>
          </a:p>
          <a:p>
            <a:endParaRPr lang="fr-FR" sz="1800" dirty="0"/>
          </a:p>
          <a:p>
            <a:endParaRPr lang="fr-FR" sz="1800" dirty="0"/>
          </a:p>
          <a:p>
            <a:endParaRPr lang="fr-FR" sz="1800" dirty="0"/>
          </a:p>
          <a:p>
            <a:endParaRPr lang="fr-FR" sz="1800" dirty="0"/>
          </a:p>
          <a:p>
            <a:endParaRPr lang="fr-FR" sz="1800" dirty="0"/>
          </a:p>
          <a:p>
            <a:endParaRPr lang="fr-FR" sz="1800" dirty="0"/>
          </a:p>
          <a:p>
            <a:endParaRPr lang="fr-FR" sz="1800" dirty="0"/>
          </a:p>
          <a:p>
            <a:endParaRPr lang="fr-FR" sz="1800" dirty="0"/>
          </a:p>
        </p:txBody>
      </p:sp>
      <p:sp>
        <p:nvSpPr>
          <p:cNvPr id="6" name="Espace réservé du texte 2">
            <a:extLst>
              <a:ext uri="{FF2B5EF4-FFF2-40B4-BE49-F238E27FC236}">
                <a16:creationId xmlns:a16="http://schemas.microsoft.com/office/drawing/2014/main" id="{1FA38604-1E7F-51ED-4F00-5F8B60DFA191}"/>
              </a:ext>
            </a:extLst>
          </p:cNvPr>
          <p:cNvSpPr txBox="1">
            <a:spLocks/>
          </p:cNvSpPr>
          <p:nvPr/>
        </p:nvSpPr>
        <p:spPr>
          <a:xfrm>
            <a:off x="223237" y="3669025"/>
            <a:ext cx="4752864" cy="2575463"/>
          </a:xfrm>
          <a:prstGeom prst="rect">
            <a:avLst/>
          </a:prstGeom>
        </p:spPr>
        <p:txBody>
          <a:bodyPr lIns="0" rIns="0"/>
          <a:lstStyle>
            <a:lvl1pPr marL="0" indent="0" algn="l" defTabSz="914400" rtl="0" eaLnBrk="1" latinLnBrk="0" hangingPunct="1">
              <a:lnSpc>
                <a:spcPct val="90000"/>
              </a:lnSpc>
              <a:spcBef>
                <a:spcPts val="0"/>
              </a:spcBef>
              <a:spcAft>
                <a:spcPts val="1200"/>
              </a:spcAft>
              <a:buFontTx/>
              <a:buNone/>
              <a:defRPr sz="24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2000" b="1" kern="1200">
                <a:solidFill>
                  <a:schemeClr val="tx2"/>
                </a:solidFill>
                <a:latin typeface="+mn-lt"/>
                <a:ea typeface="+mn-ea"/>
                <a:cs typeface="+mn-cs"/>
              </a:defRPr>
            </a:lvl2pPr>
            <a:lvl3pPr marL="0" indent="0" algn="l" defTabSz="914400" rtl="0" eaLnBrk="1" latinLnBrk="0" hangingPunct="1">
              <a:lnSpc>
                <a:spcPct val="110000"/>
              </a:lnSpc>
              <a:spcBef>
                <a:spcPts val="300"/>
              </a:spcBef>
              <a:buFontTx/>
              <a:buNone/>
              <a:defRPr sz="1600" kern="1200">
                <a:solidFill>
                  <a:schemeClr val="tx1"/>
                </a:solidFill>
                <a:latin typeface="+mn-lt"/>
                <a:ea typeface="+mn-ea"/>
                <a:cs typeface="+mn-cs"/>
              </a:defRPr>
            </a:lvl3pPr>
            <a:lvl4pPr marL="180000" indent="-180000" algn="l" defTabSz="914400" rtl="0" eaLnBrk="1" latinLnBrk="0" hangingPunct="1">
              <a:lnSpc>
                <a:spcPct val="110000"/>
              </a:lnSpc>
              <a:spcBef>
                <a:spcPts val="300"/>
              </a:spcBef>
              <a:buClr>
                <a:schemeClr val="tx2"/>
              </a:buClr>
              <a:buFont typeface="Symbol" panose="05050102010706020507" pitchFamily="18" charset="2"/>
              <a:buChar char="·"/>
              <a:defRPr sz="1600" kern="1200">
                <a:solidFill>
                  <a:schemeClr val="tx1"/>
                </a:solidFill>
                <a:latin typeface="+mn-lt"/>
                <a:ea typeface="+mn-ea"/>
                <a:cs typeface="+mn-cs"/>
              </a:defRPr>
            </a:lvl4pPr>
            <a:lvl5pPr marL="360000" indent="-180000" algn="l" defTabSz="914400" rtl="0" eaLnBrk="1" latinLnBrk="0" hangingPunct="1">
              <a:lnSpc>
                <a:spcPct val="110000"/>
              </a:lnSpc>
              <a:spcBef>
                <a:spcPts val="300"/>
              </a:spcBef>
              <a:buClrTx/>
              <a:buFont typeface="Arial"/>
              <a:buChar char="•"/>
              <a:defRPr sz="1400" i="0" kern="1200">
                <a:solidFill>
                  <a:schemeClr val="tx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22900" lvl="3" indent="-342900">
              <a:buFont typeface="Wingdings" panose="05000000000000000000" pitchFamily="2" charset="2"/>
              <a:buChar char="Ø"/>
            </a:pPr>
            <a:r>
              <a:rPr lang="fr-FR" sz="1400"/>
              <a:t>Affichage dynamique du Dashboard par défaut de l’utilisateur </a:t>
            </a:r>
          </a:p>
          <a:p>
            <a:pPr marL="522900" lvl="3" indent="-342900">
              <a:buFont typeface="Wingdings" panose="05000000000000000000" pitchFamily="2" charset="2"/>
              <a:buChar char="Ø"/>
            </a:pPr>
            <a:endParaRPr lang="fr-FR" sz="1400"/>
          </a:p>
          <a:p>
            <a:pPr marL="522900" lvl="3" indent="-342900">
              <a:buFont typeface="Wingdings" panose="05000000000000000000" pitchFamily="2" charset="2"/>
              <a:buChar char="Ø"/>
            </a:pPr>
            <a:r>
              <a:rPr lang="fr-FR" sz="1400"/>
              <a:t>Proposer des raccourcis</a:t>
            </a:r>
          </a:p>
          <a:p>
            <a:pPr marL="522900" lvl="3" indent="-342900">
              <a:buFont typeface="Wingdings" panose="05000000000000000000" pitchFamily="2" charset="2"/>
              <a:buChar char="Ø"/>
            </a:pPr>
            <a:endParaRPr lang="fr-FR" sz="1400"/>
          </a:p>
          <a:p>
            <a:pPr marL="522900" lvl="3" indent="-342900">
              <a:buFont typeface="Wingdings" panose="05000000000000000000" pitchFamily="2" charset="2"/>
              <a:buChar char="Ø"/>
            </a:pPr>
            <a:r>
              <a:rPr lang="fr-FR" sz="1400"/>
              <a:t>Afficher des résultats de recherches pré définies</a:t>
            </a:r>
          </a:p>
          <a:p>
            <a:pPr marL="522900" lvl="3" indent="-342900">
              <a:buFont typeface="Wingdings" panose="05000000000000000000" pitchFamily="2" charset="2"/>
              <a:buChar char="Ø"/>
            </a:pPr>
            <a:endParaRPr lang="fr-FR" sz="1400"/>
          </a:p>
          <a:p>
            <a:pPr marL="522900" lvl="3" indent="-342900">
              <a:buFont typeface="Wingdings" panose="05000000000000000000" pitchFamily="2" charset="2"/>
              <a:buChar char="Ø"/>
            </a:pPr>
            <a:r>
              <a:rPr lang="fr-FR" sz="1400"/>
              <a:t>Autres Informations personnelles , Dashboard affiché</a:t>
            </a:r>
          </a:p>
          <a:p>
            <a:pPr lvl="4" indent="0">
              <a:buNone/>
            </a:pPr>
            <a:endParaRPr lang="fr-FR" sz="1200"/>
          </a:p>
        </p:txBody>
      </p:sp>
      <p:pic>
        <p:nvPicPr>
          <p:cNvPr id="7" name="Image 6">
            <a:extLst>
              <a:ext uri="{FF2B5EF4-FFF2-40B4-BE49-F238E27FC236}">
                <a16:creationId xmlns:a16="http://schemas.microsoft.com/office/drawing/2014/main" id="{D3172BF0-491D-3BD8-D8F5-68FE19A58479}"/>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5461378" y="3516125"/>
            <a:ext cx="6110230" cy="31764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45594375"/>
      </p:ext>
    </p:extLst>
  </p:cSld>
  <p:clrMapOvr>
    <a:masterClrMapping/>
  </p:clrMapOvr>
</p:sld>
</file>

<file path=ppt/theme/theme1.xml><?xml version="1.0" encoding="utf-8"?>
<a:theme xmlns:a="http://schemas.openxmlformats.org/drawingml/2006/main" name="Cegid_TemplateFR_2023">
  <a:themeElements>
    <a:clrScheme name="CEGID_Couleurs">
      <a:dk1>
        <a:srgbClr val="002C52"/>
      </a:dk1>
      <a:lt1>
        <a:sysClr val="window" lastClr="FFFFFF"/>
      </a:lt1>
      <a:dk2>
        <a:srgbClr val="0046FE"/>
      </a:dk2>
      <a:lt2>
        <a:srgbClr val="F5F6F7"/>
      </a:lt2>
      <a:accent1>
        <a:srgbClr val="FF5C35"/>
      </a:accent1>
      <a:accent2>
        <a:srgbClr val="002C52"/>
      </a:accent2>
      <a:accent3>
        <a:srgbClr val="0046FE"/>
      </a:accent3>
      <a:accent4>
        <a:srgbClr val="D9E7FF"/>
      </a:accent4>
      <a:accent5>
        <a:srgbClr val="808080"/>
      </a:accent5>
      <a:accent6>
        <a:srgbClr val="F5F6F7"/>
      </a:accent6>
      <a:hlink>
        <a:srgbClr val="002C52"/>
      </a:hlink>
      <a:folHlink>
        <a:srgbClr val="002C52"/>
      </a:folHlink>
    </a:clrScheme>
    <a:fontScheme name="Personalizado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txDef>
      <a:spPr>
        <a:noFill/>
      </a:spPr>
      <a:bodyPr wrap="square" lIns="36000" tIns="0" rIns="36000" bIns="0" rtlCol="0">
        <a:spAutoFit/>
      </a:bodyPr>
      <a:lstStyle>
        <a:defPPr marL="285750" indent="-285750">
          <a:buClr>
            <a:schemeClr val="tx2"/>
          </a:buClr>
          <a:buFont typeface="Arial"/>
          <a:buChar char="•"/>
          <a:defRPr sz="1400" dirty="0" err="1" smtClean="0"/>
        </a:defPPr>
      </a:lstStyle>
    </a:txDef>
  </a:objectDefaults>
  <a:extraClrSchemeLst/>
  <a:extLst>
    <a:ext uri="{05A4C25C-085E-4340-85A3-A5531E510DB2}">
      <thm15:themeFamily xmlns:thm15="http://schemas.microsoft.com/office/thememl/2012/main" name="180619_Masque_Powerpoint_FR_leger" id="{EC96BB2B-ECD3-41DE-91B2-76E2DBF7EF0C}" vid="{D3F23BB2-FBA3-43BC-A659-59DAE09AA471}"/>
    </a:ext>
  </a:extLst>
</a:theme>
</file>

<file path=ppt/theme/theme2.xml><?xml version="1.0" encoding="utf-8"?>
<a:theme xmlns:a="http://schemas.openxmlformats.org/drawingml/2006/main" name="1_Cegid_TemplateFR_2023">
  <a:themeElements>
    <a:clrScheme name="CEGID_Couleurs">
      <a:dk1>
        <a:srgbClr val="002C52"/>
      </a:dk1>
      <a:lt1>
        <a:sysClr val="window" lastClr="FFFFFF"/>
      </a:lt1>
      <a:dk2>
        <a:srgbClr val="0046FE"/>
      </a:dk2>
      <a:lt2>
        <a:srgbClr val="F5F6F7"/>
      </a:lt2>
      <a:accent1>
        <a:srgbClr val="FF5C35"/>
      </a:accent1>
      <a:accent2>
        <a:srgbClr val="002C52"/>
      </a:accent2>
      <a:accent3>
        <a:srgbClr val="0046FE"/>
      </a:accent3>
      <a:accent4>
        <a:srgbClr val="D9E7FF"/>
      </a:accent4>
      <a:accent5>
        <a:srgbClr val="808080"/>
      </a:accent5>
      <a:accent6>
        <a:srgbClr val="F5F6F7"/>
      </a:accent6>
      <a:hlink>
        <a:srgbClr val="002C52"/>
      </a:hlink>
      <a:folHlink>
        <a:srgbClr val="002C52"/>
      </a:folHlink>
    </a:clrScheme>
    <a:fontScheme name="Personalizado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txDef>
      <a:spPr>
        <a:noFill/>
      </a:spPr>
      <a:bodyPr wrap="square" lIns="36000" tIns="0" rIns="36000" bIns="0" rtlCol="0">
        <a:spAutoFit/>
      </a:bodyPr>
      <a:lstStyle>
        <a:defPPr marL="285750" indent="-285750">
          <a:buClr>
            <a:schemeClr val="tx2"/>
          </a:buClr>
          <a:buFont typeface="Arial"/>
          <a:buChar char="•"/>
          <a:defRPr sz="1400" dirty="0" err="1" smtClean="0"/>
        </a:defPPr>
      </a:lstStyle>
    </a:txDef>
  </a:objectDefaults>
  <a:extraClrSchemeLst/>
  <a:extLst>
    <a:ext uri="{05A4C25C-085E-4340-85A3-A5531E510DB2}">
      <thm15:themeFamily xmlns:thm15="http://schemas.microsoft.com/office/thememl/2012/main" name="180619_Masque_Powerpoint_FR_leger" id="{EC96BB2B-ECD3-41DE-91B2-76E2DBF7EF0C}" vid="{D3F23BB2-FBA3-43BC-A659-59DAE09AA471}"/>
    </a:ext>
  </a:extLst>
</a:theme>
</file>

<file path=ppt/theme/theme3.xml><?xml version="1.0" encoding="utf-8"?>
<a:theme xmlns:a="http://schemas.openxmlformats.org/drawingml/2006/main" name="2_Cegid_TemplateFR_2023">
  <a:themeElements>
    <a:clrScheme name="CEGID_Couleurs">
      <a:dk1>
        <a:srgbClr val="002C52"/>
      </a:dk1>
      <a:lt1>
        <a:sysClr val="window" lastClr="FFFFFF"/>
      </a:lt1>
      <a:dk2>
        <a:srgbClr val="0046FE"/>
      </a:dk2>
      <a:lt2>
        <a:srgbClr val="F5F6F7"/>
      </a:lt2>
      <a:accent1>
        <a:srgbClr val="FF5C35"/>
      </a:accent1>
      <a:accent2>
        <a:srgbClr val="002C52"/>
      </a:accent2>
      <a:accent3>
        <a:srgbClr val="0046FE"/>
      </a:accent3>
      <a:accent4>
        <a:srgbClr val="D9E7FF"/>
      </a:accent4>
      <a:accent5>
        <a:srgbClr val="808080"/>
      </a:accent5>
      <a:accent6>
        <a:srgbClr val="F5F6F7"/>
      </a:accent6>
      <a:hlink>
        <a:srgbClr val="002C52"/>
      </a:hlink>
      <a:folHlink>
        <a:srgbClr val="002C52"/>
      </a:folHlink>
    </a:clrScheme>
    <a:fontScheme name="Personalizado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txDef>
      <a:spPr>
        <a:noFill/>
      </a:spPr>
      <a:bodyPr wrap="square" lIns="36000" tIns="0" rIns="36000" bIns="0" rtlCol="0">
        <a:spAutoFit/>
      </a:bodyPr>
      <a:lstStyle>
        <a:defPPr marL="285750" indent="-285750">
          <a:buClr>
            <a:schemeClr val="tx2"/>
          </a:buClr>
          <a:buFont typeface="Arial"/>
          <a:buChar char="•"/>
          <a:defRPr sz="1400" dirty="0" err="1" smtClean="0"/>
        </a:defPPr>
      </a:lstStyle>
    </a:txDef>
  </a:objectDefaults>
  <a:extraClrSchemeLst/>
  <a:extLst>
    <a:ext uri="{05A4C25C-085E-4340-85A3-A5531E510DB2}">
      <thm15:themeFamily xmlns:thm15="http://schemas.microsoft.com/office/thememl/2012/main" name="180619_Masque_Powerpoint_FR_leger" id="{EC96BB2B-ECD3-41DE-91B2-76E2DBF7EF0C}" vid="{D3F23BB2-FBA3-43BC-A659-59DAE09AA471}"/>
    </a:ext>
  </a:extLst>
</a:theme>
</file>

<file path=ppt/theme/theme4.xml><?xml version="1.0" encoding="utf-8"?>
<a:theme xmlns:a="http://schemas.openxmlformats.org/drawingml/2006/main" name="3_Cegid_TemplateFR_2023">
  <a:themeElements>
    <a:clrScheme name="CEGID_Couleurs">
      <a:dk1>
        <a:srgbClr val="002C52"/>
      </a:dk1>
      <a:lt1>
        <a:sysClr val="window" lastClr="FFFFFF"/>
      </a:lt1>
      <a:dk2>
        <a:srgbClr val="0046FE"/>
      </a:dk2>
      <a:lt2>
        <a:srgbClr val="F5F6F7"/>
      </a:lt2>
      <a:accent1>
        <a:srgbClr val="FF5C35"/>
      </a:accent1>
      <a:accent2>
        <a:srgbClr val="002C52"/>
      </a:accent2>
      <a:accent3>
        <a:srgbClr val="0046FE"/>
      </a:accent3>
      <a:accent4>
        <a:srgbClr val="D9E7FF"/>
      </a:accent4>
      <a:accent5>
        <a:srgbClr val="808080"/>
      </a:accent5>
      <a:accent6>
        <a:srgbClr val="F5F6F7"/>
      </a:accent6>
      <a:hlink>
        <a:srgbClr val="002C52"/>
      </a:hlink>
      <a:folHlink>
        <a:srgbClr val="002C52"/>
      </a:folHlink>
    </a:clrScheme>
    <a:fontScheme name="CEGID_Police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txDef>
      <a:spPr>
        <a:noFill/>
      </a:spPr>
      <a:bodyPr wrap="square" lIns="36000" tIns="0" rIns="36000" bIns="0" rtlCol="0">
        <a:spAutoFit/>
      </a:bodyPr>
      <a:lstStyle>
        <a:defPPr marL="285750" indent="-285750">
          <a:buClr>
            <a:schemeClr val="tx2"/>
          </a:buClr>
          <a:buFont typeface="Arial"/>
          <a:buChar char="•"/>
          <a:defRPr sz="1400" dirty="0" err="1" smtClean="0"/>
        </a:defPPr>
      </a:lstStyle>
    </a:txDef>
  </a:objectDefaults>
  <a:extraClrSchemeLst/>
  <a:extLst>
    <a:ext uri="{05A4C25C-085E-4340-85A3-A5531E510DB2}">
      <thm15:themeFamily xmlns:thm15="http://schemas.microsoft.com/office/thememl/2012/main" name="180619_Masque_Powerpoint_FR_leger" id="{EC96BB2B-ECD3-41DE-91B2-76E2DBF7EF0C}" vid="{D3F23BB2-FBA3-43BC-A659-59DAE09AA471}"/>
    </a:ext>
  </a:extLst>
</a:theme>
</file>

<file path=ppt/theme/theme5.xml><?xml version="1.0" encoding="utf-8"?>
<a:theme xmlns:a="http://schemas.openxmlformats.org/drawingml/2006/main" name="4_Cegid_TemplateFR_2023">
  <a:themeElements>
    <a:clrScheme name="CEGID_Couleurs">
      <a:dk1>
        <a:srgbClr val="002C52"/>
      </a:dk1>
      <a:lt1>
        <a:sysClr val="window" lastClr="FFFFFF"/>
      </a:lt1>
      <a:dk2>
        <a:srgbClr val="0046FE"/>
      </a:dk2>
      <a:lt2>
        <a:srgbClr val="F5F6F7"/>
      </a:lt2>
      <a:accent1>
        <a:srgbClr val="FF5C35"/>
      </a:accent1>
      <a:accent2>
        <a:srgbClr val="002C52"/>
      </a:accent2>
      <a:accent3>
        <a:srgbClr val="0046FE"/>
      </a:accent3>
      <a:accent4>
        <a:srgbClr val="D9E7FF"/>
      </a:accent4>
      <a:accent5>
        <a:srgbClr val="808080"/>
      </a:accent5>
      <a:accent6>
        <a:srgbClr val="F5F6F7"/>
      </a:accent6>
      <a:hlink>
        <a:srgbClr val="002C52"/>
      </a:hlink>
      <a:folHlink>
        <a:srgbClr val="002C52"/>
      </a:folHlink>
    </a:clrScheme>
    <a:fontScheme name="CEGID_Police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txDef>
      <a:spPr>
        <a:noFill/>
      </a:spPr>
      <a:bodyPr wrap="square" lIns="36000" tIns="0" rIns="36000" bIns="0" rtlCol="0">
        <a:spAutoFit/>
      </a:bodyPr>
      <a:lstStyle>
        <a:defPPr marL="285750" indent="-285750">
          <a:buClr>
            <a:schemeClr val="tx2"/>
          </a:buClr>
          <a:buFont typeface="Arial"/>
          <a:buChar char="•"/>
          <a:defRPr sz="1400" dirty="0" err="1" smtClean="0"/>
        </a:defPPr>
      </a:lstStyle>
    </a:txDef>
  </a:objectDefaults>
  <a:extraClrSchemeLst/>
  <a:extLst>
    <a:ext uri="{05A4C25C-085E-4340-85A3-A5531E510DB2}">
      <thm15:themeFamily xmlns:thm15="http://schemas.microsoft.com/office/thememl/2012/main" name="180619_Masque_Powerpoint_FR_leger" id="{EC96BB2B-ECD3-41DE-91B2-76E2DBF7EF0C}" vid="{D3F23BB2-FBA3-43BC-A659-59DAE09AA471}"/>
    </a:ext>
  </a:ext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C16A9AC6E6AB498530276BD17CAF99" ma:contentTypeVersion="15" ma:contentTypeDescription="Crée un document." ma:contentTypeScope="" ma:versionID="3aeeb1e55aae5df86f0172ce2025cbd5">
  <xsd:schema xmlns:xsd="http://www.w3.org/2001/XMLSchema" xmlns:xs="http://www.w3.org/2001/XMLSchema" xmlns:p="http://schemas.microsoft.com/office/2006/metadata/properties" xmlns:ns2="c9e6ae26-7afb-4268-bb4f-8558248fb444" xmlns:ns3="a2203179-5570-455f-b5c8-25f5d2540670" targetNamespace="http://schemas.microsoft.com/office/2006/metadata/properties" ma:root="true" ma:fieldsID="643da168b09a1869070046a3542e8518" ns2:_="" ns3:_="">
    <xsd:import namespace="c9e6ae26-7afb-4268-bb4f-8558248fb444"/>
    <xsd:import namespace="a2203179-5570-455f-b5c8-25f5d254067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e6ae26-7afb-4268-bb4f-8558248fb4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Balises d’images" ma:readOnly="false" ma:fieldId="{5cf76f15-5ced-4ddc-b409-7134ff3c332f}" ma:taxonomyMulti="true" ma:sspId="a0ee91e3-0d73-4a2a-8a3f-e245c28a69fa"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2203179-5570-455f-b5c8-25f5d2540670"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element name="TaxCatchAll" ma:index="15" nillable="true" ma:displayName="Taxonomy Catch All Column" ma:hidden="true" ma:list="{1fd3ba0b-d4df-4047-8c24-9cf438eda4c5}" ma:internalName="TaxCatchAll" ma:showField="CatchAllData" ma:web="a2203179-5570-455f-b5c8-25f5d254067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a2203179-5570-455f-b5c8-25f5d2540670" xsi:nil="true"/>
    <lcf76f155ced4ddcb4097134ff3c332f xmlns="c9e6ae26-7afb-4268-bb4f-8558248fb44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952AE3D-DCC6-4879-B7B0-72EA8CD491D7}">
  <ds:schemaRefs>
    <ds:schemaRef ds:uri="a2203179-5570-455f-b5c8-25f5d2540670"/>
    <ds:schemaRef ds:uri="c9e6ae26-7afb-4268-bb4f-8558248fb44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0FC07ED-25D7-4F42-A99F-A2C5E1125834}">
  <ds:schemaRefs>
    <ds:schemaRef ds:uri="http://purl.org/dc/terms/"/>
    <ds:schemaRef ds:uri="http://purl.org/dc/elements/1.1/"/>
    <ds:schemaRef ds:uri="http://schemas.microsoft.com/office/infopath/2007/PartnerControls"/>
    <ds:schemaRef ds:uri="http://www.w3.org/XML/1998/namespace"/>
    <ds:schemaRef ds:uri="http://purl.org/dc/dcmitype/"/>
    <ds:schemaRef ds:uri="http://schemas.microsoft.com/office/2006/metadata/properties"/>
    <ds:schemaRef ds:uri="http://schemas.microsoft.com/office/2006/documentManagement/types"/>
    <ds:schemaRef ds:uri="http://schemas.openxmlformats.org/package/2006/metadata/core-properties"/>
    <ds:schemaRef ds:uri="a2203179-5570-455f-b5c8-25f5d2540670"/>
    <ds:schemaRef ds:uri="c9e6ae26-7afb-4268-bb4f-8558248fb444"/>
  </ds:schemaRefs>
</ds:datastoreItem>
</file>

<file path=customXml/itemProps3.xml><?xml version="1.0" encoding="utf-8"?>
<ds:datastoreItem xmlns:ds="http://schemas.openxmlformats.org/officeDocument/2006/customXml" ds:itemID="{E00F14CD-0984-493B-84B3-493AF5E7118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180619_Masque_Powerpoint_FR_leger</Template>
  <TotalTime>541</TotalTime>
  <Words>2054</Words>
  <Application>Microsoft Office PowerPoint</Application>
  <PresentationFormat>Grand écran</PresentationFormat>
  <Paragraphs>414</Paragraphs>
  <Slides>29</Slides>
  <Notes>13</Notes>
  <HiddenSlides>0</HiddenSlides>
  <MMClips>1</MMClips>
  <ScaleCrop>false</ScaleCrop>
  <HeadingPairs>
    <vt:vector size="6" baseType="variant">
      <vt:variant>
        <vt:lpstr>Polices utilisées</vt:lpstr>
      </vt:variant>
      <vt:variant>
        <vt:i4>7</vt:i4>
      </vt:variant>
      <vt:variant>
        <vt:lpstr>Thème</vt:lpstr>
      </vt:variant>
      <vt:variant>
        <vt:i4>5</vt:i4>
      </vt:variant>
      <vt:variant>
        <vt:lpstr>Titres des diapositives</vt:lpstr>
      </vt:variant>
      <vt:variant>
        <vt:i4>29</vt:i4>
      </vt:variant>
    </vt:vector>
  </HeadingPairs>
  <TitlesOfParts>
    <vt:vector size="41" baseType="lpstr">
      <vt:lpstr>Arial</vt:lpstr>
      <vt:lpstr>Calibri</vt:lpstr>
      <vt:lpstr>Gelion</vt:lpstr>
      <vt:lpstr>Segoe UI</vt:lpstr>
      <vt:lpstr>Segoe UI Semilight</vt:lpstr>
      <vt:lpstr>Symbol</vt:lpstr>
      <vt:lpstr>Wingdings</vt:lpstr>
      <vt:lpstr>Cegid_TemplateFR_2023</vt:lpstr>
      <vt:lpstr>1_Cegid_TemplateFR_2023</vt:lpstr>
      <vt:lpstr>2_Cegid_TemplateFR_2023</vt:lpstr>
      <vt:lpstr>3_Cegid_TemplateFR_2023</vt:lpstr>
      <vt:lpstr>4_Cegid_TemplateFR_2023</vt:lpstr>
      <vt:lpstr>Présentation PowerPoint</vt:lpstr>
      <vt:lpstr>Présentation PowerPoint</vt:lpstr>
      <vt:lpstr>Agenda</vt:lpstr>
      <vt:lpstr>Pilotez votre gestion des rentes, vos déclarations fiscales avec les tableaux de bord personnalisables</vt:lpstr>
      <vt:lpstr>Présentation PowerPoint</vt:lpstr>
      <vt:lpstr>Pour quels besoins ?</vt:lpstr>
      <vt:lpstr>Pour quels besoins ?</vt:lpstr>
      <vt:lpstr>Présentation PowerPoint</vt:lpstr>
      <vt:lpstr>Usage des dashboards</vt:lpstr>
      <vt:lpstr>La Réponse dans Assurex</vt:lpstr>
      <vt:lpstr>Configuration des dashboards</vt:lpstr>
      <vt:lpstr>Configuration des dashboards</vt:lpstr>
      <vt:lpstr>Configuration des dashboards</vt:lpstr>
      <vt:lpstr>Configuration des dashboards</vt:lpstr>
      <vt:lpstr>Configuration des dashboards</vt:lpstr>
      <vt:lpstr>Configuration des dashboards</vt:lpstr>
      <vt:lpstr>Configuration des dashboards</vt:lpstr>
      <vt:lpstr>Configuration des Dashboards</vt:lpstr>
      <vt:lpstr>Dashboard Brique fiscale</vt:lpstr>
      <vt:lpstr>Dashboard Brique fiscale</vt:lpstr>
      <vt:lpstr>En conclusion</vt:lpstr>
      <vt:lpstr>Roadmap</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Camille Lac</dc:creator>
  <cp:lastModifiedBy>Odile Bonneval</cp:lastModifiedBy>
  <cp:revision>2</cp:revision>
  <dcterms:created xsi:type="dcterms:W3CDTF">2019-07-03T10:27:12Z</dcterms:created>
  <dcterms:modified xsi:type="dcterms:W3CDTF">2024-10-09T18:05:25Z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0x01010032C16A9AC6E6AB498530276BD17CAF99</vt:lpwstr>
  </property>
  <property fmtid="{D5CDD505-2E9C-101B-9397-08002B2CF9AE}" pid="3" name="MediaServiceImageTags">
    <vt:lpwstr/>
  </property>
</Properties>
</file>