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comment1.xml" ContentType="application/vnd.openxmlformats-officedocument.presentationml.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comment2.xml" ContentType="application/vnd.openxmlformats-officedocument.presentationml.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1.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1"/>
    <p:sldMasterId id="2147483730" r:id="rId2"/>
    <p:sldMasterId id="2147483750" r:id="rId3"/>
  </p:sldMasterIdLst>
  <p:notesMasterIdLst>
    <p:notesMasterId r:id="rId71"/>
  </p:notesMasterIdLst>
  <p:handoutMasterIdLst>
    <p:handoutMasterId r:id="rId72"/>
  </p:handoutMasterIdLst>
  <p:sldIdLst>
    <p:sldId id="1259" r:id="rId4"/>
    <p:sldId id="1260" r:id="rId5"/>
    <p:sldId id="1261" r:id="rId6"/>
    <p:sldId id="1262" r:id="rId7"/>
    <p:sldId id="1158" r:id="rId8"/>
    <p:sldId id="1167" r:id="rId9"/>
    <p:sldId id="1291" r:id="rId10"/>
    <p:sldId id="1147" r:id="rId11"/>
    <p:sldId id="1168" r:id="rId12"/>
    <p:sldId id="1267" r:id="rId13"/>
    <p:sldId id="1269" r:id="rId14"/>
    <p:sldId id="1292" r:id="rId15"/>
    <p:sldId id="1268" r:id="rId16"/>
    <p:sldId id="1218" r:id="rId17"/>
    <p:sldId id="1169" r:id="rId18"/>
    <p:sldId id="1170" r:id="rId19"/>
    <p:sldId id="1157" r:id="rId20"/>
    <p:sldId id="1124" r:id="rId21"/>
    <p:sldId id="1125" r:id="rId22"/>
    <p:sldId id="1263" r:id="rId23"/>
    <p:sldId id="1264" r:id="rId24"/>
    <p:sldId id="1265" r:id="rId25"/>
    <p:sldId id="1266" r:id="rId26"/>
    <p:sldId id="1251" r:id="rId27"/>
    <p:sldId id="1293" r:id="rId28"/>
    <p:sldId id="1217" r:id="rId29"/>
    <p:sldId id="1126" r:id="rId30"/>
    <p:sldId id="1254" r:id="rId31"/>
    <p:sldId id="1144" r:id="rId32"/>
    <p:sldId id="1178" r:id="rId33"/>
    <p:sldId id="1258" r:id="rId34"/>
    <p:sldId id="1171" r:id="rId35"/>
    <p:sldId id="1177" r:id="rId36"/>
    <p:sldId id="1255" r:id="rId37"/>
    <p:sldId id="1256" r:id="rId38"/>
    <p:sldId id="1257" r:id="rId39"/>
    <p:sldId id="1172" r:id="rId40"/>
    <p:sldId id="1175" r:id="rId41"/>
    <p:sldId id="1173" r:id="rId42"/>
    <p:sldId id="1176" r:id="rId43"/>
    <p:sldId id="1143" r:id="rId44"/>
    <p:sldId id="1248" r:id="rId45"/>
    <p:sldId id="1245" r:id="rId46"/>
    <p:sldId id="1296" r:id="rId47"/>
    <p:sldId id="1219" r:id="rId48"/>
    <p:sldId id="1271" r:id="rId49"/>
    <p:sldId id="1272" r:id="rId50"/>
    <p:sldId id="1273" r:id="rId51"/>
    <p:sldId id="1285" r:id="rId52"/>
    <p:sldId id="1274" r:id="rId53"/>
    <p:sldId id="1279" r:id="rId54"/>
    <p:sldId id="1280" r:id="rId55"/>
    <p:sldId id="1283" r:id="rId56"/>
    <p:sldId id="1290" r:id="rId57"/>
    <p:sldId id="1287" r:id="rId58"/>
    <p:sldId id="1288" r:id="rId59"/>
    <p:sldId id="1289" r:id="rId60"/>
    <p:sldId id="1281" r:id="rId61"/>
    <p:sldId id="1286" r:id="rId62"/>
    <p:sldId id="1297" r:id="rId63"/>
    <p:sldId id="1282" r:id="rId64"/>
    <p:sldId id="1299" r:id="rId65"/>
    <p:sldId id="1298" r:id="rId66"/>
    <p:sldId id="1252" r:id="rId67"/>
    <p:sldId id="1270" r:id="rId68"/>
    <p:sldId id="860" r:id="rId69"/>
    <p:sldId id="1116" r:id="rId70"/>
  </p:sldIdLst>
  <p:sldSz cx="9144000" cy="5143500" type="screen16x9"/>
  <p:notesSz cx="6797675" cy="9926638"/>
  <p:custDataLst>
    <p:tags r:id="rId7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979599D5-01C3-4D43-B09C-CEBFE7F9B992}">
          <p14:sldIdLst>
            <p14:sldId id="1259"/>
            <p14:sldId id="1260"/>
            <p14:sldId id="1261"/>
            <p14:sldId id="1262"/>
            <p14:sldId id="1158"/>
            <p14:sldId id="1167"/>
            <p14:sldId id="1291"/>
            <p14:sldId id="1147"/>
            <p14:sldId id="1168"/>
            <p14:sldId id="1267"/>
            <p14:sldId id="1269"/>
            <p14:sldId id="1292"/>
            <p14:sldId id="1268"/>
            <p14:sldId id="1218"/>
            <p14:sldId id="1169"/>
            <p14:sldId id="1170"/>
            <p14:sldId id="1157"/>
            <p14:sldId id="1124"/>
            <p14:sldId id="1125"/>
            <p14:sldId id="1263"/>
            <p14:sldId id="1264"/>
            <p14:sldId id="1265"/>
            <p14:sldId id="1266"/>
            <p14:sldId id="1251"/>
            <p14:sldId id="1293"/>
            <p14:sldId id="1217"/>
            <p14:sldId id="1126"/>
            <p14:sldId id="1254"/>
            <p14:sldId id="1144"/>
            <p14:sldId id="1178"/>
            <p14:sldId id="1258"/>
            <p14:sldId id="1171"/>
            <p14:sldId id="1177"/>
            <p14:sldId id="1255"/>
            <p14:sldId id="1256"/>
            <p14:sldId id="1257"/>
            <p14:sldId id="1172"/>
            <p14:sldId id="1175"/>
            <p14:sldId id="1173"/>
            <p14:sldId id="1176"/>
            <p14:sldId id="1143"/>
            <p14:sldId id="1248"/>
            <p14:sldId id="1245"/>
            <p14:sldId id="1296"/>
            <p14:sldId id="1219"/>
            <p14:sldId id="1271"/>
            <p14:sldId id="1272"/>
            <p14:sldId id="1273"/>
            <p14:sldId id="1285"/>
            <p14:sldId id="1274"/>
            <p14:sldId id="1279"/>
            <p14:sldId id="1280"/>
            <p14:sldId id="1283"/>
            <p14:sldId id="1290"/>
            <p14:sldId id="1287"/>
            <p14:sldId id="1288"/>
            <p14:sldId id="1289"/>
            <p14:sldId id="1281"/>
            <p14:sldId id="1286"/>
            <p14:sldId id="1297"/>
            <p14:sldId id="1282"/>
            <p14:sldId id="1299"/>
            <p14:sldId id="1298"/>
            <p14:sldId id="1252"/>
            <p14:sldId id="1270"/>
          </p14:sldIdLst>
        </p14:section>
        <p14:section name="Sezione senza titolo" id="{C063152D-5677-4BD3-9363-C693F7D3D04D}">
          <p14:sldIdLst>
            <p14:sldId id="860"/>
            <p14:sldId id="1116"/>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dassarro Andrea - CAP" initials="BA-C" lastIdx="1" clrIdx="0">
    <p:extLst>
      <p:ext uri="{19B8F6BF-5375-455C-9EA6-DF929625EA0E}">
        <p15:presenceInfo xmlns:p15="http://schemas.microsoft.com/office/powerpoint/2012/main" userId="S-1-5-21-1166018733-552944155-829235722-73243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0000"/>
    <a:srgbClr val="FF6600"/>
    <a:srgbClr val="FF9933"/>
    <a:srgbClr val="FF9900"/>
    <a:srgbClr val="073661"/>
    <a:srgbClr val="EBEB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623" autoAdjust="0"/>
    <p:restoredTop sz="96395" autoAdjust="0"/>
  </p:normalViewPr>
  <p:slideViewPr>
    <p:cSldViewPr>
      <p:cViewPr varScale="1">
        <p:scale>
          <a:sx n="82" d="100"/>
          <a:sy n="82" d="100"/>
        </p:scale>
        <p:origin x="512" y="48"/>
      </p:cViewPr>
      <p:guideLst>
        <p:guide orient="horz" pos="1620"/>
        <p:guide pos="2880"/>
      </p:guideLst>
    </p:cSldViewPr>
  </p:slideViewPr>
  <p:outlineViewPr>
    <p:cViewPr>
      <p:scale>
        <a:sx n="33" d="100"/>
        <a:sy n="33" d="100"/>
      </p:scale>
      <p:origin x="0" y="-4482"/>
    </p:cViewPr>
  </p:outlineViewPr>
  <p:notesTextViewPr>
    <p:cViewPr>
      <p:scale>
        <a:sx n="3" d="2"/>
        <a:sy n="3" d="2"/>
      </p:scale>
      <p:origin x="0" y="0"/>
    </p:cViewPr>
  </p:notesTextViewPr>
  <p:sorterViewPr>
    <p:cViewPr varScale="1">
      <p:scale>
        <a:sx n="1" d="1"/>
        <a:sy n="1" d="1"/>
      </p:scale>
      <p:origin x="0" y="-14574"/>
    </p:cViewPr>
  </p:sorterViewPr>
  <p:notesViewPr>
    <p:cSldViewPr>
      <p:cViewPr varScale="1">
        <p:scale>
          <a:sx n="105" d="100"/>
          <a:sy n="105" d="100"/>
        </p:scale>
        <p:origin x="-2478" y="-9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16" Type="http://schemas.openxmlformats.org/officeDocument/2006/relationships/slide" Target="slides/slide1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heme" Target="theme/theme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tags" Target="tags/tag1.xml"/><Relationship Id="rId78"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viewProps" Target="viewProps.xml"/><Relationship Id="rId7" Type="http://schemas.openxmlformats.org/officeDocument/2006/relationships/slide" Target="slides/slide4.xml"/><Relationship Id="rId71" Type="http://schemas.openxmlformats.org/officeDocument/2006/relationships/notesMaster" Target="notesMasters/notesMaster1.xml"/><Relationship Id="rId2" Type="http://schemas.openxmlformats.org/officeDocument/2006/relationships/slideMaster" Target="slideMasters/slideMaster2.xml"/><Relationship Id="rId29" Type="http://schemas.openxmlformats.org/officeDocument/2006/relationships/slide" Target="slides/slide2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view3D>
      <c:rotX val="30"/>
      <c:rotY val="240"/>
      <c:rAngAx val="0"/>
    </c:view3D>
    <c:floor>
      <c:thickness val="0"/>
      <c:spPr>
        <a:solidFill>
          <a:srgbClr val="D9D9D9"/>
        </a:solidFill>
        <a:ln w="0">
          <a:noFill/>
        </a:ln>
      </c:spPr>
    </c:floor>
    <c:sideWall>
      <c:thickness val="0"/>
      <c:spPr>
        <a:solidFill>
          <a:srgbClr val="D9D9D9"/>
        </a:solidFill>
        <a:ln w="0">
          <a:noFill/>
        </a:ln>
      </c:spPr>
    </c:sideWall>
    <c:backWall>
      <c:thickness val="0"/>
      <c:spPr>
        <a:solidFill>
          <a:srgbClr val="D9D9D9"/>
        </a:solidFill>
        <a:ln w="0">
          <a:noFill/>
        </a:ln>
      </c:spPr>
    </c:backWall>
    <c:plotArea>
      <c:layout>
        <c:manualLayout>
          <c:layoutTarget val="inner"/>
          <c:xMode val="edge"/>
          <c:yMode val="edge"/>
          <c:x val="0.16080241999681599"/>
          <c:y val="0.20683089372843"/>
          <c:w val="0.81308708804330498"/>
          <c:h val="0.79293109603712997"/>
        </c:manualLayout>
      </c:layout>
      <c:pie3DChart>
        <c:varyColors val="1"/>
        <c:ser>
          <c:idx val="0"/>
          <c:order val="0"/>
          <c:tx>
            <c:strRef>
              <c:f>label 0</c:f>
              <c:strCache>
                <c:ptCount val="1"/>
                <c:pt idx="0">
                  <c:v>FIU</c:v>
                </c:pt>
              </c:strCache>
            </c:strRef>
          </c:tx>
          <c:spPr>
            <a:solidFill>
              <a:srgbClr val="4F81BD"/>
            </a:solidFill>
            <a:ln w="0">
              <a:noFill/>
            </a:ln>
          </c:spPr>
          <c:dPt>
            <c:idx val="0"/>
            <c:bubble3D val="0"/>
            <c:extLst>
              <c:ext xmlns:c16="http://schemas.microsoft.com/office/drawing/2014/chart" uri="{C3380CC4-5D6E-409C-BE32-E72D297353CC}">
                <c16:uniqueId val="{00000001-BB04-49BA-AA60-B4E94764B406}"/>
              </c:ext>
            </c:extLst>
          </c:dPt>
          <c:dPt>
            <c:idx val="1"/>
            <c:bubble3D val="0"/>
            <c:spPr>
              <a:solidFill>
                <a:srgbClr val="C0504D"/>
              </a:solidFill>
              <a:ln w="0">
                <a:noFill/>
              </a:ln>
            </c:spPr>
            <c:extLst>
              <c:ext xmlns:c16="http://schemas.microsoft.com/office/drawing/2014/chart" uri="{C3380CC4-5D6E-409C-BE32-E72D297353CC}">
                <c16:uniqueId val="{00000003-BB04-49BA-AA60-B4E94764B406}"/>
              </c:ext>
            </c:extLst>
          </c:dPt>
          <c:dPt>
            <c:idx val="2"/>
            <c:bubble3D val="0"/>
            <c:spPr>
              <a:solidFill>
                <a:srgbClr val="9BBB59"/>
              </a:solidFill>
              <a:ln w="0">
                <a:noFill/>
              </a:ln>
            </c:spPr>
            <c:extLst>
              <c:ext xmlns:c16="http://schemas.microsoft.com/office/drawing/2014/chart" uri="{C3380CC4-5D6E-409C-BE32-E72D297353CC}">
                <c16:uniqueId val="{00000005-BB04-49BA-AA60-B4E94764B406}"/>
              </c:ext>
            </c:extLst>
          </c:dPt>
          <c:dPt>
            <c:idx val="3"/>
            <c:bubble3D val="0"/>
            <c:spPr>
              <a:solidFill>
                <a:srgbClr val="8064A2"/>
              </a:solidFill>
              <a:ln w="0">
                <a:noFill/>
              </a:ln>
            </c:spPr>
            <c:extLst>
              <c:ext xmlns:c16="http://schemas.microsoft.com/office/drawing/2014/chart" uri="{C3380CC4-5D6E-409C-BE32-E72D297353CC}">
                <c16:uniqueId val="{00000007-BB04-49BA-AA60-B4E94764B406}"/>
              </c:ext>
            </c:extLst>
          </c:dPt>
          <c:dLbls>
            <c:dLbl>
              <c:idx val="0"/>
              <c:tx>
                <c:rich>
                  <a:bodyPr wrap="square"/>
                  <a:lstStyle/>
                  <a:p>
                    <a:pPr>
                      <a:defRPr sz="1050" b="1" strike="noStrike" spc="-1">
                        <a:solidFill>
                          <a:srgbClr val="4F81BD"/>
                        </a:solidFill>
                        <a:latin typeface="Arial Narrow"/>
                        <a:ea typeface="DejaVu Sans"/>
                      </a:defRPr>
                    </a:pPr>
                    <a:r>
                      <a:rPr lang="en-US" dirty="0" err="1"/>
                      <a:t>Hyb</a:t>
                    </a:r>
                    <a:r>
                      <a:rPr lang="en-US" baseline="0" dirty="0"/>
                      <a:t>
</a:t>
                    </a:r>
                    <a:fld id="{E4B62139-E23C-42B3-AB33-B0FF36F63CA7}" type="VALUE">
                      <a:rPr lang="en-US" baseline="0"/>
                      <a:pPr>
                        <a:defRPr sz="1050" b="1" strike="noStrike" spc="-1">
                          <a:solidFill>
                            <a:srgbClr val="4F81BD"/>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BB04-49BA-AA60-B4E94764B406}"/>
                </c:ext>
              </c:extLst>
            </c:dLbl>
            <c:dLbl>
              <c:idx val="1"/>
              <c:tx>
                <c:rich>
                  <a:bodyPr wrap="square"/>
                  <a:lstStyle/>
                  <a:p>
                    <a:pPr>
                      <a:defRPr sz="1050" b="1" strike="noStrike" spc="-1">
                        <a:solidFill>
                          <a:srgbClr val="C0504D"/>
                        </a:solidFill>
                        <a:latin typeface="Arial Narrow"/>
                        <a:ea typeface="DejaVu Sans"/>
                      </a:defRPr>
                    </a:pPr>
                    <a:r>
                      <a:rPr lang="en-US" dirty="0"/>
                      <a:t>Jud</a:t>
                    </a:r>
                    <a:r>
                      <a:rPr lang="en-US" baseline="0" dirty="0"/>
                      <a:t>
</a:t>
                    </a:r>
                    <a:fld id="{FBF988A8-9AC5-495C-A69B-43B16902DC01}" type="VALUE">
                      <a:rPr lang="en-US" baseline="0"/>
                      <a:pPr>
                        <a:defRPr sz="1050" b="1" strike="noStrike" spc="-1">
                          <a:solidFill>
                            <a:srgbClr val="C0504D"/>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BB04-49BA-AA60-B4E94764B406}"/>
                </c:ext>
              </c:extLst>
            </c:dLbl>
            <c:dLbl>
              <c:idx val="2"/>
              <c:tx>
                <c:rich>
                  <a:bodyPr wrap="square"/>
                  <a:lstStyle/>
                  <a:p>
                    <a:pPr>
                      <a:defRPr sz="1050" b="1" strike="noStrike" spc="-1">
                        <a:solidFill>
                          <a:srgbClr val="9BBB59"/>
                        </a:solidFill>
                        <a:latin typeface="Arial Narrow"/>
                        <a:ea typeface="DejaVu Sans"/>
                      </a:defRPr>
                    </a:pPr>
                    <a:r>
                      <a:rPr lang="en-US" dirty="0" err="1"/>
                      <a:t>Adm</a:t>
                    </a:r>
                    <a:r>
                      <a:rPr lang="en-US" baseline="0" dirty="0"/>
                      <a:t>
</a:t>
                    </a:r>
                    <a:fld id="{E663F8D3-6595-45D6-9B66-76D2FEED7A0C}" type="VALUE">
                      <a:rPr lang="en-US" baseline="0"/>
                      <a:pPr>
                        <a:defRPr sz="1050" b="1" strike="noStrike" spc="-1">
                          <a:solidFill>
                            <a:srgbClr val="9BBB59"/>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BB04-49BA-AA60-B4E94764B406}"/>
                </c:ext>
              </c:extLst>
            </c:dLbl>
            <c:dLbl>
              <c:idx val="3"/>
              <c:layout>
                <c:manualLayout>
                  <c:x val="-0.29208573273536254"/>
                  <c:y val="-3.3589886005977516E-2"/>
                </c:manualLayout>
              </c:layout>
              <c:tx>
                <c:rich>
                  <a:bodyPr wrap="square"/>
                  <a:lstStyle/>
                  <a:p>
                    <a:pPr>
                      <a:defRPr sz="1050" b="1" strike="noStrike" spc="-1">
                        <a:solidFill>
                          <a:srgbClr val="8064A2"/>
                        </a:solidFill>
                        <a:latin typeface="Arial Narrow"/>
                        <a:ea typeface="DejaVu Sans"/>
                      </a:defRPr>
                    </a:pPr>
                    <a:r>
                      <a:rPr lang="en-US" dirty="0" err="1"/>
                      <a:t>Inv</a:t>
                    </a:r>
                    <a:r>
                      <a:rPr lang="en-US" baseline="0" dirty="0"/>
                      <a:t>
</a:t>
                    </a:r>
                    <a:fld id="{830EC620-8D31-479B-B28C-8A24FCD56937}" type="VALUE">
                      <a:rPr lang="en-US" baseline="0"/>
                      <a:pPr>
                        <a:defRPr sz="1050" b="1" strike="noStrike" spc="-1">
                          <a:solidFill>
                            <a:srgbClr val="8064A2"/>
                          </a:solidFill>
                          <a:latin typeface="Arial Narrow"/>
                          <a:ea typeface="DejaVu Sans"/>
                        </a:defRPr>
                      </a:pPr>
                      <a:t>[VALUE]</a:t>
                    </a:fld>
                    <a:endParaRPr lang="en-US" baseline="0" dirty="0"/>
                  </a:p>
                </c:rich>
              </c:tx>
              <c:numFmt formatCode="General" sourceLinked="0"/>
              <c:spPr/>
              <c:dLblPos val="bestFit"/>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BB04-49BA-AA60-B4E94764B406}"/>
                </c:ext>
              </c:extLst>
            </c:dLbl>
            <c:numFmt formatCode="General" sourceLinked="0"/>
            <c:spPr>
              <a:noFill/>
              <a:ln>
                <a:noFill/>
              </a:ln>
              <a:effectLst/>
            </c:spPr>
            <c:txPr>
              <a:bodyPr wrap="square"/>
              <a:lstStyle/>
              <a:p>
                <a:pPr>
                  <a:defRPr sz="1050" b="1" strike="noStrike" spc="-1">
                    <a:solidFill>
                      <a:srgbClr val="4F81BD"/>
                    </a:solidFill>
                    <a:latin typeface="Arial Narrow"/>
                    <a:ea typeface="DejaVu Sans"/>
                  </a:defRPr>
                </a:pPr>
                <a:endParaRPr lang="en-US"/>
              </a:p>
            </c:txPr>
            <c:dLblPos val="outEnd"/>
            <c:showLegendKey val="0"/>
            <c:showVal val="1"/>
            <c:showCatName val="1"/>
            <c:showSerName val="0"/>
            <c:showPercent val="0"/>
            <c:showBubbleSize val="1"/>
            <c:separator>
</c:separator>
            <c:showLeaderLines val="1"/>
            <c:extLst>
              <c:ext xmlns:c15="http://schemas.microsoft.com/office/drawing/2012/chart" uri="{CE6537A1-D6FC-4f65-9D91-7224C49458BB}"/>
            </c:extLst>
          </c:dLbls>
          <c:cat>
            <c:strRef>
              <c:f>categories</c:f>
              <c:strCache>
                <c:ptCount val="4"/>
                <c:pt idx="0">
                  <c:v>IBRIDE</c:v>
                </c:pt>
                <c:pt idx="1">
                  <c:v>GIUDIZIARIE</c:v>
                </c:pt>
                <c:pt idx="2">
                  <c:v>AMMINISTRATIVE</c:v>
                </c:pt>
                <c:pt idx="3">
                  <c:v>INVESTIGATIVE</c:v>
                </c:pt>
              </c:strCache>
            </c:strRef>
          </c:cat>
          <c:val>
            <c:numRef>
              <c:f>0</c:f>
              <c:numCache>
                <c:formatCode>General</c:formatCode>
                <c:ptCount val="4"/>
                <c:pt idx="0">
                  <c:v>5</c:v>
                </c:pt>
                <c:pt idx="1">
                  <c:v>1</c:v>
                </c:pt>
                <c:pt idx="2">
                  <c:v>13</c:v>
                </c:pt>
                <c:pt idx="3">
                  <c:v>8</c:v>
                </c:pt>
              </c:numCache>
            </c:numRef>
          </c:val>
          <c:extLst>
            <c:ext xmlns:c16="http://schemas.microsoft.com/office/drawing/2014/chart" uri="{C3380CC4-5D6E-409C-BE32-E72D297353CC}">
              <c16:uniqueId val="{00000008-BB04-49BA-AA60-B4E94764B406}"/>
            </c:ext>
          </c:extLst>
        </c:ser>
        <c:dLbls>
          <c:showLegendKey val="0"/>
          <c:showVal val="0"/>
          <c:showCatName val="0"/>
          <c:showSerName val="0"/>
          <c:showPercent val="0"/>
          <c:showBubbleSize val="0"/>
          <c:showLeaderLines val="1"/>
        </c:dLbls>
      </c:pie3DChart>
    </c:plotArea>
    <c:plotVisOnly val="1"/>
    <c:dispBlanksAs val="gap"/>
    <c:showDLblsOverMax val="1"/>
  </c:chart>
  <c:spPr>
    <a:noFill/>
    <a:ln w="0">
      <a:noFill/>
    </a:ln>
  </c:spPr>
</c:chartSpace>
</file>

<file path=ppt/comments/comment1.xml><?xml version="1.0" encoding="utf-8"?>
<p:cmLst xmlns:a="http://schemas.openxmlformats.org/drawingml/2006/main" xmlns:r="http://schemas.openxmlformats.org/officeDocument/2006/relationships" xmlns:p="http://schemas.openxmlformats.org/presentationml/2006/main">
  <p:cm authorId="1" dt="2020-10-14T09:31:19.730" idx="1">
    <p:pos x="10" y="10"/>
    <p:text/>
    <p:extLst>
      <p:ext uri="{C676402C-5697-4E1C-873F-D02D1690AC5C}">
        <p15:threadingInfo xmlns:p15="http://schemas.microsoft.com/office/powerpoint/2012/main" timeZoneBias="-1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0-10-14T09:31:19.730" idx="1">
    <p:pos x="10" y="10"/>
    <p:text/>
    <p:extLst>
      <p:ext uri="{C676402C-5697-4E1C-873F-D02D1690AC5C}">
        <p15:threadingInfo xmlns:p15="http://schemas.microsoft.com/office/powerpoint/2012/main" timeZoneBias="-120"/>
      </p:ext>
    </p:extLst>
  </p:cm>
</p:cmLst>
</file>

<file path=ppt/diagrams/_rels/data8.xml.rels><?xml version="1.0" encoding="UTF-8" standalone="yes"?>
<Relationships xmlns="http://schemas.openxmlformats.org/package/2006/relationships"><Relationship Id="rId1" Type="http://schemas.openxmlformats.org/officeDocument/2006/relationships/image" Target="../media/image117.png"/></Relationships>
</file>

<file path=ppt/diagrams/_rels/drawing8.xml.rels><?xml version="1.0" encoding="UTF-8" standalone="yes"?>
<Relationships xmlns="http://schemas.openxmlformats.org/package/2006/relationships"><Relationship Id="rId1" Type="http://schemas.openxmlformats.org/officeDocument/2006/relationships/image" Target="../media/image117.png"/></Relationships>
</file>

<file path=ppt/diagrams/colors1.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1">
  <dgm:title val=""/>
  <dgm:desc val=""/>
  <dgm:catLst>
    <dgm:cat type="mainScheme" pri="10200"/>
  </dgm:catLst>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2" qsCatId="simple" csTypeId="urn:microsoft.com/office/officeart/2005/8/colors/accent3_3" csCatId="accent3" phldr="1"/>
      <dgm:spPr/>
      <dgm:t>
        <a:bodyPr/>
        <a:lstStyle/>
        <a:p>
          <a:endParaRPr lang="it-IT"/>
        </a:p>
      </dgm:t>
    </dgm:pt>
    <dgm:pt modelId="{42979CE3-7B74-4356-B5D4-9A0C1D6293A2}">
      <dgm:prSet phldrT="[Testo]" custT="1"/>
      <dgm:spPr/>
      <dgm:t>
        <a:bodyPr/>
        <a:lstStyle/>
        <a:p>
          <a:r>
            <a:rPr lang="it-IT" sz="1600" b="1" i="1" dirty="0">
              <a:effectLst>
                <a:outerShdw blurRad="38100" dist="38100" dir="2700000" algn="tl">
                  <a:srgbClr val="000000">
                    <a:alpha val="43137"/>
                  </a:srgbClr>
                </a:outerShdw>
              </a:effectLst>
            </a:rPr>
            <a:t>International Cooperation</a:t>
          </a:r>
        </a:p>
      </dgm:t>
    </dgm:pt>
    <dgm:pt modelId="{337BDCD3-EEA4-4D05-B4CB-C392389785A2}" type="parTrans" cxnId="{4C65D244-FAA6-4F96-9DE4-0DD24B963150}">
      <dgm:prSet/>
      <dgm:spPr/>
      <dgm:t>
        <a:bodyPr/>
        <a:lstStyle/>
        <a:p>
          <a:endParaRPr lang="it-IT" sz="20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2000">
            <a:effectLst>
              <a:outerShdw blurRad="38100" dist="38100" dir="2700000" algn="tl">
                <a:srgbClr val="000000">
                  <a:alpha val="43137"/>
                </a:srgbClr>
              </a:outerShdw>
            </a:effectLst>
          </a:endParaRPr>
        </a:p>
      </dgm:t>
    </dgm:pt>
    <dgm:pt modelId="{C4B956D8-EA33-4436-9A61-39DEEE5AE795}">
      <dgm:prSet phldrT="[Testo]" custT="1"/>
      <dgm:spPr/>
      <dgm:t>
        <a:bodyPr/>
        <a:lstStyle/>
        <a:p>
          <a:r>
            <a:rPr lang="it-IT" sz="1800" b="1" dirty="0">
              <a:effectLst>
                <a:outerShdw blurRad="38100" dist="38100" dir="2700000" algn="tl">
                  <a:srgbClr val="000000">
                    <a:alpha val="43137"/>
                  </a:srgbClr>
                </a:outerShdw>
              </a:effectLst>
            </a:rPr>
            <a:t>Police</a:t>
          </a:r>
          <a:endParaRPr lang="it-IT" sz="1000" b="1" dirty="0">
            <a:effectLst>
              <a:outerShdw blurRad="38100" dist="38100" dir="2700000" algn="tl">
                <a:srgbClr val="000000">
                  <a:alpha val="43137"/>
                </a:srgbClr>
              </a:outerShdw>
            </a:effectLst>
          </a:endParaRPr>
        </a:p>
      </dgm:t>
    </dgm:pt>
    <dgm:pt modelId="{1435FF9F-7ED2-4541-94DA-95F714F62FA1}" type="parTrans" cxnId="{37E74B29-34D0-4FF6-A878-79E5D1029146}">
      <dgm:prSet/>
      <dgm:spPr/>
      <dgm:t>
        <a:bodyPr/>
        <a:lstStyle/>
        <a:p>
          <a:endParaRPr lang="it-IT" sz="2000">
            <a:effectLst>
              <a:outerShdw blurRad="38100" dist="38100" dir="2700000" algn="tl">
                <a:srgbClr val="000000">
                  <a:alpha val="43137"/>
                </a:srgbClr>
              </a:outerShdw>
            </a:effectLst>
          </a:endParaRPr>
        </a:p>
      </dgm:t>
    </dgm:pt>
    <dgm:pt modelId="{316EE32B-69B7-4844-A99C-F5FAFE59A026}" type="sibTrans" cxnId="{37E74B29-34D0-4FF6-A878-79E5D1029146}">
      <dgm:prSet/>
      <dgm:spPr/>
      <dgm:t>
        <a:bodyPr/>
        <a:lstStyle/>
        <a:p>
          <a:endParaRPr lang="it-IT" sz="2000">
            <a:effectLst>
              <a:outerShdw blurRad="38100" dist="38100" dir="2700000" algn="tl">
                <a:srgbClr val="000000">
                  <a:alpha val="43137"/>
                </a:srgbClr>
              </a:outerShdw>
            </a:effectLst>
          </a:endParaRPr>
        </a:p>
      </dgm:t>
    </dgm:pt>
    <dgm:pt modelId="{CE0679EB-A5DE-4D33-AD7B-7DD71D16420B}">
      <dgm:prSet phldrT="[Testo]" custT="1"/>
      <dgm:spPr/>
      <dgm:t>
        <a:bodyPr/>
        <a:lstStyle/>
        <a:p>
          <a:r>
            <a:rPr lang="it-IT" sz="1200" b="1" dirty="0" err="1">
              <a:effectLst>
                <a:outerShdw blurRad="38100" dist="38100" dir="2700000" algn="tl">
                  <a:srgbClr val="000000">
                    <a:alpha val="43137"/>
                  </a:srgbClr>
                </a:outerShdw>
              </a:effectLst>
            </a:rPr>
            <a:t>Mutual</a:t>
          </a:r>
          <a:r>
            <a:rPr lang="it-IT" sz="1200" b="1" dirty="0">
              <a:effectLst>
                <a:outerShdw blurRad="38100" dist="38100" dir="2700000" algn="tl">
                  <a:srgbClr val="000000">
                    <a:alpha val="43137"/>
                  </a:srgbClr>
                </a:outerShdw>
              </a:effectLst>
            </a:rPr>
            <a:t> </a:t>
          </a:r>
          <a:r>
            <a:rPr lang="it-IT" sz="1200" b="1" dirty="0" err="1">
              <a:effectLst>
                <a:outerShdw blurRad="38100" dist="38100" dir="2700000" algn="tl">
                  <a:srgbClr val="000000">
                    <a:alpha val="43137"/>
                  </a:srgbClr>
                </a:outerShdw>
              </a:effectLst>
            </a:rPr>
            <a:t>Administrative</a:t>
          </a:r>
          <a:r>
            <a:rPr lang="it-IT" sz="1200" b="1" dirty="0">
              <a:effectLst>
                <a:outerShdw blurRad="38100" dist="38100" dir="2700000" algn="tl">
                  <a:srgbClr val="000000">
                    <a:alpha val="43137"/>
                  </a:srgbClr>
                </a:outerShdw>
              </a:effectLst>
            </a:rPr>
            <a:t> Assistance</a:t>
          </a:r>
        </a:p>
      </dgm:t>
    </dgm:pt>
    <dgm:pt modelId="{CC1A2C12-4EE4-4D0C-95A2-A3139AA22210}" type="parTrans" cxnId="{1D5B3909-F196-44E5-B0CD-6B88BDF3048E}">
      <dgm:prSet/>
      <dgm:spPr/>
      <dgm:t>
        <a:bodyPr/>
        <a:lstStyle/>
        <a:p>
          <a:endParaRPr lang="it-IT" sz="2000">
            <a:effectLst>
              <a:outerShdw blurRad="38100" dist="38100" dir="2700000" algn="tl">
                <a:srgbClr val="000000">
                  <a:alpha val="43137"/>
                </a:srgbClr>
              </a:outerShdw>
            </a:effectLst>
          </a:endParaRPr>
        </a:p>
      </dgm:t>
    </dgm:pt>
    <dgm:pt modelId="{928130CB-4374-4FC4-BCC7-977964BF3149}" type="sibTrans" cxnId="{1D5B3909-F196-44E5-B0CD-6B88BDF3048E}">
      <dgm:prSet/>
      <dgm:spPr/>
      <dgm:t>
        <a:bodyPr/>
        <a:lstStyle/>
        <a:p>
          <a:endParaRPr lang="it-IT" sz="2000">
            <a:effectLst>
              <a:outerShdw blurRad="38100" dist="38100" dir="2700000" algn="tl">
                <a:srgbClr val="000000">
                  <a:alpha val="43137"/>
                </a:srgbClr>
              </a:outerShdw>
            </a:effectLst>
          </a:endParaRPr>
        </a:p>
      </dgm:t>
    </dgm:pt>
    <dgm:pt modelId="{ED4914A0-6126-4F1D-A5B0-1421267B7619}">
      <dgm:prSet phldrT="[Testo]" custT="1"/>
      <dgm:spPr/>
      <dgm:t>
        <a:bodyPr/>
        <a:lstStyle/>
        <a:p>
          <a:r>
            <a:rPr lang="it-IT" sz="1800" b="1" dirty="0" err="1">
              <a:effectLst>
                <a:outerShdw blurRad="38100" dist="38100" dir="2700000" algn="tl">
                  <a:srgbClr val="000000">
                    <a:alpha val="43137"/>
                  </a:srgbClr>
                </a:outerShdw>
              </a:effectLst>
            </a:rPr>
            <a:t>Judicial</a:t>
          </a:r>
          <a:endParaRPr lang="it-IT" sz="1000" b="1" dirty="0">
            <a:effectLst>
              <a:outerShdw blurRad="38100" dist="38100" dir="2700000" algn="tl">
                <a:srgbClr val="000000">
                  <a:alpha val="43137"/>
                </a:srgbClr>
              </a:outerShdw>
            </a:effectLst>
          </a:endParaRPr>
        </a:p>
      </dgm:t>
    </dgm:pt>
    <dgm:pt modelId="{71432ADC-A167-4B43-996F-042DF045B1B6}" type="parTrans" cxnId="{5CC41C54-289E-4C5E-BFB4-6DE0E74C5C9C}">
      <dgm:prSet/>
      <dgm:spPr/>
      <dgm:t>
        <a:bodyPr/>
        <a:lstStyle/>
        <a:p>
          <a:endParaRPr lang="it-IT" sz="2000">
            <a:effectLst>
              <a:outerShdw blurRad="38100" dist="38100" dir="2700000" algn="tl">
                <a:srgbClr val="000000">
                  <a:alpha val="43137"/>
                </a:srgbClr>
              </a:outerShdw>
            </a:effectLst>
          </a:endParaRPr>
        </a:p>
      </dgm:t>
    </dgm:pt>
    <dgm:pt modelId="{0A74B622-CB01-46F0-90E5-97D227741336}" type="sibTrans" cxnId="{5CC41C54-289E-4C5E-BFB4-6DE0E74C5C9C}">
      <dgm:prSet/>
      <dgm:spPr/>
      <dgm:t>
        <a:bodyPr/>
        <a:lstStyle/>
        <a:p>
          <a:endParaRPr lang="it-IT" sz="2000">
            <a:effectLst>
              <a:outerShdw blurRad="38100" dist="38100" dir="2700000" algn="tl">
                <a:srgbClr val="000000">
                  <a:alpha val="43137"/>
                </a:srgbClr>
              </a:outerShdw>
            </a:effectLst>
          </a:endParaRPr>
        </a:p>
      </dgm:t>
    </dgm:pt>
    <dgm:pt modelId="{5D717C03-44FB-4A98-9B9B-5D93AE99CACD}">
      <dgm:prSet phldrT="[Testo]" custT="1"/>
      <dgm:spPr/>
      <dgm:t>
        <a:bodyPr/>
        <a:lstStyle/>
        <a:p>
          <a:r>
            <a:rPr lang="it-IT" sz="1400" b="1" dirty="0">
              <a:effectLst>
                <a:outerShdw blurRad="38100" dist="38100" dir="2700000" algn="tl">
                  <a:srgbClr val="000000">
                    <a:alpha val="43137"/>
                  </a:srgbClr>
                </a:outerShdw>
              </a:effectLst>
            </a:rPr>
            <a:t>Intelligence</a:t>
          </a:r>
          <a:endParaRPr lang="it-IT" sz="1000" b="1" dirty="0">
            <a:effectLst>
              <a:outerShdw blurRad="38100" dist="38100" dir="2700000" algn="tl">
                <a:srgbClr val="000000">
                  <a:alpha val="43137"/>
                </a:srgbClr>
              </a:outerShdw>
            </a:effectLst>
          </a:endParaRPr>
        </a:p>
      </dgm:t>
    </dgm:pt>
    <dgm:pt modelId="{BFA84219-59A3-43BF-B89F-E0AEFD8A9202}" type="parTrans" cxnId="{E3AF5BBC-B817-4A88-BB15-DEC4C50F46A9}">
      <dgm:prSet/>
      <dgm:spPr/>
      <dgm:t>
        <a:bodyPr/>
        <a:lstStyle/>
        <a:p>
          <a:endParaRPr lang="it-IT" sz="2000">
            <a:effectLst>
              <a:outerShdw blurRad="38100" dist="38100" dir="2700000" algn="tl">
                <a:srgbClr val="000000">
                  <a:alpha val="43137"/>
                </a:srgbClr>
              </a:outerShdw>
            </a:effectLst>
          </a:endParaRPr>
        </a:p>
      </dgm:t>
    </dgm:pt>
    <dgm:pt modelId="{75099C3B-D819-4829-A960-3E7E24644253}" type="sibTrans" cxnId="{E3AF5BBC-B817-4A88-BB15-DEC4C50F46A9}">
      <dgm:prSet/>
      <dgm:spPr/>
      <dgm:t>
        <a:bodyPr/>
        <a:lstStyle/>
        <a:p>
          <a:endParaRPr lang="it-IT" sz="2000">
            <a:effectLst>
              <a:outerShdw blurRad="38100" dist="38100" dir="2700000" algn="tl">
                <a:srgbClr val="000000">
                  <a:alpha val="43137"/>
                </a:srgbClr>
              </a:outerShdw>
            </a:effectLst>
          </a:endParaRPr>
        </a:p>
      </dgm:t>
    </dgm:pt>
    <dgm:pt modelId="{30B9AC0A-8BD3-4CEA-891B-D35A840DE93D}">
      <dgm:prSet/>
      <dgm:spPr/>
      <dgm:t>
        <a:bodyPr/>
        <a:lstStyle/>
        <a:p>
          <a:endParaRPr lang="it-IT"/>
        </a:p>
      </dgm:t>
    </dgm:pt>
    <dgm:pt modelId="{FA5E3BDF-3DFD-416E-ACC5-A41302E3546F}" type="parTrans" cxnId="{A4BACE20-7580-40D0-A66F-EF298956958B}">
      <dgm:prSet/>
      <dgm:spPr/>
      <dgm:t>
        <a:bodyPr/>
        <a:lstStyle/>
        <a:p>
          <a:endParaRPr lang="it-IT" sz="20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20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custLinFactNeighborX="-96" custLinFactNeighborY="-181"/>
      <dgm:spPr/>
    </dgm:pt>
    <dgm:pt modelId="{B3806B8D-05E2-4C2A-BD59-24056D02A643}" type="pres">
      <dgm:prSet presAssocID="{C4B956D8-EA33-4436-9A61-39DEEE5AE795}" presName="node" presStyleLbl="node1" presStyleIdx="0" presStyleCnt="4" custScaleX="156125">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58645" custScaleY="113717" custRadScaleRad="120735" custRadScaleInc="428">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56984"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57786" custScaleY="116651" custRadScaleRad="116714" custRadScaleInc="-443">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4E995A1-5003-4120-B12D-C05D0914227F}" type="doc">
      <dgm:prSet loTypeId="urn:microsoft.com/office/officeart/2005/8/layout/radial6" loCatId="cycle" qsTypeId="urn:microsoft.com/office/officeart/2005/8/quickstyle/simple2" qsCatId="simple" csTypeId="urn:microsoft.com/office/officeart/2005/8/colors/accent1_2" csCatId="accent1" phldr="1"/>
      <dgm:spPr/>
      <dgm:t>
        <a:bodyPr/>
        <a:lstStyle/>
        <a:p>
          <a:endParaRPr lang="it-IT"/>
        </a:p>
      </dgm:t>
    </dgm:pt>
    <dgm:pt modelId="{585DB204-6A3E-4F5B-85DC-538EB4925C9F}">
      <dgm:prSet phldrT="[Testo]"/>
      <dgm:spPr/>
      <dgm:t>
        <a:bodyPr/>
        <a:lstStyle/>
        <a:p>
          <a:r>
            <a:rPr lang="it-IT" b="1"/>
            <a:t>ASSET RECOVERY</a:t>
          </a:r>
          <a:endParaRPr lang="it-IT" b="1" dirty="0"/>
        </a:p>
      </dgm:t>
    </dgm:pt>
    <dgm:pt modelId="{958CEAAE-F724-405D-9C7C-D7267692FC25}" type="parTrans" cxnId="{52D36438-C3F2-415D-95C3-2DAD2E788B4E}">
      <dgm:prSet/>
      <dgm:spPr/>
      <dgm:t>
        <a:bodyPr/>
        <a:lstStyle/>
        <a:p>
          <a:endParaRPr lang="it-IT">
            <a:solidFill>
              <a:schemeClr val="bg1"/>
            </a:solidFill>
          </a:endParaRPr>
        </a:p>
      </dgm:t>
    </dgm:pt>
    <dgm:pt modelId="{D1CAF37C-1AA4-43FA-B027-D535B03C3614}" type="sibTrans" cxnId="{52D36438-C3F2-415D-95C3-2DAD2E788B4E}">
      <dgm:prSet/>
      <dgm:spPr/>
      <dgm:t>
        <a:bodyPr/>
        <a:lstStyle/>
        <a:p>
          <a:endParaRPr lang="it-IT">
            <a:solidFill>
              <a:schemeClr val="bg1"/>
            </a:solidFill>
          </a:endParaRPr>
        </a:p>
      </dgm:t>
    </dgm:pt>
    <dgm:pt modelId="{F33F22DA-1B3E-4CF3-A5E4-4CCB82CDCEB8}">
      <dgm:prSet phldrT="[Testo]" custT="1"/>
      <dgm:spPr/>
      <dgm:t>
        <a:bodyPr/>
        <a:lstStyle/>
        <a:p>
          <a:r>
            <a:rPr lang="it-IT" sz="1400" b="1"/>
            <a:t>1 RECEIVING REQUEST</a:t>
          </a:r>
          <a:endParaRPr lang="it-IT" sz="1400" b="1" dirty="0"/>
        </a:p>
      </dgm:t>
    </dgm:pt>
    <dgm:pt modelId="{E050E6BA-46EF-43DD-8B49-A70AFD04CDDB}" type="parTrans" cxnId="{1D7A6B42-D57F-4B20-A051-E954DFA96C84}">
      <dgm:prSet/>
      <dgm:spPr/>
      <dgm:t>
        <a:bodyPr/>
        <a:lstStyle/>
        <a:p>
          <a:endParaRPr lang="it-IT">
            <a:solidFill>
              <a:schemeClr val="bg1"/>
            </a:solidFill>
          </a:endParaRPr>
        </a:p>
      </dgm:t>
    </dgm:pt>
    <dgm:pt modelId="{71D450CE-E56A-4BBC-A560-1755FB18D2FE}" type="sibTrans" cxnId="{1D7A6B42-D57F-4B20-A051-E954DFA96C84}">
      <dgm:prSet/>
      <dgm:spPr/>
      <dgm:t>
        <a:bodyPr/>
        <a:lstStyle/>
        <a:p>
          <a:endParaRPr lang="it-IT">
            <a:solidFill>
              <a:schemeClr val="bg1"/>
            </a:solidFill>
          </a:endParaRPr>
        </a:p>
      </dgm:t>
    </dgm:pt>
    <dgm:pt modelId="{B37687F6-D548-44B0-B9B8-C376922FD0A1}">
      <dgm:prSet phldrT="[Testo]" custT="1"/>
      <dgm:spPr/>
      <dgm:t>
        <a:bodyPr/>
        <a:lstStyle/>
        <a:p>
          <a:r>
            <a:rPr lang="it-IT" sz="1600" b="1"/>
            <a:t>2</a:t>
          </a:r>
          <a:r>
            <a:rPr lang="it-IT" sz="1100" b="1"/>
            <a:t> </a:t>
          </a:r>
        </a:p>
        <a:p>
          <a:r>
            <a:rPr lang="it-IT" sz="1100" b="1"/>
            <a:t>CHECK OF MINIMAL REQUIREMENTS</a:t>
          </a:r>
          <a:endParaRPr lang="it-IT" sz="1100" b="1" dirty="0"/>
        </a:p>
      </dgm:t>
    </dgm:pt>
    <dgm:pt modelId="{90242493-11C9-414B-9CD8-CAE7C8B544F8}" type="parTrans" cxnId="{5ABAC747-1ECA-4507-BCBF-FB1E1DFD56B7}">
      <dgm:prSet/>
      <dgm:spPr/>
      <dgm:t>
        <a:bodyPr/>
        <a:lstStyle/>
        <a:p>
          <a:endParaRPr lang="it-IT">
            <a:solidFill>
              <a:schemeClr val="bg1"/>
            </a:solidFill>
          </a:endParaRPr>
        </a:p>
      </dgm:t>
    </dgm:pt>
    <dgm:pt modelId="{5899E4AF-0FBF-4813-9F06-FB27585DCF4F}" type="sibTrans" cxnId="{5ABAC747-1ECA-4507-BCBF-FB1E1DFD56B7}">
      <dgm:prSet/>
      <dgm:spPr/>
      <dgm:t>
        <a:bodyPr/>
        <a:lstStyle/>
        <a:p>
          <a:endParaRPr lang="it-IT">
            <a:solidFill>
              <a:schemeClr val="bg1"/>
            </a:solidFill>
          </a:endParaRPr>
        </a:p>
      </dgm:t>
    </dgm:pt>
    <dgm:pt modelId="{DB0C65C1-C911-482E-A7F7-CFA23C89A249}">
      <dgm:prSet phldrT="[Testo]" custT="1"/>
      <dgm:spPr/>
      <dgm:t>
        <a:bodyPr/>
        <a:lstStyle/>
        <a:p>
          <a:r>
            <a:rPr lang="it-IT" sz="1600" b="1"/>
            <a:t>3</a:t>
          </a:r>
          <a:r>
            <a:rPr lang="it-IT" sz="1400" b="1"/>
            <a:t> </a:t>
          </a:r>
        </a:p>
        <a:p>
          <a:r>
            <a:rPr lang="it-IT" sz="1400" b="1"/>
            <a:t>DATABASE CHECK</a:t>
          </a:r>
          <a:endParaRPr lang="it-IT" sz="1400" b="1" dirty="0"/>
        </a:p>
      </dgm:t>
    </dgm:pt>
    <dgm:pt modelId="{31BDD635-6C6B-4847-BFFA-3F20CE23D246}" type="parTrans" cxnId="{36A13618-3116-4B3A-84F4-7C6226583374}">
      <dgm:prSet/>
      <dgm:spPr/>
      <dgm:t>
        <a:bodyPr/>
        <a:lstStyle/>
        <a:p>
          <a:endParaRPr lang="it-IT">
            <a:solidFill>
              <a:schemeClr val="bg1"/>
            </a:solidFill>
          </a:endParaRPr>
        </a:p>
      </dgm:t>
    </dgm:pt>
    <dgm:pt modelId="{3F84453B-C9E0-449C-B9BF-5210EC503623}" type="sibTrans" cxnId="{36A13618-3116-4B3A-84F4-7C6226583374}">
      <dgm:prSet/>
      <dgm:spPr/>
      <dgm:t>
        <a:bodyPr/>
        <a:lstStyle/>
        <a:p>
          <a:endParaRPr lang="it-IT">
            <a:solidFill>
              <a:schemeClr val="bg1"/>
            </a:solidFill>
          </a:endParaRPr>
        </a:p>
      </dgm:t>
    </dgm:pt>
    <dgm:pt modelId="{1E46B131-0891-429D-B5E9-2B6B2A3FC440}">
      <dgm:prSet phldrT="[Testo]" custT="1"/>
      <dgm:spPr/>
      <dgm:t>
        <a:bodyPr/>
        <a:lstStyle/>
        <a:p>
          <a:r>
            <a:rPr lang="it-IT" sz="1600" b="1" dirty="0"/>
            <a:t>5</a:t>
          </a:r>
          <a:r>
            <a:rPr lang="it-IT" sz="1400" b="1" dirty="0"/>
            <a:t> OUTCOMES</a:t>
          </a:r>
        </a:p>
      </dgm:t>
    </dgm:pt>
    <dgm:pt modelId="{FAD67C69-B6F6-43A8-BCC5-B1508CD97255}" type="parTrans" cxnId="{CE12D70D-FBAF-4E1E-947F-528377C34CBD}">
      <dgm:prSet/>
      <dgm:spPr/>
      <dgm:t>
        <a:bodyPr/>
        <a:lstStyle/>
        <a:p>
          <a:endParaRPr lang="it-IT">
            <a:solidFill>
              <a:schemeClr val="bg1"/>
            </a:solidFill>
          </a:endParaRPr>
        </a:p>
      </dgm:t>
    </dgm:pt>
    <dgm:pt modelId="{4E31263E-3BA6-4413-AEED-6DE96A49C617}" type="sibTrans" cxnId="{CE12D70D-FBAF-4E1E-947F-528377C34CBD}">
      <dgm:prSet/>
      <dgm:spPr/>
      <dgm:t>
        <a:bodyPr/>
        <a:lstStyle/>
        <a:p>
          <a:endParaRPr lang="it-IT">
            <a:solidFill>
              <a:schemeClr val="bg1"/>
            </a:solidFill>
          </a:endParaRPr>
        </a:p>
      </dgm:t>
    </dgm:pt>
    <dgm:pt modelId="{8734E8DF-A787-4ABB-9F20-8DF04D4F2ABC}">
      <dgm:prSet custT="1"/>
      <dgm:spPr/>
      <dgm:t>
        <a:bodyPr/>
        <a:lstStyle/>
        <a:p>
          <a:r>
            <a:rPr lang="it-IT" sz="1800" b="1"/>
            <a:t>4 </a:t>
          </a:r>
        </a:p>
        <a:p>
          <a:r>
            <a:rPr lang="it-IT" sz="1800" b="1"/>
            <a:t>ANSWER</a:t>
          </a:r>
          <a:endParaRPr lang="it-IT" sz="1800" b="1" dirty="0"/>
        </a:p>
      </dgm:t>
    </dgm:pt>
    <dgm:pt modelId="{DFCE1CD5-2937-40ED-845C-3AB8E73419D3}" type="parTrans" cxnId="{CDB81397-DE0A-463C-A01A-2470A0FE03A3}">
      <dgm:prSet/>
      <dgm:spPr/>
      <dgm:t>
        <a:bodyPr/>
        <a:lstStyle/>
        <a:p>
          <a:endParaRPr lang="it-IT">
            <a:solidFill>
              <a:schemeClr val="bg1"/>
            </a:solidFill>
          </a:endParaRPr>
        </a:p>
      </dgm:t>
    </dgm:pt>
    <dgm:pt modelId="{9C4F02FE-AFD0-4A8D-8129-EA379F4411B1}" type="sibTrans" cxnId="{CDB81397-DE0A-463C-A01A-2470A0FE03A3}">
      <dgm:prSet/>
      <dgm:spPr/>
      <dgm:t>
        <a:bodyPr/>
        <a:lstStyle/>
        <a:p>
          <a:endParaRPr lang="it-IT">
            <a:solidFill>
              <a:schemeClr val="bg1"/>
            </a:solidFill>
          </a:endParaRPr>
        </a:p>
      </dgm:t>
    </dgm:pt>
    <dgm:pt modelId="{45126A36-CE30-4054-ADCD-1E6594993AA0}" type="pres">
      <dgm:prSet presAssocID="{E4E995A1-5003-4120-B12D-C05D0914227F}" presName="Name0" presStyleCnt="0">
        <dgm:presLayoutVars>
          <dgm:chMax val="1"/>
          <dgm:dir/>
          <dgm:animLvl val="ctr"/>
          <dgm:resizeHandles val="exact"/>
        </dgm:presLayoutVars>
      </dgm:prSet>
      <dgm:spPr/>
    </dgm:pt>
    <dgm:pt modelId="{4909DBA9-25B5-4AD7-9B32-3935DA589957}" type="pres">
      <dgm:prSet presAssocID="{585DB204-6A3E-4F5B-85DC-538EB4925C9F}" presName="centerShape" presStyleLbl="node0" presStyleIdx="0" presStyleCnt="1" custScaleY="97613" custLinFactNeighborY="7446"/>
      <dgm:spPr/>
    </dgm:pt>
    <dgm:pt modelId="{47B1C3F1-AFE4-4D64-8B7B-6136C6F60FCD}" type="pres">
      <dgm:prSet presAssocID="{F33F22DA-1B3E-4CF3-A5E4-4CCB82CDCEB8}" presName="node" presStyleLbl="node1" presStyleIdx="0" presStyleCnt="5" custScaleX="125311" custScaleY="87138" custRadScaleRad="83404" custRadScaleInc="2922">
        <dgm:presLayoutVars>
          <dgm:bulletEnabled val="1"/>
        </dgm:presLayoutVars>
      </dgm:prSet>
      <dgm:spPr/>
    </dgm:pt>
    <dgm:pt modelId="{4A7C5BEF-BF99-4500-9D78-22A1C83C0961}" type="pres">
      <dgm:prSet presAssocID="{F33F22DA-1B3E-4CF3-A5E4-4CCB82CDCEB8}" presName="dummy" presStyleCnt="0"/>
      <dgm:spPr/>
    </dgm:pt>
    <dgm:pt modelId="{92C2BDF7-180B-475B-9AB3-DCFA942C9AAB}" type="pres">
      <dgm:prSet presAssocID="{71D450CE-E56A-4BBC-A560-1755FB18D2FE}" presName="sibTrans" presStyleLbl="sibTrans2D1" presStyleIdx="0" presStyleCnt="5"/>
      <dgm:spPr/>
    </dgm:pt>
    <dgm:pt modelId="{9D4A94C7-C2C0-42ED-9D8C-6CD8D44769DF}" type="pres">
      <dgm:prSet presAssocID="{B37687F6-D548-44B0-B9B8-C376922FD0A1}" presName="node" presStyleLbl="node1" presStyleIdx="1" presStyleCnt="5" custScaleX="135553" custScaleY="86656">
        <dgm:presLayoutVars>
          <dgm:bulletEnabled val="1"/>
        </dgm:presLayoutVars>
      </dgm:prSet>
      <dgm:spPr/>
    </dgm:pt>
    <dgm:pt modelId="{EB4A29E6-EA8B-4869-86FC-04656D13BAEA}" type="pres">
      <dgm:prSet presAssocID="{B37687F6-D548-44B0-B9B8-C376922FD0A1}" presName="dummy" presStyleCnt="0"/>
      <dgm:spPr/>
    </dgm:pt>
    <dgm:pt modelId="{E62A4B7C-97CC-4F28-B08B-AF020C658445}" type="pres">
      <dgm:prSet presAssocID="{5899E4AF-0FBF-4813-9F06-FB27585DCF4F}" presName="sibTrans" presStyleLbl="sibTrans2D1" presStyleIdx="1" presStyleCnt="5"/>
      <dgm:spPr/>
    </dgm:pt>
    <dgm:pt modelId="{84ED44F2-0155-465D-BB1F-B020A57F2E9C}" type="pres">
      <dgm:prSet presAssocID="{DB0C65C1-C911-482E-A7F7-CFA23C89A249}" presName="node" presStyleLbl="node1" presStyleIdx="2" presStyleCnt="5" custScaleX="133772" custScaleY="87438" custRadScaleRad="103836" custRadScaleInc="-8290">
        <dgm:presLayoutVars>
          <dgm:bulletEnabled val="1"/>
        </dgm:presLayoutVars>
      </dgm:prSet>
      <dgm:spPr/>
    </dgm:pt>
    <dgm:pt modelId="{B0F95F5A-4AA8-414C-8EA4-C65EA04A81AC}" type="pres">
      <dgm:prSet presAssocID="{DB0C65C1-C911-482E-A7F7-CFA23C89A249}" presName="dummy" presStyleCnt="0"/>
      <dgm:spPr/>
    </dgm:pt>
    <dgm:pt modelId="{14A74C5B-E37A-40E7-AF49-436DE1044E4D}" type="pres">
      <dgm:prSet presAssocID="{3F84453B-C9E0-449C-B9BF-5210EC503623}" presName="sibTrans" presStyleLbl="sibTrans2D1" presStyleIdx="2" presStyleCnt="5"/>
      <dgm:spPr/>
    </dgm:pt>
    <dgm:pt modelId="{3B01C69F-DFBE-4072-8B2D-1AF12D1D3EE0}" type="pres">
      <dgm:prSet presAssocID="{8734E8DF-A787-4ABB-9F20-8DF04D4F2ABC}" presName="node" presStyleLbl="node1" presStyleIdx="3" presStyleCnt="5" custScaleX="144420" custScaleY="89825" custRadScaleRad="110703" custRadScaleInc="26392">
        <dgm:presLayoutVars>
          <dgm:bulletEnabled val="1"/>
        </dgm:presLayoutVars>
      </dgm:prSet>
      <dgm:spPr/>
    </dgm:pt>
    <dgm:pt modelId="{E712967E-B907-4BCF-886A-0694E482405B}" type="pres">
      <dgm:prSet presAssocID="{8734E8DF-A787-4ABB-9F20-8DF04D4F2ABC}" presName="dummy" presStyleCnt="0"/>
      <dgm:spPr/>
    </dgm:pt>
    <dgm:pt modelId="{BD76D2AF-8AEB-4282-BC2D-CC6981CFC5B2}" type="pres">
      <dgm:prSet presAssocID="{9C4F02FE-AFD0-4A8D-8129-EA379F4411B1}" presName="sibTrans" presStyleLbl="sibTrans2D1" presStyleIdx="3" presStyleCnt="5"/>
      <dgm:spPr/>
    </dgm:pt>
    <dgm:pt modelId="{FC729AA9-37D9-4855-B5C5-12FD1E001525}" type="pres">
      <dgm:prSet presAssocID="{1E46B131-0891-429D-B5E9-2B6B2A3FC440}" presName="node" presStyleLbl="node1" presStyleIdx="4" presStyleCnt="5" custScaleX="153861" custScaleY="86656">
        <dgm:presLayoutVars>
          <dgm:bulletEnabled val="1"/>
        </dgm:presLayoutVars>
      </dgm:prSet>
      <dgm:spPr/>
    </dgm:pt>
    <dgm:pt modelId="{7D13D5DA-15A3-4FDB-B849-E16F34EED3D1}" type="pres">
      <dgm:prSet presAssocID="{1E46B131-0891-429D-B5E9-2B6B2A3FC440}" presName="dummy" presStyleCnt="0"/>
      <dgm:spPr/>
    </dgm:pt>
    <dgm:pt modelId="{64E48B6A-E5E6-49E4-B41E-04D38D5C4240}" type="pres">
      <dgm:prSet presAssocID="{4E31263E-3BA6-4413-AEED-6DE96A49C617}" presName="sibTrans" presStyleLbl="sibTrans2D1" presStyleIdx="4" presStyleCnt="5"/>
      <dgm:spPr/>
    </dgm:pt>
  </dgm:ptLst>
  <dgm:cxnLst>
    <dgm:cxn modelId="{0D2B530B-7BDB-415C-8328-6551C3909C1B}" type="presOf" srcId="{1E46B131-0891-429D-B5E9-2B6B2A3FC440}" destId="{FC729AA9-37D9-4855-B5C5-12FD1E001525}" srcOrd="0" destOrd="0" presId="urn:microsoft.com/office/officeart/2005/8/layout/radial6"/>
    <dgm:cxn modelId="{CE12D70D-FBAF-4E1E-947F-528377C34CBD}" srcId="{585DB204-6A3E-4F5B-85DC-538EB4925C9F}" destId="{1E46B131-0891-429D-B5E9-2B6B2A3FC440}" srcOrd="4" destOrd="0" parTransId="{FAD67C69-B6F6-43A8-BCC5-B1508CD97255}" sibTransId="{4E31263E-3BA6-4413-AEED-6DE96A49C617}"/>
    <dgm:cxn modelId="{36A13618-3116-4B3A-84F4-7C6226583374}" srcId="{585DB204-6A3E-4F5B-85DC-538EB4925C9F}" destId="{DB0C65C1-C911-482E-A7F7-CFA23C89A249}" srcOrd="2" destOrd="0" parTransId="{31BDD635-6C6B-4847-BFFA-3F20CE23D246}" sibTransId="{3F84453B-C9E0-449C-B9BF-5210EC503623}"/>
    <dgm:cxn modelId="{DA7D5C19-A909-47F2-9436-43B5B0022F8B}" type="presOf" srcId="{DB0C65C1-C911-482E-A7F7-CFA23C89A249}" destId="{84ED44F2-0155-465D-BB1F-B020A57F2E9C}" srcOrd="0" destOrd="0" presId="urn:microsoft.com/office/officeart/2005/8/layout/radial6"/>
    <dgm:cxn modelId="{CC1CDE1E-2F00-4250-A8CB-FDBE4D4ADC9E}" type="presOf" srcId="{3F84453B-C9E0-449C-B9BF-5210EC503623}" destId="{14A74C5B-E37A-40E7-AF49-436DE1044E4D}" srcOrd="0" destOrd="0" presId="urn:microsoft.com/office/officeart/2005/8/layout/radial6"/>
    <dgm:cxn modelId="{52D36438-C3F2-415D-95C3-2DAD2E788B4E}" srcId="{E4E995A1-5003-4120-B12D-C05D0914227F}" destId="{585DB204-6A3E-4F5B-85DC-538EB4925C9F}" srcOrd="0" destOrd="0" parTransId="{958CEAAE-F724-405D-9C7C-D7267692FC25}" sibTransId="{D1CAF37C-1AA4-43FA-B027-D535B03C3614}"/>
    <dgm:cxn modelId="{B1DA793D-84EE-4FEF-8D8A-B9A801CED63E}" type="presOf" srcId="{4E31263E-3BA6-4413-AEED-6DE96A49C617}" destId="{64E48B6A-E5E6-49E4-B41E-04D38D5C4240}" srcOrd="0" destOrd="0" presId="urn:microsoft.com/office/officeart/2005/8/layout/radial6"/>
    <dgm:cxn modelId="{375A7E3E-886C-4813-A0FF-CC6CF7B0D0D5}" type="presOf" srcId="{E4E995A1-5003-4120-B12D-C05D0914227F}" destId="{45126A36-CE30-4054-ADCD-1E6594993AA0}" srcOrd="0" destOrd="0" presId="urn:microsoft.com/office/officeart/2005/8/layout/radial6"/>
    <dgm:cxn modelId="{1D7A6B42-D57F-4B20-A051-E954DFA96C84}" srcId="{585DB204-6A3E-4F5B-85DC-538EB4925C9F}" destId="{F33F22DA-1B3E-4CF3-A5E4-4CCB82CDCEB8}" srcOrd="0" destOrd="0" parTransId="{E050E6BA-46EF-43DD-8B49-A70AFD04CDDB}" sibTransId="{71D450CE-E56A-4BBC-A560-1755FB18D2FE}"/>
    <dgm:cxn modelId="{5ABAC747-1ECA-4507-BCBF-FB1E1DFD56B7}" srcId="{585DB204-6A3E-4F5B-85DC-538EB4925C9F}" destId="{B37687F6-D548-44B0-B9B8-C376922FD0A1}" srcOrd="1" destOrd="0" parTransId="{90242493-11C9-414B-9CD8-CAE7C8B544F8}" sibTransId="{5899E4AF-0FBF-4813-9F06-FB27585DCF4F}"/>
    <dgm:cxn modelId="{0862266B-00A6-4022-8B67-CD308D2AAD1C}" type="presOf" srcId="{B37687F6-D548-44B0-B9B8-C376922FD0A1}" destId="{9D4A94C7-C2C0-42ED-9D8C-6CD8D44769DF}" srcOrd="0" destOrd="0" presId="urn:microsoft.com/office/officeart/2005/8/layout/radial6"/>
    <dgm:cxn modelId="{CAC8896F-2D60-48C3-9C43-8EAD801DFACA}" type="presOf" srcId="{585DB204-6A3E-4F5B-85DC-538EB4925C9F}" destId="{4909DBA9-25B5-4AD7-9B32-3935DA589957}" srcOrd="0" destOrd="0" presId="urn:microsoft.com/office/officeart/2005/8/layout/radial6"/>
    <dgm:cxn modelId="{DFB73D59-B175-42B1-96C8-472B39AF37DC}" type="presOf" srcId="{9C4F02FE-AFD0-4A8D-8129-EA379F4411B1}" destId="{BD76D2AF-8AEB-4282-BC2D-CC6981CFC5B2}" srcOrd="0" destOrd="0" presId="urn:microsoft.com/office/officeart/2005/8/layout/radial6"/>
    <dgm:cxn modelId="{CDB81397-DE0A-463C-A01A-2470A0FE03A3}" srcId="{585DB204-6A3E-4F5B-85DC-538EB4925C9F}" destId="{8734E8DF-A787-4ABB-9F20-8DF04D4F2ABC}" srcOrd="3" destOrd="0" parTransId="{DFCE1CD5-2937-40ED-845C-3AB8E73419D3}" sibTransId="{9C4F02FE-AFD0-4A8D-8129-EA379F4411B1}"/>
    <dgm:cxn modelId="{EBD34B98-3F42-42FB-82CF-AEDE4B391C77}" type="presOf" srcId="{F33F22DA-1B3E-4CF3-A5E4-4CCB82CDCEB8}" destId="{47B1C3F1-AFE4-4D64-8B7B-6136C6F60FCD}" srcOrd="0" destOrd="0" presId="urn:microsoft.com/office/officeart/2005/8/layout/radial6"/>
    <dgm:cxn modelId="{33AA839C-C856-4252-AE59-FC68866898FD}" type="presOf" srcId="{5899E4AF-0FBF-4813-9F06-FB27585DCF4F}" destId="{E62A4B7C-97CC-4F28-B08B-AF020C658445}" srcOrd="0" destOrd="0" presId="urn:microsoft.com/office/officeart/2005/8/layout/radial6"/>
    <dgm:cxn modelId="{2BD024C7-4C6A-40AD-8141-B37380752DEE}" type="presOf" srcId="{8734E8DF-A787-4ABB-9F20-8DF04D4F2ABC}" destId="{3B01C69F-DFBE-4072-8B2D-1AF12D1D3EE0}" srcOrd="0" destOrd="0" presId="urn:microsoft.com/office/officeart/2005/8/layout/radial6"/>
    <dgm:cxn modelId="{C31DE3DA-27C8-4BEA-8CAD-3F000014A2A4}" type="presOf" srcId="{71D450CE-E56A-4BBC-A560-1755FB18D2FE}" destId="{92C2BDF7-180B-475B-9AB3-DCFA942C9AAB}" srcOrd="0" destOrd="0" presId="urn:microsoft.com/office/officeart/2005/8/layout/radial6"/>
    <dgm:cxn modelId="{920C1665-CC55-4BEB-8EB8-2C5425A71CE1}" type="presParOf" srcId="{45126A36-CE30-4054-ADCD-1E6594993AA0}" destId="{4909DBA9-25B5-4AD7-9B32-3935DA589957}" srcOrd="0" destOrd="0" presId="urn:microsoft.com/office/officeart/2005/8/layout/radial6"/>
    <dgm:cxn modelId="{8052A179-B9B6-43B5-87B5-223C0E837464}" type="presParOf" srcId="{45126A36-CE30-4054-ADCD-1E6594993AA0}" destId="{47B1C3F1-AFE4-4D64-8B7B-6136C6F60FCD}" srcOrd="1" destOrd="0" presId="urn:microsoft.com/office/officeart/2005/8/layout/radial6"/>
    <dgm:cxn modelId="{CF774224-7EFA-48D8-AE42-A02E6E3521EB}" type="presParOf" srcId="{45126A36-CE30-4054-ADCD-1E6594993AA0}" destId="{4A7C5BEF-BF99-4500-9D78-22A1C83C0961}" srcOrd="2" destOrd="0" presId="urn:microsoft.com/office/officeart/2005/8/layout/radial6"/>
    <dgm:cxn modelId="{6A71D2E6-19E7-412F-B30E-81194FA72A44}" type="presParOf" srcId="{45126A36-CE30-4054-ADCD-1E6594993AA0}" destId="{92C2BDF7-180B-475B-9AB3-DCFA942C9AAB}" srcOrd="3" destOrd="0" presId="urn:microsoft.com/office/officeart/2005/8/layout/radial6"/>
    <dgm:cxn modelId="{442BA189-79D2-42B0-A71D-64F1C58C4655}" type="presParOf" srcId="{45126A36-CE30-4054-ADCD-1E6594993AA0}" destId="{9D4A94C7-C2C0-42ED-9D8C-6CD8D44769DF}" srcOrd="4" destOrd="0" presId="urn:microsoft.com/office/officeart/2005/8/layout/radial6"/>
    <dgm:cxn modelId="{1007845D-E156-4B7D-B1D0-0017F5E731DF}" type="presParOf" srcId="{45126A36-CE30-4054-ADCD-1E6594993AA0}" destId="{EB4A29E6-EA8B-4869-86FC-04656D13BAEA}" srcOrd="5" destOrd="0" presId="urn:microsoft.com/office/officeart/2005/8/layout/radial6"/>
    <dgm:cxn modelId="{E909BC6A-9705-4C25-A5B9-FF2811E13601}" type="presParOf" srcId="{45126A36-CE30-4054-ADCD-1E6594993AA0}" destId="{E62A4B7C-97CC-4F28-B08B-AF020C658445}" srcOrd="6" destOrd="0" presId="urn:microsoft.com/office/officeart/2005/8/layout/radial6"/>
    <dgm:cxn modelId="{5BA5322A-0B7C-48ED-ABB2-B74FC6B31B8A}" type="presParOf" srcId="{45126A36-CE30-4054-ADCD-1E6594993AA0}" destId="{84ED44F2-0155-465D-BB1F-B020A57F2E9C}" srcOrd="7" destOrd="0" presId="urn:microsoft.com/office/officeart/2005/8/layout/radial6"/>
    <dgm:cxn modelId="{0FFA6503-3100-457A-9015-68927AF35A4E}" type="presParOf" srcId="{45126A36-CE30-4054-ADCD-1E6594993AA0}" destId="{B0F95F5A-4AA8-414C-8EA4-C65EA04A81AC}" srcOrd="8" destOrd="0" presId="urn:microsoft.com/office/officeart/2005/8/layout/radial6"/>
    <dgm:cxn modelId="{D41DF8BF-5756-4F5E-80B7-BB93B001B803}" type="presParOf" srcId="{45126A36-CE30-4054-ADCD-1E6594993AA0}" destId="{14A74C5B-E37A-40E7-AF49-436DE1044E4D}" srcOrd="9" destOrd="0" presId="urn:microsoft.com/office/officeart/2005/8/layout/radial6"/>
    <dgm:cxn modelId="{53BE3A26-B32B-41BF-AB09-27391AFFA5F8}" type="presParOf" srcId="{45126A36-CE30-4054-ADCD-1E6594993AA0}" destId="{3B01C69F-DFBE-4072-8B2D-1AF12D1D3EE0}" srcOrd="10" destOrd="0" presId="urn:microsoft.com/office/officeart/2005/8/layout/radial6"/>
    <dgm:cxn modelId="{5C7EB686-9231-40EC-BDFA-A0B1C1345B8E}" type="presParOf" srcId="{45126A36-CE30-4054-ADCD-1E6594993AA0}" destId="{E712967E-B907-4BCF-886A-0694E482405B}" srcOrd="11" destOrd="0" presId="urn:microsoft.com/office/officeart/2005/8/layout/radial6"/>
    <dgm:cxn modelId="{1AF4097F-B67E-42A6-9CB0-5695F9BBEF3F}" type="presParOf" srcId="{45126A36-CE30-4054-ADCD-1E6594993AA0}" destId="{BD76D2AF-8AEB-4282-BC2D-CC6981CFC5B2}" srcOrd="12" destOrd="0" presId="urn:microsoft.com/office/officeart/2005/8/layout/radial6"/>
    <dgm:cxn modelId="{05173BCC-E786-4710-8327-C2778CD3FBAF}" type="presParOf" srcId="{45126A36-CE30-4054-ADCD-1E6594993AA0}" destId="{FC729AA9-37D9-4855-B5C5-12FD1E001525}" srcOrd="13" destOrd="0" presId="urn:microsoft.com/office/officeart/2005/8/layout/radial6"/>
    <dgm:cxn modelId="{49E64411-2FE3-475B-ADF6-B82252CF8FC8}" type="presParOf" srcId="{45126A36-CE30-4054-ADCD-1E6594993AA0}" destId="{7D13D5DA-15A3-4FDB-B849-E16F34EED3D1}" srcOrd="14" destOrd="0" presId="urn:microsoft.com/office/officeart/2005/8/layout/radial6"/>
    <dgm:cxn modelId="{37DD2ABB-BB8B-4D4B-AD7B-4FE2A3A7554D}" type="presParOf" srcId="{45126A36-CE30-4054-ADCD-1E6594993AA0}" destId="{64E48B6A-E5E6-49E4-B41E-04D38D5C4240}" srcOrd="15" destOrd="0" presId="urn:microsoft.com/office/officeart/2005/8/layout/radial6"/>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42979CE3-7B74-4356-B5D4-9A0C1D6293A2}">
      <dgm:prSet phldrT="[Testo]" custT="1"/>
      <dgm:spPr>
        <a:xfrm>
          <a:off x="3012647" y="1291026"/>
          <a:ext cx="1828794" cy="1698954"/>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i="1"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gm:t>
    </dgm:pt>
    <dgm:pt modelId="{337BDCD3-EEA4-4D05-B4CB-C392389785A2}" type="par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C4B956D8-EA33-4436-9A61-39DEEE5AE795}">
      <dgm:prSet phldrT="[Testo]" custT="1"/>
      <dgm:spPr>
        <a:xfrm>
          <a:off x="3394791" y="-4083"/>
          <a:ext cx="1064508" cy="1064508"/>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1435FF9F-7ED2-4541-94DA-95F714F62FA1}" type="parTrans" cxnId="{37E74B29-34D0-4FF6-A878-79E5D1029146}">
      <dgm:prSet/>
      <dgm:spPr/>
      <dgm:t>
        <a:bodyPr/>
        <a:lstStyle/>
        <a:p>
          <a:endParaRPr lang="it-IT" sz="900">
            <a:effectLst>
              <a:outerShdw blurRad="38100" dist="38100" dir="2700000" algn="tl">
                <a:srgbClr val="000000">
                  <a:alpha val="43137"/>
                </a:srgbClr>
              </a:outerShdw>
            </a:effectLst>
          </a:endParaRPr>
        </a:p>
      </dgm:t>
    </dgm:pt>
    <dgm:pt modelId="{316EE32B-69B7-4844-A99C-F5FAFE59A026}" type="sibTrans" cxnId="{37E74B29-34D0-4FF6-A878-79E5D1029146}">
      <dgm:prSet/>
      <dgm:spPr>
        <a:xfrm>
          <a:off x="2276389" y="489848"/>
          <a:ext cx="3301311" cy="3301311"/>
        </a:xfrm>
        <a:prstGeom prst="blockArc">
          <a:avLst>
            <a:gd name="adj1" fmla="val 16200000"/>
            <a:gd name="adj2" fmla="val 0"/>
            <a:gd name="adj3" fmla="val 4643"/>
          </a:avLst>
        </a:prstGeom>
        <a:solidFill>
          <a:srgbClr val="009D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CE0679EB-A5DE-4D33-AD7B-7DD71D16420B}">
      <dgm:prSet phldrT="[Testo]" custT="1"/>
      <dgm:spPr>
        <a:xfrm>
          <a:off x="4865710" y="1519624"/>
          <a:ext cx="1347337" cy="1241759"/>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gm:t>
    </dgm:pt>
    <dgm:pt modelId="{CC1A2C12-4EE4-4D0C-95A2-A3139AA22210}" type="parTrans" cxnId="{1D5B3909-F196-44E5-B0CD-6B88BDF3048E}">
      <dgm:prSet/>
      <dgm:spPr/>
      <dgm:t>
        <a:bodyPr/>
        <a:lstStyle/>
        <a:p>
          <a:endParaRPr lang="it-IT" sz="900">
            <a:effectLst>
              <a:outerShdw blurRad="38100" dist="38100" dir="2700000" algn="tl">
                <a:srgbClr val="000000">
                  <a:alpha val="43137"/>
                </a:srgbClr>
              </a:outerShdw>
            </a:effectLst>
          </a:endParaRPr>
        </a:p>
      </dgm:t>
    </dgm:pt>
    <dgm:pt modelId="{928130CB-4374-4FC4-BCC7-977964BF3149}" type="sibTrans" cxnId="{1D5B3909-F196-44E5-B0CD-6B88BDF3048E}">
      <dgm:prSet/>
      <dgm:spPr>
        <a:xfrm>
          <a:off x="2276389" y="489848"/>
          <a:ext cx="3301311" cy="3301311"/>
        </a:xfrm>
        <a:prstGeom prst="blockArc">
          <a:avLst>
            <a:gd name="adj1" fmla="val 0"/>
            <a:gd name="adj2" fmla="val 5400000"/>
            <a:gd name="adj3" fmla="val 4643"/>
          </a:avLst>
        </a:prstGeom>
        <a:solidFill>
          <a:srgbClr val="0BD0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ED4914A0-6126-4F1D-A5B0-1421267B7619}">
      <dgm:prSet phldrT="[Testo]" custT="1"/>
      <dgm:spPr>
        <a:xfrm>
          <a:off x="3358289" y="3211838"/>
          <a:ext cx="1137512" cy="1081997"/>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71432ADC-A167-4B43-996F-042DF045B1B6}" type="parTrans" cxnId="{5CC41C54-289E-4C5E-BFB4-6DE0E74C5C9C}">
      <dgm:prSet/>
      <dgm:spPr/>
      <dgm:t>
        <a:bodyPr/>
        <a:lstStyle/>
        <a:p>
          <a:endParaRPr lang="it-IT" sz="900">
            <a:effectLst>
              <a:outerShdw blurRad="38100" dist="38100" dir="2700000" algn="tl">
                <a:srgbClr val="000000">
                  <a:alpha val="43137"/>
                </a:srgbClr>
              </a:outerShdw>
            </a:effectLst>
          </a:endParaRPr>
        </a:p>
      </dgm:t>
    </dgm:pt>
    <dgm:pt modelId="{0A74B622-CB01-46F0-90E5-97D227741336}" type="sibTrans" cxnId="{5CC41C54-289E-4C5E-BFB4-6DE0E74C5C9C}">
      <dgm:prSet/>
      <dgm:spPr>
        <a:xfrm>
          <a:off x="2276389" y="489848"/>
          <a:ext cx="3301311" cy="3301311"/>
        </a:xfrm>
        <a:prstGeom prst="blockArc">
          <a:avLst>
            <a:gd name="adj1" fmla="val 5400000"/>
            <a:gd name="adj2" fmla="val 10800000"/>
            <a:gd name="adj3" fmla="val 4643"/>
          </a:avLst>
        </a:prstGeom>
        <a:solidFill>
          <a:srgbClr val="10CF9B">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5D717C03-44FB-4A98-9B9B-5D93AE99CACD}">
      <dgm:prSet phldrT="[Testo]" custT="1"/>
      <dgm:spPr>
        <a:xfrm>
          <a:off x="1711752" y="1519624"/>
          <a:ext cx="1205917" cy="1241759"/>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BFA84219-59A3-43BF-B89F-E0AEFD8A9202}" type="parTrans" cxnId="{E3AF5BBC-B817-4A88-BB15-DEC4C50F46A9}">
      <dgm:prSet/>
      <dgm:spPr/>
      <dgm:t>
        <a:bodyPr/>
        <a:lstStyle/>
        <a:p>
          <a:endParaRPr lang="it-IT" sz="900">
            <a:effectLst>
              <a:outerShdw blurRad="38100" dist="38100" dir="2700000" algn="tl">
                <a:srgbClr val="000000">
                  <a:alpha val="43137"/>
                </a:srgbClr>
              </a:outerShdw>
            </a:effectLst>
          </a:endParaRPr>
        </a:p>
      </dgm:t>
    </dgm:pt>
    <dgm:pt modelId="{75099C3B-D819-4829-A960-3E7E24644253}" type="sibTrans" cxnId="{E3AF5BBC-B817-4A88-BB15-DEC4C50F46A9}">
      <dgm:prSet/>
      <dgm:spPr>
        <a:xfrm>
          <a:off x="2276389" y="489848"/>
          <a:ext cx="3301311" cy="3301311"/>
        </a:xfrm>
        <a:prstGeom prst="blockArc">
          <a:avLst>
            <a:gd name="adj1" fmla="val 10800000"/>
            <a:gd name="adj2" fmla="val 16200000"/>
            <a:gd name="adj3" fmla="val 4643"/>
          </a:avLst>
        </a:prstGeom>
        <a:solidFill>
          <a:srgbClr val="7CCA62">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30B9AC0A-8BD3-4CEA-891B-D35A840DE93D}">
      <dgm:prSet/>
      <dgm:spPr/>
      <dgm:t>
        <a:bodyPr/>
        <a:lstStyle/>
        <a:p>
          <a:endParaRPr lang="it-IT" sz="800"/>
        </a:p>
      </dgm:t>
    </dgm:pt>
    <dgm:pt modelId="{FA5E3BDF-3DFD-416E-ACC5-A41302E3546F}" type="par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dgm:spPr/>
    </dgm:pt>
    <dgm:pt modelId="{B3806B8D-05E2-4C2A-BD59-24056D02A643}" type="pres">
      <dgm:prSet presAssocID="{C4B956D8-EA33-4436-9A61-39DEEE5AE795}" presName="node" presStyleLbl="node1" presStyleIdx="0" presStyleCnt="4">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26569" custScaleY="116651">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06858"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13284" custScaleY="116651">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A6C444C-CD8A-4002-A11E-28FF5E21A883}" type="doc">
      <dgm:prSet loTypeId="urn:microsoft.com/office/officeart/2009/3/layout/PlusandMinus" loCatId="relationship" qsTypeId="urn:microsoft.com/office/officeart/2005/8/quickstyle/3d3" qsCatId="3D" csTypeId="urn:microsoft.com/office/officeart/2005/8/colors/accent0_3" csCatId="mainScheme" phldr="1"/>
      <dgm:spPr/>
      <dgm:t>
        <a:bodyPr/>
        <a:lstStyle/>
        <a:p>
          <a:endParaRPr lang="it-IT"/>
        </a:p>
      </dgm:t>
    </dgm:pt>
    <dgm:pt modelId="{B375A405-5D70-42D6-982B-7BDE5EED9505}">
      <dgm:prSet phldrT="[Testo]" custT="1"/>
      <dgm:spPr>
        <a:xfrm>
          <a:off x="1008125" y="973569"/>
          <a:ext cx="3460083" cy="3294242"/>
        </a:xfrm>
      </dgm:spPr>
      <dgm:t>
        <a:bodyPr/>
        <a:lstStyle/>
        <a:p>
          <a:pPr algn="ctr">
            <a:lnSpc>
              <a:spcPct val="100000"/>
            </a:lnSpc>
            <a:spcAft>
              <a:spcPts val="0"/>
            </a:spcAft>
          </a:pPr>
          <a:r>
            <a:rPr lang="it-IT" sz="1400" b="1" cap="all" spc="0" dirty="0" err="1">
              <a:ln w="9000" cmpd="sng">
                <a:prstDash val="solid"/>
              </a:ln>
              <a:effectLst>
                <a:reflection blurRad="12700" stA="28000" endPos="45000" dist="1000" dir="5400000" sy="-100000" algn="bl" rotWithShape="0"/>
              </a:effectLst>
              <a:latin typeface="Calibri"/>
              <a:ea typeface="+mn-ea"/>
              <a:cs typeface="+mn-cs"/>
            </a:rPr>
            <a:t>eXISTENCE</a:t>
          </a:r>
          <a:r>
            <a:rPr lang="it-IT" sz="1400" b="1" cap="all" spc="0" dirty="0">
              <a:ln w="9000" cmpd="sng">
                <a:prstDash val="solid"/>
              </a:ln>
              <a:effectLst>
                <a:reflection blurRad="12700" stA="28000" endPos="45000" dist="1000" dir="5400000" sy="-100000" algn="bl" rotWithShape="0"/>
              </a:effectLst>
              <a:latin typeface="Calibri"/>
              <a:ea typeface="+mn-ea"/>
              <a:cs typeface="+mn-cs"/>
            </a:rPr>
            <a:t> of</a:t>
          </a:r>
        </a:p>
        <a:p>
          <a:pPr algn="ctr">
            <a:lnSpc>
              <a:spcPct val="100000"/>
            </a:lnSpc>
            <a:spcAft>
              <a:spcPts val="0"/>
            </a:spcAft>
          </a:pPr>
          <a:r>
            <a:rPr lang="it-IT" sz="1400" b="1" cap="all" spc="0" dirty="0">
              <a:ln w="9000" cmpd="sng">
                <a:prstDash val="solid"/>
              </a:ln>
              <a:effectLst>
                <a:reflection blurRad="12700" stA="28000" endPos="45000" dist="1000" dir="5400000" sy="-100000" algn="bl" rotWithShape="0"/>
              </a:effectLst>
              <a:latin typeface="Calibri"/>
              <a:ea typeface="+mn-ea"/>
              <a:cs typeface="+mn-cs"/>
            </a:rPr>
            <a:t>LEGAL BASIS </a:t>
          </a:r>
        </a:p>
        <a:p>
          <a:pPr algn="ctr">
            <a:lnSpc>
              <a:spcPct val="100000"/>
            </a:lnSpc>
            <a:spcAft>
              <a:spcPts val="0"/>
            </a:spcAft>
          </a:pPr>
          <a:r>
            <a:rPr lang="it-IT" sz="1400" b="1" cap="all" spc="0" dirty="0">
              <a:ln w="9000" cmpd="sng">
                <a:prstDash val="solid"/>
              </a:ln>
              <a:effectLst>
                <a:reflection blurRad="12700" stA="28000" endPos="45000" dist="1000" dir="5400000" sy="-100000" algn="bl" rotWithShape="0"/>
              </a:effectLst>
              <a:latin typeface="Calibri"/>
              <a:ea typeface="+mn-ea"/>
              <a:cs typeface="+mn-cs"/>
            </a:rPr>
            <a:t>COMPETENT AUTHORITIES</a:t>
          </a:r>
        </a:p>
        <a:p>
          <a:pPr algn="ctr">
            <a:lnSpc>
              <a:spcPct val="100000"/>
            </a:lnSpc>
            <a:spcAft>
              <a:spcPts val="0"/>
            </a:spcAft>
          </a:pPr>
          <a:r>
            <a:rPr lang="it-IT" sz="1400" b="1" cap="all" spc="0" dirty="0">
              <a:ln w="9000" cmpd="sng">
                <a:prstDash val="solid"/>
              </a:ln>
              <a:effectLst>
                <a:reflection blurRad="12700" stA="28000" endPos="45000" dist="1000" dir="5400000" sy="-100000" algn="bl" rotWithShape="0"/>
              </a:effectLst>
              <a:latin typeface="Calibri"/>
              <a:ea typeface="+mn-ea"/>
              <a:cs typeface="+mn-cs"/>
            </a:rPr>
            <a:t>OFFICIAL  CHANNELS</a:t>
          </a:r>
        </a:p>
        <a:p>
          <a:pPr algn="l">
            <a:lnSpc>
              <a:spcPct val="90000"/>
            </a:lnSpc>
            <a:spcAft>
              <a:spcPct val="35000"/>
            </a:spcAft>
          </a:pPr>
          <a:endParaRPr lang="it-IT" sz="1200" dirty="0">
            <a:latin typeface="Calibri"/>
            <a:ea typeface="+mn-ea"/>
            <a:cs typeface="+mn-cs"/>
          </a:endParaRPr>
        </a:p>
        <a:p>
          <a:pPr algn="l">
            <a:lnSpc>
              <a:spcPct val="90000"/>
            </a:lnSpc>
            <a:spcAft>
              <a:spcPts val="300"/>
            </a:spcAft>
          </a:pPr>
          <a:r>
            <a:rPr lang="it-IT" sz="2000" b="1" i="1" dirty="0">
              <a:effectLst>
                <a:outerShdw blurRad="38100" dist="38100" dir="2700000" algn="tl">
                  <a:srgbClr val="000000">
                    <a:alpha val="43137"/>
                  </a:srgbClr>
                </a:outerShdw>
              </a:effectLst>
              <a:latin typeface="Calibri"/>
              <a:ea typeface="+mn-ea"/>
              <a:cs typeface="+mn-cs"/>
            </a:rPr>
            <a:t>- ADMINISTRATIVE</a:t>
          </a:r>
        </a:p>
        <a:p>
          <a:pPr algn="l">
            <a:lnSpc>
              <a:spcPct val="90000"/>
            </a:lnSpc>
            <a:spcAft>
              <a:spcPts val="300"/>
            </a:spcAft>
          </a:pPr>
          <a:r>
            <a:rPr lang="it-IT" sz="2000" b="1" i="1" dirty="0">
              <a:effectLst>
                <a:outerShdw blurRad="38100" dist="38100" dir="2700000" algn="tl">
                  <a:srgbClr val="000000">
                    <a:alpha val="43137"/>
                  </a:srgbClr>
                </a:outerShdw>
              </a:effectLst>
              <a:latin typeface="Calibri"/>
              <a:ea typeface="+mn-ea"/>
              <a:cs typeface="+mn-cs"/>
            </a:rPr>
            <a:t>- POLICE</a:t>
          </a:r>
        </a:p>
        <a:p>
          <a:pPr algn="l">
            <a:lnSpc>
              <a:spcPct val="90000"/>
            </a:lnSpc>
            <a:spcAft>
              <a:spcPts val="300"/>
            </a:spcAft>
          </a:pPr>
          <a:r>
            <a:rPr lang="it-IT" sz="2000" b="1" i="1" dirty="0">
              <a:effectLst>
                <a:outerShdw blurRad="38100" dist="38100" dir="2700000" algn="tl">
                  <a:srgbClr val="000000">
                    <a:alpha val="43137"/>
                  </a:srgbClr>
                </a:outerShdw>
              </a:effectLst>
              <a:latin typeface="Calibri"/>
              <a:ea typeface="+mn-ea"/>
              <a:cs typeface="+mn-cs"/>
            </a:rPr>
            <a:t>- JUDICIAL</a:t>
          </a:r>
        </a:p>
        <a:p>
          <a:pPr algn="l">
            <a:lnSpc>
              <a:spcPct val="90000"/>
            </a:lnSpc>
            <a:spcAft>
              <a:spcPts val="300"/>
            </a:spcAft>
          </a:pPr>
          <a:r>
            <a:rPr lang="it-IT" sz="2000" b="1" i="1" dirty="0">
              <a:effectLst>
                <a:outerShdw blurRad="38100" dist="38100" dir="2700000" algn="tl">
                  <a:srgbClr val="000000">
                    <a:alpha val="43137"/>
                  </a:srgbClr>
                </a:outerShdw>
              </a:effectLst>
              <a:latin typeface="Calibri"/>
              <a:ea typeface="+mn-ea"/>
              <a:cs typeface="+mn-cs"/>
            </a:rPr>
            <a:t>COOPERATION</a:t>
          </a:r>
        </a:p>
        <a:p>
          <a:pPr algn="l">
            <a:lnSpc>
              <a:spcPct val="90000"/>
            </a:lnSpc>
            <a:spcAft>
              <a:spcPts val="300"/>
            </a:spcAft>
          </a:pPr>
          <a:endParaRPr lang="it-IT" sz="1000" b="1" i="1" dirty="0">
            <a:effectLst>
              <a:outerShdw blurRad="38100" dist="38100" dir="2700000" algn="tl">
                <a:srgbClr val="000000">
                  <a:alpha val="43137"/>
                </a:srgbClr>
              </a:outerShdw>
            </a:effectLst>
            <a:latin typeface="Calibri"/>
            <a:ea typeface="+mn-ea"/>
            <a:cs typeface="+mn-cs"/>
          </a:endParaRPr>
        </a:p>
        <a:p>
          <a:pPr algn="ctr">
            <a:lnSpc>
              <a:spcPct val="90000"/>
            </a:lnSpc>
            <a:spcAft>
              <a:spcPct val="35000"/>
            </a:spcAft>
          </a:pP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We</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can use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it</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as</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evidence</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in crime and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administrative</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proceedings</a:t>
          </a:r>
          <a:endPar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endParaRPr>
        </a:p>
        <a:p>
          <a:pPr algn="ctr">
            <a:lnSpc>
              <a:spcPct val="90000"/>
            </a:lnSpc>
            <a:spcAft>
              <a:spcPct val="35000"/>
            </a:spcAft>
          </a:pPr>
          <a:endParaRPr lang="it-IT" sz="2400" b="1" dirty="0">
            <a:effectLst>
              <a:outerShdw blurRad="38100" dist="38100" dir="2700000" algn="tl">
                <a:srgbClr val="000000">
                  <a:alpha val="43137"/>
                </a:srgbClr>
              </a:outerShdw>
            </a:effectLst>
            <a:latin typeface="Calibri"/>
            <a:ea typeface="+mn-ea"/>
            <a:cs typeface="+mn-cs"/>
          </a:endParaRPr>
        </a:p>
        <a:p>
          <a:pPr algn="ctr">
            <a:lnSpc>
              <a:spcPct val="90000"/>
            </a:lnSpc>
            <a:spcAft>
              <a:spcPct val="35000"/>
            </a:spcAft>
          </a:pPr>
          <a:endParaRPr lang="it-IT" sz="2800" b="1" dirty="0">
            <a:effectLst>
              <a:outerShdw blurRad="38100" dist="38100" dir="2700000" algn="tl">
                <a:srgbClr val="000000">
                  <a:alpha val="43137"/>
                </a:srgbClr>
              </a:outerShdw>
            </a:effectLst>
            <a:latin typeface="Calibri"/>
            <a:ea typeface="+mn-ea"/>
            <a:cs typeface="+mn-cs"/>
          </a:endParaRPr>
        </a:p>
        <a:p>
          <a:pPr algn="ctr">
            <a:lnSpc>
              <a:spcPct val="90000"/>
            </a:lnSpc>
            <a:spcAft>
              <a:spcPct val="35000"/>
            </a:spcAft>
          </a:pPr>
          <a:endParaRPr lang="it-IT" sz="2800" dirty="0">
            <a:latin typeface="Calibri"/>
            <a:ea typeface="+mn-ea"/>
            <a:cs typeface="+mn-cs"/>
          </a:endParaRPr>
        </a:p>
      </dgm:t>
    </dgm:pt>
    <dgm:pt modelId="{9311E461-3305-4EBA-9599-6B03D01433B1}" type="parTrans" cxnId="{6ACE8734-7D2F-411C-8ED3-6CAEACD6EFBC}">
      <dgm:prSet/>
      <dgm:spPr/>
      <dgm:t>
        <a:bodyPr/>
        <a:lstStyle/>
        <a:p>
          <a:endParaRPr lang="it-IT"/>
        </a:p>
      </dgm:t>
    </dgm:pt>
    <dgm:pt modelId="{EBD156B2-8994-43F2-BA2F-6D6A70525853}" type="sibTrans" cxnId="{6ACE8734-7D2F-411C-8ED3-6CAEACD6EFBC}">
      <dgm:prSet/>
      <dgm:spPr/>
      <dgm:t>
        <a:bodyPr/>
        <a:lstStyle/>
        <a:p>
          <a:endParaRPr lang="it-IT"/>
        </a:p>
      </dgm:t>
    </dgm:pt>
    <dgm:pt modelId="{93A5A527-C39A-45D1-B409-132F0BB76355}">
      <dgm:prSet phldrT="[Testo]" custT="1"/>
      <dgm:spPr>
        <a:xfrm>
          <a:off x="4464496" y="973569"/>
          <a:ext cx="3460083" cy="3294242"/>
        </a:xfrm>
      </dgm:spPr>
      <dgm:t>
        <a:bodyPr/>
        <a:lstStyle/>
        <a:p>
          <a:pPr lvl="0" algn="ctr" defTabSz="1066800">
            <a:lnSpc>
              <a:spcPct val="100000"/>
            </a:lnSpc>
            <a:spcBef>
              <a:spcPct val="0"/>
            </a:spcBef>
            <a:spcAft>
              <a:spcPts val="0"/>
            </a:spcAft>
          </a:pPr>
          <a:endParaRPr lang="it-IT" sz="2400" b="1" cap="all" spc="0" dirty="0">
            <a:ln w="9000" cmpd="sng">
              <a:prstDash val="solid"/>
            </a:ln>
            <a:effectLst>
              <a:reflection blurRad="12700" stA="28000" endPos="45000" dist="1000" dir="5400000" sy="-100000" algn="bl" rotWithShape="0"/>
            </a:effectLst>
            <a:latin typeface="Calibri"/>
            <a:ea typeface="+mn-ea"/>
            <a:cs typeface="+mn-cs"/>
          </a:endParaRPr>
        </a:p>
        <a:p>
          <a:pPr lvl="0" algn="ctr" defTabSz="1066800">
            <a:lnSpc>
              <a:spcPct val="100000"/>
            </a:lnSpc>
            <a:spcBef>
              <a:spcPct val="0"/>
            </a:spcBef>
            <a:spcAft>
              <a:spcPts val="0"/>
            </a:spcAft>
          </a:pPr>
          <a:r>
            <a:rPr lang="it-IT" sz="2400" b="1" cap="all" spc="0" dirty="0">
              <a:ln w="9000" cmpd="sng">
                <a:prstDash val="solid"/>
              </a:ln>
              <a:effectLst>
                <a:reflection blurRad="12700" stA="28000" endPos="45000" dist="1000" dir="5400000" sy="-100000" algn="bl" rotWithShape="0"/>
              </a:effectLst>
              <a:latin typeface="Calibri"/>
              <a:ea typeface="+mn-ea"/>
              <a:cs typeface="+mn-cs"/>
            </a:rPr>
            <a:t> </a:t>
          </a:r>
          <a:r>
            <a:rPr lang="it-IT" sz="1800" b="1" cap="all" spc="0" dirty="0">
              <a:ln w="9000" cmpd="sng">
                <a:prstDash val="solid"/>
              </a:ln>
              <a:effectLst>
                <a:reflection blurRad="12700" stA="28000" endPos="45000" dist="1000" dir="5400000" sy="-100000" algn="bl" rotWithShape="0"/>
              </a:effectLst>
              <a:latin typeface="Calibri"/>
              <a:ea typeface="+mn-ea"/>
              <a:cs typeface="+mn-cs"/>
            </a:rPr>
            <a:t>EVEN </a:t>
          </a:r>
          <a:r>
            <a:rPr lang="it-IT" sz="1800" b="1" cap="all" spc="0" dirty="0" err="1">
              <a:ln w="9000" cmpd="sng">
                <a:prstDash val="solid"/>
              </a:ln>
              <a:effectLst>
                <a:reflection blurRad="12700" stA="28000" endPos="45000" dist="1000" dir="5400000" sy="-100000" algn="bl" rotWithShape="0"/>
              </a:effectLst>
              <a:latin typeface="Calibri"/>
              <a:ea typeface="+mn-ea"/>
              <a:cs typeface="+mn-cs"/>
            </a:rPr>
            <a:t>without</a:t>
          </a:r>
          <a:r>
            <a:rPr lang="it-IT" sz="1800" b="1" cap="all" spc="0" dirty="0">
              <a:ln w="9000" cmpd="sng">
                <a:prstDash val="solid"/>
              </a:ln>
              <a:effectLst>
                <a:reflection blurRad="12700" stA="28000" endPos="45000" dist="1000" dir="5400000" sy="-100000" algn="bl" rotWithShape="0"/>
              </a:effectLst>
              <a:latin typeface="Calibri"/>
              <a:ea typeface="+mn-ea"/>
              <a:cs typeface="+mn-cs"/>
            </a:rPr>
            <a:t> LEGAL BASIS </a:t>
          </a:r>
        </a:p>
        <a:p>
          <a:pPr marL="0" marR="0" lvl="0" indent="0" algn="ctr" defTabSz="914400" eaLnBrk="1" fontAlgn="auto" latinLnBrk="0" hangingPunct="1">
            <a:lnSpc>
              <a:spcPct val="100000"/>
            </a:lnSpc>
            <a:spcBef>
              <a:spcPts val="0"/>
            </a:spcBef>
            <a:spcAft>
              <a:spcPts val="0"/>
            </a:spcAft>
            <a:buClrTx/>
            <a:buSzTx/>
            <a:buFontTx/>
            <a:buNone/>
            <a:tabLst/>
            <a:defRPr/>
          </a:pPr>
          <a:r>
            <a:rPr lang="it-IT" sz="1800" b="1" cap="all" spc="0" dirty="0">
              <a:ln w="9000" cmpd="sng">
                <a:prstDash val="solid"/>
              </a:ln>
              <a:effectLst>
                <a:reflection blurRad="12700" stA="28000" endPos="45000" dist="1000" dir="5400000" sy="-100000" algn="bl" rotWithShape="0"/>
              </a:effectLst>
              <a:latin typeface="Calibri"/>
              <a:ea typeface="+mn-ea"/>
              <a:cs typeface="+mn-cs"/>
            </a:rPr>
            <a:t>(</a:t>
          </a:r>
          <a:r>
            <a:rPr lang="it-IT" sz="1800" b="1" cap="all" spc="0" dirty="0" err="1">
              <a:ln w="9000" cmpd="sng">
                <a:prstDash val="solid"/>
              </a:ln>
              <a:effectLst>
                <a:reflection blurRad="12700" stA="28000" endPos="45000" dist="1000" dir="5400000" sy="-100000" algn="bl" rotWithShape="0"/>
              </a:effectLst>
              <a:latin typeface="Calibri"/>
              <a:ea typeface="+mn-ea"/>
              <a:cs typeface="+mn-cs"/>
            </a:rPr>
            <a:t>Different</a:t>
          </a:r>
          <a:r>
            <a:rPr lang="it-IT" sz="1800" b="1" cap="all" spc="0" dirty="0">
              <a:ln w="9000" cmpd="sng">
                <a:prstDash val="solid"/>
              </a:ln>
              <a:effectLst>
                <a:reflection blurRad="12700" stA="28000" endPos="45000" dist="1000" dir="5400000" sy="-100000" algn="bl" rotWithShape="0"/>
              </a:effectLst>
              <a:latin typeface="Calibri"/>
              <a:ea typeface="+mn-ea"/>
              <a:cs typeface="+mn-cs"/>
            </a:rPr>
            <a:t> way of </a:t>
          </a:r>
          <a:r>
            <a:rPr lang="it-IT" sz="1800" b="1" cap="all" spc="0" dirty="0" err="1">
              <a:ln w="9000" cmpd="sng">
                <a:prstDash val="solid"/>
              </a:ln>
              <a:effectLst>
                <a:reflection blurRad="12700" stA="28000" endPos="45000" dist="1000" dir="5400000" sy="-100000" algn="bl" rotWithShape="0"/>
              </a:effectLst>
              <a:latin typeface="Calibri"/>
              <a:ea typeface="+mn-ea"/>
              <a:cs typeface="+mn-cs"/>
            </a:rPr>
            <a:t>collection</a:t>
          </a:r>
          <a:r>
            <a:rPr lang="it-IT" sz="1800" b="1" cap="all" spc="0" dirty="0">
              <a:ln w="9000" cmpd="sng">
                <a:prstDash val="solid"/>
              </a:ln>
              <a:effectLst>
                <a:reflection blurRad="12700" stA="28000" endPos="45000" dist="1000" dir="5400000" sy="-100000" algn="bl" rotWithShape="0"/>
              </a:effectLst>
              <a:latin typeface="Calibri"/>
              <a:ea typeface="+mn-ea"/>
              <a:cs typeface="+mn-cs"/>
            </a:rPr>
            <a:t> AND </a:t>
          </a:r>
          <a:r>
            <a:rPr lang="it-IT" sz="1800" b="1" cap="all" spc="0" dirty="0" err="1">
              <a:ln w="9000" cmpd="sng">
                <a:prstDash val="solid"/>
              </a:ln>
              <a:effectLst>
                <a:reflection blurRad="12700" stA="28000" endPos="45000" dist="1000" dir="5400000" sy="-100000" algn="bl" rotWithShape="0"/>
              </a:effectLst>
              <a:latin typeface="Calibri"/>
              <a:ea typeface="+mn-ea"/>
              <a:cs typeface="+mn-cs"/>
            </a:rPr>
            <a:t>usability</a:t>
          </a:r>
          <a:r>
            <a:rPr lang="it-IT" sz="1800" b="1" cap="all" spc="0" dirty="0">
              <a:ln w="9000" cmpd="sng">
                <a:prstDash val="solid"/>
              </a:ln>
              <a:effectLst>
                <a:reflection blurRad="12700" stA="28000" endPos="45000" dist="1000" dir="5400000" sy="-100000" algn="bl" rotWithShape="0"/>
              </a:effectLst>
              <a:latin typeface="Calibri"/>
              <a:ea typeface="+mn-ea"/>
              <a:cs typeface="+mn-cs"/>
            </a:rPr>
            <a:t>)</a:t>
          </a:r>
        </a:p>
        <a:p>
          <a:pPr marL="0" marR="0" lvl="0" indent="0" algn="ctr" defTabSz="914400" eaLnBrk="1" fontAlgn="auto" latinLnBrk="0" hangingPunct="1">
            <a:lnSpc>
              <a:spcPct val="100000"/>
            </a:lnSpc>
            <a:spcBef>
              <a:spcPts val="0"/>
            </a:spcBef>
            <a:spcAft>
              <a:spcPts val="0"/>
            </a:spcAft>
            <a:buClrTx/>
            <a:buSzTx/>
            <a:buFontTx/>
            <a:buNone/>
            <a:tabLst/>
            <a:defRPr/>
          </a:pPr>
          <a:r>
            <a:rPr lang="it-IT" sz="1800" b="1" cap="all" spc="0" dirty="0">
              <a:ln w="9000" cmpd="sng">
                <a:prstDash val="solid"/>
              </a:ln>
              <a:effectLst>
                <a:reflection blurRad="12700" stA="28000" endPos="45000" dist="1000" dir="5400000" sy="-100000" algn="bl" rotWithShape="0"/>
              </a:effectLst>
              <a:latin typeface="Calibri"/>
              <a:ea typeface="+mn-ea"/>
              <a:cs typeface="+mn-cs"/>
            </a:rPr>
            <a:t> </a:t>
          </a:r>
          <a:endParaRPr lang="it-IT" sz="1400" b="1" i="1" dirty="0">
            <a:effectLst>
              <a:outerShdw blurRad="38100" dist="38100" dir="2700000" algn="tl">
                <a:srgbClr val="000000">
                  <a:alpha val="43137"/>
                </a:srgbClr>
              </a:outerShdw>
            </a:effectLst>
            <a:latin typeface="Calibri"/>
            <a:ea typeface="+mn-ea"/>
            <a:cs typeface="+mn-cs"/>
          </a:endParaRPr>
        </a:p>
        <a:p>
          <a:pPr lvl="0" algn="ctr" defTabSz="1066800">
            <a:lnSpc>
              <a:spcPct val="90000"/>
            </a:lnSpc>
            <a:spcBef>
              <a:spcPct val="0"/>
            </a:spcBef>
            <a:spcAft>
              <a:spcPct val="35000"/>
            </a:spcAft>
          </a:pPr>
          <a:r>
            <a:rPr lang="it-IT" sz="2400" b="1" i="1" dirty="0">
              <a:effectLst>
                <a:outerShdw blurRad="38100" dist="38100" dir="2700000" algn="tl">
                  <a:srgbClr val="000000">
                    <a:alpha val="43137"/>
                  </a:srgbClr>
                </a:outerShdw>
              </a:effectLst>
              <a:latin typeface="Calibri"/>
              <a:ea typeface="+mn-ea"/>
              <a:cs typeface="+mn-cs"/>
            </a:rPr>
            <a:t>INTELLIGENCE COOPERATION</a:t>
          </a:r>
        </a:p>
        <a:p>
          <a:pPr lvl="0" algn="ctr" defTabSz="1066800">
            <a:lnSpc>
              <a:spcPct val="90000"/>
            </a:lnSpc>
            <a:spcBef>
              <a:spcPct val="0"/>
            </a:spcBef>
            <a:spcAft>
              <a:spcPct val="35000"/>
            </a:spcAft>
          </a:pPr>
          <a:endParaRPr lang="it-IT" sz="1600" b="0" i="1" dirty="0">
            <a:effectLst>
              <a:outerShdw blurRad="38100" dist="38100" dir="2700000" algn="tl">
                <a:srgbClr val="000000">
                  <a:alpha val="43137"/>
                </a:srgbClr>
              </a:outerShdw>
            </a:effectLst>
            <a:latin typeface="Calibri"/>
            <a:ea typeface="+mn-ea"/>
            <a:cs typeface="+mn-cs"/>
          </a:endParaRPr>
        </a:p>
        <a:p>
          <a:pPr marL="0" marR="0" lvl="0" indent="0" algn="ctr" defTabSz="1066800" eaLnBrk="1" fontAlgn="auto" latinLnBrk="0" hangingPunct="1">
            <a:lnSpc>
              <a:spcPct val="90000"/>
            </a:lnSpc>
            <a:spcBef>
              <a:spcPct val="0"/>
            </a:spcBef>
            <a:spcAft>
              <a:spcPct val="35000"/>
            </a:spcAft>
            <a:buClrTx/>
            <a:buSzTx/>
            <a:buFontTx/>
            <a:buNone/>
            <a:tabLst/>
            <a:defRPr/>
          </a:pP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Fast,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useful</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essential</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to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address</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the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next</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 investigative </a:t>
          </a:r>
          <a:r>
            <a:rPr lang="it-IT" sz="1400" b="0" i="1" dirty="0" err="1">
              <a:solidFill>
                <a:schemeClr val="bg2">
                  <a:lumMod val="75000"/>
                </a:schemeClr>
              </a:solidFill>
              <a:effectLst>
                <a:outerShdw blurRad="38100" dist="38100" dir="2700000" algn="tl">
                  <a:srgbClr val="000000">
                    <a:alpha val="43137"/>
                  </a:srgbClr>
                </a:outerShdw>
              </a:effectLst>
              <a:latin typeface="Calibri"/>
              <a:ea typeface="+mn-ea"/>
              <a:cs typeface="+mn-cs"/>
            </a:rPr>
            <a:t>steps</a:t>
          </a:r>
          <a:r>
            <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rPr>
            <a:t>!</a:t>
          </a:r>
          <a:endParaRPr lang="it-IT" sz="2000" b="1" i="1" dirty="0">
            <a:solidFill>
              <a:schemeClr val="bg2">
                <a:lumMod val="75000"/>
              </a:schemeClr>
            </a:solidFill>
            <a:effectLst>
              <a:outerShdw blurRad="38100" dist="38100" dir="2700000" algn="tl">
                <a:srgbClr val="000000">
                  <a:alpha val="43137"/>
                </a:srgbClr>
              </a:outerShdw>
            </a:effectLst>
            <a:latin typeface="Calibri"/>
            <a:ea typeface="+mn-ea"/>
            <a:cs typeface="+mn-cs"/>
          </a:endParaRPr>
        </a:p>
        <a:p>
          <a:pPr lvl="0" algn="ctr" defTabSz="1066800">
            <a:lnSpc>
              <a:spcPct val="90000"/>
            </a:lnSpc>
            <a:spcBef>
              <a:spcPct val="0"/>
            </a:spcBef>
            <a:spcAft>
              <a:spcPct val="35000"/>
            </a:spcAft>
          </a:pPr>
          <a:endParaRPr lang="it-IT" sz="1400" b="0" i="1" dirty="0">
            <a:solidFill>
              <a:schemeClr val="bg2">
                <a:lumMod val="75000"/>
              </a:schemeClr>
            </a:solidFill>
            <a:effectLst>
              <a:outerShdw blurRad="38100" dist="38100" dir="2700000" algn="tl">
                <a:srgbClr val="000000">
                  <a:alpha val="43137"/>
                </a:srgbClr>
              </a:outerShdw>
            </a:effectLst>
            <a:latin typeface="Calibri"/>
            <a:ea typeface="+mn-ea"/>
            <a:cs typeface="+mn-cs"/>
          </a:endParaRPr>
        </a:p>
      </dgm:t>
    </dgm:pt>
    <dgm:pt modelId="{ADF6C1E4-50B2-4CE8-B0DB-CFB89EDDC118}" type="parTrans" cxnId="{01B71831-EFD8-4830-B394-F481BA968851}">
      <dgm:prSet/>
      <dgm:spPr/>
      <dgm:t>
        <a:bodyPr/>
        <a:lstStyle/>
        <a:p>
          <a:endParaRPr lang="it-IT"/>
        </a:p>
      </dgm:t>
    </dgm:pt>
    <dgm:pt modelId="{BD014B28-FF32-4B98-B137-569AA47A08BE}" type="sibTrans" cxnId="{01B71831-EFD8-4830-B394-F481BA968851}">
      <dgm:prSet/>
      <dgm:spPr/>
      <dgm:t>
        <a:bodyPr/>
        <a:lstStyle/>
        <a:p>
          <a:endParaRPr lang="it-IT"/>
        </a:p>
      </dgm:t>
    </dgm:pt>
    <dgm:pt modelId="{11EC848C-D396-4C97-887F-68AF7EF703BF}" type="pres">
      <dgm:prSet presAssocID="{6A6C444C-CD8A-4002-A11E-28FF5E21A883}" presName="Name0" presStyleCnt="0">
        <dgm:presLayoutVars>
          <dgm:chMax val="2"/>
          <dgm:chPref val="2"/>
          <dgm:dir/>
          <dgm:animOne/>
          <dgm:resizeHandles val="exact"/>
        </dgm:presLayoutVars>
      </dgm:prSet>
      <dgm:spPr/>
    </dgm:pt>
    <dgm:pt modelId="{018671CC-B53B-483C-AF1C-C209C6AC1287}" type="pres">
      <dgm:prSet presAssocID="{6A6C444C-CD8A-4002-A11E-28FF5E21A883}" presName="Background" presStyleLbl="bgImgPlace1" presStyleIdx="0" presStyleCnt="1" custLinFactNeighborX="661" custLinFactNeighborY="-14623"/>
      <dgm:spPr>
        <a:xfrm>
          <a:off x="792120" y="685543"/>
          <a:ext cx="7451168" cy="3850718"/>
        </a:xfrm>
        <a:prstGeom prst="rect">
          <a:avLst/>
        </a:prstGeom>
      </dgm:spPr>
    </dgm:pt>
    <dgm:pt modelId="{AE7AE27C-06FE-4A8F-869E-75EEE211E9EF}" type="pres">
      <dgm:prSet presAssocID="{6A6C444C-CD8A-4002-A11E-28FF5E21A883}" presName="ParentText1" presStyleLbl="revTx" presStyleIdx="0" presStyleCnt="2" custScaleX="86545" custScaleY="34989" custLinFactNeighborX="826" custLinFactNeighborY="-60630">
        <dgm:presLayoutVars>
          <dgm:chMax val="0"/>
          <dgm:chPref val="0"/>
          <dgm:bulletEnabled val="1"/>
        </dgm:presLayoutVars>
      </dgm:prSet>
      <dgm:spPr>
        <a:prstGeom prst="rect">
          <a:avLst/>
        </a:prstGeom>
      </dgm:spPr>
    </dgm:pt>
    <dgm:pt modelId="{AE3C42C2-9C01-4E92-B1B8-9E2F92ABB2F1}" type="pres">
      <dgm:prSet presAssocID="{6A6C444C-CD8A-4002-A11E-28FF5E21A883}" presName="ParentText2" presStyleLbl="revTx" presStyleIdx="1" presStyleCnt="2" custScaleY="94537" custLinFactNeighborX="-365" custLinFactNeighborY="-35659">
        <dgm:presLayoutVars>
          <dgm:chMax val="0"/>
          <dgm:chPref val="0"/>
          <dgm:bulletEnabled val="1"/>
        </dgm:presLayoutVars>
      </dgm:prSet>
      <dgm:spPr>
        <a:prstGeom prst="rect">
          <a:avLst/>
        </a:prstGeom>
      </dgm:spPr>
    </dgm:pt>
    <dgm:pt modelId="{AECBC821-FBC5-4320-8FA4-FB4C939AE592}" type="pres">
      <dgm:prSet presAssocID="{6A6C444C-CD8A-4002-A11E-28FF5E21A883}" presName="Plus" presStyleLbl="alignNode1" presStyleIdx="0" presStyleCnt="2" custLinFactNeighborX="1532" custLinFactNeighborY="-28306"/>
      <dgm:spPr>
        <a:xfrm>
          <a:off x="0" y="408361"/>
          <a:ext cx="1455975" cy="1455975"/>
        </a:xfrm>
        <a:prstGeom prst="plus">
          <a:avLst>
            <a:gd name="adj" fmla="val 32810"/>
          </a:avLst>
        </a:prstGeom>
      </dgm:spPr>
    </dgm:pt>
    <dgm:pt modelId="{E02956B8-4DDF-4FCE-B003-187C163B462E}" type="pres">
      <dgm:prSet presAssocID="{6A6C444C-CD8A-4002-A11E-28FF5E21A883}" presName="Minus" presStyleLbl="alignNode1" presStyleIdx="1" presStyleCnt="2" custLinFactNeighborX="29841" custLinFactNeighborY="-66035"/>
      <dgm:spPr>
        <a:xfrm>
          <a:off x="7194232" y="931965"/>
          <a:ext cx="1370329" cy="469599"/>
        </a:xfrm>
        <a:prstGeom prst="rect">
          <a:avLst/>
        </a:prstGeom>
      </dgm:spPr>
    </dgm:pt>
    <dgm:pt modelId="{3D0174EF-13BC-43AC-A811-B2D7DD05285B}" type="pres">
      <dgm:prSet presAssocID="{6A6C444C-CD8A-4002-A11E-28FF5E21A883}" presName="Divider" presStyleLbl="parChTrans1D1" presStyleIdx="0" presStyleCnt="1"/>
      <dgm:spPr>
        <a:xfrm>
          <a:off x="4496395" y="1636365"/>
          <a:ext cx="856" cy="3146318"/>
        </a:xfrm>
        <a:prstGeom prst="line">
          <a:avLst/>
        </a:prstGeom>
      </dgm:spPr>
    </dgm:pt>
  </dgm:ptLst>
  <dgm:cxnLst>
    <dgm:cxn modelId="{77310605-6D08-429F-A5FC-BA9DE03F3F96}" type="presOf" srcId="{B375A405-5D70-42D6-982B-7BDE5EED9505}" destId="{AE7AE27C-06FE-4A8F-869E-75EEE211E9EF}" srcOrd="0" destOrd="0" presId="urn:microsoft.com/office/officeart/2009/3/layout/PlusandMinus"/>
    <dgm:cxn modelId="{01B71831-EFD8-4830-B394-F481BA968851}" srcId="{6A6C444C-CD8A-4002-A11E-28FF5E21A883}" destId="{93A5A527-C39A-45D1-B409-132F0BB76355}" srcOrd="1" destOrd="0" parTransId="{ADF6C1E4-50B2-4CE8-B0DB-CFB89EDDC118}" sibTransId="{BD014B28-FF32-4B98-B137-569AA47A08BE}"/>
    <dgm:cxn modelId="{6ACE8734-7D2F-411C-8ED3-6CAEACD6EFBC}" srcId="{6A6C444C-CD8A-4002-A11E-28FF5E21A883}" destId="{B375A405-5D70-42D6-982B-7BDE5EED9505}" srcOrd="0" destOrd="0" parTransId="{9311E461-3305-4EBA-9599-6B03D01433B1}" sibTransId="{EBD156B2-8994-43F2-BA2F-6D6A70525853}"/>
    <dgm:cxn modelId="{56E70D61-FAFD-47BF-B801-114ED8CB0705}" type="presOf" srcId="{93A5A527-C39A-45D1-B409-132F0BB76355}" destId="{AE3C42C2-9C01-4E92-B1B8-9E2F92ABB2F1}" srcOrd="0" destOrd="0" presId="urn:microsoft.com/office/officeart/2009/3/layout/PlusandMinus"/>
    <dgm:cxn modelId="{9E720497-8B83-4DC1-A49C-E241AD42A251}" type="presOf" srcId="{6A6C444C-CD8A-4002-A11E-28FF5E21A883}" destId="{11EC848C-D396-4C97-887F-68AF7EF703BF}" srcOrd="0" destOrd="0" presId="urn:microsoft.com/office/officeart/2009/3/layout/PlusandMinus"/>
    <dgm:cxn modelId="{9C996425-3890-4B1F-96F7-E409A6F0C263}" type="presParOf" srcId="{11EC848C-D396-4C97-887F-68AF7EF703BF}" destId="{018671CC-B53B-483C-AF1C-C209C6AC1287}" srcOrd="0" destOrd="0" presId="urn:microsoft.com/office/officeart/2009/3/layout/PlusandMinus"/>
    <dgm:cxn modelId="{9CCA0D99-9766-4454-ACFE-BD27A4E0F93E}" type="presParOf" srcId="{11EC848C-D396-4C97-887F-68AF7EF703BF}" destId="{AE7AE27C-06FE-4A8F-869E-75EEE211E9EF}" srcOrd="1" destOrd="0" presId="urn:microsoft.com/office/officeart/2009/3/layout/PlusandMinus"/>
    <dgm:cxn modelId="{9F158FC8-BFFC-4081-883B-4E200C9F0650}" type="presParOf" srcId="{11EC848C-D396-4C97-887F-68AF7EF703BF}" destId="{AE3C42C2-9C01-4E92-B1B8-9E2F92ABB2F1}" srcOrd="2" destOrd="0" presId="urn:microsoft.com/office/officeart/2009/3/layout/PlusandMinus"/>
    <dgm:cxn modelId="{09946522-6895-4A63-ACB3-3D5937C9CA14}" type="presParOf" srcId="{11EC848C-D396-4C97-887F-68AF7EF703BF}" destId="{AECBC821-FBC5-4320-8FA4-FB4C939AE592}" srcOrd="3" destOrd="0" presId="urn:microsoft.com/office/officeart/2009/3/layout/PlusandMinus"/>
    <dgm:cxn modelId="{6A1F9905-BF3B-429A-B6FB-0DD819680394}" type="presParOf" srcId="{11EC848C-D396-4C97-887F-68AF7EF703BF}" destId="{E02956B8-4DDF-4FCE-B003-187C163B462E}" srcOrd="4" destOrd="0" presId="urn:microsoft.com/office/officeart/2009/3/layout/PlusandMinus"/>
    <dgm:cxn modelId="{52E44BD0-7FDD-4067-8D86-CF848AF9BB5A}" type="presParOf" srcId="{11EC848C-D396-4C97-887F-68AF7EF703BF}" destId="{3D0174EF-13BC-43AC-A811-B2D7DD05285B}"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42979CE3-7B74-4356-B5D4-9A0C1D6293A2}">
      <dgm:prSet phldrT="[Testo]" custT="1"/>
      <dgm:spPr>
        <a:xfrm>
          <a:off x="3012647" y="1291026"/>
          <a:ext cx="1828794" cy="1698954"/>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i="1"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gm:t>
    </dgm:pt>
    <dgm:pt modelId="{337BDCD3-EEA4-4D05-B4CB-C392389785A2}" type="par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C4B956D8-EA33-4436-9A61-39DEEE5AE795}">
      <dgm:prSet phldrT="[Testo]" custT="1"/>
      <dgm:spPr>
        <a:xfrm>
          <a:off x="3394791" y="-4083"/>
          <a:ext cx="1064508" cy="1064508"/>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1435FF9F-7ED2-4541-94DA-95F714F62FA1}" type="parTrans" cxnId="{37E74B29-34D0-4FF6-A878-79E5D1029146}">
      <dgm:prSet/>
      <dgm:spPr/>
      <dgm:t>
        <a:bodyPr/>
        <a:lstStyle/>
        <a:p>
          <a:endParaRPr lang="it-IT" sz="900">
            <a:effectLst>
              <a:outerShdw blurRad="38100" dist="38100" dir="2700000" algn="tl">
                <a:srgbClr val="000000">
                  <a:alpha val="43137"/>
                </a:srgbClr>
              </a:outerShdw>
            </a:effectLst>
          </a:endParaRPr>
        </a:p>
      </dgm:t>
    </dgm:pt>
    <dgm:pt modelId="{316EE32B-69B7-4844-A99C-F5FAFE59A026}" type="sibTrans" cxnId="{37E74B29-34D0-4FF6-A878-79E5D1029146}">
      <dgm:prSet/>
      <dgm:spPr>
        <a:xfrm>
          <a:off x="2276389" y="489848"/>
          <a:ext cx="3301311" cy="3301311"/>
        </a:xfrm>
        <a:prstGeom prst="blockArc">
          <a:avLst>
            <a:gd name="adj1" fmla="val 16200000"/>
            <a:gd name="adj2" fmla="val 0"/>
            <a:gd name="adj3" fmla="val 4643"/>
          </a:avLst>
        </a:prstGeom>
        <a:solidFill>
          <a:srgbClr val="009D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CE0679EB-A5DE-4D33-AD7B-7DD71D16420B}">
      <dgm:prSet phldrT="[Testo]" custT="1"/>
      <dgm:spPr>
        <a:xfrm>
          <a:off x="4865710" y="1519624"/>
          <a:ext cx="1347337" cy="1241759"/>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gm:t>
    </dgm:pt>
    <dgm:pt modelId="{CC1A2C12-4EE4-4D0C-95A2-A3139AA22210}" type="parTrans" cxnId="{1D5B3909-F196-44E5-B0CD-6B88BDF3048E}">
      <dgm:prSet/>
      <dgm:spPr/>
      <dgm:t>
        <a:bodyPr/>
        <a:lstStyle/>
        <a:p>
          <a:endParaRPr lang="it-IT" sz="900">
            <a:effectLst>
              <a:outerShdw blurRad="38100" dist="38100" dir="2700000" algn="tl">
                <a:srgbClr val="000000">
                  <a:alpha val="43137"/>
                </a:srgbClr>
              </a:outerShdw>
            </a:effectLst>
          </a:endParaRPr>
        </a:p>
      </dgm:t>
    </dgm:pt>
    <dgm:pt modelId="{928130CB-4374-4FC4-BCC7-977964BF3149}" type="sibTrans" cxnId="{1D5B3909-F196-44E5-B0CD-6B88BDF3048E}">
      <dgm:prSet/>
      <dgm:spPr>
        <a:xfrm>
          <a:off x="2276389" y="489848"/>
          <a:ext cx="3301311" cy="3301311"/>
        </a:xfrm>
        <a:prstGeom prst="blockArc">
          <a:avLst>
            <a:gd name="adj1" fmla="val 0"/>
            <a:gd name="adj2" fmla="val 5400000"/>
            <a:gd name="adj3" fmla="val 4643"/>
          </a:avLst>
        </a:prstGeom>
        <a:solidFill>
          <a:srgbClr val="0BD0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ED4914A0-6126-4F1D-A5B0-1421267B7619}">
      <dgm:prSet phldrT="[Testo]" custT="1"/>
      <dgm:spPr>
        <a:xfrm>
          <a:off x="3358289" y="3211838"/>
          <a:ext cx="1137512" cy="1081997"/>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71432ADC-A167-4B43-996F-042DF045B1B6}" type="parTrans" cxnId="{5CC41C54-289E-4C5E-BFB4-6DE0E74C5C9C}">
      <dgm:prSet/>
      <dgm:spPr/>
      <dgm:t>
        <a:bodyPr/>
        <a:lstStyle/>
        <a:p>
          <a:endParaRPr lang="it-IT" sz="900">
            <a:effectLst>
              <a:outerShdw blurRad="38100" dist="38100" dir="2700000" algn="tl">
                <a:srgbClr val="000000">
                  <a:alpha val="43137"/>
                </a:srgbClr>
              </a:outerShdw>
            </a:effectLst>
          </a:endParaRPr>
        </a:p>
      </dgm:t>
    </dgm:pt>
    <dgm:pt modelId="{0A74B622-CB01-46F0-90E5-97D227741336}" type="sibTrans" cxnId="{5CC41C54-289E-4C5E-BFB4-6DE0E74C5C9C}">
      <dgm:prSet/>
      <dgm:spPr>
        <a:xfrm>
          <a:off x="2276389" y="489848"/>
          <a:ext cx="3301311" cy="3301311"/>
        </a:xfrm>
        <a:prstGeom prst="blockArc">
          <a:avLst>
            <a:gd name="adj1" fmla="val 5400000"/>
            <a:gd name="adj2" fmla="val 10800000"/>
            <a:gd name="adj3" fmla="val 4643"/>
          </a:avLst>
        </a:prstGeom>
        <a:solidFill>
          <a:srgbClr val="10CF9B">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5D717C03-44FB-4A98-9B9B-5D93AE99CACD}">
      <dgm:prSet phldrT="[Testo]" custT="1"/>
      <dgm:spPr>
        <a:xfrm>
          <a:off x="1711752" y="1519624"/>
          <a:ext cx="1205917" cy="1241759"/>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BFA84219-59A3-43BF-B89F-E0AEFD8A9202}" type="parTrans" cxnId="{E3AF5BBC-B817-4A88-BB15-DEC4C50F46A9}">
      <dgm:prSet/>
      <dgm:spPr/>
      <dgm:t>
        <a:bodyPr/>
        <a:lstStyle/>
        <a:p>
          <a:endParaRPr lang="it-IT" sz="900">
            <a:effectLst>
              <a:outerShdw blurRad="38100" dist="38100" dir="2700000" algn="tl">
                <a:srgbClr val="000000">
                  <a:alpha val="43137"/>
                </a:srgbClr>
              </a:outerShdw>
            </a:effectLst>
          </a:endParaRPr>
        </a:p>
      </dgm:t>
    </dgm:pt>
    <dgm:pt modelId="{75099C3B-D819-4829-A960-3E7E24644253}" type="sibTrans" cxnId="{E3AF5BBC-B817-4A88-BB15-DEC4C50F46A9}">
      <dgm:prSet/>
      <dgm:spPr>
        <a:xfrm>
          <a:off x="2276389" y="489848"/>
          <a:ext cx="3301311" cy="3301311"/>
        </a:xfrm>
        <a:prstGeom prst="blockArc">
          <a:avLst>
            <a:gd name="adj1" fmla="val 10800000"/>
            <a:gd name="adj2" fmla="val 16200000"/>
            <a:gd name="adj3" fmla="val 4643"/>
          </a:avLst>
        </a:prstGeom>
        <a:solidFill>
          <a:srgbClr val="7CCA62">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30B9AC0A-8BD3-4CEA-891B-D35A840DE93D}">
      <dgm:prSet/>
      <dgm:spPr/>
      <dgm:t>
        <a:bodyPr/>
        <a:lstStyle/>
        <a:p>
          <a:endParaRPr lang="it-IT" sz="800"/>
        </a:p>
      </dgm:t>
    </dgm:pt>
    <dgm:pt modelId="{FA5E3BDF-3DFD-416E-ACC5-A41302E3546F}" type="par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dgm:spPr/>
    </dgm:pt>
    <dgm:pt modelId="{B3806B8D-05E2-4C2A-BD59-24056D02A643}" type="pres">
      <dgm:prSet presAssocID="{C4B956D8-EA33-4436-9A61-39DEEE5AE795}" presName="node" presStyleLbl="node1" presStyleIdx="0" presStyleCnt="4">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26569" custScaleY="116651">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06858"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13284" custScaleY="116651">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F2D233A-9959-46D6-BEC0-492BE1A8D945}" type="doc">
      <dgm:prSet loTypeId="urn:microsoft.com/office/officeart/2008/layout/AscendingPictureAccentProcess" loCatId="process" qsTypeId="urn:microsoft.com/office/officeart/2005/8/quickstyle/simple1#5" qsCatId="simple" csTypeId="urn:microsoft.com/office/officeart/2005/8/colors/accent0_2#1" csCatId="mainScheme" phldr="1"/>
      <dgm:spPr/>
      <dgm:t>
        <a:bodyPr/>
        <a:lstStyle/>
        <a:p>
          <a:endParaRPr lang="it-IT"/>
        </a:p>
      </dgm:t>
    </dgm:pt>
    <dgm:pt modelId="{D7218E87-02AC-41E8-90F7-017C22FCF178}" type="pres">
      <dgm:prSet presAssocID="{FF2D233A-9959-46D6-BEC0-492BE1A8D945}" presName="Name0" presStyleCnt="0">
        <dgm:presLayoutVars>
          <dgm:chMax val="7"/>
          <dgm:chPref val="7"/>
          <dgm:dir/>
        </dgm:presLayoutVars>
      </dgm:prSet>
      <dgm:spPr/>
    </dgm:pt>
  </dgm:ptLst>
  <dgm:cxnLst>
    <dgm:cxn modelId="{A93F1647-096B-4BB3-8A79-DD131BCB8573}" type="presOf" srcId="{FF2D233A-9959-46D6-BEC0-492BE1A8D945}" destId="{D7218E87-02AC-41E8-90F7-017C22FCF178}" srcOrd="0" destOrd="0" presId="urn:microsoft.com/office/officeart/2008/layout/AscendingPictureAccen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42979CE3-7B74-4356-B5D4-9A0C1D6293A2}">
      <dgm:prSet phldrT="[Testo]" custT="1"/>
      <dgm:spPr>
        <a:xfrm>
          <a:off x="3012647" y="1291026"/>
          <a:ext cx="1828794" cy="1698954"/>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i="1"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gm:t>
    </dgm:pt>
    <dgm:pt modelId="{337BDCD3-EEA4-4D05-B4CB-C392389785A2}" type="par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C4B956D8-EA33-4436-9A61-39DEEE5AE795}">
      <dgm:prSet phldrT="[Testo]" custT="1"/>
      <dgm:spPr>
        <a:xfrm>
          <a:off x="3394791" y="-4083"/>
          <a:ext cx="1064508" cy="1064508"/>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1435FF9F-7ED2-4541-94DA-95F714F62FA1}" type="parTrans" cxnId="{37E74B29-34D0-4FF6-A878-79E5D1029146}">
      <dgm:prSet/>
      <dgm:spPr/>
      <dgm:t>
        <a:bodyPr/>
        <a:lstStyle/>
        <a:p>
          <a:endParaRPr lang="it-IT" sz="900">
            <a:effectLst>
              <a:outerShdw blurRad="38100" dist="38100" dir="2700000" algn="tl">
                <a:srgbClr val="000000">
                  <a:alpha val="43137"/>
                </a:srgbClr>
              </a:outerShdw>
            </a:effectLst>
          </a:endParaRPr>
        </a:p>
      </dgm:t>
    </dgm:pt>
    <dgm:pt modelId="{316EE32B-69B7-4844-A99C-F5FAFE59A026}" type="sibTrans" cxnId="{37E74B29-34D0-4FF6-A878-79E5D1029146}">
      <dgm:prSet/>
      <dgm:spPr>
        <a:xfrm>
          <a:off x="2276389" y="489848"/>
          <a:ext cx="3301311" cy="3301311"/>
        </a:xfrm>
        <a:prstGeom prst="blockArc">
          <a:avLst>
            <a:gd name="adj1" fmla="val 16200000"/>
            <a:gd name="adj2" fmla="val 0"/>
            <a:gd name="adj3" fmla="val 4643"/>
          </a:avLst>
        </a:prstGeom>
        <a:solidFill>
          <a:srgbClr val="009D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CE0679EB-A5DE-4D33-AD7B-7DD71D16420B}">
      <dgm:prSet phldrT="[Testo]" custT="1"/>
      <dgm:spPr>
        <a:xfrm>
          <a:off x="4865710" y="1519624"/>
          <a:ext cx="1347337" cy="1241759"/>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gm:t>
    </dgm:pt>
    <dgm:pt modelId="{CC1A2C12-4EE4-4D0C-95A2-A3139AA22210}" type="parTrans" cxnId="{1D5B3909-F196-44E5-B0CD-6B88BDF3048E}">
      <dgm:prSet/>
      <dgm:spPr/>
      <dgm:t>
        <a:bodyPr/>
        <a:lstStyle/>
        <a:p>
          <a:endParaRPr lang="it-IT" sz="900">
            <a:effectLst>
              <a:outerShdw blurRad="38100" dist="38100" dir="2700000" algn="tl">
                <a:srgbClr val="000000">
                  <a:alpha val="43137"/>
                </a:srgbClr>
              </a:outerShdw>
            </a:effectLst>
          </a:endParaRPr>
        </a:p>
      </dgm:t>
    </dgm:pt>
    <dgm:pt modelId="{928130CB-4374-4FC4-BCC7-977964BF3149}" type="sibTrans" cxnId="{1D5B3909-F196-44E5-B0CD-6B88BDF3048E}">
      <dgm:prSet/>
      <dgm:spPr>
        <a:xfrm>
          <a:off x="2276389" y="489848"/>
          <a:ext cx="3301311" cy="3301311"/>
        </a:xfrm>
        <a:prstGeom prst="blockArc">
          <a:avLst>
            <a:gd name="adj1" fmla="val 0"/>
            <a:gd name="adj2" fmla="val 5400000"/>
            <a:gd name="adj3" fmla="val 4643"/>
          </a:avLst>
        </a:prstGeom>
        <a:solidFill>
          <a:srgbClr val="0BD0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ED4914A0-6126-4F1D-A5B0-1421267B7619}">
      <dgm:prSet phldrT="[Testo]" custT="1"/>
      <dgm:spPr>
        <a:xfrm>
          <a:off x="3358289" y="3211838"/>
          <a:ext cx="1137512" cy="1081997"/>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71432ADC-A167-4B43-996F-042DF045B1B6}" type="parTrans" cxnId="{5CC41C54-289E-4C5E-BFB4-6DE0E74C5C9C}">
      <dgm:prSet/>
      <dgm:spPr/>
      <dgm:t>
        <a:bodyPr/>
        <a:lstStyle/>
        <a:p>
          <a:endParaRPr lang="it-IT" sz="900">
            <a:effectLst>
              <a:outerShdw blurRad="38100" dist="38100" dir="2700000" algn="tl">
                <a:srgbClr val="000000">
                  <a:alpha val="43137"/>
                </a:srgbClr>
              </a:outerShdw>
            </a:effectLst>
          </a:endParaRPr>
        </a:p>
      </dgm:t>
    </dgm:pt>
    <dgm:pt modelId="{0A74B622-CB01-46F0-90E5-97D227741336}" type="sibTrans" cxnId="{5CC41C54-289E-4C5E-BFB4-6DE0E74C5C9C}">
      <dgm:prSet/>
      <dgm:spPr>
        <a:xfrm>
          <a:off x="2276389" y="489848"/>
          <a:ext cx="3301311" cy="3301311"/>
        </a:xfrm>
        <a:prstGeom prst="blockArc">
          <a:avLst>
            <a:gd name="adj1" fmla="val 5400000"/>
            <a:gd name="adj2" fmla="val 10800000"/>
            <a:gd name="adj3" fmla="val 4643"/>
          </a:avLst>
        </a:prstGeom>
        <a:solidFill>
          <a:srgbClr val="10CF9B">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5D717C03-44FB-4A98-9B9B-5D93AE99CACD}">
      <dgm:prSet phldrT="[Testo]" custT="1"/>
      <dgm:spPr>
        <a:xfrm>
          <a:off x="1711752" y="1519624"/>
          <a:ext cx="1205917" cy="1241759"/>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BFA84219-59A3-43BF-B89F-E0AEFD8A9202}" type="parTrans" cxnId="{E3AF5BBC-B817-4A88-BB15-DEC4C50F46A9}">
      <dgm:prSet/>
      <dgm:spPr/>
      <dgm:t>
        <a:bodyPr/>
        <a:lstStyle/>
        <a:p>
          <a:endParaRPr lang="it-IT" sz="900">
            <a:effectLst>
              <a:outerShdw blurRad="38100" dist="38100" dir="2700000" algn="tl">
                <a:srgbClr val="000000">
                  <a:alpha val="43137"/>
                </a:srgbClr>
              </a:outerShdw>
            </a:effectLst>
          </a:endParaRPr>
        </a:p>
      </dgm:t>
    </dgm:pt>
    <dgm:pt modelId="{75099C3B-D819-4829-A960-3E7E24644253}" type="sibTrans" cxnId="{E3AF5BBC-B817-4A88-BB15-DEC4C50F46A9}">
      <dgm:prSet/>
      <dgm:spPr>
        <a:xfrm>
          <a:off x="2276389" y="489848"/>
          <a:ext cx="3301311" cy="3301311"/>
        </a:xfrm>
        <a:prstGeom prst="blockArc">
          <a:avLst>
            <a:gd name="adj1" fmla="val 10800000"/>
            <a:gd name="adj2" fmla="val 16200000"/>
            <a:gd name="adj3" fmla="val 4643"/>
          </a:avLst>
        </a:prstGeom>
        <a:solidFill>
          <a:srgbClr val="7CCA62">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30B9AC0A-8BD3-4CEA-891B-D35A840DE93D}">
      <dgm:prSet/>
      <dgm:spPr/>
      <dgm:t>
        <a:bodyPr/>
        <a:lstStyle/>
        <a:p>
          <a:endParaRPr lang="it-IT" sz="800"/>
        </a:p>
      </dgm:t>
    </dgm:pt>
    <dgm:pt modelId="{FA5E3BDF-3DFD-416E-ACC5-A41302E3546F}" type="par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dgm:spPr/>
    </dgm:pt>
    <dgm:pt modelId="{B3806B8D-05E2-4C2A-BD59-24056D02A643}" type="pres">
      <dgm:prSet presAssocID="{C4B956D8-EA33-4436-9A61-39DEEE5AE795}" presName="node" presStyleLbl="node1" presStyleIdx="0" presStyleCnt="4">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26569" custScaleY="116651">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06858"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13284" custScaleY="116651">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42979CE3-7B74-4356-B5D4-9A0C1D6293A2}">
      <dgm:prSet phldrT="[Testo]" custT="1"/>
      <dgm:spPr>
        <a:xfrm>
          <a:off x="3012647" y="1291026"/>
          <a:ext cx="1828794" cy="1698954"/>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i="1"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gm:t>
    </dgm:pt>
    <dgm:pt modelId="{337BDCD3-EEA4-4D05-B4CB-C392389785A2}" type="par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C4B956D8-EA33-4436-9A61-39DEEE5AE795}">
      <dgm:prSet phldrT="[Testo]" custT="1"/>
      <dgm:spPr>
        <a:xfrm>
          <a:off x="3394791" y="-4083"/>
          <a:ext cx="1064508" cy="1064508"/>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1435FF9F-7ED2-4541-94DA-95F714F62FA1}" type="parTrans" cxnId="{37E74B29-34D0-4FF6-A878-79E5D1029146}">
      <dgm:prSet/>
      <dgm:spPr/>
      <dgm:t>
        <a:bodyPr/>
        <a:lstStyle/>
        <a:p>
          <a:endParaRPr lang="it-IT" sz="900">
            <a:effectLst>
              <a:outerShdw blurRad="38100" dist="38100" dir="2700000" algn="tl">
                <a:srgbClr val="000000">
                  <a:alpha val="43137"/>
                </a:srgbClr>
              </a:outerShdw>
            </a:effectLst>
          </a:endParaRPr>
        </a:p>
      </dgm:t>
    </dgm:pt>
    <dgm:pt modelId="{316EE32B-69B7-4844-A99C-F5FAFE59A026}" type="sibTrans" cxnId="{37E74B29-34D0-4FF6-A878-79E5D1029146}">
      <dgm:prSet/>
      <dgm:spPr>
        <a:xfrm>
          <a:off x="2276389" y="489848"/>
          <a:ext cx="3301311" cy="3301311"/>
        </a:xfrm>
        <a:prstGeom prst="blockArc">
          <a:avLst>
            <a:gd name="adj1" fmla="val 16200000"/>
            <a:gd name="adj2" fmla="val 0"/>
            <a:gd name="adj3" fmla="val 4643"/>
          </a:avLst>
        </a:prstGeom>
        <a:solidFill>
          <a:srgbClr val="009D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CE0679EB-A5DE-4D33-AD7B-7DD71D16420B}">
      <dgm:prSet phldrT="[Testo]" custT="1"/>
      <dgm:spPr>
        <a:xfrm>
          <a:off x="4865710" y="1519624"/>
          <a:ext cx="1347337" cy="1241759"/>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gm:t>
    </dgm:pt>
    <dgm:pt modelId="{CC1A2C12-4EE4-4D0C-95A2-A3139AA22210}" type="parTrans" cxnId="{1D5B3909-F196-44E5-B0CD-6B88BDF3048E}">
      <dgm:prSet/>
      <dgm:spPr/>
      <dgm:t>
        <a:bodyPr/>
        <a:lstStyle/>
        <a:p>
          <a:endParaRPr lang="it-IT" sz="900">
            <a:effectLst>
              <a:outerShdw blurRad="38100" dist="38100" dir="2700000" algn="tl">
                <a:srgbClr val="000000">
                  <a:alpha val="43137"/>
                </a:srgbClr>
              </a:outerShdw>
            </a:effectLst>
          </a:endParaRPr>
        </a:p>
      </dgm:t>
    </dgm:pt>
    <dgm:pt modelId="{928130CB-4374-4FC4-BCC7-977964BF3149}" type="sibTrans" cxnId="{1D5B3909-F196-44E5-B0CD-6B88BDF3048E}">
      <dgm:prSet/>
      <dgm:spPr>
        <a:xfrm>
          <a:off x="2276389" y="489848"/>
          <a:ext cx="3301311" cy="3301311"/>
        </a:xfrm>
        <a:prstGeom prst="blockArc">
          <a:avLst>
            <a:gd name="adj1" fmla="val 0"/>
            <a:gd name="adj2" fmla="val 5400000"/>
            <a:gd name="adj3" fmla="val 4643"/>
          </a:avLst>
        </a:prstGeom>
        <a:solidFill>
          <a:srgbClr val="0BD0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ED4914A0-6126-4F1D-A5B0-1421267B7619}">
      <dgm:prSet phldrT="[Testo]" custT="1"/>
      <dgm:spPr>
        <a:xfrm>
          <a:off x="3358289" y="3211838"/>
          <a:ext cx="1137512" cy="1081997"/>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71432ADC-A167-4B43-996F-042DF045B1B6}" type="parTrans" cxnId="{5CC41C54-289E-4C5E-BFB4-6DE0E74C5C9C}">
      <dgm:prSet/>
      <dgm:spPr/>
      <dgm:t>
        <a:bodyPr/>
        <a:lstStyle/>
        <a:p>
          <a:endParaRPr lang="it-IT" sz="900">
            <a:effectLst>
              <a:outerShdw blurRad="38100" dist="38100" dir="2700000" algn="tl">
                <a:srgbClr val="000000">
                  <a:alpha val="43137"/>
                </a:srgbClr>
              </a:outerShdw>
            </a:effectLst>
          </a:endParaRPr>
        </a:p>
      </dgm:t>
    </dgm:pt>
    <dgm:pt modelId="{0A74B622-CB01-46F0-90E5-97D227741336}" type="sibTrans" cxnId="{5CC41C54-289E-4C5E-BFB4-6DE0E74C5C9C}">
      <dgm:prSet/>
      <dgm:spPr>
        <a:xfrm>
          <a:off x="2276389" y="489848"/>
          <a:ext cx="3301311" cy="3301311"/>
        </a:xfrm>
        <a:prstGeom prst="blockArc">
          <a:avLst>
            <a:gd name="adj1" fmla="val 5400000"/>
            <a:gd name="adj2" fmla="val 10800000"/>
            <a:gd name="adj3" fmla="val 4643"/>
          </a:avLst>
        </a:prstGeom>
        <a:solidFill>
          <a:srgbClr val="10CF9B">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5D717C03-44FB-4A98-9B9B-5D93AE99CACD}">
      <dgm:prSet phldrT="[Testo]" custT="1"/>
      <dgm:spPr>
        <a:xfrm>
          <a:off x="1711752" y="1519624"/>
          <a:ext cx="1205917" cy="1241759"/>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BFA84219-59A3-43BF-B89F-E0AEFD8A9202}" type="parTrans" cxnId="{E3AF5BBC-B817-4A88-BB15-DEC4C50F46A9}">
      <dgm:prSet/>
      <dgm:spPr/>
      <dgm:t>
        <a:bodyPr/>
        <a:lstStyle/>
        <a:p>
          <a:endParaRPr lang="it-IT" sz="900">
            <a:effectLst>
              <a:outerShdw blurRad="38100" dist="38100" dir="2700000" algn="tl">
                <a:srgbClr val="000000">
                  <a:alpha val="43137"/>
                </a:srgbClr>
              </a:outerShdw>
            </a:effectLst>
          </a:endParaRPr>
        </a:p>
      </dgm:t>
    </dgm:pt>
    <dgm:pt modelId="{75099C3B-D819-4829-A960-3E7E24644253}" type="sibTrans" cxnId="{E3AF5BBC-B817-4A88-BB15-DEC4C50F46A9}">
      <dgm:prSet/>
      <dgm:spPr>
        <a:xfrm>
          <a:off x="2276389" y="489848"/>
          <a:ext cx="3301311" cy="3301311"/>
        </a:xfrm>
        <a:prstGeom prst="blockArc">
          <a:avLst>
            <a:gd name="adj1" fmla="val 10800000"/>
            <a:gd name="adj2" fmla="val 16200000"/>
            <a:gd name="adj3" fmla="val 4643"/>
          </a:avLst>
        </a:prstGeom>
        <a:solidFill>
          <a:srgbClr val="7CCA62">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30B9AC0A-8BD3-4CEA-891B-D35A840DE93D}">
      <dgm:prSet/>
      <dgm:spPr/>
      <dgm:t>
        <a:bodyPr/>
        <a:lstStyle/>
        <a:p>
          <a:endParaRPr lang="it-IT" sz="800"/>
        </a:p>
      </dgm:t>
    </dgm:pt>
    <dgm:pt modelId="{FA5E3BDF-3DFD-416E-ACC5-A41302E3546F}" type="par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dgm:spPr/>
    </dgm:pt>
    <dgm:pt modelId="{B3806B8D-05E2-4C2A-BD59-24056D02A643}" type="pres">
      <dgm:prSet presAssocID="{C4B956D8-EA33-4436-9A61-39DEEE5AE795}" presName="node" presStyleLbl="node1" presStyleIdx="0" presStyleCnt="4">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26569" custScaleY="116651">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06858"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13284" custScaleY="116651">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559773E-5EE1-4E53-B5EB-8A55C9DAD550}"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it-IT"/>
        </a:p>
      </dgm:t>
    </dgm:pt>
    <dgm:pt modelId="{42979CE3-7B74-4356-B5D4-9A0C1D6293A2}">
      <dgm:prSet phldrT="[Testo]" custT="1"/>
      <dgm:spPr>
        <a:xfrm>
          <a:off x="3012647" y="1291026"/>
          <a:ext cx="1828794" cy="1698954"/>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i="1"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gm:t>
    </dgm:pt>
    <dgm:pt modelId="{337BDCD3-EEA4-4D05-B4CB-C392389785A2}" type="par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4B3850C0-F3AB-4470-8985-E8177D6459C2}" type="sibTrans" cxnId="{4C65D244-FAA6-4F96-9DE4-0DD24B963150}">
      <dgm:prSet/>
      <dgm:spPr/>
      <dgm:t>
        <a:bodyPr/>
        <a:lstStyle/>
        <a:p>
          <a:endParaRPr lang="it-IT" sz="900">
            <a:effectLst>
              <a:outerShdw blurRad="38100" dist="38100" dir="2700000" algn="tl">
                <a:srgbClr val="000000">
                  <a:alpha val="43137"/>
                </a:srgbClr>
              </a:outerShdw>
            </a:effectLst>
          </a:endParaRPr>
        </a:p>
      </dgm:t>
    </dgm:pt>
    <dgm:pt modelId="{C4B956D8-EA33-4436-9A61-39DEEE5AE795}">
      <dgm:prSet phldrT="[Testo]" custT="1"/>
      <dgm:spPr>
        <a:xfrm>
          <a:off x="3394791" y="-4083"/>
          <a:ext cx="1064508" cy="1064508"/>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1435FF9F-7ED2-4541-94DA-95F714F62FA1}" type="parTrans" cxnId="{37E74B29-34D0-4FF6-A878-79E5D1029146}">
      <dgm:prSet/>
      <dgm:spPr/>
      <dgm:t>
        <a:bodyPr/>
        <a:lstStyle/>
        <a:p>
          <a:endParaRPr lang="it-IT" sz="900">
            <a:effectLst>
              <a:outerShdw blurRad="38100" dist="38100" dir="2700000" algn="tl">
                <a:srgbClr val="000000">
                  <a:alpha val="43137"/>
                </a:srgbClr>
              </a:outerShdw>
            </a:effectLst>
          </a:endParaRPr>
        </a:p>
      </dgm:t>
    </dgm:pt>
    <dgm:pt modelId="{316EE32B-69B7-4844-A99C-F5FAFE59A026}" type="sibTrans" cxnId="{37E74B29-34D0-4FF6-A878-79E5D1029146}">
      <dgm:prSet/>
      <dgm:spPr>
        <a:xfrm>
          <a:off x="2276389" y="489848"/>
          <a:ext cx="3301311" cy="3301311"/>
        </a:xfrm>
        <a:prstGeom prst="blockArc">
          <a:avLst>
            <a:gd name="adj1" fmla="val 16200000"/>
            <a:gd name="adj2" fmla="val 0"/>
            <a:gd name="adj3" fmla="val 4643"/>
          </a:avLst>
        </a:prstGeom>
        <a:solidFill>
          <a:srgbClr val="009D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CE0679EB-A5DE-4D33-AD7B-7DD71D16420B}">
      <dgm:prSet phldrT="[Testo]" custT="1"/>
      <dgm:spPr>
        <a:xfrm>
          <a:off x="4865710" y="1519624"/>
          <a:ext cx="1347337" cy="1241759"/>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gm:t>
    </dgm:pt>
    <dgm:pt modelId="{CC1A2C12-4EE4-4D0C-95A2-A3139AA22210}" type="parTrans" cxnId="{1D5B3909-F196-44E5-B0CD-6B88BDF3048E}">
      <dgm:prSet/>
      <dgm:spPr/>
      <dgm:t>
        <a:bodyPr/>
        <a:lstStyle/>
        <a:p>
          <a:endParaRPr lang="it-IT" sz="900">
            <a:effectLst>
              <a:outerShdw blurRad="38100" dist="38100" dir="2700000" algn="tl">
                <a:srgbClr val="000000">
                  <a:alpha val="43137"/>
                </a:srgbClr>
              </a:outerShdw>
            </a:effectLst>
          </a:endParaRPr>
        </a:p>
      </dgm:t>
    </dgm:pt>
    <dgm:pt modelId="{928130CB-4374-4FC4-BCC7-977964BF3149}" type="sibTrans" cxnId="{1D5B3909-F196-44E5-B0CD-6B88BDF3048E}">
      <dgm:prSet/>
      <dgm:spPr>
        <a:xfrm>
          <a:off x="2276389" y="489848"/>
          <a:ext cx="3301311" cy="3301311"/>
        </a:xfrm>
        <a:prstGeom prst="blockArc">
          <a:avLst>
            <a:gd name="adj1" fmla="val 0"/>
            <a:gd name="adj2" fmla="val 5400000"/>
            <a:gd name="adj3" fmla="val 4643"/>
          </a:avLst>
        </a:prstGeom>
        <a:solidFill>
          <a:srgbClr val="0BD0D9">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ED4914A0-6126-4F1D-A5B0-1421267B7619}">
      <dgm:prSet phldrT="[Testo]" custT="1"/>
      <dgm:spPr>
        <a:xfrm>
          <a:off x="3358289" y="3211838"/>
          <a:ext cx="1137512" cy="1081997"/>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800" b="1"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71432ADC-A167-4B43-996F-042DF045B1B6}" type="parTrans" cxnId="{5CC41C54-289E-4C5E-BFB4-6DE0E74C5C9C}">
      <dgm:prSet/>
      <dgm:spPr/>
      <dgm:t>
        <a:bodyPr/>
        <a:lstStyle/>
        <a:p>
          <a:endParaRPr lang="it-IT" sz="900">
            <a:effectLst>
              <a:outerShdw blurRad="38100" dist="38100" dir="2700000" algn="tl">
                <a:srgbClr val="000000">
                  <a:alpha val="43137"/>
                </a:srgbClr>
              </a:outerShdw>
            </a:effectLst>
          </a:endParaRPr>
        </a:p>
      </dgm:t>
    </dgm:pt>
    <dgm:pt modelId="{0A74B622-CB01-46F0-90E5-97D227741336}" type="sibTrans" cxnId="{5CC41C54-289E-4C5E-BFB4-6DE0E74C5C9C}">
      <dgm:prSet/>
      <dgm:spPr>
        <a:xfrm>
          <a:off x="2276389" y="489848"/>
          <a:ext cx="3301311" cy="3301311"/>
        </a:xfrm>
        <a:prstGeom prst="blockArc">
          <a:avLst>
            <a:gd name="adj1" fmla="val 5400000"/>
            <a:gd name="adj2" fmla="val 10800000"/>
            <a:gd name="adj3" fmla="val 4643"/>
          </a:avLst>
        </a:prstGeom>
        <a:solidFill>
          <a:srgbClr val="10CF9B">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5D717C03-44FB-4A98-9B9B-5D93AE99CACD}">
      <dgm:prSet phldrT="[Testo]" custT="1"/>
      <dgm:spPr>
        <a:xfrm>
          <a:off x="1711752" y="1519624"/>
          <a:ext cx="1205917" cy="1241759"/>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r>
            <a:rPr lang="it-IT" sz="500" b="1"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dirty="0">
            <a:solidFill>
              <a:sysClr val="window" lastClr="FFFFFF"/>
            </a:solidFill>
            <a:effectLst>
              <a:outerShdw blurRad="38100" dist="38100" dir="2700000" algn="tl">
                <a:srgbClr val="000000">
                  <a:alpha val="43137"/>
                </a:srgbClr>
              </a:outerShdw>
            </a:effectLst>
            <a:latin typeface="Franklin Gothic Book"/>
            <a:ea typeface="+mn-ea"/>
            <a:cs typeface="+mn-cs"/>
          </a:endParaRPr>
        </a:p>
      </dgm:t>
    </dgm:pt>
    <dgm:pt modelId="{BFA84219-59A3-43BF-B89F-E0AEFD8A9202}" type="parTrans" cxnId="{E3AF5BBC-B817-4A88-BB15-DEC4C50F46A9}">
      <dgm:prSet/>
      <dgm:spPr/>
      <dgm:t>
        <a:bodyPr/>
        <a:lstStyle/>
        <a:p>
          <a:endParaRPr lang="it-IT" sz="900">
            <a:effectLst>
              <a:outerShdw blurRad="38100" dist="38100" dir="2700000" algn="tl">
                <a:srgbClr val="000000">
                  <a:alpha val="43137"/>
                </a:srgbClr>
              </a:outerShdw>
            </a:effectLst>
          </a:endParaRPr>
        </a:p>
      </dgm:t>
    </dgm:pt>
    <dgm:pt modelId="{75099C3B-D819-4829-A960-3E7E24644253}" type="sibTrans" cxnId="{E3AF5BBC-B817-4A88-BB15-DEC4C50F46A9}">
      <dgm:prSet/>
      <dgm:spPr>
        <a:xfrm>
          <a:off x="2276389" y="489848"/>
          <a:ext cx="3301311" cy="3301311"/>
        </a:xfrm>
        <a:prstGeom prst="blockArc">
          <a:avLst>
            <a:gd name="adj1" fmla="val 10800000"/>
            <a:gd name="adj2" fmla="val 16200000"/>
            <a:gd name="adj3" fmla="val 4643"/>
          </a:avLst>
        </a:prstGeom>
        <a:solidFill>
          <a:srgbClr val="7CCA62">
            <a:hueOff val="0"/>
            <a:satOff val="0"/>
            <a:lumOff val="0"/>
            <a:alphaOff val="0"/>
          </a:srgbClr>
        </a:solidFill>
        <a:ln>
          <a:noFill/>
        </a:ln>
        <a:effectLst/>
      </dgm:spPr>
      <dgm:t>
        <a:bodyPr/>
        <a:lstStyle/>
        <a:p>
          <a:endParaRPr lang="it-IT" sz="900">
            <a:effectLst>
              <a:outerShdw blurRad="38100" dist="38100" dir="2700000" algn="tl">
                <a:srgbClr val="000000">
                  <a:alpha val="43137"/>
                </a:srgbClr>
              </a:outerShdw>
            </a:effectLst>
          </a:endParaRPr>
        </a:p>
      </dgm:t>
    </dgm:pt>
    <dgm:pt modelId="{30B9AC0A-8BD3-4CEA-891B-D35A840DE93D}">
      <dgm:prSet/>
      <dgm:spPr/>
      <dgm:t>
        <a:bodyPr/>
        <a:lstStyle/>
        <a:p>
          <a:endParaRPr lang="it-IT" sz="800"/>
        </a:p>
      </dgm:t>
    </dgm:pt>
    <dgm:pt modelId="{FA5E3BDF-3DFD-416E-ACC5-A41302E3546F}" type="par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DC573329-1B2D-4504-B888-43BB4DA0B3E2}" type="sibTrans" cxnId="{A4BACE20-7580-40D0-A66F-EF298956958B}">
      <dgm:prSet/>
      <dgm:spPr/>
      <dgm:t>
        <a:bodyPr/>
        <a:lstStyle/>
        <a:p>
          <a:endParaRPr lang="it-IT" sz="900">
            <a:effectLst>
              <a:outerShdw blurRad="38100" dist="38100" dir="2700000" algn="tl">
                <a:srgbClr val="000000">
                  <a:alpha val="43137"/>
                </a:srgbClr>
              </a:outerShdw>
            </a:effectLst>
          </a:endParaRPr>
        </a:p>
      </dgm:t>
    </dgm:pt>
    <dgm:pt modelId="{6A0C7AA6-4427-49BC-BC91-BB56553ADBD8}" type="pres">
      <dgm:prSet presAssocID="{9559773E-5EE1-4E53-B5EB-8A55C9DAD550}" presName="Name0" presStyleCnt="0">
        <dgm:presLayoutVars>
          <dgm:chMax val="1"/>
          <dgm:dir/>
          <dgm:animLvl val="ctr"/>
          <dgm:resizeHandles val="exact"/>
        </dgm:presLayoutVars>
      </dgm:prSet>
      <dgm:spPr/>
    </dgm:pt>
    <dgm:pt modelId="{6DF80531-F086-445F-9237-557CF9130919}" type="pres">
      <dgm:prSet presAssocID="{42979CE3-7B74-4356-B5D4-9A0C1D6293A2}" presName="centerShape" presStyleLbl="node0" presStyleIdx="0" presStyleCnt="1" custScaleX="120258" custScaleY="111720"/>
      <dgm:spPr/>
    </dgm:pt>
    <dgm:pt modelId="{B3806B8D-05E2-4C2A-BD59-24056D02A643}" type="pres">
      <dgm:prSet presAssocID="{C4B956D8-EA33-4436-9A61-39DEEE5AE795}" presName="node" presStyleLbl="node1" presStyleIdx="0" presStyleCnt="4">
        <dgm:presLayoutVars>
          <dgm:bulletEnabled val="1"/>
        </dgm:presLayoutVars>
      </dgm:prSet>
      <dgm:spPr/>
    </dgm:pt>
    <dgm:pt modelId="{9C3CEC9A-B90B-4203-AC77-71756DC7CD4A}" type="pres">
      <dgm:prSet presAssocID="{C4B956D8-EA33-4436-9A61-39DEEE5AE795}" presName="dummy" presStyleCnt="0"/>
      <dgm:spPr/>
    </dgm:pt>
    <dgm:pt modelId="{4FE5C8BF-380D-448B-AF12-CA35A592696D}" type="pres">
      <dgm:prSet presAssocID="{316EE32B-69B7-4844-A99C-F5FAFE59A026}" presName="sibTrans" presStyleLbl="sibTrans2D1" presStyleIdx="0" presStyleCnt="4"/>
      <dgm:spPr/>
    </dgm:pt>
    <dgm:pt modelId="{9E85AFDA-1C50-456E-AB20-48D68120397C}" type="pres">
      <dgm:prSet presAssocID="{CE0679EB-A5DE-4D33-AD7B-7DD71D16420B}" presName="node" presStyleLbl="node1" presStyleIdx="1" presStyleCnt="4" custScaleX="126569" custScaleY="116651">
        <dgm:presLayoutVars>
          <dgm:bulletEnabled val="1"/>
        </dgm:presLayoutVars>
      </dgm:prSet>
      <dgm:spPr/>
    </dgm:pt>
    <dgm:pt modelId="{5708CD22-EE5F-4A3B-B665-1F54ACA5794C}" type="pres">
      <dgm:prSet presAssocID="{CE0679EB-A5DE-4D33-AD7B-7DD71D16420B}" presName="dummy" presStyleCnt="0"/>
      <dgm:spPr/>
    </dgm:pt>
    <dgm:pt modelId="{3226AC37-00CC-46C3-A3ED-94B3FB202D72}" type="pres">
      <dgm:prSet presAssocID="{928130CB-4374-4FC4-BCC7-977964BF3149}" presName="sibTrans" presStyleLbl="sibTrans2D1" presStyleIdx="1" presStyleCnt="4"/>
      <dgm:spPr/>
    </dgm:pt>
    <dgm:pt modelId="{7E30F383-A89A-48A4-8FB9-D0604750E8F7}" type="pres">
      <dgm:prSet presAssocID="{ED4914A0-6126-4F1D-A5B0-1421267B7619}" presName="node" presStyleLbl="node1" presStyleIdx="2" presStyleCnt="4" custScaleX="106858" custScaleY="101643">
        <dgm:presLayoutVars>
          <dgm:bulletEnabled val="1"/>
        </dgm:presLayoutVars>
      </dgm:prSet>
      <dgm:spPr/>
    </dgm:pt>
    <dgm:pt modelId="{AC1AA6CF-9557-4073-8486-6BBE5B85AA05}" type="pres">
      <dgm:prSet presAssocID="{ED4914A0-6126-4F1D-A5B0-1421267B7619}" presName="dummy" presStyleCnt="0"/>
      <dgm:spPr/>
    </dgm:pt>
    <dgm:pt modelId="{695F5133-D075-489E-B83B-CCBD7E74CFD4}" type="pres">
      <dgm:prSet presAssocID="{0A74B622-CB01-46F0-90E5-97D227741336}" presName="sibTrans" presStyleLbl="sibTrans2D1" presStyleIdx="2" presStyleCnt="4"/>
      <dgm:spPr/>
    </dgm:pt>
    <dgm:pt modelId="{065E2234-C358-4E52-B997-AB03D806E7A6}" type="pres">
      <dgm:prSet presAssocID="{5D717C03-44FB-4A98-9B9B-5D93AE99CACD}" presName="node" presStyleLbl="node1" presStyleIdx="3" presStyleCnt="4" custScaleX="113284" custScaleY="116651">
        <dgm:presLayoutVars>
          <dgm:bulletEnabled val="1"/>
        </dgm:presLayoutVars>
      </dgm:prSet>
      <dgm:spPr/>
    </dgm:pt>
    <dgm:pt modelId="{936AF0BA-42B9-42B5-B6A2-E16179F06211}" type="pres">
      <dgm:prSet presAssocID="{5D717C03-44FB-4A98-9B9B-5D93AE99CACD}" presName="dummy" presStyleCnt="0"/>
      <dgm:spPr/>
    </dgm:pt>
    <dgm:pt modelId="{03E2C917-7B3A-40E0-BB2C-76D4DBE7BDD8}" type="pres">
      <dgm:prSet presAssocID="{75099C3B-D819-4829-A960-3E7E24644253}" presName="sibTrans" presStyleLbl="sibTrans2D1" presStyleIdx="3" presStyleCnt="4"/>
      <dgm:spPr/>
    </dgm:pt>
  </dgm:ptLst>
  <dgm:cxnLst>
    <dgm:cxn modelId="{B3EAEC05-AAE9-496E-9C7C-1CF8C96EB5AE}" type="presOf" srcId="{C4B956D8-EA33-4436-9A61-39DEEE5AE795}" destId="{B3806B8D-05E2-4C2A-BD59-24056D02A643}" srcOrd="0" destOrd="0" presId="urn:microsoft.com/office/officeart/2005/8/layout/radial6"/>
    <dgm:cxn modelId="{1D5B3909-F196-44E5-B0CD-6B88BDF3048E}" srcId="{42979CE3-7B74-4356-B5D4-9A0C1D6293A2}" destId="{CE0679EB-A5DE-4D33-AD7B-7DD71D16420B}" srcOrd="1" destOrd="0" parTransId="{CC1A2C12-4EE4-4D0C-95A2-A3139AA22210}" sibTransId="{928130CB-4374-4FC4-BCC7-977964BF3149}"/>
    <dgm:cxn modelId="{74740C1F-E5ED-4EE0-B1BA-5B2EEC2D5A5C}" type="presOf" srcId="{42979CE3-7B74-4356-B5D4-9A0C1D6293A2}" destId="{6DF80531-F086-445F-9237-557CF9130919}" srcOrd="0" destOrd="0" presId="urn:microsoft.com/office/officeart/2005/8/layout/radial6"/>
    <dgm:cxn modelId="{A4BACE20-7580-40D0-A66F-EF298956958B}" srcId="{9559773E-5EE1-4E53-B5EB-8A55C9DAD550}" destId="{30B9AC0A-8BD3-4CEA-891B-D35A840DE93D}" srcOrd="1" destOrd="0" parTransId="{FA5E3BDF-3DFD-416E-ACC5-A41302E3546F}" sibTransId="{DC573329-1B2D-4504-B888-43BB4DA0B3E2}"/>
    <dgm:cxn modelId="{EB33B125-B1B5-4D06-B6A2-D4E07159CC80}" type="presOf" srcId="{5D717C03-44FB-4A98-9B9B-5D93AE99CACD}" destId="{065E2234-C358-4E52-B997-AB03D806E7A6}" srcOrd="0" destOrd="0" presId="urn:microsoft.com/office/officeart/2005/8/layout/radial6"/>
    <dgm:cxn modelId="{37E74B29-34D0-4FF6-A878-79E5D1029146}" srcId="{42979CE3-7B74-4356-B5D4-9A0C1D6293A2}" destId="{C4B956D8-EA33-4436-9A61-39DEEE5AE795}" srcOrd="0" destOrd="0" parTransId="{1435FF9F-7ED2-4541-94DA-95F714F62FA1}" sibTransId="{316EE32B-69B7-4844-A99C-F5FAFE59A026}"/>
    <dgm:cxn modelId="{4C65D244-FAA6-4F96-9DE4-0DD24B963150}" srcId="{9559773E-5EE1-4E53-B5EB-8A55C9DAD550}" destId="{42979CE3-7B74-4356-B5D4-9A0C1D6293A2}" srcOrd="0" destOrd="0" parTransId="{337BDCD3-EEA4-4D05-B4CB-C392389785A2}" sibTransId="{4B3850C0-F3AB-4470-8985-E8177D6459C2}"/>
    <dgm:cxn modelId="{27EBA76B-C75A-41BF-BEA9-4F49CEBBD8BB}" type="presOf" srcId="{928130CB-4374-4FC4-BCC7-977964BF3149}" destId="{3226AC37-00CC-46C3-A3ED-94B3FB202D72}" srcOrd="0" destOrd="0" presId="urn:microsoft.com/office/officeart/2005/8/layout/radial6"/>
    <dgm:cxn modelId="{5CC41C54-289E-4C5E-BFB4-6DE0E74C5C9C}" srcId="{42979CE3-7B74-4356-B5D4-9A0C1D6293A2}" destId="{ED4914A0-6126-4F1D-A5B0-1421267B7619}" srcOrd="2" destOrd="0" parTransId="{71432ADC-A167-4B43-996F-042DF045B1B6}" sibTransId="{0A74B622-CB01-46F0-90E5-97D227741336}"/>
    <dgm:cxn modelId="{005D2959-EF73-4F77-BF06-6EAA44140483}" type="presOf" srcId="{316EE32B-69B7-4844-A99C-F5FAFE59A026}" destId="{4FE5C8BF-380D-448B-AF12-CA35A592696D}" srcOrd="0" destOrd="0" presId="urn:microsoft.com/office/officeart/2005/8/layout/radial6"/>
    <dgm:cxn modelId="{DB427AAA-0E93-401A-8EE3-EEA62EDBC324}" type="presOf" srcId="{0A74B622-CB01-46F0-90E5-97D227741336}" destId="{695F5133-D075-489E-B83B-CCBD7E74CFD4}" srcOrd="0" destOrd="0" presId="urn:microsoft.com/office/officeart/2005/8/layout/radial6"/>
    <dgm:cxn modelId="{1DE43FBB-28C5-4833-9387-F8FA38EA07A6}" type="presOf" srcId="{CE0679EB-A5DE-4D33-AD7B-7DD71D16420B}" destId="{9E85AFDA-1C50-456E-AB20-48D68120397C}" srcOrd="0" destOrd="0" presId="urn:microsoft.com/office/officeart/2005/8/layout/radial6"/>
    <dgm:cxn modelId="{E3AF5BBC-B817-4A88-BB15-DEC4C50F46A9}" srcId="{42979CE3-7B74-4356-B5D4-9A0C1D6293A2}" destId="{5D717C03-44FB-4A98-9B9B-5D93AE99CACD}" srcOrd="3" destOrd="0" parTransId="{BFA84219-59A3-43BF-B89F-E0AEFD8A9202}" sibTransId="{75099C3B-D819-4829-A960-3E7E24644253}"/>
    <dgm:cxn modelId="{33CFD0C3-31EB-4D46-AF37-E7CC0FD0FDC9}" type="presOf" srcId="{75099C3B-D819-4829-A960-3E7E24644253}" destId="{03E2C917-7B3A-40E0-BB2C-76D4DBE7BDD8}" srcOrd="0" destOrd="0" presId="urn:microsoft.com/office/officeart/2005/8/layout/radial6"/>
    <dgm:cxn modelId="{9F8240C7-C607-444F-8200-7002AA61C671}" type="presOf" srcId="{ED4914A0-6126-4F1D-A5B0-1421267B7619}" destId="{7E30F383-A89A-48A4-8FB9-D0604750E8F7}" srcOrd="0" destOrd="0" presId="urn:microsoft.com/office/officeart/2005/8/layout/radial6"/>
    <dgm:cxn modelId="{28299AF6-3085-419D-8586-5D16CD2B2930}" type="presOf" srcId="{9559773E-5EE1-4E53-B5EB-8A55C9DAD550}" destId="{6A0C7AA6-4427-49BC-BC91-BB56553ADBD8}" srcOrd="0" destOrd="0" presId="urn:microsoft.com/office/officeart/2005/8/layout/radial6"/>
    <dgm:cxn modelId="{FB726EFA-D884-4F1F-B330-CF4F42C12A7D}" type="presParOf" srcId="{6A0C7AA6-4427-49BC-BC91-BB56553ADBD8}" destId="{6DF80531-F086-445F-9237-557CF9130919}" srcOrd="0" destOrd="0" presId="urn:microsoft.com/office/officeart/2005/8/layout/radial6"/>
    <dgm:cxn modelId="{AC9BA9AF-8B12-4A17-9062-7CFFEE5719B8}" type="presParOf" srcId="{6A0C7AA6-4427-49BC-BC91-BB56553ADBD8}" destId="{B3806B8D-05E2-4C2A-BD59-24056D02A643}" srcOrd="1" destOrd="0" presId="urn:microsoft.com/office/officeart/2005/8/layout/radial6"/>
    <dgm:cxn modelId="{BF9C9D2A-0F18-4083-8CBF-612F37E8E165}" type="presParOf" srcId="{6A0C7AA6-4427-49BC-BC91-BB56553ADBD8}" destId="{9C3CEC9A-B90B-4203-AC77-71756DC7CD4A}" srcOrd="2" destOrd="0" presId="urn:microsoft.com/office/officeart/2005/8/layout/radial6"/>
    <dgm:cxn modelId="{602F9A63-6F71-45A0-BFA2-327C61904AAB}" type="presParOf" srcId="{6A0C7AA6-4427-49BC-BC91-BB56553ADBD8}" destId="{4FE5C8BF-380D-448B-AF12-CA35A592696D}" srcOrd="3" destOrd="0" presId="urn:microsoft.com/office/officeart/2005/8/layout/radial6"/>
    <dgm:cxn modelId="{4FC4D132-30B6-4867-9849-8CB08278AAF1}" type="presParOf" srcId="{6A0C7AA6-4427-49BC-BC91-BB56553ADBD8}" destId="{9E85AFDA-1C50-456E-AB20-48D68120397C}" srcOrd="4" destOrd="0" presId="urn:microsoft.com/office/officeart/2005/8/layout/radial6"/>
    <dgm:cxn modelId="{B9244749-2107-4AE0-BF01-B0161E07D0ED}" type="presParOf" srcId="{6A0C7AA6-4427-49BC-BC91-BB56553ADBD8}" destId="{5708CD22-EE5F-4A3B-B665-1F54ACA5794C}" srcOrd="5" destOrd="0" presId="urn:microsoft.com/office/officeart/2005/8/layout/radial6"/>
    <dgm:cxn modelId="{D702A181-64E0-483F-B302-7397A98E0412}" type="presParOf" srcId="{6A0C7AA6-4427-49BC-BC91-BB56553ADBD8}" destId="{3226AC37-00CC-46C3-A3ED-94B3FB202D72}" srcOrd="6" destOrd="0" presId="urn:microsoft.com/office/officeart/2005/8/layout/radial6"/>
    <dgm:cxn modelId="{97EB9F7A-C49B-496F-9EEF-8E41502BD960}" type="presParOf" srcId="{6A0C7AA6-4427-49BC-BC91-BB56553ADBD8}" destId="{7E30F383-A89A-48A4-8FB9-D0604750E8F7}" srcOrd="7" destOrd="0" presId="urn:microsoft.com/office/officeart/2005/8/layout/radial6"/>
    <dgm:cxn modelId="{F0D739D8-B0E8-4957-9CCB-B97EA5BBD6DE}" type="presParOf" srcId="{6A0C7AA6-4427-49BC-BC91-BB56553ADBD8}" destId="{AC1AA6CF-9557-4073-8486-6BBE5B85AA05}" srcOrd="8" destOrd="0" presId="urn:microsoft.com/office/officeart/2005/8/layout/radial6"/>
    <dgm:cxn modelId="{E39BAE4A-26E5-4255-B6C6-4C93064E8E7F}" type="presParOf" srcId="{6A0C7AA6-4427-49BC-BC91-BB56553ADBD8}" destId="{695F5133-D075-489E-B83B-CCBD7E74CFD4}" srcOrd="9" destOrd="0" presId="urn:microsoft.com/office/officeart/2005/8/layout/radial6"/>
    <dgm:cxn modelId="{641A608A-F9AB-429C-B5AB-58A0E53F77C3}" type="presParOf" srcId="{6A0C7AA6-4427-49BC-BC91-BB56553ADBD8}" destId="{065E2234-C358-4E52-B997-AB03D806E7A6}" srcOrd="10" destOrd="0" presId="urn:microsoft.com/office/officeart/2005/8/layout/radial6"/>
    <dgm:cxn modelId="{1159FB2E-4CF7-44E3-B946-AFAADEA8B18D}" type="presParOf" srcId="{6A0C7AA6-4427-49BC-BC91-BB56553ADBD8}" destId="{936AF0BA-42B9-42B5-B6A2-E16179F06211}" srcOrd="11" destOrd="0" presId="urn:microsoft.com/office/officeart/2005/8/layout/radial6"/>
    <dgm:cxn modelId="{EF545734-FF38-4592-9E22-48901CF0002A}" type="presParOf" srcId="{6A0C7AA6-4427-49BC-BC91-BB56553ADBD8}" destId="{03E2C917-7B3A-40E0-BB2C-76D4DBE7BDD8}"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3710478-82A7-4BDE-B67A-F49E9C3F8135}" type="doc">
      <dgm:prSet loTypeId="urn:microsoft.com/office/officeart/2005/8/layout/hierarchy5" loCatId="hierarchy" qsTypeId="urn:microsoft.com/office/officeart/2005/8/quickstyle/simple1" qsCatId="simple" csTypeId="urn:microsoft.com/office/officeart/2005/8/colors/accent2_1" csCatId="accent2" phldr="1"/>
      <dgm:spPr/>
      <dgm:t>
        <a:bodyPr/>
        <a:lstStyle/>
        <a:p>
          <a:endParaRPr lang="it-IT"/>
        </a:p>
      </dgm:t>
    </dgm:pt>
    <dgm:pt modelId="{10D88EE3-9B41-46D8-8E88-35C21C7DCB04}">
      <dgm:prSet custT="1"/>
      <dgm:spPr>
        <a:xfrm>
          <a:off x="0" y="1577060"/>
          <a:ext cx="5316054" cy="2350113"/>
        </a:xfrm>
        <a:prstGeom prst="roundRect">
          <a:avLst>
            <a:gd name="adj" fmla="val 10000"/>
          </a:avLst>
        </a:prstGeom>
      </dgm:spPr>
      <dgm:t>
        <a:bodyPr/>
        <a:lstStyle/>
        <a:p>
          <a:pPr rtl="0"/>
          <a:r>
            <a:rPr lang="it-IT" sz="2400" b="1" i="0" dirty="0" err="1">
              <a:solidFill>
                <a:schemeClr val="bg2">
                  <a:lumMod val="25000"/>
                </a:schemeClr>
              </a:solidFill>
              <a:effectLst>
                <a:outerShdw blurRad="38100" dist="38100" dir="2700000" algn="tl">
                  <a:srgbClr val="000000">
                    <a:alpha val="43137"/>
                  </a:srgbClr>
                </a:outerShdw>
              </a:effectLst>
            </a:rPr>
            <a:t>Asset</a:t>
          </a:r>
          <a:r>
            <a:rPr lang="it-IT" sz="2400" b="1" i="0" dirty="0">
              <a:solidFill>
                <a:schemeClr val="bg2">
                  <a:lumMod val="25000"/>
                </a:schemeClr>
              </a:solidFill>
              <a:effectLst>
                <a:outerShdw blurRad="38100" dist="38100" dir="2700000" algn="tl">
                  <a:srgbClr val="000000">
                    <a:alpha val="43137"/>
                  </a:srgbClr>
                </a:outerShdw>
              </a:effectLst>
            </a:rPr>
            <a:t> </a:t>
          </a:r>
          <a:r>
            <a:rPr lang="it-IT" sz="2400" b="1" i="0" dirty="0" err="1">
              <a:solidFill>
                <a:schemeClr val="bg2">
                  <a:lumMod val="25000"/>
                </a:schemeClr>
              </a:solidFill>
              <a:effectLst>
                <a:outerShdw blurRad="38100" dist="38100" dir="2700000" algn="tl">
                  <a:srgbClr val="000000">
                    <a:alpha val="43137"/>
                  </a:srgbClr>
                </a:outerShdw>
              </a:effectLst>
            </a:rPr>
            <a:t>recovery</a:t>
          </a:r>
          <a:endParaRPr lang="it-IT" sz="2400" b="1" i="0" dirty="0">
            <a:solidFill>
              <a:schemeClr val="bg2">
                <a:lumMod val="25000"/>
              </a:schemeClr>
            </a:solidFill>
            <a:effectLst>
              <a:outerShdw blurRad="38100" dist="38100" dir="2700000" algn="tl">
                <a:srgbClr val="000000">
                  <a:alpha val="43137"/>
                </a:srgbClr>
              </a:outerShdw>
            </a:effectLst>
          </a:endParaRPr>
        </a:p>
      </dgm:t>
    </dgm:pt>
    <dgm:pt modelId="{AF79D34B-9D09-4E1D-B1BA-D3F0D8DAC5DD}" type="parTrans" cxnId="{7CD17C77-3BC6-4C99-9207-4D4E002A8515}">
      <dgm:prSet/>
      <dgm:spPr/>
      <dgm:t>
        <a:bodyPr/>
        <a:lstStyle/>
        <a:p>
          <a:endParaRPr lang="it-IT"/>
        </a:p>
      </dgm:t>
    </dgm:pt>
    <dgm:pt modelId="{F61F0313-2073-4120-B874-FDF93222BEC5}" type="sibTrans" cxnId="{7CD17C77-3BC6-4C99-9207-4D4E002A8515}">
      <dgm:prSet/>
      <dgm:spPr/>
      <dgm:t>
        <a:bodyPr/>
        <a:lstStyle/>
        <a:p>
          <a:endParaRPr lang="it-IT"/>
        </a:p>
      </dgm:t>
    </dgm:pt>
    <dgm:pt modelId="{13F7FEF1-B070-444A-B004-40101949B70F}">
      <dgm:prSet custT="1"/>
      <dgm:spPr>
        <a:xfrm>
          <a:off x="6194133" y="676142"/>
          <a:ext cx="3697280" cy="2004594"/>
        </a:xfrm>
        <a:prstGeom prst="roundRect">
          <a:avLst>
            <a:gd name="adj" fmla="val 10000"/>
          </a:avLst>
        </a:prstGeom>
        <a:blipFill rotWithShape="0">
          <a:blip xmlns:r="http://schemas.openxmlformats.org/officeDocument/2006/relationships" r:embed="rId1"/>
          <a:stretch>
            <a:fillRect/>
          </a:stretch>
        </a:blipFill>
      </dgm:spPr>
      <dgm:t>
        <a:bodyPr/>
        <a:lstStyle/>
        <a:p>
          <a:r>
            <a:rPr lang="it-IT" sz="3100" dirty="0">
              <a:latin typeface="Calibri" panose="020F0502020204030204"/>
              <a:ea typeface="+mn-ea"/>
              <a:cs typeface="+mn-cs"/>
            </a:rPr>
            <a:t> </a:t>
          </a:r>
        </a:p>
        <a:p>
          <a:endParaRPr lang="it-IT" sz="2400" dirty="0">
            <a:latin typeface="Calibri" panose="020F0502020204030204"/>
            <a:ea typeface="+mn-ea"/>
            <a:cs typeface="+mn-cs"/>
          </a:endParaRPr>
        </a:p>
        <a:p>
          <a:endParaRPr lang="it-IT" sz="1600" dirty="0">
            <a:solidFill>
              <a:srgbClr val="FFFF00"/>
            </a:solidFill>
            <a:effectLst>
              <a:innerShdw blurRad="63500" dist="50800" dir="18900000">
                <a:prstClr val="black">
                  <a:alpha val="50000"/>
                </a:prstClr>
              </a:innerShdw>
            </a:effectLst>
            <a:latin typeface="Calibri" panose="020F0502020204030204"/>
            <a:ea typeface="+mn-ea"/>
            <a:cs typeface="+mn-cs"/>
          </a:endParaRPr>
        </a:p>
      </dgm:t>
    </dgm:pt>
    <dgm:pt modelId="{88765C96-60C0-4CA4-BA01-C77C28B01A14}" type="parTrans" cxnId="{D23AF01D-D8F4-4003-9C49-BA1D36D6B43A}">
      <dgm:prSet/>
      <dgm:spPr>
        <a:xfrm rot="18556628">
          <a:off x="5061587" y="2197502"/>
          <a:ext cx="1387013" cy="35551"/>
        </a:xfrm>
        <a:custGeom>
          <a:avLst/>
          <a:gdLst/>
          <a:ahLst/>
          <a:cxnLst/>
          <a:rect l="0" t="0" r="0" b="0"/>
          <a:pathLst>
            <a:path>
              <a:moveTo>
                <a:pt x="0" y="17775"/>
              </a:moveTo>
              <a:lnTo>
                <a:pt x="1387013" y="17775"/>
              </a:lnTo>
            </a:path>
          </a:pathLst>
        </a:custGeom>
      </dgm:spPr>
      <dgm:t>
        <a:bodyPr/>
        <a:lstStyle/>
        <a:p>
          <a:endParaRPr lang="it-IT">
            <a:solidFill>
              <a:sysClr val="windowText" lastClr="000000">
                <a:hueOff val="0"/>
                <a:satOff val="0"/>
                <a:lumOff val="0"/>
                <a:alphaOff val="0"/>
              </a:sysClr>
            </a:solidFill>
            <a:latin typeface="Calibri" panose="020F0502020204030204"/>
            <a:ea typeface="+mn-ea"/>
            <a:cs typeface="+mn-cs"/>
          </a:endParaRPr>
        </a:p>
      </dgm:t>
    </dgm:pt>
    <dgm:pt modelId="{4259AB40-6BD5-4D56-B57A-3EDD6B6C8E60}" type="sibTrans" cxnId="{D23AF01D-D8F4-4003-9C49-BA1D36D6B43A}">
      <dgm:prSet/>
      <dgm:spPr/>
      <dgm:t>
        <a:bodyPr/>
        <a:lstStyle/>
        <a:p>
          <a:endParaRPr lang="it-IT"/>
        </a:p>
      </dgm:t>
    </dgm:pt>
    <dgm:pt modelId="{93301596-9B15-4177-9983-C81FA449A0CE}">
      <dgm:prSet custT="1"/>
      <dgm:spPr>
        <a:xfrm>
          <a:off x="6194133" y="2844428"/>
          <a:ext cx="3697280" cy="2004594"/>
        </a:xfrm>
        <a:prstGeom prst="roundRect">
          <a:avLst>
            <a:gd name="adj" fmla="val 10000"/>
          </a:avLst>
        </a:prstGeom>
      </dgm:spPr>
      <dgm:t>
        <a:bodyPr/>
        <a:lstStyle/>
        <a:p>
          <a:r>
            <a:rPr lang="it-IT" sz="2000" kern="1200" cap="none" baseline="0" dirty="0" err="1">
              <a:latin typeface="+mj-lt"/>
              <a:ea typeface="+mj-ea"/>
              <a:cs typeface="+mj-cs"/>
            </a:rPr>
            <a:t>Other</a:t>
          </a:r>
          <a:r>
            <a:rPr lang="it-IT" sz="2000" kern="1200" cap="none" baseline="0" dirty="0">
              <a:latin typeface="+mj-lt"/>
              <a:ea typeface="+mj-ea"/>
              <a:cs typeface="+mj-cs"/>
            </a:rPr>
            <a:t> </a:t>
          </a:r>
          <a:r>
            <a:rPr lang="it-IT" sz="2000" b="1" i="1" kern="1200" cap="none" baseline="0" dirty="0" err="1">
              <a:latin typeface="+mj-lt"/>
              <a:ea typeface="+mj-ea"/>
              <a:cs typeface="+mj-cs"/>
            </a:rPr>
            <a:t>asset</a:t>
          </a:r>
          <a:r>
            <a:rPr lang="it-IT" sz="2000" b="1" i="1" kern="1200" cap="none" baseline="0" dirty="0">
              <a:latin typeface="+mj-lt"/>
              <a:ea typeface="+mj-ea"/>
              <a:cs typeface="+mj-cs"/>
            </a:rPr>
            <a:t> </a:t>
          </a:r>
          <a:r>
            <a:rPr lang="it-IT" sz="2000" b="1" i="1" kern="1200" cap="none" baseline="0" dirty="0" err="1">
              <a:latin typeface="+mj-lt"/>
              <a:ea typeface="+mj-ea"/>
              <a:cs typeface="+mj-cs"/>
            </a:rPr>
            <a:t>recovery</a:t>
          </a:r>
          <a:r>
            <a:rPr lang="it-IT" sz="2000" b="1" i="1" kern="1200" cap="none" baseline="0" dirty="0">
              <a:latin typeface="+mj-lt"/>
              <a:ea typeface="+mj-ea"/>
              <a:cs typeface="+mj-cs"/>
            </a:rPr>
            <a:t> </a:t>
          </a:r>
          <a:r>
            <a:rPr lang="it-IT" sz="2000" b="1" kern="1200" cap="none" baseline="0" dirty="0">
              <a:latin typeface="+mj-lt"/>
              <a:ea typeface="+mj-ea"/>
              <a:cs typeface="+mj-cs"/>
            </a:rPr>
            <a:t>network</a:t>
          </a:r>
          <a:r>
            <a:rPr lang="it-IT" sz="2000" b="1" i="1" kern="1200" cap="none" baseline="0" dirty="0">
              <a:latin typeface="+mj-lt"/>
              <a:ea typeface="+mj-ea"/>
              <a:cs typeface="+mj-cs"/>
            </a:rPr>
            <a:t> </a:t>
          </a:r>
        </a:p>
        <a:p>
          <a:endParaRPr lang="it-IT" sz="2800" kern="1200" dirty="0">
            <a:latin typeface="Calibri" panose="020F0502020204030204"/>
            <a:ea typeface="+mn-ea"/>
            <a:cs typeface="+mn-cs"/>
          </a:endParaRPr>
        </a:p>
        <a:p>
          <a:endParaRPr lang="it-IT" sz="3300" kern="1200" dirty="0">
            <a:latin typeface="Calibri" panose="020F0502020204030204"/>
            <a:ea typeface="+mn-ea"/>
            <a:cs typeface="+mn-cs"/>
          </a:endParaRPr>
        </a:p>
      </dgm:t>
    </dgm:pt>
    <dgm:pt modelId="{5B432433-3639-4A61-87DE-637F381489C1}" type="parTrans" cxnId="{219C2E0E-0270-47A6-AAEB-15F880F7DCCA}">
      <dgm:prSet/>
      <dgm:spPr>
        <a:xfrm rot="3075833">
          <a:off x="5053454" y="3281645"/>
          <a:ext cx="1403278" cy="35551"/>
        </a:xfrm>
        <a:custGeom>
          <a:avLst/>
          <a:gdLst/>
          <a:ahLst/>
          <a:cxnLst/>
          <a:rect l="0" t="0" r="0" b="0"/>
          <a:pathLst>
            <a:path>
              <a:moveTo>
                <a:pt x="0" y="17775"/>
              </a:moveTo>
              <a:lnTo>
                <a:pt x="1403278" y="17775"/>
              </a:lnTo>
            </a:path>
          </a:pathLst>
        </a:custGeom>
      </dgm:spPr>
      <dgm:t>
        <a:bodyPr/>
        <a:lstStyle/>
        <a:p>
          <a:endParaRPr lang="it-IT">
            <a:solidFill>
              <a:sysClr val="windowText" lastClr="000000">
                <a:hueOff val="0"/>
                <a:satOff val="0"/>
                <a:lumOff val="0"/>
                <a:alphaOff val="0"/>
              </a:sysClr>
            </a:solidFill>
            <a:latin typeface="Calibri" panose="020F0502020204030204"/>
            <a:ea typeface="+mn-ea"/>
            <a:cs typeface="+mn-cs"/>
          </a:endParaRPr>
        </a:p>
      </dgm:t>
    </dgm:pt>
    <dgm:pt modelId="{F764378D-472C-40CE-89BA-8D789227C4E7}" type="sibTrans" cxnId="{219C2E0E-0270-47A6-AAEB-15F880F7DCCA}">
      <dgm:prSet/>
      <dgm:spPr/>
      <dgm:t>
        <a:bodyPr/>
        <a:lstStyle/>
        <a:p>
          <a:endParaRPr lang="it-IT"/>
        </a:p>
      </dgm:t>
    </dgm:pt>
    <dgm:pt modelId="{44013EF0-C36C-4917-B54D-388891AC71B9}" type="pres">
      <dgm:prSet presAssocID="{13710478-82A7-4BDE-B67A-F49E9C3F8135}" presName="mainComposite" presStyleCnt="0">
        <dgm:presLayoutVars>
          <dgm:chPref val="1"/>
          <dgm:dir/>
          <dgm:animOne val="branch"/>
          <dgm:animLvl val="lvl"/>
          <dgm:resizeHandles val="exact"/>
        </dgm:presLayoutVars>
      </dgm:prSet>
      <dgm:spPr/>
    </dgm:pt>
    <dgm:pt modelId="{D77C15D8-2AE7-495D-8D6C-B5C4E0938E0E}" type="pres">
      <dgm:prSet presAssocID="{13710478-82A7-4BDE-B67A-F49E9C3F8135}" presName="hierFlow" presStyleCnt="0"/>
      <dgm:spPr/>
    </dgm:pt>
    <dgm:pt modelId="{E8ED79FE-BD63-4C66-87C3-F96EC283D332}" type="pres">
      <dgm:prSet presAssocID="{13710478-82A7-4BDE-B67A-F49E9C3F8135}" presName="hierChild1" presStyleCnt="0">
        <dgm:presLayoutVars>
          <dgm:chPref val="1"/>
          <dgm:animOne val="branch"/>
          <dgm:animLvl val="lvl"/>
        </dgm:presLayoutVars>
      </dgm:prSet>
      <dgm:spPr/>
    </dgm:pt>
    <dgm:pt modelId="{DCEEE9EB-E006-4789-8B40-326918C27587}" type="pres">
      <dgm:prSet presAssocID="{10D88EE3-9B41-46D8-8E88-35C21C7DCB04}" presName="Name17" presStyleCnt="0"/>
      <dgm:spPr/>
    </dgm:pt>
    <dgm:pt modelId="{623526A0-CF1B-496B-8FB0-1A26F8EDAA53}" type="pres">
      <dgm:prSet presAssocID="{10D88EE3-9B41-46D8-8E88-35C21C7DCB04}" presName="level1Shape" presStyleLbl="node0" presStyleIdx="0" presStyleCnt="1" custScaleX="133408" custScaleY="160971" custLinFactNeighborX="6391" custLinFactNeighborY="-959">
        <dgm:presLayoutVars>
          <dgm:chPref val="3"/>
        </dgm:presLayoutVars>
      </dgm:prSet>
      <dgm:spPr/>
    </dgm:pt>
    <dgm:pt modelId="{899FD330-8200-4D3C-B0B8-3E52BED953BB}" type="pres">
      <dgm:prSet presAssocID="{10D88EE3-9B41-46D8-8E88-35C21C7DCB04}" presName="hierChild2" presStyleCnt="0"/>
      <dgm:spPr/>
    </dgm:pt>
    <dgm:pt modelId="{D861B415-C141-4630-A455-FE50F6868757}" type="pres">
      <dgm:prSet presAssocID="{88765C96-60C0-4CA4-BA01-C77C28B01A14}" presName="Name25" presStyleLbl="parChTrans1D2" presStyleIdx="0" presStyleCnt="2" custScaleX="2000000" custScaleY="183690"/>
      <dgm:spPr/>
    </dgm:pt>
    <dgm:pt modelId="{BE0A69CA-46ED-4E3B-B3B2-399E5B60FF75}" type="pres">
      <dgm:prSet presAssocID="{88765C96-60C0-4CA4-BA01-C77C28B01A14}" presName="connTx" presStyleLbl="parChTrans1D2" presStyleIdx="0" presStyleCnt="2"/>
      <dgm:spPr/>
    </dgm:pt>
    <dgm:pt modelId="{53750E56-0F01-40AD-9D8C-D4E84FBBEF28}" type="pres">
      <dgm:prSet presAssocID="{13F7FEF1-B070-444A-B004-40101949B70F}" presName="Name30" presStyleCnt="0"/>
      <dgm:spPr/>
    </dgm:pt>
    <dgm:pt modelId="{D7A962B1-E34A-4CDF-9859-6E8506F15225}" type="pres">
      <dgm:prSet presAssocID="{13F7FEF1-B070-444A-B004-40101949B70F}" presName="level2Shape" presStyleLbl="node2" presStyleIdx="0" presStyleCnt="2" custScaleX="146601" custScaleY="250375" custLinFactNeighborX="33582" custLinFactNeighborY="-50919"/>
      <dgm:spPr/>
    </dgm:pt>
    <dgm:pt modelId="{26904E51-8438-469E-A9EF-8DCFE65079DD}" type="pres">
      <dgm:prSet presAssocID="{13F7FEF1-B070-444A-B004-40101949B70F}" presName="hierChild3" presStyleCnt="0"/>
      <dgm:spPr/>
    </dgm:pt>
    <dgm:pt modelId="{F75F9CA2-3694-4001-A6F4-0EEA7D6D0806}" type="pres">
      <dgm:prSet presAssocID="{5B432433-3639-4A61-87DE-637F381489C1}" presName="Name25" presStyleLbl="parChTrans1D2" presStyleIdx="1" presStyleCnt="2" custScaleX="2000000" custScaleY="183690"/>
      <dgm:spPr/>
    </dgm:pt>
    <dgm:pt modelId="{6EDE6F7F-4496-4C6D-A9EC-3AB667EE92A4}" type="pres">
      <dgm:prSet presAssocID="{5B432433-3639-4A61-87DE-637F381489C1}" presName="connTx" presStyleLbl="parChTrans1D2" presStyleIdx="1" presStyleCnt="2"/>
      <dgm:spPr/>
    </dgm:pt>
    <dgm:pt modelId="{A5E52CF2-7FF5-4585-A9C6-03F898B359F3}" type="pres">
      <dgm:prSet presAssocID="{93301596-9B15-4177-9983-C81FA449A0CE}" presName="Name30" presStyleCnt="0"/>
      <dgm:spPr/>
    </dgm:pt>
    <dgm:pt modelId="{1B779C34-D811-4B29-BED4-6A3F5B4B091A}" type="pres">
      <dgm:prSet presAssocID="{93301596-9B15-4177-9983-C81FA449A0CE}" presName="level2Shape" presStyleLbl="node2" presStyleIdx="1" presStyleCnt="2" custScaleX="143538" custScaleY="297932" custLinFactNeighborX="4907" custLinFactNeighborY="-29204"/>
      <dgm:spPr/>
    </dgm:pt>
    <dgm:pt modelId="{3E84AD10-F9C4-40BF-9BCF-EEC475EAAF11}" type="pres">
      <dgm:prSet presAssocID="{93301596-9B15-4177-9983-C81FA449A0CE}" presName="hierChild3" presStyleCnt="0"/>
      <dgm:spPr/>
    </dgm:pt>
    <dgm:pt modelId="{D406EFF7-B0DF-413D-9CB1-F70EB5BCA3D9}" type="pres">
      <dgm:prSet presAssocID="{13710478-82A7-4BDE-B67A-F49E9C3F8135}" presName="bgShapesFlow" presStyleCnt="0"/>
      <dgm:spPr/>
    </dgm:pt>
  </dgm:ptLst>
  <dgm:cxnLst>
    <dgm:cxn modelId="{219C2E0E-0270-47A6-AAEB-15F880F7DCCA}" srcId="{10D88EE3-9B41-46D8-8E88-35C21C7DCB04}" destId="{93301596-9B15-4177-9983-C81FA449A0CE}" srcOrd="1" destOrd="0" parTransId="{5B432433-3639-4A61-87DE-637F381489C1}" sibTransId="{F764378D-472C-40CE-89BA-8D789227C4E7}"/>
    <dgm:cxn modelId="{93082913-AF35-40FB-9CD9-9810BF0F170D}" type="presOf" srcId="{13710478-82A7-4BDE-B67A-F49E9C3F8135}" destId="{44013EF0-C36C-4917-B54D-388891AC71B9}" srcOrd="0" destOrd="0" presId="urn:microsoft.com/office/officeart/2005/8/layout/hierarchy5"/>
    <dgm:cxn modelId="{D23AF01D-D8F4-4003-9C49-BA1D36D6B43A}" srcId="{10D88EE3-9B41-46D8-8E88-35C21C7DCB04}" destId="{13F7FEF1-B070-444A-B004-40101949B70F}" srcOrd="0" destOrd="0" parTransId="{88765C96-60C0-4CA4-BA01-C77C28B01A14}" sibTransId="{4259AB40-6BD5-4D56-B57A-3EDD6B6C8E60}"/>
    <dgm:cxn modelId="{68885C3A-953B-47F4-B625-BEB8523484F6}" type="presOf" srcId="{13F7FEF1-B070-444A-B004-40101949B70F}" destId="{D7A962B1-E34A-4CDF-9859-6E8506F15225}" srcOrd="0" destOrd="0" presId="urn:microsoft.com/office/officeart/2005/8/layout/hierarchy5"/>
    <dgm:cxn modelId="{7CD17C77-3BC6-4C99-9207-4D4E002A8515}" srcId="{13710478-82A7-4BDE-B67A-F49E9C3F8135}" destId="{10D88EE3-9B41-46D8-8E88-35C21C7DCB04}" srcOrd="0" destOrd="0" parTransId="{AF79D34B-9D09-4E1D-B1BA-D3F0D8DAC5DD}" sibTransId="{F61F0313-2073-4120-B874-FDF93222BEC5}"/>
    <dgm:cxn modelId="{8361F35A-4943-4C2A-923C-A13D27DFE0E6}" type="presOf" srcId="{88765C96-60C0-4CA4-BA01-C77C28B01A14}" destId="{D861B415-C141-4630-A455-FE50F6868757}" srcOrd="0" destOrd="0" presId="urn:microsoft.com/office/officeart/2005/8/layout/hierarchy5"/>
    <dgm:cxn modelId="{8AB9897E-C4BE-4981-9EDD-9217EB5DE764}" type="presOf" srcId="{10D88EE3-9B41-46D8-8E88-35C21C7DCB04}" destId="{623526A0-CF1B-496B-8FB0-1A26F8EDAA53}" srcOrd="0" destOrd="0" presId="urn:microsoft.com/office/officeart/2005/8/layout/hierarchy5"/>
    <dgm:cxn modelId="{C4D1BC82-5646-4CD4-949F-27DEDFF94957}" type="presOf" srcId="{93301596-9B15-4177-9983-C81FA449A0CE}" destId="{1B779C34-D811-4B29-BED4-6A3F5B4B091A}" srcOrd="0" destOrd="0" presId="urn:microsoft.com/office/officeart/2005/8/layout/hierarchy5"/>
    <dgm:cxn modelId="{0E9C8ABE-1B96-40D2-A14B-690F00604F30}" type="presOf" srcId="{88765C96-60C0-4CA4-BA01-C77C28B01A14}" destId="{BE0A69CA-46ED-4E3B-B3B2-399E5B60FF75}" srcOrd="1" destOrd="0" presId="urn:microsoft.com/office/officeart/2005/8/layout/hierarchy5"/>
    <dgm:cxn modelId="{B7ADABC3-2189-4091-A57B-EDC0ED771E28}" type="presOf" srcId="{5B432433-3639-4A61-87DE-637F381489C1}" destId="{6EDE6F7F-4496-4C6D-A9EC-3AB667EE92A4}" srcOrd="1" destOrd="0" presId="urn:microsoft.com/office/officeart/2005/8/layout/hierarchy5"/>
    <dgm:cxn modelId="{577620C6-E3D5-4D11-9B5D-2EE90CAA6470}" type="presOf" srcId="{5B432433-3639-4A61-87DE-637F381489C1}" destId="{F75F9CA2-3694-4001-A6F4-0EEA7D6D0806}" srcOrd="0" destOrd="0" presId="urn:microsoft.com/office/officeart/2005/8/layout/hierarchy5"/>
    <dgm:cxn modelId="{8D56E073-63F0-44A3-9210-CF61E069C943}" type="presParOf" srcId="{44013EF0-C36C-4917-B54D-388891AC71B9}" destId="{D77C15D8-2AE7-495D-8D6C-B5C4E0938E0E}" srcOrd="0" destOrd="0" presId="urn:microsoft.com/office/officeart/2005/8/layout/hierarchy5"/>
    <dgm:cxn modelId="{737DCDFC-4D92-4263-AE48-094259A43AAF}" type="presParOf" srcId="{D77C15D8-2AE7-495D-8D6C-B5C4E0938E0E}" destId="{E8ED79FE-BD63-4C66-87C3-F96EC283D332}" srcOrd="0" destOrd="0" presId="urn:microsoft.com/office/officeart/2005/8/layout/hierarchy5"/>
    <dgm:cxn modelId="{5A93FF15-3A17-4D19-A32A-469A31FDA0B3}" type="presParOf" srcId="{E8ED79FE-BD63-4C66-87C3-F96EC283D332}" destId="{DCEEE9EB-E006-4789-8B40-326918C27587}" srcOrd="0" destOrd="0" presId="urn:microsoft.com/office/officeart/2005/8/layout/hierarchy5"/>
    <dgm:cxn modelId="{1CECD77F-FB19-4F3C-AD5A-D3C14ADA84DB}" type="presParOf" srcId="{DCEEE9EB-E006-4789-8B40-326918C27587}" destId="{623526A0-CF1B-496B-8FB0-1A26F8EDAA53}" srcOrd="0" destOrd="0" presId="urn:microsoft.com/office/officeart/2005/8/layout/hierarchy5"/>
    <dgm:cxn modelId="{220F9B97-4C01-4423-ADAF-3491BBD79A60}" type="presParOf" srcId="{DCEEE9EB-E006-4789-8B40-326918C27587}" destId="{899FD330-8200-4D3C-B0B8-3E52BED953BB}" srcOrd="1" destOrd="0" presId="urn:microsoft.com/office/officeart/2005/8/layout/hierarchy5"/>
    <dgm:cxn modelId="{CF93C4EB-D5FA-499F-B330-72F65A6F4194}" type="presParOf" srcId="{899FD330-8200-4D3C-B0B8-3E52BED953BB}" destId="{D861B415-C141-4630-A455-FE50F6868757}" srcOrd="0" destOrd="0" presId="urn:microsoft.com/office/officeart/2005/8/layout/hierarchy5"/>
    <dgm:cxn modelId="{1C02A0DE-75A5-4075-946D-DC8A41AC059D}" type="presParOf" srcId="{D861B415-C141-4630-A455-FE50F6868757}" destId="{BE0A69CA-46ED-4E3B-B3B2-399E5B60FF75}" srcOrd="0" destOrd="0" presId="urn:microsoft.com/office/officeart/2005/8/layout/hierarchy5"/>
    <dgm:cxn modelId="{4AA49DBC-12A5-475C-A0B3-8C9C7EF497D6}" type="presParOf" srcId="{899FD330-8200-4D3C-B0B8-3E52BED953BB}" destId="{53750E56-0F01-40AD-9D8C-D4E84FBBEF28}" srcOrd="1" destOrd="0" presId="urn:microsoft.com/office/officeart/2005/8/layout/hierarchy5"/>
    <dgm:cxn modelId="{2475D84E-09D5-4B94-A3AA-1C191CADF0BE}" type="presParOf" srcId="{53750E56-0F01-40AD-9D8C-D4E84FBBEF28}" destId="{D7A962B1-E34A-4CDF-9859-6E8506F15225}" srcOrd="0" destOrd="0" presId="urn:microsoft.com/office/officeart/2005/8/layout/hierarchy5"/>
    <dgm:cxn modelId="{E82BA969-EA0C-4864-A716-580FD6245B1C}" type="presParOf" srcId="{53750E56-0F01-40AD-9D8C-D4E84FBBEF28}" destId="{26904E51-8438-469E-A9EF-8DCFE65079DD}" srcOrd="1" destOrd="0" presId="urn:microsoft.com/office/officeart/2005/8/layout/hierarchy5"/>
    <dgm:cxn modelId="{E8405528-7B13-4DA0-92BC-EA73AF8C30F7}" type="presParOf" srcId="{899FD330-8200-4D3C-B0B8-3E52BED953BB}" destId="{F75F9CA2-3694-4001-A6F4-0EEA7D6D0806}" srcOrd="2" destOrd="0" presId="urn:microsoft.com/office/officeart/2005/8/layout/hierarchy5"/>
    <dgm:cxn modelId="{7F493E02-140F-4D9A-9551-D2EE43F2B03E}" type="presParOf" srcId="{F75F9CA2-3694-4001-A6F4-0EEA7D6D0806}" destId="{6EDE6F7F-4496-4C6D-A9EC-3AB667EE92A4}" srcOrd="0" destOrd="0" presId="urn:microsoft.com/office/officeart/2005/8/layout/hierarchy5"/>
    <dgm:cxn modelId="{43683B94-ECFF-40A6-94F1-4713CFFAC864}" type="presParOf" srcId="{899FD330-8200-4D3C-B0B8-3E52BED953BB}" destId="{A5E52CF2-7FF5-4585-A9C6-03F898B359F3}" srcOrd="3" destOrd="0" presId="urn:microsoft.com/office/officeart/2005/8/layout/hierarchy5"/>
    <dgm:cxn modelId="{5A8F044B-4612-4113-AE20-B016BCC7B301}" type="presParOf" srcId="{A5E52CF2-7FF5-4585-A9C6-03F898B359F3}" destId="{1B779C34-D811-4B29-BED4-6A3F5B4B091A}" srcOrd="0" destOrd="0" presId="urn:microsoft.com/office/officeart/2005/8/layout/hierarchy5"/>
    <dgm:cxn modelId="{3CF076AB-D3C0-4227-B2EA-1F210262BBC4}" type="presParOf" srcId="{A5E52CF2-7FF5-4585-A9C6-03F898B359F3}" destId="{3E84AD10-F9C4-40BF-9BCF-EEC475EAAF11}" srcOrd="1" destOrd="0" presId="urn:microsoft.com/office/officeart/2005/8/layout/hierarchy5"/>
    <dgm:cxn modelId="{75C38500-1FE1-4D6F-94D2-084E1882BBEC}" type="presParOf" srcId="{44013EF0-C36C-4917-B54D-388891AC71B9}" destId="{D406EFF7-B0DF-413D-9CB1-F70EB5BCA3D9}"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B325DB4-3F8E-4649-AB8F-CC2B639C63D0}" type="doc">
      <dgm:prSet loTypeId="urn:microsoft.com/office/officeart/2008/layout/HorizontalMultiLevelHierarchy" loCatId="hierarchy" qsTypeId="urn:microsoft.com/office/officeart/2005/8/quickstyle/simple1" qsCatId="simple" csTypeId="urn:microsoft.com/office/officeart/2005/8/colors/accent2_1" csCatId="accent2" phldr="1"/>
      <dgm:spPr/>
      <dgm:t>
        <a:bodyPr/>
        <a:lstStyle/>
        <a:p>
          <a:endParaRPr lang="it-IT"/>
        </a:p>
      </dgm:t>
    </dgm:pt>
    <dgm:pt modelId="{264F5059-8CC6-42A7-9572-E9ABEE5472A5}">
      <dgm:prSet phldrT="[Testo]" custT="1"/>
      <dgm:spPr/>
      <dgm:t>
        <a:bodyPr vert="vert">
          <a:scene3d>
            <a:camera prst="orthographicFront">
              <a:rot lat="0" lon="20099993" rev="0"/>
            </a:camera>
            <a:lightRig rig="threePt" dir="t"/>
          </a:scene3d>
          <a:flatTx/>
        </a:bodyPr>
        <a:lstStyle/>
        <a:p>
          <a:r>
            <a:rPr lang="it-IT" sz="1400" b="1" dirty="0"/>
            <a:t>S</a:t>
          </a:r>
          <a:r>
            <a:rPr lang="it-IT" sz="1400" dirty="0"/>
            <a:t>ervizio di </a:t>
          </a:r>
          <a:r>
            <a:rPr lang="it-IT" sz="1400" b="1" dirty="0"/>
            <a:t>C</a:t>
          </a:r>
          <a:r>
            <a:rPr lang="it-IT" sz="1400" dirty="0"/>
            <a:t>ooperazione </a:t>
          </a:r>
          <a:r>
            <a:rPr lang="it-IT" sz="1400" b="1" dirty="0"/>
            <a:t>I</a:t>
          </a:r>
          <a:r>
            <a:rPr lang="it-IT" sz="1400" dirty="0"/>
            <a:t>nternazionale di </a:t>
          </a:r>
          <a:r>
            <a:rPr lang="it-IT" sz="1400" b="1" dirty="0"/>
            <a:t>P</a:t>
          </a:r>
          <a:r>
            <a:rPr lang="it-IT" sz="1400" dirty="0"/>
            <a:t>olizia (e.g. for Italy)</a:t>
          </a:r>
        </a:p>
      </dgm:t>
    </dgm:pt>
    <dgm:pt modelId="{889BE980-22DD-457A-8FF9-104F4FB1E0EA}" type="parTrans" cxnId="{C14066B4-28D3-401A-9A93-55090495DAB4}">
      <dgm:prSet/>
      <dgm:spPr/>
      <dgm:t>
        <a:bodyPr/>
        <a:lstStyle/>
        <a:p>
          <a:endParaRPr lang="it-IT" sz="1200"/>
        </a:p>
      </dgm:t>
    </dgm:pt>
    <dgm:pt modelId="{CEF2FAED-281D-4E4B-A0BD-5FA2D6357A8A}" type="sibTrans" cxnId="{C14066B4-28D3-401A-9A93-55090495DAB4}">
      <dgm:prSet/>
      <dgm:spPr/>
      <dgm:t>
        <a:bodyPr/>
        <a:lstStyle/>
        <a:p>
          <a:endParaRPr lang="it-IT" sz="1200"/>
        </a:p>
      </dgm:t>
    </dgm:pt>
    <dgm:pt modelId="{B1FA9065-09DC-4F1D-BDCA-69D2A0552AF1}">
      <dgm:prSet phldrT="[Testo]" custT="1"/>
      <dgm:spPr/>
      <dgm:t>
        <a:bodyPr/>
        <a:lstStyle/>
        <a:p>
          <a:r>
            <a:rPr lang="it-IT" sz="2400" dirty="0"/>
            <a:t>INTERPOL</a:t>
          </a:r>
        </a:p>
      </dgm:t>
    </dgm:pt>
    <dgm:pt modelId="{5F4B8811-4BB4-4835-87C6-9CB670CF4DCF}" type="parTrans" cxnId="{9EE23C37-321D-4C38-8E48-59E720E59F48}">
      <dgm:prSet custT="1"/>
      <dgm:spPr/>
      <dgm:t>
        <a:bodyPr/>
        <a:lstStyle/>
        <a:p>
          <a:endParaRPr lang="it-IT" sz="300"/>
        </a:p>
      </dgm:t>
    </dgm:pt>
    <dgm:pt modelId="{350737B1-AC92-44C4-9E68-F2AF6C26A9C2}" type="sibTrans" cxnId="{9EE23C37-321D-4C38-8E48-59E720E59F48}">
      <dgm:prSet/>
      <dgm:spPr/>
      <dgm:t>
        <a:bodyPr/>
        <a:lstStyle/>
        <a:p>
          <a:endParaRPr lang="it-IT" sz="1200"/>
        </a:p>
      </dgm:t>
    </dgm:pt>
    <dgm:pt modelId="{A6673868-9838-4890-B09B-0DCDDE707061}">
      <dgm:prSet phldrT="[Testo]" custT="1"/>
      <dgm:spPr/>
      <dgm:t>
        <a:bodyPr/>
        <a:lstStyle/>
        <a:p>
          <a:r>
            <a:rPr lang="it-IT" sz="2400" dirty="0">
              <a:solidFill>
                <a:srgbClr val="FF0000"/>
              </a:solidFill>
            </a:rPr>
            <a:t>EUROPOL</a:t>
          </a:r>
        </a:p>
      </dgm:t>
    </dgm:pt>
    <dgm:pt modelId="{A786D29D-1432-4B4B-9AF0-A6680482A6CF}" type="parTrans" cxnId="{A2CC6F62-D908-409B-B6E4-2CF605AC28B4}">
      <dgm:prSet custT="1"/>
      <dgm:spPr/>
      <dgm:t>
        <a:bodyPr/>
        <a:lstStyle/>
        <a:p>
          <a:endParaRPr lang="it-IT" sz="200"/>
        </a:p>
      </dgm:t>
    </dgm:pt>
    <dgm:pt modelId="{8806D08F-2BC6-42CE-8C50-452EA7D68BD6}" type="sibTrans" cxnId="{A2CC6F62-D908-409B-B6E4-2CF605AC28B4}">
      <dgm:prSet/>
      <dgm:spPr/>
      <dgm:t>
        <a:bodyPr/>
        <a:lstStyle/>
        <a:p>
          <a:endParaRPr lang="it-IT" sz="1200"/>
        </a:p>
      </dgm:t>
    </dgm:pt>
    <dgm:pt modelId="{FD595ED7-52C1-4EC9-AECA-871AE93B9D8F}">
      <dgm:prSet phldrT="[Testo]" custT="1"/>
      <dgm:spPr/>
      <dgm:t>
        <a:bodyPr/>
        <a:lstStyle/>
        <a:p>
          <a:r>
            <a:rPr lang="it-IT" sz="2400" dirty="0" err="1">
              <a:solidFill>
                <a:srgbClr val="FF0000"/>
              </a:solidFill>
            </a:rPr>
            <a:t>S.I.Re.N.E</a:t>
          </a:r>
          <a:r>
            <a:rPr lang="it-IT" sz="2400" dirty="0">
              <a:solidFill>
                <a:srgbClr val="FF0000"/>
              </a:solidFill>
            </a:rPr>
            <a:t>.</a:t>
          </a:r>
        </a:p>
      </dgm:t>
    </dgm:pt>
    <dgm:pt modelId="{6662E1D1-105B-41B3-8FC5-577A6C6B7A05}" type="parTrans" cxnId="{FAB3EA40-76C0-490A-88B3-FBD65E1511B2}">
      <dgm:prSet custT="1"/>
      <dgm:spPr/>
      <dgm:t>
        <a:bodyPr/>
        <a:lstStyle/>
        <a:p>
          <a:endParaRPr lang="it-IT" sz="200"/>
        </a:p>
      </dgm:t>
    </dgm:pt>
    <dgm:pt modelId="{222D7F53-3CF6-49AF-9CDA-308A300D6778}" type="sibTrans" cxnId="{FAB3EA40-76C0-490A-88B3-FBD65E1511B2}">
      <dgm:prSet/>
      <dgm:spPr/>
      <dgm:t>
        <a:bodyPr/>
        <a:lstStyle/>
        <a:p>
          <a:endParaRPr lang="it-IT" sz="1200"/>
        </a:p>
      </dgm:t>
    </dgm:pt>
    <dgm:pt modelId="{481C6B54-EB0C-4EEC-8B30-EEBCB5224D2E}">
      <dgm:prSet custT="1"/>
      <dgm:spPr/>
      <dgm:t>
        <a:bodyPr/>
        <a:lstStyle/>
        <a:p>
          <a:r>
            <a:rPr lang="it-IT" sz="2400" dirty="0">
              <a:solidFill>
                <a:srgbClr val="FF0000"/>
              </a:solidFill>
            </a:rPr>
            <a:t>C.C.P.D.</a:t>
          </a:r>
        </a:p>
      </dgm:t>
    </dgm:pt>
    <dgm:pt modelId="{4FA9277F-5557-4646-BC0A-30C8689AF2DA}" type="parTrans" cxnId="{11B59C86-4109-4AB7-8BE6-C17CCB77C1B5}">
      <dgm:prSet custT="1"/>
      <dgm:spPr/>
      <dgm:t>
        <a:bodyPr/>
        <a:lstStyle/>
        <a:p>
          <a:endParaRPr lang="it-IT" sz="300"/>
        </a:p>
      </dgm:t>
    </dgm:pt>
    <dgm:pt modelId="{E135AC20-A1E9-4736-AF28-AF85D3B96001}" type="sibTrans" cxnId="{11B59C86-4109-4AB7-8BE6-C17CCB77C1B5}">
      <dgm:prSet/>
      <dgm:spPr/>
      <dgm:t>
        <a:bodyPr/>
        <a:lstStyle/>
        <a:p>
          <a:endParaRPr lang="it-IT" sz="1200"/>
        </a:p>
      </dgm:t>
    </dgm:pt>
    <dgm:pt modelId="{2894172B-AD1B-47BC-8E7F-FB6D9E07DFC6}" type="pres">
      <dgm:prSet presAssocID="{0B325DB4-3F8E-4649-AB8F-CC2B639C63D0}" presName="Name0" presStyleCnt="0">
        <dgm:presLayoutVars>
          <dgm:chPref val="1"/>
          <dgm:dir/>
          <dgm:animOne val="branch"/>
          <dgm:animLvl val="lvl"/>
          <dgm:resizeHandles val="exact"/>
        </dgm:presLayoutVars>
      </dgm:prSet>
      <dgm:spPr/>
    </dgm:pt>
    <dgm:pt modelId="{CD9122DF-957E-4586-9D1F-24DAFA1021E3}" type="pres">
      <dgm:prSet presAssocID="{264F5059-8CC6-42A7-9572-E9ABEE5472A5}" presName="root1" presStyleCnt="0"/>
      <dgm:spPr/>
    </dgm:pt>
    <dgm:pt modelId="{5D0E8403-3BCD-467E-8D5C-3F8D07E9CB95}" type="pres">
      <dgm:prSet presAssocID="{264F5059-8CC6-42A7-9572-E9ABEE5472A5}" presName="LevelOneTextNode" presStyleLbl="node0" presStyleIdx="0" presStyleCnt="1" custScaleX="290425" custScaleY="27774" custLinFactNeighborX="-43360" custLinFactNeighborY="3471">
        <dgm:presLayoutVars>
          <dgm:chPref val="3"/>
        </dgm:presLayoutVars>
      </dgm:prSet>
      <dgm:spPr/>
    </dgm:pt>
    <dgm:pt modelId="{7773F169-0BAB-4132-BF30-E9A88386E59F}" type="pres">
      <dgm:prSet presAssocID="{264F5059-8CC6-42A7-9572-E9ABEE5472A5}" presName="level2hierChild" presStyleCnt="0"/>
      <dgm:spPr/>
    </dgm:pt>
    <dgm:pt modelId="{9D0C1C67-BC91-448D-8DBE-D81A923044B6}" type="pres">
      <dgm:prSet presAssocID="{5F4B8811-4BB4-4835-87C6-9CB670CF4DCF}" presName="conn2-1" presStyleLbl="parChTrans1D2" presStyleIdx="0" presStyleCnt="4"/>
      <dgm:spPr/>
    </dgm:pt>
    <dgm:pt modelId="{DDF24A19-BBE8-41D1-9793-E7F3CCF04C12}" type="pres">
      <dgm:prSet presAssocID="{5F4B8811-4BB4-4835-87C6-9CB670CF4DCF}" presName="connTx" presStyleLbl="parChTrans1D2" presStyleIdx="0" presStyleCnt="4"/>
      <dgm:spPr/>
    </dgm:pt>
    <dgm:pt modelId="{6D7F2122-3B6A-4369-AD42-97E0D6873EF9}" type="pres">
      <dgm:prSet presAssocID="{B1FA9065-09DC-4F1D-BDCA-69D2A0552AF1}" presName="root2" presStyleCnt="0"/>
      <dgm:spPr/>
    </dgm:pt>
    <dgm:pt modelId="{53799DD1-0DF0-4FD0-9AD4-217E09269934}" type="pres">
      <dgm:prSet presAssocID="{B1FA9065-09DC-4F1D-BDCA-69D2A0552AF1}" presName="LevelTwoTextNode" presStyleLbl="node2" presStyleIdx="0" presStyleCnt="4">
        <dgm:presLayoutVars>
          <dgm:chPref val="3"/>
        </dgm:presLayoutVars>
      </dgm:prSet>
      <dgm:spPr/>
    </dgm:pt>
    <dgm:pt modelId="{340F238F-212F-4994-B98A-5C215AFD5F05}" type="pres">
      <dgm:prSet presAssocID="{B1FA9065-09DC-4F1D-BDCA-69D2A0552AF1}" presName="level3hierChild" presStyleCnt="0"/>
      <dgm:spPr/>
    </dgm:pt>
    <dgm:pt modelId="{444D9505-8C2B-4E2E-AA41-1FB9F44D5C52}" type="pres">
      <dgm:prSet presAssocID="{A786D29D-1432-4B4B-9AF0-A6680482A6CF}" presName="conn2-1" presStyleLbl="parChTrans1D2" presStyleIdx="1" presStyleCnt="4"/>
      <dgm:spPr/>
    </dgm:pt>
    <dgm:pt modelId="{720034E4-51EE-49B3-81E6-695564E056B8}" type="pres">
      <dgm:prSet presAssocID="{A786D29D-1432-4B4B-9AF0-A6680482A6CF}" presName="connTx" presStyleLbl="parChTrans1D2" presStyleIdx="1" presStyleCnt="4"/>
      <dgm:spPr/>
    </dgm:pt>
    <dgm:pt modelId="{4549AFD4-8602-4591-83CE-1B1D351535BF}" type="pres">
      <dgm:prSet presAssocID="{A6673868-9838-4890-B09B-0DCDDE707061}" presName="root2" presStyleCnt="0"/>
      <dgm:spPr/>
    </dgm:pt>
    <dgm:pt modelId="{0A667249-7FEE-46D3-BD7A-4AC5E7F21187}" type="pres">
      <dgm:prSet presAssocID="{A6673868-9838-4890-B09B-0DCDDE707061}" presName="LevelTwoTextNode" presStyleLbl="node2" presStyleIdx="1" presStyleCnt="4">
        <dgm:presLayoutVars>
          <dgm:chPref val="3"/>
        </dgm:presLayoutVars>
      </dgm:prSet>
      <dgm:spPr/>
    </dgm:pt>
    <dgm:pt modelId="{FCFEA05F-B823-4D4E-AD43-737716F7DAFD}" type="pres">
      <dgm:prSet presAssocID="{A6673868-9838-4890-B09B-0DCDDE707061}" presName="level3hierChild" presStyleCnt="0"/>
      <dgm:spPr/>
    </dgm:pt>
    <dgm:pt modelId="{0E324F22-3DF1-4431-AA92-45F8B23B2B12}" type="pres">
      <dgm:prSet presAssocID="{6662E1D1-105B-41B3-8FC5-577A6C6B7A05}" presName="conn2-1" presStyleLbl="parChTrans1D2" presStyleIdx="2" presStyleCnt="4"/>
      <dgm:spPr/>
    </dgm:pt>
    <dgm:pt modelId="{DB7A1F5C-DD6F-42E8-8607-1AF2ACCA6421}" type="pres">
      <dgm:prSet presAssocID="{6662E1D1-105B-41B3-8FC5-577A6C6B7A05}" presName="connTx" presStyleLbl="parChTrans1D2" presStyleIdx="2" presStyleCnt="4"/>
      <dgm:spPr/>
    </dgm:pt>
    <dgm:pt modelId="{0120FC01-2B69-45A7-8571-D3C4231D3971}" type="pres">
      <dgm:prSet presAssocID="{FD595ED7-52C1-4EC9-AECA-871AE93B9D8F}" presName="root2" presStyleCnt="0"/>
      <dgm:spPr/>
    </dgm:pt>
    <dgm:pt modelId="{99D4A272-9026-46B4-BCFF-273FA0547E7B}" type="pres">
      <dgm:prSet presAssocID="{FD595ED7-52C1-4EC9-AECA-871AE93B9D8F}" presName="LevelTwoTextNode" presStyleLbl="node2" presStyleIdx="2" presStyleCnt="4" custLinFactNeighborX="338" custLinFactNeighborY="-1494">
        <dgm:presLayoutVars>
          <dgm:chPref val="3"/>
        </dgm:presLayoutVars>
      </dgm:prSet>
      <dgm:spPr/>
    </dgm:pt>
    <dgm:pt modelId="{83194043-D270-45BC-AEA4-6D65231BC075}" type="pres">
      <dgm:prSet presAssocID="{FD595ED7-52C1-4EC9-AECA-871AE93B9D8F}" presName="level3hierChild" presStyleCnt="0"/>
      <dgm:spPr/>
    </dgm:pt>
    <dgm:pt modelId="{B4C2143E-C254-44FD-9587-332B0B63C707}" type="pres">
      <dgm:prSet presAssocID="{4FA9277F-5557-4646-BC0A-30C8689AF2DA}" presName="conn2-1" presStyleLbl="parChTrans1D2" presStyleIdx="3" presStyleCnt="4"/>
      <dgm:spPr/>
    </dgm:pt>
    <dgm:pt modelId="{DCEF41BC-34BD-4146-9C90-96D2855A72CF}" type="pres">
      <dgm:prSet presAssocID="{4FA9277F-5557-4646-BC0A-30C8689AF2DA}" presName="connTx" presStyleLbl="parChTrans1D2" presStyleIdx="3" presStyleCnt="4"/>
      <dgm:spPr/>
    </dgm:pt>
    <dgm:pt modelId="{DBF57721-F8B3-4C4F-AE87-CC2E0A70DB8B}" type="pres">
      <dgm:prSet presAssocID="{481C6B54-EB0C-4EEC-8B30-EEBCB5224D2E}" presName="root2" presStyleCnt="0"/>
      <dgm:spPr/>
    </dgm:pt>
    <dgm:pt modelId="{C4350F20-8AD5-469F-9259-ADFDDF283059}" type="pres">
      <dgm:prSet presAssocID="{481C6B54-EB0C-4EEC-8B30-EEBCB5224D2E}" presName="LevelTwoTextNode" presStyleLbl="node2" presStyleIdx="3" presStyleCnt="4">
        <dgm:presLayoutVars>
          <dgm:chPref val="3"/>
        </dgm:presLayoutVars>
      </dgm:prSet>
      <dgm:spPr/>
    </dgm:pt>
    <dgm:pt modelId="{98FFE025-58B0-451E-81E1-26BB9349496E}" type="pres">
      <dgm:prSet presAssocID="{481C6B54-EB0C-4EEC-8B30-EEBCB5224D2E}" presName="level3hierChild" presStyleCnt="0"/>
      <dgm:spPr/>
    </dgm:pt>
  </dgm:ptLst>
  <dgm:cxnLst>
    <dgm:cxn modelId="{438E460A-F876-4616-AA14-F610E8CB6091}" type="presOf" srcId="{481C6B54-EB0C-4EEC-8B30-EEBCB5224D2E}" destId="{C4350F20-8AD5-469F-9259-ADFDDF283059}" srcOrd="0" destOrd="0" presId="urn:microsoft.com/office/officeart/2008/layout/HorizontalMultiLevelHierarchy"/>
    <dgm:cxn modelId="{A778511F-1EAF-4FED-AC16-8DA9E87597D9}" type="presOf" srcId="{6662E1D1-105B-41B3-8FC5-577A6C6B7A05}" destId="{DB7A1F5C-DD6F-42E8-8607-1AF2ACCA6421}" srcOrd="1" destOrd="0" presId="urn:microsoft.com/office/officeart/2008/layout/HorizontalMultiLevelHierarchy"/>
    <dgm:cxn modelId="{74920529-DCE7-408E-B155-D42B4E10C6E5}" type="presOf" srcId="{A6673868-9838-4890-B09B-0DCDDE707061}" destId="{0A667249-7FEE-46D3-BD7A-4AC5E7F21187}" srcOrd="0" destOrd="0" presId="urn:microsoft.com/office/officeart/2008/layout/HorizontalMultiLevelHierarchy"/>
    <dgm:cxn modelId="{9EE23C37-321D-4C38-8E48-59E720E59F48}" srcId="{264F5059-8CC6-42A7-9572-E9ABEE5472A5}" destId="{B1FA9065-09DC-4F1D-BDCA-69D2A0552AF1}" srcOrd="0" destOrd="0" parTransId="{5F4B8811-4BB4-4835-87C6-9CB670CF4DCF}" sibTransId="{350737B1-AC92-44C4-9E68-F2AF6C26A9C2}"/>
    <dgm:cxn modelId="{FAB3EA40-76C0-490A-88B3-FBD65E1511B2}" srcId="{264F5059-8CC6-42A7-9572-E9ABEE5472A5}" destId="{FD595ED7-52C1-4EC9-AECA-871AE93B9D8F}" srcOrd="2" destOrd="0" parTransId="{6662E1D1-105B-41B3-8FC5-577A6C6B7A05}" sibTransId="{222D7F53-3CF6-49AF-9CDA-308A300D6778}"/>
    <dgm:cxn modelId="{C8E6145E-1598-448F-8847-DA2AC2959F52}" type="presOf" srcId="{0B325DB4-3F8E-4649-AB8F-CC2B639C63D0}" destId="{2894172B-AD1B-47BC-8E7F-FB6D9E07DFC6}" srcOrd="0" destOrd="0" presId="urn:microsoft.com/office/officeart/2008/layout/HorizontalMultiLevelHierarchy"/>
    <dgm:cxn modelId="{A2CC6F62-D908-409B-B6E4-2CF605AC28B4}" srcId="{264F5059-8CC6-42A7-9572-E9ABEE5472A5}" destId="{A6673868-9838-4890-B09B-0DCDDE707061}" srcOrd="1" destOrd="0" parTransId="{A786D29D-1432-4B4B-9AF0-A6680482A6CF}" sibTransId="{8806D08F-2BC6-42CE-8C50-452EA7D68BD6}"/>
    <dgm:cxn modelId="{427AF945-1545-4DBB-BC68-7F660ABB617B}" type="presOf" srcId="{4FA9277F-5557-4646-BC0A-30C8689AF2DA}" destId="{B4C2143E-C254-44FD-9587-332B0B63C707}" srcOrd="0" destOrd="0" presId="urn:microsoft.com/office/officeart/2008/layout/HorizontalMultiLevelHierarchy"/>
    <dgm:cxn modelId="{75EE3A73-58E8-4075-94CE-878B7E0160ED}" type="presOf" srcId="{FD595ED7-52C1-4EC9-AECA-871AE93B9D8F}" destId="{99D4A272-9026-46B4-BCFF-273FA0547E7B}" srcOrd="0" destOrd="0" presId="urn:microsoft.com/office/officeart/2008/layout/HorizontalMultiLevelHierarchy"/>
    <dgm:cxn modelId="{D5608F53-AE87-4157-98EB-AA009907DF0B}" type="presOf" srcId="{6662E1D1-105B-41B3-8FC5-577A6C6B7A05}" destId="{0E324F22-3DF1-4431-AA92-45F8B23B2B12}" srcOrd="0" destOrd="0" presId="urn:microsoft.com/office/officeart/2008/layout/HorizontalMultiLevelHierarchy"/>
    <dgm:cxn modelId="{3ED1827A-93FE-428A-8E82-F1B7EF647F44}" type="presOf" srcId="{5F4B8811-4BB4-4835-87C6-9CB670CF4DCF}" destId="{9D0C1C67-BC91-448D-8DBE-D81A923044B6}" srcOrd="0" destOrd="0" presId="urn:microsoft.com/office/officeart/2008/layout/HorizontalMultiLevelHierarchy"/>
    <dgm:cxn modelId="{7101F85A-FF85-459A-BCBC-248ACA220DA0}" type="presOf" srcId="{5F4B8811-4BB4-4835-87C6-9CB670CF4DCF}" destId="{DDF24A19-BBE8-41D1-9793-E7F3CCF04C12}" srcOrd="1" destOrd="0" presId="urn:microsoft.com/office/officeart/2008/layout/HorizontalMultiLevelHierarchy"/>
    <dgm:cxn modelId="{11B59C86-4109-4AB7-8BE6-C17CCB77C1B5}" srcId="{264F5059-8CC6-42A7-9572-E9ABEE5472A5}" destId="{481C6B54-EB0C-4EEC-8B30-EEBCB5224D2E}" srcOrd="3" destOrd="0" parTransId="{4FA9277F-5557-4646-BC0A-30C8689AF2DA}" sibTransId="{E135AC20-A1E9-4736-AF28-AF85D3B96001}"/>
    <dgm:cxn modelId="{11650A94-050A-4D06-85DE-01826CA4EC73}" type="presOf" srcId="{B1FA9065-09DC-4F1D-BDCA-69D2A0552AF1}" destId="{53799DD1-0DF0-4FD0-9AD4-217E09269934}" srcOrd="0" destOrd="0" presId="urn:microsoft.com/office/officeart/2008/layout/HorizontalMultiLevelHierarchy"/>
    <dgm:cxn modelId="{37B93AB2-6959-4890-80C9-3722CB6A661D}" type="presOf" srcId="{4FA9277F-5557-4646-BC0A-30C8689AF2DA}" destId="{DCEF41BC-34BD-4146-9C90-96D2855A72CF}" srcOrd="1" destOrd="0" presId="urn:microsoft.com/office/officeart/2008/layout/HorizontalMultiLevelHierarchy"/>
    <dgm:cxn modelId="{C14066B4-28D3-401A-9A93-55090495DAB4}" srcId="{0B325DB4-3F8E-4649-AB8F-CC2B639C63D0}" destId="{264F5059-8CC6-42A7-9572-E9ABEE5472A5}" srcOrd="0" destOrd="0" parTransId="{889BE980-22DD-457A-8FF9-104F4FB1E0EA}" sibTransId="{CEF2FAED-281D-4E4B-A0BD-5FA2D6357A8A}"/>
    <dgm:cxn modelId="{4C150FE7-E0BE-4DE9-B3E8-B9BCAC1CF03F}" type="presOf" srcId="{A786D29D-1432-4B4B-9AF0-A6680482A6CF}" destId="{444D9505-8C2B-4E2E-AA41-1FB9F44D5C52}" srcOrd="0" destOrd="0" presId="urn:microsoft.com/office/officeart/2008/layout/HorizontalMultiLevelHierarchy"/>
    <dgm:cxn modelId="{9FDCB0EF-2611-44B5-8120-51108FA58554}" type="presOf" srcId="{264F5059-8CC6-42A7-9572-E9ABEE5472A5}" destId="{5D0E8403-3BCD-467E-8D5C-3F8D07E9CB95}" srcOrd="0" destOrd="0" presId="urn:microsoft.com/office/officeart/2008/layout/HorizontalMultiLevelHierarchy"/>
    <dgm:cxn modelId="{EC2523FF-8A9E-4556-A4DA-A714C549BD3C}" type="presOf" srcId="{A786D29D-1432-4B4B-9AF0-A6680482A6CF}" destId="{720034E4-51EE-49B3-81E6-695564E056B8}" srcOrd="1" destOrd="0" presId="urn:microsoft.com/office/officeart/2008/layout/HorizontalMultiLevelHierarchy"/>
    <dgm:cxn modelId="{B983F9D8-910F-42D6-92E2-8EA0D74169E8}" type="presParOf" srcId="{2894172B-AD1B-47BC-8E7F-FB6D9E07DFC6}" destId="{CD9122DF-957E-4586-9D1F-24DAFA1021E3}" srcOrd="0" destOrd="0" presId="urn:microsoft.com/office/officeart/2008/layout/HorizontalMultiLevelHierarchy"/>
    <dgm:cxn modelId="{D8B935D1-DDB5-451F-BE00-D2DEB3917258}" type="presParOf" srcId="{CD9122DF-957E-4586-9D1F-24DAFA1021E3}" destId="{5D0E8403-3BCD-467E-8D5C-3F8D07E9CB95}" srcOrd="0" destOrd="0" presId="urn:microsoft.com/office/officeart/2008/layout/HorizontalMultiLevelHierarchy"/>
    <dgm:cxn modelId="{FEE74568-AB7A-4139-88D7-8BB91B8205B7}" type="presParOf" srcId="{CD9122DF-957E-4586-9D1F-24DAFA1021E3}" destId="{7773F169-0BAB-4132-BF30-E9A88386E59F}" srcOrd="1" destOrd="0" presId="urn:microsoft.com/office/officeart/2008/layout/HorizontalMultiLevelHierarchy"/>
    <dgm:cxn modelId="{501B4738-200A-4402-9907-3A138031AE2C}" type="presParOf" srcId="{7773F169-0BAB-4132-BF30-E9A88386E59F}" destId="{9D0C1C67-BC91-448D-8DBE-D81A923044B6}" srcOrd="0" destOrd="0" presId="urn:microsoft.com/office/officeart/2008/layout/HorizontalMultiLevelHierarchy"/>
    <dgm:cxn modelId="{5DAD67CB-A70E-4347-B0CD-D7AE3E1A49D7}" type="presParOf" srcId="{9D0C1C67-BC91-448D-8DBE-D81A923044B6}" destId="{DDF24A19-BBE8-41D1-9793-E7F3CCF04C12}" srcOrd="0" destOrd="0" presId="urn:microsoft.com/office/officeart/2008/layout/HorizontalMultiLevelHierarchy"/>
    <dgm:cxn modelId="{C5051091-8E88-4541-A9F6-602FD7703A31}" type="presParOf" srcId="{7773F169-0BAB-4132-BF30-E9A88386E59F}" destId="{6D7F2122-3B6A-4369-AD42-97E0D6873EF9}" srcOrd="1" destOrd="0" presId="urn:microsoft.com/office/officeart/2008/layout/HorizontalMultiLevelHierarchy"/>
    <dgm:cxn modelId="{15BD6CD6-D9A1-42AB-8926-0F0961EC31B3}" type="presParOf" srcId="{6D7F2122-3B6A-4369-AD42-97E0D6873EF9}" destId="{53799DD1-0DF0-4FD0-9AD4-217E09269934}" srcOrd="0" destOrd="0" presId="urn:microsoft.com/office/officeart/2008/layout/HorizontalMultiLevelHierarchy"/>
    <dgm:cxn modelId="{65376536-C807-4281-92E8-482767BC5EB0}" type="presParOf" srcId="{6D7F2122-3B6A-4369-AD42-97E0D6873EF9}" destId="{340F238F-212F-4994-B98A-5C215AFD5F05}" srcOrd="1" destOrd="0" presId="urn:microsoft.com/office/officeart/2008/layout/HorizontalMultiLevelHierarchy"/>
    <dgm:cxn modelId="{A818FBD9-5B25-4DA6-A09A-96623849B468}" type="presParOf" srcId="{7773F169-0BAB-4132-BF30-E9A88386E59F}" destId="{444D9505-8C2B-4E2E-AA41-1FB9F44D5C52}" srcOrd="2" destOrd="0" presId="urn:microsoft.com/office/officeart/2008/layout/HorizontalMultiLevelHierarchy"/>
    <dgm:cxn modelId="{F358B8F0-A7F7-4B45-A0C1-34442997A963}" type="presParOf" srcId="{444D9505-8C2B-4E2E-AA41-1FB9F44D5C52}" destId="{720034E4-51EE-49B3-81E6-695564E056B8}" srcOrd="0" destOrd="0" presId="urn:microsoft.com/office/officeart/2008/layout/HorizontalMultiLevelHierarchy"/>
    <dgm:cxn modelId="{E22B9072-F450-4F75-A268-451CC28ABD5C}" type="presParOf" srcId="{7773F169-0BAB-4132-BF30-E9A88386E59F}" destId="{4549AFD4-8602-4591-83CE-1B1D351535BF}" srcOrd="3" destOrd="0" presId="urn:microsoft.com/office/officeart/2008/layout/HorizontalMultiLevelHierarchy"/>
    <dgm:cxn modelId="{A8699157-DBFF-4672-98F1-231484C2C1EC}" type="presParOf" srcId="{4549AFD4-8602-4591-83CE-1B1D351535BF}" destId="{0A667249-7FEE-46D3-BD7A-4AC5E7F21187}" srcOrd="0" destOrd="0" presId="urn:microsoft.com/office/officeart/2008/layout/HorizontalMultiLevelHierarchy"/>
    <dgm:cxn modelId="{E83AC30E-6F7D-4E26-8DD1-891B1F323390}" type="presParOf" srcId="{4549AFD4-8602-4591-83CE-1B1D351535BF}" destId="{FCFEA05F-B823-4D4E-AD43-737716F7DAFD}" srcOrd="1" destOrd="0" presId="urn:microsoft.com/office/officeart/2008/layout/HorizontalMultiLevelHierarchy"/>
    <dgm:cxn modelId="{52134AFF-0AA7-4132-A602-95CCCF59F478}" type="presParOf" srcId="{7773F169-0BAB-4132-BF30-E9A88386E59F}" destId="{0E324F22-3DF1-4431-AA92-45F8B23B2B12}" srcOrd="4" destOrd="0" presId="urn:microsoft.com/office/officeart/2008/layout/HorizontalMultiLevelHierarchy"/>
    <dgm:cxn modelId="{4723C36E-F219-4E5F-9826-2491BF346A02}" type="presParOf" srcId="{0E324F22-3DF1-4431-AA92-45F8B23B2B12}" destId="{DB7A1F5C-DD6F-42E8-8607-1AF2ACCA6421}" srcOrd="0" destOrd="0" presId="urn:microsoft.com/office/officeart/2008/layout/HorizontalMultiLevelHierarchy"/>
    <dgm:cxn modelId="{97208565-935C-490E-8632-FE893486F02E}" type="presParOf" srcId="{7773F169-0BAB-4132-BF30-E9A88386E59F}" destId="{0120FC01-2B69-45A7-8571-D3C4231D3971}" srcOrd="5" destOrd="0" presId="urn:microsoft.com/office/officeart/2008/layout/HorizontalMultiLevelHierarchy"/>
    <dgm:cxn modelId="{D43E22DB-FEA3-4C7F-BA4A-19580C056F8A}" type="presParOf" srcId="{0120FC01-2B69-45A7-8571-D3C4231D3971}" destId="{99D4A272-9026-46B4-BCFF-273FA0547E7B}" srcOrd="0" destOrd="0" presId="urn:microsoft.com/office/officeart/2008/layout/HorizontalMultiLevelHierarchy"/>
    <dgm:cxn modelId="{64F1B736-F511-4379-8AB9-2B0F9A4FFBC1}" type="presParOf" srcId="{0120FC01-2B69-45A7-8571-D3C4231D3971}" destId="{83194043-D270-45BC-AEA4-6D65231BC075}" srcOrd="1" destOrd="0" presId="urn:microsoft.com/office/officeart/2008/layout/HorizontalMultiLevelHierarchy"/>
    <dgm:cxn modelId="{901809D1-CC3F-4509-9B6A-F8D6615C09F2}" type="presParOf" srcId="{7773F169-0BAB-4132-BF30-E9A88386E59F}" destId="{B4C2143E-C254-44FD-9587-332B0B63C707}" srcOrd="6" destOrd="0" presId="urn:microsoft.com/office/officeart/2008/layout/HorizontalMultiLevelHierarchy"/>
    <dgm:cxn modelId="{01BA6F31-92CB-4418-A680-B858F1048D0D}" type="presParOf" srcId="{B4C2143E-C254-44FD-9587-332B0B63C707}" destId="{DCEF41BC-34BD-4146-9C90-96D2855A72CF}" srcOrd="0" destOrd="0" presId="urn:microsoft.com/office/officeart/2008/layout/HorizontalMultiLevelHierarchy"/>
    <dgm:cxn modelId="{C830F68F-7569-4E4D-8CB9-99D0E05C711F}" type="presParOf" srcId="{7773F169-0BAB-4132-BF30-E9A88386E59F}" destId="{DBF57721-F8B3-4C4F-AE87-CC2E0A70DB8B}" srcOrd="7" destOrd="0" presId="urn:microsoft.com/office/officeart/2008/layout/HorizontalMultiLevelHierarchy"/>
    <dgm:cxn modelId="{54459F4B-0AE1-4ED1-A1C8-24F6DF9437BD}" type="presParOf" srcId="{DBF57721-F8B3-4C4F-AE87-CC2E0A70DB8B}" destId="{C4350F20-8AD5-469F-9259-ADFDDF283059}" srcOrd="0" destOrd="0" presId="urn:microsoft.com/office/officeart/2008/layout/HorizontalMultiLevelHierarchy"/>
    <dgm:cxn modelId="{191CEBCC-A85B-430E-B832-ADD0073C10A7}" type="presParOf" srcId="{DBF57721-F8B3-4C4F-AE87-CC2E0A70DB8B}" destId="{98FFE025-58B0-451E-81E1-26BB9349496E}"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711024" y="469789"/>
          <a:ext cx="3326241" cy="3326241"/>
        </a:xfrm>
        <a:prstGeom prst="blockArc">
          <a:avLst>
            <a:gd name="adj1" fmla="val 10742252"/>
            <a:gd name="adj2" fmla="val 16777775"/>
            <a:gd name="adj3" fmla="val 4636"/>
          </a:avLst>
        </a:prstGeom>
        <a:solidFill>
          <a:schemeClr val="accent3">
            <a:shade val="90000"/>
            <a:hueOff val="-411501"/>
            <a:satOff val="-53664"/>
            <a:lumOff val="3495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695F5133-D075-489E-B83B-CCBD7E74CFD4}">
      <dsp:nvSpPr>
        <dsp:cNvPr id="0" name=""/>
        <dsp:cNvSpPr/>
      </dsp:nvSpPr>
      <dsp:spPr>
        <a:xfrm>
          <a:off x="2711148" y="515549"/>
          <a:ext cx="3326241" cy="3326241"/>
        </a:xfrm>
        <a:prstGeom prst="blockArc">
          <a:avLst>
            <a:gd name="adj1" fmla="val 4822491"/>
            <a:gd name="adj2" fmla="val 10839088"/>
            <a:gd name="adj3" fmla="val 4636"/>
          </a:avLst>
        </a:prstGeom>
        <a:solidFill>
          <a:schemeClr val="accent3">
            <a:shade val="90000"/>
            <a:hueOff val="-274334"/>
            <a:satOff val="-35776"/>
            <a:lumOff val="2330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3226AC37-00CC-46C3-A3ED-94B3FB202D72}">
      <dsp:nvSpPr>
        <dsp:cNvPr id="0" name=""/>
        <dsp:cNvSpPr/>
      </dsp:nvSpPr>
      <dsp:spPr>
        <a:xfrm>
          <a:off x="3319924" y="528048"/>
          <a:ext cx="3326241" cy="3326241"/>
        </a:xfrm>
        <a:prstGeom prst="blockArc">
          <a:avLst>
            <a:gd name="adj1" fmla="val 21534454"/>
            <a:gd name="adj2" fmla="val 6118654"/>
            <a:gd name="adj3" fmla="val 4636"/>
          </a:avLst>
        </a:prstGeom>
        <a:solidFill>
          <a:schemeClr val="accent3">
            <a:shade val="90000"/>
            <a:hueOff val="-137167"/>
            <a:satOff val="-17888"/>
            <a:lumOff val="1165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4FE5C8BF-380D-448B-AF12-CA35A592696D}">
      <dsp:nvSpPr>
        <dsp:cNvPr id="0" name=""/>
        <dsp:cNvSpPr/>
      </dsp:nvSpPr>
      <dsp:spPr>
        <a:xfrm>
          <a:off x="3320117" y="457270"/>
          <a:ext cx="3326241" cy="3326241"/>
        </a:xfrm>
        <a:prstGeom prst="blockArc">
          <a:avLst>
            <a:gd name="adj1" fmla="val 15480930"/>
            <a:gd name="adj2" fmla="val 84240"/>
            <a:gd name="adj3" fmla="val 4636"/>
          </a:avLst>
        </a:prstGeom>
        <a:solidFill>
          <a:schemeClr val="accent3">
            <a:shade val="9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6DF80531-F086-445F-9237-557CF9130919}">
      <dsp:nvSpPr>
        <dsp:cNvPr id="0" name=""/>
        <dsp:cNvSpPr/>
      </dsp:nvSpPr>
      <dsp:spPr>
        <a:xfrm>
          <a:off x="3722969" y="1295413"/>
          <a:ext cx="1839622" cy="1709014"/>
        </a:xfrm>
        <a:prstGeom prst="ellipse">
          <a:avLst/>
        </a:prstGeom>
        <a:solidFill>
          <a:schemeClr val="accent3">
            <a:shade val="80000"/>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i="1" kern="1200" dirty="0">
              <a:effectLst>
                <a:outerShdw blurRad="38100" dist="38100" dir="2700000" algn="tl">
                  <a:srgbClr val="000000">
                    <a:alpha val="43137"/>
                  </a:srgbClr>
                </a:outerShdw>
              </a:effectLst>
            </a:rPr>
            <a:t>International Cooperation</a:t>
          </a:r>
        </a:p>
      </dsp:txBody>
      <dsp:txXfrm>
        <a:off x="3992375" y="1545692"/>
        <a:ext cx="1300810" cy="1208456"/>
      </dsp:txXfrm>
    </dsp:sp>
    <dsp:sp modelId="{B3806B8D-05E2-4C2A-BD59-24056D02A643}">
      <dsp:nvSpPr>
        <dsp:cNvPr id="0" name=""/>
        <dsp:cNvSpPr/>
      </dsp:nvSpPr>
      <dsp:spPr>
        <a:xfrm>
          <a:off x="3809998" y="-4176"/>
          <a:ext cx="1671803" cy="1070810"/>
        </a:xfrm>
        <a:prstGeom prst="ellipse">
          <a:avLst/>
        </a:prstGeom>
        <a:solidFill>
          <a:schemeClr val="accent3">
            <a:shade val="80000"/>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effectLst>
                <a:outerShdw blurRad="38100" dist="38100" dir="2700000" algn="tl">
                  <a:srgbClr val="000000">
                    <a:alpha val="43137"/>
                  </a:srgbClr>
                </a:outerShdw>
              </a:effectLst>
            </a:rPr>
            <a:t>Police</a:t>
          </a:r>
          <a:endParaRPr lang="it-IT" sz="1000" b="1" kern="1200" dirty="0">
            <a:effectLst>
              <a:outerShdw blurRad="38100" dist="38100" dir="2700000" algn="tl">
                <a:srgbClr val="000000">
                  <a:alpha val="43137"/>
                </a:srgbClr>
              </a:outerShdw>
            </a:effectLst>
          </a:endParaRPr>
        </a:p>
      </dsp:txBody>
      <dsp:txXfrm>
        <a:off x="4054828" y="152640"/>
        <a:ext cx="1182143" cy="757178"/>
      </dsp:txXfrm>
    </dsp:sp>
    <dsp:sp modelId="{9E85AFDA-1C50-456E-AB20-48D68120397C}">
      <dsp:nvSpPr>
        <dsp:cNvPr id="0" name=""/>
        <dsp:cNvSpPr/>
      </dsp:nvSpPr>
      <dsp:spPr>
        <a:xfrm>
          <a:off x="5757928" y="1551349"/>
          <a:ext cx="1698787" cy="1217694"/>
        </a:xfrm>
        <a:prstGeom prst="ellipse">
          <a:avLst/>
        </a:prstGeom>
        <a:solidFill>
          <a:schemeClr val="accent3">
            <a:shade val="80000"/>
            <a:hueOff val="-137188"/>
            <a:satOff val="-18114"/>
            <a:lumOff val="12243"/>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it-IT" sz="1200" b="1" kern="1200" dirty="0" err="1">
              <a:effectLst>
                <a:outerShdw blurRad="38100" dist="38100" dir="2700000" algn="tl">
                  <a:srgbClr val="000000">
                    <a:alpha val="43137"/>
                  </a:srgbClr>
                </a:outerShdw>
              </a:effectLst>
            </a:rPr>
            <a:t>Mutual</a:t>
          </a:r>
          <a:r>
            <a:rPr lang="it-IT" sz="1200" b="1" kern="1200" dirty="0">
              <a:effectLst>
                <a:outerShdw blurRad="38100" dist="38100" dir="2700000" algn="tl">
                  <a:srgbClr val="000000">
                    <a:alpha val="43137"/>
                  </a:srgbClr>
                </a:outerShdw>
              </a:effectLst>
            </a:rPr>
            <a:t> </a:t>
          </a:r>
          <a:r>
            <a:rPr lang="it-IT" sz="1200" b="1" kern="1200" dirty="0" err="1">
              <a:effectLst>
                <a:outerShdw blurRad="38100" dist="38100" dir="2700000" algn="tl">
                  <a:srgbClr val="000000">
                    <a:alpha val="43137"/>
                  </a:srgbClr>
                </a:outerShdw>
              </a:effectLst>
            </a:rPr>
            <a:t>Administrative</a:t>
          </a:r>
          <a:r>
            <a:rPr lang="it-IT" sz="1200" b="1" kern="1200" dirty="0">
              <a:effectLst>
                <a:outerShdw blurRad="38100" dist="38100" dir="2700000" algn="tl">
                  <a:srgbClr val="000000">
                    <a:alpha val="43137"/>
                  </a:srgbClr>
                </a:outerShdw>
              </a:effectLst>
            </a:rPr>
            <a:t> Assistance</a:t>
          </a:r>
        </a:p>
      </dsp:txBody>
      <dsp:txXfrm>
        <a:off x="6006710" y="1729676"/>
        <a:ext cx="1201223" cy="861040"/>
      </dsp:txXfrm>
    </dsp:sp>
    <dsp:sp modelId="{7E30F383-A89A-48A4-8FB9-D0604750E8F7}">
      <dsp:nvSpPr>
        <dsp:cNvPr id="0" name=""/>
        <dsp:cNvSpPr/>
      </dsp:nvSpPr>
      <dsp:spPr>
        <a:xfrm>
          <a:off x="3805399" y="3236170"/>
          <a:ext cx="1681001" cy="1088404"/>
        </a:xfrm>
        <a:prstGeom prst="ellipse">
          <a:avLst/>
        </a:prstGeom>
        <a:solidFill>
          <a:schemeClr val="accent3">
            <a:shade val="80000"/>
            <a:hueOff val="-274375"/>
            <a:satOff val="-36229"/>
            <a:lumOff val="24487"/>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err="1">
              <a:effectLst>
                <a:outerShdw blurRad="38100" dist="38100" dir="2700000" algn="tl">
                  <a:srgbClr val="000000">
                    <a:alpha val="43137"/>
                  </a:srgbClr>
                </a:outerShdw>
              </a:effectLst>
            </a:rPr>
            <a:t>Judicial</a:t>
          </a:r>
          <a:endParaRPr lang="it-IT" sz="1000" b="1" kern="1200" dirty="0">
            <a:effectLst>
              <a:outerShdw blurRad="38100" dist="38100" dir="2700000" algn="tl">
                <a:srgbClr val="000000">
                  <a:alpha val="43137"/>
                </a:srgbClr>
              </a:outerShdw>
            </a:effectLst>
          </a:endParaRPr>
        </a:p>
      </dsp:txBody>
      <dsp:txXfrm>
        <a:off x="4051576" y="3395563"/>
        <a:ext cx="1188647" cy="769618"/>
      </dsp:txXfrm>
    </dsp:sp>
    <dsp:sp modelId="{065E2234-C358-4E52-B997-AB03D806E7A6}">
      <dsp:nvSpPr>
        <dsp:cNvPr id="0" name=""/>
        <dsp:cNvSpPr/>
      </dsp:nvSpPr>
      <dsp:spPr>
        <a:xfrm>
          <a:off x="1905008" y="1535643"/>
          <a:ext cx="1689589" cy="1249111"/>
        </a:xfrm>
        <a:prstGeom prst="ellipse">
          <a:avLst/>
        </a:prstGeom>
        <a:solidFill>
          <a:schemeClr val="accent3">
            <a:shade val="80000"/>
            <a:hueOff val="-411563"/>
            <a:satOff val="-54343"/>
            <a:lumOff val="3673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dirty="0">
              <a:effectLst>
                <a:outerShdw blurRad="38100" dist="38100" dir="2700000" algn="tl">
                  <a:srgbClr val="000000">
                    <a:alpha val="43137"/>
                  </a:srgbClr>
                </a:outerShdw>
              </a:effectLst>
            </a:rPr>
            <a:t>Intelligence</a:t>
          </a:r>
          <a:endParaRPr lang="it-IT" sz="1000" b="1" kern="1200" dirty="0">
            <a:effectLst>
              <a:outerShdw blurRad="38100" dist="38100" dir="2700000" algn="tl">
                <a:srgbClr val="000000">
                  <a:alpha val="43137"/>
                </a:srgbClr>
              </a:outerShdw>
            </a:effectLst>
          </a:endParaRPr>
        </a:p>
      </dsp:txBody>
      <dsp:txXfrm>
        <a:off x="2152443" y="1718571"/>
        <a:ext cx="1194719" cy="88325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48B6A-E5E6-49E4-B41E-04D38D5C4240}">
      <dsp:nvSpPr>
        <dsp:cNvPr id="0" name=""/>
        <dsp:cNvSpPr/>
      </dsp:nvSpPr>
      <dsp:spPr>
        <a:xfrm>
          <a:off x="1762486" y="773188"/>
          <a:ext cx="3522989" cy="3522989"/>
        </a:xfrm>
        <a:prstGeom prst="blockArc">
          <a:avLst>
            <a:gd name="adj1" fmla="val 12489332"/>
            <a:gd name="adj2" fmla="val 16473916"/>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BD76D2AF-8AEB-4282-BC2D-CC6981CFC5B2}">
      <dsp:nvSpPr>
        <dsp:cNvPr id="0" name=""/>
        <dsp:cNvSpPr/>
      </dsp:nvSpPr>
      <dsp:spPr>
        <a:xfrm>
          <a:off x="1809591" y="678257"/>
          <a:ext cx="3522989" cy="3522989"/>
        </a:xfrm>
        <a:prstGeom prst="blockArc">
          <a:avLst>
            <a:gd name="adj1" fmla="val 8082616"/>
            <a:gd name="adj2" fmla="val 12277563"/>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14A74C5B-E37A-40E7-AF49-436DE1044E4D}">
      <dsp:nvSpPr>
        <dsp:cNvPr id="0" name=""/>
        <dsp:cNvSpPr/>
      </dsp:nvSpPr>
      <dsp:spPr>
        <a:xfrm>
          <a:off x="1790339" y="659494"/>
          <a:ext cx="3522989" cy="3522989"/>
        </a:xfrm>
        <a:prstGeom prst="blockArc">
          <a:avLst>
            <a:gd name="adj1" fmla="val 2771117"/>
            <a:gd name="adj2" fmla="val 8028905"/>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E62A4B7C-97CC-4F28-B08B-AF020C658445}">
      <dsp:nvSpPr>
        <dsp:cNvPr id="0" name=""/>
        <dsp:cNvSpPr/>
      </dsp:nvSpPr>
      <dsp:spPr>
        <a:xfrm>
          <a:off x="1904817" y="559002"/>
          <a:ext cx="3522989" cy="3522989"/>
        </a:xfrm>
        <a:prstGeom prst="blockArc">
          <a:avLst>
            <a:gd name="adj1" fmla="val 20380353"/>
            <a:gd name="adj2" fmla="val 3075563"/>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92C2BDF7-180B-475B-9AB3-DCFA942C9AAB}">
      <dsp:nvSpPr>
        <dsp:cNvPr id="0" name=""/>
        <dsp:cNvSpPr/>
      </dsp:nvSpPr>
      <dsp:spPr>
        <a:xfrm>
          <a:off x="2002532" y="775556"/>
          <a:ext cx="3522989" cy="3522989"/>
        </a:xfrm>
        <a:prstGeom prst="blockArc">
          <a:avLst>
            <a:gd name="adj1" fmla="val 15993899"/>
            <a:gd name="adj2" fmla="val 19905300"/>
            <a:gd name="adj3" fmla="val 4641"/>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4909DBA9-25B5-4AD7-9B32-3935DA589957}">
      <dsp:nvSpPr>
        <dsp:cNvPr id="0" name=""/>
        <dsp:cNvSpPr/>
      </dsp:nvSpPr>
      <dsp:spPr>
        <a:xfrm>
          <a:off x="2832323" y="1719029"/>
          <a:ext cx="1622091" cy="1583372"/>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a:t>ASSET RECOVERY</a:t>
          </a:r>
          <a:endParaRPr lang="it-IT" sz="1600" b="1" kern="1200" dirty="0"/>
        </a:p>
      </dsp:txBody>
      <dsp:txXfrm>
        <a:off x="3069873" y="1950908"/>
        <a:ext cx="1146991" cy="1119614"/>
      </dsp:txXfrm>
    </dsp:sp>
    <dsp:sp modelId="{47B1C3F1-AFE4-4D64-8B7B-6136C6F60FCD}">
      <dsp:nvSpPr>
        <dsp:cNvPr id="0" name=""/>
        <dsp:cNvSpPr/>
      </dsp:nvSpPr>
      <dsp:spPr>
        <a:xfrm>
          <a:off x="2949502" y="324813"/>
          <a:ext cx="1422861" cy="989420"/>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it-IT" sz="1400" b="1" kern="1200"/>
            <a:t>1 RECEIVING REQUEST</a:t>
          </a:r>
          <a:endParaRPr lang="it-IT" sz="1400" b="1" kern="1200" dirty="0"/>
        </a:p>
      </dsp:txBody>
      <dsp:txXfrm>
        <a:off x="3157875" y="469710"/>
        <a:ext cx="1006115" cy="699626"/>
      </dsp:txXfrm>
    </dsp:sp>
    <dsp:sp modelId="{9D4A94C7-C2C0-42ED-9D8C-6CD8D44769DF}">
      <dsp:nvSpPr>
        <dsp:cNvPr id="0" name=""/>
        <dsp:cNvSpPr/>
      </dsp:nvSpPr>
      <dsp:spPr>
        <a:xfrm>
          <a:off x="4510196" y="1230806"/>
          <a:ext cx="1539155" cy="983947"/>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a:t>2</a:t>
          </a:r>
          <a:r>
            <a:rPr lang="it-IT" sz="1100" b="1" kern="1200"/>
            <a:t> </a:t>
          </a:r>
        </a:p>
        <a:p>
          <a:pPr marL="0" lvl="0" indent="0" algn="ctr" defTabSz="711200">
            <a:lnSpc>
              <a:spcPct val="90000"/>
            </a:lnSpc>
            <a:spcBef>
              <a:spcPct val="0"/>
            </a:spcBef>
            <a:spcAft>
              <a:spcPct val="35000"/>
            </a:spcAft>
            <a:buNone/>
          </a:pPr>
          <a:r>
            <a:rPr lang="it-IT" sz="1100" b="1" kern="1200"/>
            <a:t>CHECK OF MINIMAL REQUIREMENTS</a:t>
          </a:r>
          <a:endParaRPr lang="it-IT" sz="1100" b="1" kern="1200" dirty="0"/>
        </a:p>
      </dsp:txBody>
      <dsp:txXfrm>
        <a:off x="4735600" y="1374902"/>
        <a:ext cx="1088347" cy="695755"/>
      </dsp:txXfrm>
    </dsp:sp>
    <dsp:sp modelId="{84ED44F2-0155-465D-BB1F-B020A57F2E9C}">
      <dsp:nvSpPr>
        <dsp:cNvPr id="0" name=""/>
        <dsp:cNvSpPr/>
      </dsp:nvSpPr>
      <dsp:spPr>
        <a:xfrm>
          <a:off x="3983600" y="3166143"/>
          <a:ext cx="1518933" cy="992827"/>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a:t>3</a:t>
          </a:r>
          <a:r>
            <a:rPr lang="it-IT" sz="1400" b="1" kern="1200"/>
            <a:t> </a:t>
          </a:r>
        </a:p>
        <a:p>
          <a:pPr marL="0" lvl="0" indent="0" algn="ctr" defTabSz="711200">
            <a:lnSpc>
              <a:spcPct val="90000"/>
            </a:lnSpc>
            <a:spcBef>
              <a:spcPct val="0"/>
            </a:spcBef>
            <a:spcAft>
              <a:spcPct val="35000"/>
            </a:spcAft>
            <a:buNone/>
          </a:pPr>
          <a:r>
            <a:rPr lang="it-IT" sz="1400" b="1" kern="1200"/>
            <a:t>DATABASE CHECK</a:t>
          </a:r>
          <a:endParaRPr lang="it-IT" sz="1400" b="1" kern="1200" dirty="0"/>
        </a:p>
      </dsp:txBody>
      <dsp:txXfrm>
        <a:off x="4206043" y="3311539"/>
        <a:ext cx="1074047" cy="702035"/>
      </dsp:txXfrm>
    </dsp:sp>
    <dsp:sp modelId="{3B01C69F-DFBE-4072-8B2D-1AF12D1D3EE0}">
      <dsp:nvSpPr>
        <dsp:cNvPr id="0" name=""/>
        <dsp:cNvSpPr/>
      </dsp:nvSpPr>
      <dsp:spPr>
        <a:xfrm>
          <a:off x="1540674" y="3152584"/>
          <a:ext cx="1639837" cy="1019930"/>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it-IT" sz="1800" b="1" kern="1200"/>
            <a:t>4 </a:t>
          </a:r>
        </a:p>
        <a:p>
          <a:pPr marL="0" lvl="0" indent="0" algn="ctr" defTabSz="800100">
            <a:lnSpc>
              <a:spcPct val="90000"/>
            </a:lnSpc>
            <a:spcBef>
              <a:spcPct val="0"/>
            </a:spcBef>
            <a:spcAft>
              <a:spcPct val="35000"/>
            </a:spcAft>
            <a:buNone/>
          </a:pPr>
          <a:r>
            <a:rPr lang="it-IT" sz="1800" b="1" kern="1200"/>
            <a:t>ANSWER</a:t>
          </a:r>
          <a:endParaRPr lang="it-IT" sz="1800" b="1" kern="1200" dirty="0"/>
        </a:p>
      </dsp:txBody>
      <dsp:txXfrm>
        <a:off x="1780823" y="3301949"/>
        <a:ext cx="1159539" cy="721200"/>
      </dsp:txXfrm>
    </dsp:sp>
    <dsp:sp modelId="{FC729AA9-37D9-4855-B5C5-12FD1E001525}">
      <dsp:nvSpPr>
        <dsp:cNvPr id="0" name=""/>
        <dsp:cNvSpPr/>
      </dsp:nvSpPr>
      <dsp:spPr>
        <a:xfrm>
          <a:off x="1133445" y="1230806"/>
          <a:ext cx="1747036" cy="983947"/>
        </a:xfrm>
        <a:prstGeom prst="ellipse">
          <a:avLst/>
        </a:prstGeom>
        <a:solidFill>
          <a:schemeClr val="accent1">
            <a:hueOff val="0"/>
            <a:satOff val="0"/>
            <a:lumOff val="0"/>
            <a:alphaOff val="0"/>
          </a:schemeClr>
        </a:solidFill>
        <a:ln w="28575" cap="rnd"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it-IT" sz="1600" b="1" kern="1200" dirty="0"/>
            <a:t>5</a:t>
          </a:r>
          <a:r>
            <a:rPr lang="it-IT" sz="1400" b="1" kern="1200" dirty="0"/>
            <a:t> OUTCOMES</a:t>
          </a:r>
        </a:p>
      </dsp:txBody>
      <dsp:txXfrm>
        <a:off x="1389292" y="1374902"/>
        <a:ext cx="1235342" cy="69575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23610" y="233788"/>
          <a:ext cx="1576454" cy="1576454"/>
        </a:xfrm>
        <a:prstGeom prst="blockArc">
          <a:avLst>
            <a:gd name="adj1" fmla="val 10800000"/>
            <a:gd name="adj2" fmla="val 16200000"/>
            <a:gd name="adj3" fmla="val 4643"/>
          </a:avLst>
        </a:prstGeom>
        <a:solidFill>
          <a:srgbClr val="7CCA62">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95F5133-D075-489E-B83B-CCBD7E74CFD4}">
      <dsp:nvSpPr>
        <dsp:cNvPr id="0" name=""/>
        <dsp:cNvSpPr/>
      </dsp:nvSpPr>
      <dsp:spPr>
        <a:xfrm>
          <a:off x="223610" y="233788"/>
          <a:ext cx="1576454" cy="1576454"/>
        </a:xfrm>
        <a:prstGeom prst="blockArc">
          <a:avLst>
            <a:gd name="adj1" fmla="val 5400000"/>
            <a:gd name="adj2" fmla="val 10800000"/>
            <a:gd name="adj3" fmla="val 4643"/>
          </a:avLst>
        </a:prstGeom>
        <a:solidFill>
          <a:srgbClr val="10CF9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26AC37-00CC-46C3-A3ED-94B3FB202D72}">
      <dsp:nvSpPr>
        <dsp:cNvPr id="0" name=""/>
        <dsp:cNvSpPr/>
      </dsp:nvSpPr>
      <dsp:spPr>
        <a:xfrm>
          <a:off x="223610" y="233788"/>
          <a:ext cx="1576454" cy="1576454"/>
        </a:xfrm>
        <a:prstGeom prst="blockArc">
          <a:avLst>
            <a:gd name="adj1" fmla="val 0"/>
            <a:gd name="adj2" fmla="val 5400000"/>
            <a:gd name="adj3" fmla="val 4643"/>
          </a:avLst>
        </a:prstGeom>
        <a:solidFill>
          <a:srgbClr val="0BD0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FE5C8BF-380D-448B-AF12-CA35A592696D}">
      <dsp:nvSpPr>
        <dsp:cNvPr id="0" name=""/>
        <dsp:cNvSpPr/>
      </dsp:nvSpPr>
      <dsp:spPr>
        <a:xfrm>
          <a:off x="223610" y="233788"/>
          <a:ext cx="1576454" cy="1576454"/>
        </a:xfrm>
        <a:prstGeom prst="blockArc">
          <a:avLst>
            <a:gd name="adj1" fmla="val 16200000"/>
            <a:gd name="adj2" fmla="val 0"/>
            <a:gd name="adj3" fmla="val 4643"/>
          </a:avLst>
        </a:prstGeom>
        <a:solidFill>
          <a:srgbClr val="009D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DF80531-F086-445F-9237-557CF9130919}">
      <dsp:nvSpPr>
        <dsp:cNvPr id="0" name=""/>
        <dsp:cNvSpPr/>
      </dsp:nvSpPr>
      <dsp:spPr>
        <a:xfrm>
          <a:off x="575713" y="616855"/>
          <a:ext cx="872247" cy="810320"/>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i="1" kern="1200"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sp:txBody>
      <dsp:txXfrm>
        <a:off x="703451" y="735524"/>
        <a:ext cx="616771" cy="572982"/>
      </dsp:txXfrm>
    </dsp:sp>
    <dsp:sp modelId="{B3806B8D-05E2-4C2A-BD59-24056D02A643}">
      <dsp:nvSpPr>
        <dsp:cNvPr id="0" name=""/>
        <dsp:cNvSpPr/>
      </dsp:nvSpPr>
      <dsp:spPr>
        <a:xfrm>
          <a:off x="757977" y="-1793"/>
          <a:ext cx="507719" cy="507719"/>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32331" y="72561"/>
        <a:ext cx="359011" cy="359011"/>
      </dsp:txXfrm>
    </dsp:sp>
    <dsp:sp modelId="{9E85AFDA-1C50-456E-AB20-48D68120397C}">
      <dsp:nvSpPr>
        <dsp:cNvPr id="0" name=""/>
        <dsp:cNvSpPr/>
      </dsp:nvSpPr>
      <dsp:spPr>
        <a:xfrm>
          <a:off x="1460478" y="725885"/>
          <a:ext cx="642615" cy="592260"/>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sp:txBody>
      <dsp:txXfrm>
        <a:off x="1554587" y="812619"/>
        <a:ext cx="454397" cy="418792"/>
      </dsp:txXfrm>
    </dsp:sp>
    <dsp:sp modelId="{7E30F383-A89A-48A4-8FB9-D0604750E8F7}">
      <dsp:nvSpPr>
        <dsp:cNvPr id="0" name=""/>
        <dsp:cNvSpPr/>
      </dsp:nvSpPr>
      <dsp:spPr>
        <a:xfrm>
          <a:off x="740567" y="1533934"/>
          <a:ext cx="542539" cy="516061"/>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20020" y="1609509"/>
        <a:ext cx="383633" cy="364911"/>
      </dsp:txXfrm>
    </dsp:sp>
    <dsp:sp modelId="{065E2234-C358-4E52-B997-AB03D806E7A6}">
      <dsp:nvSpPr>
        <dsp:cNvPr id="0" name=""/>
        <dsp:cNvSpPr/>
      </dsp:nvSpPr>
      <dsp:spPr>
        <a:xfrm>
          <a:off x="-45694" y="725885"/>
          <a:ext cx="575165" cy="592260"/>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38537" y="812619"/>
        <a:ext cx="406703" cy="4187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8671CC-B53B-483C-AF1C-C209C6AC1287}">
      <dsp:nvSpPr>
        <dsp:cNvPr id="0" name=""/>
        <dsp:cNvSpPr/>
      </dsp:nvSpPr>
      <dsp:spPr>
        <a:xfrm>
          <a:off x="838224" y="214551"/>
          <a:ext cx="6528976" cy="3374135"/>
        </a:xfrm>
        <a:prstGeom prst="rect">
          <a:avLst/>
        </a:prstGeom>
        <a:solidFill>
          <a:schemeClr val="dk2">
            <a:tint val="5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1">
          <a:scrgbClr r="0" g="0" b="0"/>
        </a:effectRef>
        <a:fontRef idx="minor"/>
      </dsp:style>
    </dsp:sp>
    <dsp:sp modelId="{AE7AE27C-06FE-4A8F-869E-75EEE211E9EF}">
      <dsp:nvSpPr>
        <dsp:cNvPr id="0" name=""/>
        <dsp:cNvSpPr/>
      </dsp:nvSpPr>
      <dsp:spPr>
        <a:xfrm>
          <a:off x="1219197" y="290737"/>
          <a:ext cx="2623911" cy="1009968"/>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26670" tIns="26670" rIns="26670" bIns="26670" numCol="1" spcCol="1270" anchor="t" anchorCtr="0">
          <a:noAutofit/>
        </a:bodyPr>
        <a:lstStyle/>
        <a:p>
          <a:pPr marL="0" lvl="0" indent="0" algn="ctr" defTabSz="622300">
            <a:lnSpc>
              <a:spcPct val="100000"/>
            </a:lnSpc>
            <a:spcBef>
              <a:spcPct val="0"/>
            </a:spcBef>
            <a:spcAft>
              <a:spcPts val="0"/>
            </a:spcAft>
            <a:buNone/>
          </a:pPr>
          <a:r>
            <a:rPr lang="it-IT" sz="1400" b="1" kern="1200" cap="all" spc="0" dirty="0" err="1">
              <a:ln w="9000" cmpd="sng">
                <a:prstDash val="solid"/>
              </a:ln>
              <a:effectLst>
                <a:reflection blurRad="12700" stA="28000" endPos="45000" dist="1000" dir="5400000" sy="-100000" algn="bl" rotWithShape="0"/>
              </a:effectLst>
              <a:latin typeface="Calibri"/>
              <a:ea typeface="+mn-ea"/>
              <a:cs typeface="+mn-cs"/>
            </a:rPr>
            <a:t>eXISTENCE</a:t>
          </a:r>
          <a:r>
            <a:rPr lang="it-IT" sz="1400" b="1" kern="1200" cap="all" spc="0" dirty="0">
              <a:ln w="9000" cmpd="sng">
                <a:prstDash val="solid"/>
              </a:ln>
              <a:effectLst>
                <a:reflection blurRad="12700" stA="28000" endPos="45000" dist="1000" dir="5400000" sy="-100000" algn="bl" rotWithShape="0"/>
              </a:effectLst>
              <a:latin typeface="Calibri"/>
              <a:ea typeface="+mn-ea"/>
              <a:cs typeface="+mn-cs"/>
            </a:rPr>
            <a:t> of</a:t>
          </a:r>
        </a:p>
        <a:p>
          <a:pPr marL="0" lvl="0" indent="0" algn="ctr" defTabSz="622300">
            <a:lnSpc>
              <a:spcPct val="100000"/>
            </a:lnSpc>
            <a:spcBef>
              <a:spcPct val="0"/>
            </a:spcBef>
            <a:spcAft>
              <a:spcPts val="0"/>
            </a:spcAft>
            <a:buNone/>
          </a:pPr>
          <a:r>
            <a:rPr lang="it-IT" sz="1400" b="1" kern="1200" cap="all" spc="0" dirty="0">
              <a:ln w="9000" cmpd="sng">
                <a:prstDash val="solid"/>
              </a:ln>
              <a:effectLst>
                <a:reflection blurRad="12700" stA="28000" endPos="45000" dist="1000" dir="5400000" sy="-100000" algn="bl" rotWithShape="0"/>
              </a:effectLst>
              <a:latin typeface="Calibri"/>
              <a:ea typeface="+mn-ea"/>
              <a:cs typeface="+mn-cs"/>
            </a:rPr>
            <a:t>LEGAL BASIS </a:t>
          </a:r>
        </a:p>
        <a:p>
          <a:pPr marL="0" lvl="0" indent="0" algn="ctr" defTabSz="622300">
            <a:lnSpc>
              <a:spcPct val="100000"/>
            </a:lnSpc>
            <a:spcBef>
              <a:spcPct val="0"/>
            </a:spcBef>
            <a:spcAft>
              <a:spcPts val="0"/>
            </a:spcAft>
            <a:buNone/>
          </a:pPr>
          <a:r>
            <a:rPr lang="it-IT" sz="1400" b="1" kern="1200" cap="all" spc="0" dirty="0">
              <a:ln w="9000" cmpd="sng">
                <a:prstDash val="solid"/>
              </a:ln>
              <a:effectLst>
                <a:reflection blurRad="12700" stA="28000" endPos="45000" dist="1000" dir="5400000" sy="-100000" algn="bl" rotWithShape="0"/>
              </a:effectLst>
              <a:latin typeface="Calibri"/>
              <a:ea typeface="+mn-ea"/>
              <a:cs typeface="+mn-cs"/>
            </a:rPr>
            <a:t>COMPETENT AUTHORITIES</a:t>
          </a:r>
        </a:p>
        <a:p>
          <a:pPr marL="0" lvl="0" indent="0" algn="ctr" defTabSz="622300">
            <a:lnSpc>
              <a:spcPct val="100000"/>
            </a:lnSpc>
            <a:spcBef>
              <a:spcPct val="0"/>
            </a:spcBef>
            <a:spcAft>
              <a:spcPts val="0"/>
            </a:spcAft>
            <a:buNone/>
          </a:pPr>
          <a:r>
            <a:rPr lang="it-IT" sz="1400" b="1" kern="1200" cap="all" spc="0" dirty="0">
              <a:ln w="9000" cmpd="sng">
                <a:prstDash val="solid"/>
              </a:ln>
              <a:effectLst>
                <a:reflection blurRad="12700" stA="28000" endPos="45000" dist="1000" dir="5400000" sy="-100000" algn="bl" rotWithShape="0"/>
              </a:effectLst>
              <a:latin typeface="Calibri"/>
              <a:ea typeface="+mn-ea"/>
              <a:cs typeface="+mn-cs"/>
            </a:rPr>
            <a:t>OFFICIAL  CHANNELS</a:t>
          </a:r>
        </a:p>
        <a:p>
          <a:pPr marL="0" lvl="0" indent="0" algn="l" defTabSz="622300">
            <a:lnSpc>
              <a:spcPct val="90000"/>
            </a:lnSpc>
            <a:spcBef>
              <a:spcPct val="0"/>
            </a:spcBef>
            <a:spcAft>
              <a:spcPct val="35000"/>
            </a:spcAft>
            <a:buNone/>
          </a:pPr>
          <a:endParaRPr lang="it-IT" sz="1200" kern="1200" dirty="0">
            <a:latin typeface="Calibri"/>
            <a:ea typeface="+mn-ea"/>
            <a:cs typeface="+mn-cs"/>
          </a:endParaRPr>
        </a:p>
        <a:p>
          <a:pPr marL="0" lvl="0" indent="0" algn="l" defTabSz="622300">
            <a:lnSpc>
              <a:spcPct val="90000"/>
            </a:lnSpc>
            <a:spcBef>
              <a:spcPct val="0"/>
            </a:spcBef>
            <a:spcAft>
              <a:spcPts val="300"/>
            </a:spcAft>
            <a:buNone/>
          </a:pPr>
          <a:r>
            <a:rPr lang="it-IT" sz="2000" b="1" i="1" kern="1200" dirty="0">
              <a:effectLst>
                <a:outerShdw blurRad="38100" dist="38100" dir="2700000" algn="tl">
                  <a:srgbClr val="000000">
                    <a:alpha val="43137"/>
                  </a:srgbClr>
                </a:outerShdw>
              </a:effectLst>
              <a:latin typeface="Calibri"/>
              <a:ea typeface="+mn-ea"/>
              <a:cs typeface="+mn-cs"/>
            </a:rPr>
            <a:t>- ADMINISTRATIVE</a:t>
          </a:r>
        </a:p>
        <a:p>
          <a:pPr marL="0" lvl="0" indent="0" algn="l" defTabSz="622300">
            <a:lnSpc>
              <a:spcPct val="90000"/>
            </a:lnSpc>
            <a:spcBef>
              <a:spcPct val="0"/>
            </a:spcBef>
            <a:spcAft>
              <a:spcPts val="300"/>
            </a:spcAft>
            <a:buNone/>
          </a:pPr>
          <a:r>
            <a:rPr lang="it-IT" sz="2000" b="1" i="1" kern="1200" dirty="0">
              <a:effectLst>
                <a:outerShdw blurRad="38100" dist="38100" dir="2700000" algn="tl">
                  <a:srgbClr val="000000">
                    <a:alpha val="43137"/>
                  </a:srgbClr>
                </a:outerShdw>
              </a:effectLst>
              <a:latin typeface="Calibri"/>
              <a:ea typeface="+mn-ea"/>
              <a:cs typeface="+mn-cs"/>
            </a:rPr>
            <a:t>- POLICE</a:t>
          </a:r>
        </a:p>
        <a:p>
          <a:pPr marL="0" lvl="0" indent="0" algn="l" defTabSz="622300">
            <a:lnSpc>
              <a:spcPct val="90000"/>
            </a:lnSpc>
            <a:spcBef>
              <a:spcPct val="0"/>
            </a:spcBef>
            <a:spcAft>
              <a:spcPts val="300"/>
            </a:spcAft>
            <a:buNone/>
          </a:pPr>
          <a:r>
            <a:rPr lang="it-IT" sz="2000" b="1" i="1" kern="1200" dirty="0">
              <a:effectLst>
                <a:outerShdw blurRad="38100" dist="38100" dir="2700000" algn="tl">
                  <a:srgbClr val="000000">
                    <a:alpha val="43137"/>
                  </a:srgbClr>
                </a:outerShdw>
              </a:effectLst>
              <a:latin typeface="Calibri"/>
              <a:ea typeface="+mn-ea"/>
              <a:cs typeface="+mn-cs"/>
            </a:rPr>
            <a:t>- JUDICIAL</a:t>
          </a:r>
        </a:p>
        <a:p>
          <a:pPr marL="0" lvl="0" indent="0" algn="l" defTabSz="622300">
            <a:lnSpc>
              <a:spcPct val="90000"/>
            </a:lnSpc>
            <a:spcBef>
              <a:spcPct val="0"/>
            </a:spcBef>
            <a:spcAft>
              <a:spcPts val="300"/>
            </a:spcAft>
            <a:buNone/>
          </a:pPr>
          <a:r>
            <a:rPr lang="it-IT" sz="2000" b="1" i="1" kern="1200" dirty="0">
              <a:effectLst>
                <a:outerShdw blurRad="38100" dist="38100" dir="2700000" algn="tl">
                  <a:srgbClr val="000000">
                    <a:alpha val="43137"/>
                  </a:srgbClr>
                </a:outerShdw>
              </a:effectLst>
              <a:latin typeface="Calibri"/>
              <a:ea typeface="+mn-ea"/>
              <a:cs typeface="+mn-cs"/>
            </a:rPr>
            <a:t>COOPERATION</a:t>
          </a:r>
        </a:p>
        <a:p>
          <a:pPr marL="0" lvl="0" indent="0" algn="l" defTabSz="622300">
            <a:lnSpc>
              <a:spcPct val="90000"/>
            </a:lnSpc>
            <a:spcBef>
              <a:spcPct val="0"/>
            </a:spcBef>
            <a:spcAft>
              <a:spcPts val="300"/>
            </a:spcAft>
            <a:buNone/>
          </a:pPr>
          <a:endParaRPr lang="it-IT" sz="1000" b="1" i="1" kern="1200" dirty="0">
            <a:effectLst>
              <a:outerShdw blurRad="38100" dist="38100" dir="2700000" algn="tl">
                <a:srgbClr val="000000">
                  <a:alpha val="43137"/>
                </a:srgbClr>
              </a:outerShdw>
            </a:effectLst>
            <a:latin typeface="Calibri"/>
            <a:ea typeface="+mn-ea"/>
            <a:cs typeface="+mn-cs"/>
          </a:endParaRPr>
        </a:p>
        <a:p>
          <a:pPr marL="0" lvl="0" indent="0" algn="ctr" defTabSz="622300">
            <a:lnSpc>
              <a:spcPct val="90000"/>
            </a:lnSpc>
            <a:spcBef>
              <a:spcPct val="0"/>
            </a:spcBef>
            <a:spcAft>
              <a:spcPct val="35000"/>
            </a:spcAft>
            <a:buNone/>
          </a:pP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We</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can use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it</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as</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evidence</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in crime and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administrative</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proceedings</a:t>
          </a:r>
          <a:endPar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endParaRPr>
        </a:p>
        <a:p>
          <a:pPr marL="0" lvl="0" indent="0" algn="ctr" defTabSz="622300">
            <a:lnSpc>
              <a:spcPct val="90000"/>
            </a:lnSpc>
            <a:spcBef>
              <a:spcPct val="0"/>
            </a:spcBef>
            <a:spcAft>
              <a:spcPct val="35000"/>
            </a:spcAft>
            <a:buNone/>
          </a:pPr>
          <a:endParaRPr lang="it-IT" sz="2400" b="1" kern="1200" dirty="0">
            <a:effectLst>
              <a:outerShdw blurRad="38100" dist="38100" dir="2700000" algn="tl">
                <a:srgbClr val="000000">
                  <a:alpha val="43137"/>
                </a:srgbClr>
              </a:outerShdw>
            </a:effectLst>
            <a:latin typeface="Calibri"/>
            <a:ea typeface="+mn-ea"/>
            <a:cs typeface="+mn-cs"/>
          </a:endParaRPr>
        </a:p>
        <a:p>
          <a:pPr marL="0" lvl="0" indent="0" algn="ctr" defTabSz="622300">
            <a:lnSpc>
              <a:spcPct val="90000"/>
            </a:lnSpc>
            <a:spcBef>
              <a:spcPct val="0"/>
            </a:spcBef>
            <a:spcAft>
              <a:spcPct val="35000"/>
            </a:spcAft>
            <a:buNone/>
          </a:pPr>
          <a:endParaRPr lang="it-IT" sz="2800" b="1" kern="1200" dirty="0">
            <a:effectLst>
              <a:outerShdw blurRad="38100" dist="38100" dir="2700000" algn="tl">
                <a:srgbClr val="000000">
                  <a:alpha val="43137"/>
                </a:srgbClr>
              </a:outerShdw>
            </a:effectLst>
            <a:latin typeface="Calibri"/>
            <a:ea typeface="+mn-ea"/>
            <a:cs typeface="+mn-cs"/>
          </a:endParaRPr>
        </a:p>
        <a:p>
          <a:pPr marL="0" lvl="0" indent="0" algn="ctr" defTabSz="622300">
            <a:lnSpc>
              <a:spcPct val="90000"/>
            </a:lnSpc>
            <a:spcBef>
              <a:spcPct val="0"/>
            </a:spcBef>
            <a:spcAft>
              <a:spcPct val="35000"/>
            </a:spcAft>
            <a:buNone/>
          </a:pPr>
          <a:endParaRPr lang="it-IT" sz="2800" kern="1200" dirty="0">
            <a:latin typeface="Calibri"/>
            <a:ea typeface="+mn-ea"/>
            <a:cs typeface="+mn-cs"/>
          </a:endParaRPr>
        </a:p>
      </dsp:txBody>
      <dsp:txXfrm>
        <a:off x="1219197" y="290737"/>
        <a:ext cx="2623911" cy="1009968"/>
      </dsp:txXfrm>
    </dsp:sp>
    <dsp:sp modelId="{AE3C42C2-9C01-4E92-B1B8-9E2F92ABB2F1}">
      <dsp:nvSpPr>
        <dsp:cNvPr id="0" name=""/>
        <dsp:cNvSpPr/>
      </dsp:nvSpPr>
      <dsp:spPr>
        <a:xfrm>
          <a:off x="4078508" y="152097"/>
          <a:ext cx="3031846" cy="2728840"/>
        </a:xfrm>
        <a:prstGeom prst="rect">
          <a:avLst/>
        </a:prstGeom>
        <a:noFill/>
        <a:ln w="9525" cap="rnd" cmpd="sng" algn="ctr">
          <a:solidFill>
            <a:schemeClr val="dk1">
              <a:alpha val="0"/>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ctr" defTabSz="1066800">
            <a:lnSpc>
              <a:spcPct val="100000"/>
            </a:lnSpc>
            <a:spcBef>
              <a:spcPct val="0"/>
            </a:spcBef>
            <a:spcAft>
              <a:spcPts val="0"/>
            </a:spcAft>
            <a:buNone/>
          </a:pPr>
          <a:endParaRPr lang="it-IT" sz="2400" b="1" kern="1200" cap="all" spc="0" dirty="0">
            <a:ln w="9000" cmpd="sng">
              <a:prstDash val="solid"/>
            </a:ln>
            <a:effectLst>
              <a:reflection blurRad="12700" stA="28000" endPos="45000" dist="1000" dir="5400000" sy="-100000" algn="bl" rotWithShape="0"/>
            </a:effectLst>
            <a:latin typeface="Calibri"/>
            <a:ea typeface="+mn-ea"/>
            <a:cs typeface="+mn-cs"/>
          </a:endParaRPr>
        </a:p>
        <a:p>
          <a:pPr lvl="0" algn="ctr" defTabSz="1066800">
            <a:lnSpc>
              <a:spcPct val="100000"/>
            </a:lnSpc>
            <a:spcBef>
              <a:spcPct val="0"/>
            </a:spcBef>
            <a:spcAft>
              <a:spcPts val="0"/>
            </a:spcAft>
            <a:buNone/>
          </a:pPr>
          <a:r>
            <a:rPr lang="it-IT" sz="2400" b="1" kern="1200" cap="all" spc="0" dirty="0">
              <a:ln w="9000" cmpd="sng">
                <a:prstDash val="solid"/>
              </a:ln>
              <a:effectLst>
                <a:reflection blurRad="12700" stA="28000" endPos="45000" dist="1000" dir="5400000" sy="-100000" algn="bl" rotWithShape="0"/>
              </a:effectLst>
              <a:latin typeface="Calibri"/>
              <a:ea typeface="+mn-ea"/>
              <a:cs typeface="+mn-cs"/>
            </a:rPr>
            <a:t> </a:t>
          </a: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EVEN </a:t>
          </a:r>
          <a:r>
            <a:rPr lang="it-IT" sz="1800" b="1" kern="1200" cap="all" spc="0" dirty="0" err="1">
              <a:ln w="9000" cmpd="sng">
                <a:prstDash val="solid"/>
              </a:ln>
              <a:effectLst>
                <a:reflection blurRad="12700" stA="28000" endPos="45000" dist="1000" dir="5400000" sy="-100000" algn="bl" rotWithShape="0"/>
              </a:effectLst>
              <a:latin typeface="Calibri"/>
              <a:ea typeface="+mn-ea"/>
              <a:cs typeface="+mn-cs"/>
            </a:rPr>
            <a:t>without</a:t>
          </a: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 LEGAL BASIS </a:t>
          </a:r>
        </a:p>
        <a:p>
          <a:pPr marL="0" marR="0" lvl="0" indent="0" algn="ctr" defTabSz="914400" eaLnBrk="1" fontAlgn="auto" latinLnBrk="0" hangingPunct="1">
            <a:lnSpc>
              <a:spcPct val="100000"/>
            </a:lnSpc>
            <a:spcBef>
              <a:spcPct val="0"/>
            </a:spcBef>
            <a:spcAft>
              <a:spcPts val="0"/>
            </a:spcAft>
            <a:buClrTx/>
            <a:buSzTx/>
            <a:buFontTx/>
            <a:buNone/>
            <a:tabLst/>
            <a:defRPr/>
          </a:pP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a:t>
          </a:r>
          <a:r>
            <a:rPr lang="it-IT" sz="1800" b="1" kern="1200" cap="all" spc="0" dirty="0" err="1">
              <a:ln w="9000" cmpd="sng">
                <a:prstDash val="solid"/>
              </a:ln>
              <a:effectLst>
                <a:reflection blurRad="12700" stA="28000" endPos="45000" dist="1000" dir="5400000" sy="-100000" algn="bl" rotWithShape="0"/>
              </a:effectLst>
              <a:latin typeface="Calibri"/>
              <a:ea typeface="+mn-ea"/>
              <a:cs typeface="+mn-cs"/>
            </a:rPr>
            <a:t>Different</a:t>
          </a: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 way of </a:t>
          </a:r>
          <a:r>
            <a:rPr lang="it-IT" sz="1800" b="1" kern="1200" cap="all" spc="0" dirty="0" err="1">
              <a:ln w="9000" cmpd="sng">
                <a:prstDash val="solid"/>
              </a:ln>
              <a:effectLst>
                <a:reflection blurRad="12700" stA="28000" endPos="45000" dist="1000" dir="5400000" sy="-100000" algn="bl" rotWithShape="0"/>
              </a:effectLst>
              <a:latin typeface="Calibri"/>
              <a:ea typeface="+mn-ea"/>
              <a:cs typeface="+mn-cs"/>
            </a:rPr>
            <a:t>collection</a:t>
          </a: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 AND </a:t>
          </a:r>
          <a:r>
            <a:rPr lang="it-IT" sz="1800" b="1" kern="1200" cap="all" spc="0" dirty="0" err="1">
              <a:ln w="9000" cmpd="sng">
                <a:prstDash val="solid"/>
              </a:ln>
              <a:effectLst>
                <a:reflection blurRad="12700" stA="28000" endPos="45000" dist="1000" dir="5400000" sy="-100000" algn="bl" rotWithShape="0"/>
              </a:effectLst>
              <a:latin typeface="Calibri"/>
              <a:ea typeface="+mn-ea"/>
              <a:cs typeface="+mn-cs"/>
            </a:rPr>
            <a:t>usability</a:t>
          </a: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a:t>
          </a:r>
        </a:p>
        <a:p>
          <a:pPr marL="0" marR="0" lvl="0" indent="0" algn="ctr" defTabSz="914400" eaLnBrk="1" fontAlgn="auto" latinLnBrk="0" hangingPunct="1">
            <a:lnSpc>
              <a:spcPct val="100000"/>
            </a:lnSpc>
            <a:spcBef>
              <a:spcPct val="0"/>
            </a:spcBef>
            <a:spcAft>
              <a:spcPts val="0"/>
            </a:spcAft>
            <a:buClrTx/>
            <a:buSzTx/>
            <a:buFontTx/>
            <a:buNone/>
            <a:tabLst/>
            <a:defRPr/>
          </a:pPr>
          <a:r>
            <a:rPr lang="it-IT" sz="1800" b="1" kern="1200" cap="all" spc="0" dirty="0">
              <a:ln w="9000" cmpd="sng">
                <a:prstDash val="solid"/>
              </a:ln>
              <a:effectLst>
                <a:reflection blurRad="12700" stA="28000" endPos="45000" dist="1000" dir="5400000" sy="-100000" algn="bl" rotWithShape="0"/>
              </a:effectLst>
              <a:latin typeface="Calibri"/>
              <a:ea typeface="+mn-ea"/>
              <a:cs typeface="+mn-cs"/>
            </a:rPr>
            <a:t> </a:t>
          </a:r>
          <a:endParaRPr lang="it-IT" sz="1400" b="1" i="1" kern="1200" dirty="0">
            <a:effectLst>
              <a:outerShdw blurRad="38100" dist="38100" dir="2700000" algn="tl">
                <a:srgbClr val="000000">
                  <a:alpha val="43137"/>
                </a:srgbClr>
              </a:outerShdw>
            </a:effectLst>
            <a:latin typeface="Calibri"/>
            <a:ea typeface="+mn-ea"/>
            <a:cs typeface="+mn-cs"/>
          </a:endParaRPr>
        </a:p>
        <a:p>
          <a:pPr lvl="0" algn="ctr" defTabSz="1066800">
            <a:lnSpc>
              <a:spcPct val="90000"/>
            </a:lnSpc>
            <a:spcBef>
              <a:spcPct val="0"/>
            </a:spcBef>
            <a:spcAft>
              <a:spcPct val="35000"/>
            </a:spcAft>
            <a:buNone/>
          </a:pPr>
          <a:r>
            <a:rPr lang="it-IT" sz="2400" b="1" i="1" kern="1200" dirty="0">
              <a:effectLst>
                <a:outerShdw blurRad="38100" dist="38100" dir="2700000" algn="tl">
                  <a:srgbClr val="000000">
                    <a:alpha val="43137"/>
                  </a:srgbClr>
                </a:outerShdw>
              </a:effectLst>
              <a:latin typeface="Calibri"/>
              <a:ea typeface="+mn-ea"/>
              <a:cs typeface="+mn-cs"/>
            </a:rPr>
            <a:t>INTELLIGENCE COOPERATION</a:t>
          </a:r>
        </a:p>
        <a:p>
          <a:pPr lvl="0" algn="ctr" defTabSz="1066800">
            <a:lnSpc>
              <a:spcPct val="90000"/>
            </a:lnSpc>
            <a:spcBef>
              <a:spcPct val="0"/>
            </a:spcBef>
            <a:spcAft>
              <a:spcPct val="35000"/>
            </a:spcAft>
            <a:buNone/>
          </a:pPr>
          <a:endParaRPr lang="it-IT" sz="1600" b="0" i="1" kern="1200" dirty="0">
            <a:effectLst>
              <a:outerShdw blurRad="38100" dist="38100" dir="2700000" algn="tl">
                <a:srgbClr val="000000">
                  <a:alpha val="43137"/>
                </a:srgbClr>
              </a:outerShdw>
            </a:effectLst>
            <a:latin typeface="Calibri"/>
            <a:ea typeface="+mn-ea"/>
            <a:cs typeface="+mn-cs"/>
          </a:endParaRPr>
        </a:p>
        <a:p>
          <a:pPr marL="0" marR="0" lvl="0" indent="0" algn="ctr" defTabSz="1066800" eaLnBrk="1" fontAlgn="auto" latinLnBrk="0" hangingPunct="1">
            <a:lnSpc>
              <a:spcPct val="90000"/>
            </a:lnSpc>
            <a:spcBef>
              <a:spcPct val="0"/>
            </a:spcBef>
            <a:spcAft>
              <a:spcPct val="35000"/>
            </a:spcAft>
            <a:buClrTx/>
            <a:buSzTx/>
            <a:buFontTx/>
            <a:buNone/>
            <a:tabLst/>
            <a:defRPr/>
          </a:pP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Fast,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useful</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essential</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to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address</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the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next</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 investigative </a:t>
          </a:r>
          <a:r>
            <a:rPr lang="it-IT" sz="1400" b="0" i="1" kern="1200" dirty="0" err="1">
              <a:solidFill>
                <a:schemeClr val="bg2">
                  <a:lumMod val="75000"/>
                </a:schemeClr>
              </a:solidFill>
              <a:effectLst>
                <a:outerShdw blurRad="38100" dist="38100" dir="2700000" algn="tl">
                  <a:srgbClr val="000000">
                    <a:alpha val="43137"/>
                  </a:srgbClr>
                </a:outerShdw>
              </a:effectLst>
              <a:latin typeface="Calibri"/>
              <a:ea typeface="+mn-ea"/>
              <a:cs typeface="+mn-cs"/>
            </a:rPr>
            <a:t>steps</a:t>
          </a:r>
          <a:r>
            <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rPr>
            <a:t>!</a:t>
          </a:r>
          <a:endParaRPr lang="it-IT" sz="2000" b="1" i="1" kern="1200" dirty="0">
            <a:solidFill>
              <a:schemeClr val="bg2">
                <a:lumMod val="75000"/>
              </a:schemeClr>
            </a:solidFill>
            <a:effectLst>
              <a:outerShdw blurRad="38100" dist="38100" dir="2700000" algn="tl">
                <a:srgbClr val="000000">
                  <a:alpha val="43137"/>
                </a:srgbClr>
              </a:outerShdw>
            </a:effectLst>
            <a:latin typeface="Calibri"/>
            <a:ea typeface="+mn-ea"/>
            <a:cs typeface="+mn-cs"/>
          </a:endParaRPr>
        </a:p>
        <a:p>
          <a:pPr lvl="0" algn="ctr" defTabSz="1066800">
            <a:lnSpc>
              <a:spcPct val="90000"/>
            </a:lnSpc>
            <a:spcBef>
              <a:spcPct val="0"/>
            </a:spcBef>
            <a:spcAft>
              <a:spcPct val="35000"/>
            </a:spcAft>
            <a:buNone/>
          </a:pPr>
          <a:endParaRPr lang="it-IT" sz="1400" b="0" i="1" kern="1200" dirty="0">
            <a:solidFill>
              <a:schemeClr val="bg2">
                <a:lumMod val="75000"/>
              </a:schemeClr>
            </a:solidFill>
            <a:effectLst>
              <a:outerShdw blurRad="38100" dist="38100" dir="2700000" algn="tl">
                <a:srgbClr val="000000">
                  <a:alpha val="43137"/>
                </a:srgbClr>
              </a:outerShdw>
            </a:effectLst>
            <a:latin typeface="Calibri"/>
            <a:ea typeface="+mn-ea"/>
            <a:cs typeface="+mn-cs"/>
          </a:endParaRPr>
        </a:p>
      </dsp:txBody>
      <dsp:txXfrm>
        <a:off x="4078508" y="152097"/>
        <a:ext cx="3031846" cy="2728840"/>
      </dsp:txXfrm>
    </dsp:sp>
    <dsp:sp modelId="{AECBC821-FBC5-4320-8FA4-FB4C939AE592}">
      <dsp:nvSpPr>
        <dsp:cNvPr id="0" name=""/>
        <dsp:cNvSpPr/>
      </dsp:nvSpPr>
      <dsp:spPr>
        <a:xfrm>
          <a:off x="139201" y="0"/>
          <a:ext cx="1275776" cy="1275776"/>
        </a:xfrm>
        <a:prstGeom prst="plus">
          <a:avLst>
            <a:gd name="adj" fmla="val 32810"/>
          </a:avLst>
        </a:prstGeom>
        <a:solidFill>
          <a:schemeClr val="dk2">
            <a:hueOff val="0"/>
            <a:satOff val="0"/>
            <a:lumOff val="0"/>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02956B8-4DDF-4FCE-B003-187C163B462E}">
      <dsp:nvSpPr>
        <dsp:cNvPr id="0" name=""/>
        <dsp:cNvSpPr/>
      </dsp:nvSpPr>
      <dsp:spPr>
        <a:xfrm>
          <a:off x="6543152" y="219791"/>
          <a:ext cx="1200731" cy="411479"/>
        </a:xfrm>
        <a:prstGeom prst="rect">
          <a:avLst/>
        </a:prstGeom>
        <a:solidFill>
          <a:schemeClr val="dk2">
            <a:hueOff val="0"/>
            <a:satOff val="0"/>
            <a:lumOff val="0"/>
            <a:alphaOff val="0"/>
          </a:schemeClr>
        </a:solidFill>
        <a:ln>
          <a:noFill/>
        </a:ln>
        <a:effectLst>
          <a:innerShdw blurRad="25400" dist="12700" dir="13500000">
            <a:srgbClr val="000000">
              <a:alpha val="45000"/>
            </a:srgbClr>
          </a:inn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3D0174EF-13BC-43AC-A811-B2D7DD05285B}">
      <dsp:nvSpPr>
        <dsp:cNvPr id="0" name=""/>
        <dsp:cNvSpPr/>
      </dsp:nvSpPr>
      <dsp:spPr>
        <a:xfrm>
          <a:off x="4059556" y="1108732"/>
          <a:ext cx="750" cy="2756915"/>
        </a:xfrm>
        <a:prstGeom prst="line">
          <a:avLst/>
        </a:prstGeom>
        <a:noFill/>
        <a:ln w="15875" cap="rnd" cmpd="sng" algn="ctr">
          <a:solidFill>
            <a:schemeClr val="dk2">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23610" y="233788"/>
          <a:ext cx="1576454" cy="1576454"/>
        </a:xfrm>
        <a:prstGeom prst="blockArc">
          <a:avLst>
            <a:gd name="adj1" fmla="val 10800000"/>
            <a:gd name="adj2" fmla="val 16200000"/>
            <a:gd name="adj3" fmla="val 4643"/>
          </a:avLst>
        </a:prstGeom>
        <a:solidFill>
          <a:srgbClr val="7CCA62">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95F5133-D075-489E-B83B-CCBD7E74CFD4}">
      <dsp:nvSpPr>
        <dsp:cNvPr id="0" name=""/>
        <dsp:cNvSpPr/>
      </dsp:nvSpPr>
      <dsp:spPr>
        <a:xfrm>
          <a:off x="223610" y="233788"/>
          <a:ext cx="1576454" cy="1576454"/>
        </a:xfrm>
        <a:prstGeom prst="blockArc">
          <a:avLst>
            <a:gd name="adj1" fmla="val 5400000"/>
            <a:gd name="adj2" fmla="val 10800000"/>
            <a:gd name="adj3" fmla="val 4643"/>
          </a:avLst>
        </a:prstGeom>
        <a:solidFill>
          <a:srgbClr val="10CF9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26AC37-00CC-46C3-A3ED-94B3FB202D72}">
      <dsp:nvSpPr>
        <dsp:cNvPr id="0" name=""/>
        <dsp:cNvSpPr/>
      </dsp:nvSpPr>
      <dsp:spPr>
        <a:xfrm>
          <a:off x="223610" y="233788"/>
          <a:ext cx="1576454" cy="1576454"/>
        </a:xfrm>
        <a:prstGeom prst="blockArc">
          <a:avLst>
            <a:gd name="adj1" fmla="val 0"/>
            <a:gd name="adj2" fmla="val 5400000"/>
            <a:gd name="adj3" fmla="val 4643"/>
          </a:avLst>
        </a:prstGeom>
        <a:solidFill>
          <a:srgbClr val="0BD0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FE5C8BF-380D-448B-AF12-CA35A592696D}">
      <dsp:nvSpPr>
        <dsp:cNvPr id="0" name=""/>
        <dsp:cNvSpPr/>
      </dsp:nvSpPr>
      <dsp:spPr>
        <a:xfrm>
          <a:off x="223610" y="233788"/>
          <a:ext cx="1576454" cy="1576454"/>
        </a:xfrm>
        <a:prstGeom prst="blockArc">
          <a:avLst>
            <a:gd name="adj1" fmla="val 16200000"/>
            <a:gd name="adj2" fmla="val 0"/>
            <a:gd name="adj3" fmla="val 4643"/>
          </a:avLst>
        </a:prstGeom>
        <a:solidFill>
          <a:srgbClr val="009D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DF80531-F086-445F-9237-557CF9130919}">
      <dsp:nvSpPr>
        <dsp:cNvPr id="0" name=""/>
        <dsp:cNvSpPr/>
      </dsp:nvSpPr>
      <dsp:spPr>
        <a:xfrm>
          <a:off x="575713" y="616855"/>
          <a:ext cx="872247" cy="810320"/>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i="1" kern="1200"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sp:txBody>
      <dsp:txXfrm>
        <a:off x="703451" y="735524"/>
        <a:ext cx="616771" cy="572982"/>
      </dsp:txXfrm>
    </dsp:sp>
    <dsp:sp modelId="{B3806B8D-05E2-4C2A-BD59-24056D02A643}">
      <dsp:nvSpPr>
        <dsp:cNvPr id="0" name=""/>
        <dsp:cNvSpPr/>
      </dsp:nvSpPr>
      <dsp:spPr>
        <a:xfrm>
          <a:off x="757977" y="-1793"/>
          <a:ext cx="507719" cy="507719"/>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32331" y="72561"/>
        <a:ext cx="359011" cy="359011"/>
      </dsp:txXfrm>
    </dsp:sp>
    <dsp:sp modelId="{9E85AFDA-1C50-456E-AB20-48D68120397C}">
      <dsp:nvSpPr>
        <dsp:cNvPr id="0" name=""/>
        <dsp:cNvSpPr/>
      </dsp:nvSpPr>
      <dsp:spPr>
        <a:xfrm>
          <a:off x="1460478" y="725885"/>
          <a:ext cx="642615" cy="592260"/>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sp:txBody>
      <dsp:txXfrm>
        <a:off x="1554587" y="812619"/>
        <a:ext cx="454397" cy="418792"/>
      </dsp:txXfrm>
    </dsp:sp>
    <dsp:sp modelId="{7E30F383-A89A-48A4-8FB9-D0604750E8F7}">
      <dsp:nvSpPr>
        <dsp:cNvPr id="0" name=""/>
        <dsp:cNvSpPr/>
      </dsp:nvSpPr>
      <dsp:spPr>
        <a:xfrm>
          <a:off x="740567" y="1533934"/>
          <a:ext cx="542539" cy="516061"/>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20020" y="1609509"/>
        <a:ext cx="383633" cy="364911"/>
      </dsp:txXfrm>
    </dsp:sp>
    <dsp:sp modelId="{065E2234-C358-4E52-B997-AB03D806E7A6}">
      <dsp:nvSpPr>
        <dsp:cNvPr id="0" name=""/>
        <dsp:cNvSpPr/>
      </dsp:nvSpPr>
      <dsp:spPr>
        <a:xfrm>
          <a:off x="-45694" y="725885"/>
          <a:ext cx="575165" cy="592260"/>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38537" y="812619"/>
        <a:ext cx="406703" cy="41879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23610" y="233788"/>
          <a:ext cx="1576454" cy="1576454"/>
        </a:xfrm>
        <a:prstGeom prst="blockArc">
          <a:avLst>
            <a:gd name="adj1" fmla="val 10800000"/>
            <a:gd name="adj2" fmla="val 16200000"/>
            <a:gd name="adj3" fmla="val 4643"/>
          </a:avLst>
        </a:prstGeom>
        <a:solidFill>
          <a:srgbClr val="7CCA62">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95F5133-D075-489E-B83B-CCBD7E74CFD4}">
      <dsp:nvSpPr>
        <dsp:cNvPr id="0" name=""/>
        <dsp:cNvSpPr/>
      </dsp:nvSpPr>
      <dsp:spPr>
        <a:xfrm>
          <a:off x="223610" y="233788"/>
          <a:ext cx="1576454" cy="1576454"/>
        </a:xfrm>
        <a:prstGeom prst="blockArc">
          <a:avLst>
            <a:gd name="adj1" fmla="val 5400000"/>
            <a:gd name="adj2" fmla="val 10800000"/>
            <a:gd name="adj3" fmla="val 4643"/>
          </a:avLst>
        </a:prstGeom>
        <a:solidFill>
          <a:srgbClr val="10CF9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26AC37-00CC-46C3-A3ED-94B3FB202D72}">
      <dsp:nvSpPr>
        <dsp:cNvPr id="0" name=""/>
        <dsp:cNvSpPr/>
      </dsp:nvSpPr>
      <dsp:spPr>
        <a:xfrm>
          <a:off x="223610" y="233788"/>
          <a:ext cx="1576454" cy="1576454"/>
        </a:xfrm>
        <a:prstGeom prst="blockArc">
          <a:avLst>
            <a:gd name="adj1" fmla="val 0"/>
            <a:gd name="adj2" fmla="val 5400000"/>
            <a:gd name="adj3" fmla="val 4643"/>
          </a:avLst>
        </a:prstGeom>
        <a:solidFill>
          <a:srgbClr val="0BD0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FE5C8BF-380D-448B-AF12-CA35A592696D}">
      <dsp:nvSpPr>
        <dsp:cNvPr id="0" name=""/>
        <dsp:cNvSpPr/>
      </dsp:nvSpPr>
      <dsp:spPr>
        <a:xfrm>
          <a:off x="223610" y="233788"/>
          <a:ext cx="1576454" cy="1576454"/>
        </a:xfrm>
        <a:prstGeom prst="blockArc">
          <a:avLst>
            <a:gd name="adj1" fmla="val 16200000"/>
            <a:gd name="adj2" fmla="val 0"/>
            <a:gd name="adj3" fmla="val 4643"/>
          </a:avLst>
        </a:prstGeom>
        <a:solidFill>
          <a:srgbClr val="009D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DF80531-F086-445F-9237-557CF9130919}">
      <dsp:nvSpPr>
        <dsp:cNvPr id="0" name=""/>
        <dsp:cNvSpPr/>
      </dsp:nvSpPr>
      <dsp:spPr>
        <a:xfrm>
          <a:off x="575713" y="616855"/>
          <a:ext cx="872247" cy="810320"/>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i="1" kern="1200"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sp:txBody>
      <dsp:txXfrm>
        <a:off x="703451" y="735524"/>
        <a:ext cx="616771" cy="572982"/>
      </dsp:txXfrm>
    </dsp:sp>
    <dsp:sp modelId="{B3806B8D-05E2-4C2A-BD59-24056D02A643}">
      <dsp:nvSpPr>
        <dsp:cNvPr id="0" name=""/>
        <dsp:cNvSpPr/>
      </dsp:nvSpPr>
      <dsp:spPr>
        <a:xfrm>
          <a:off x="757977" y="-1793"/>
          <a:ext cx="507719" cy="507719"/>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32331" y="72561"/>
        <a:ext cx="359011" cy="359011"/>
      </dsp:txXfrm>
    </dsp:sp>
    <dsp:sp modelId="{9E85AFDA-1C50-456E-AB20-48D68120397C}">
      <dsp:nvSpPr>
        <dsp:cNvPr id="0" name=""/>
        <dsp:cNvSpPr/>
      </dsp:nvSpPr>
      <dsp:spPr>
        <a:xfrm>
          <a:off x="1460478" y="725885"/>
          <a:ext cx="642615" cy="592260"/>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sp:txBody>
      <dsp:txXfrm>
        <a:off x="1554587" y="812619"/>
        <a:ext cx="454397" cy="418792"/>
      </dsp:txXfrm>
    </dsp:sp>
    <dsp:sp modelId="{7E30F383-A89A-48A4-8FB9-D0604750E8F7}">
      <dsp:nvSpPr>
        <dsp:cNvPr id="0" name=""/>
        <dsp:cNvSpPr/>
      </dsp:nvSpPr>
      <dsp:spPr>
        <a:xfrm>
          <a:off x="740567" y="1533934"/>
          <a:ext cx="542539" cy="516061"/>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20020" y="1609509"/>
        <a:ext cx="383633" cy="364911"/>
      </dsp:txXfrm>
    </dsp:sp>
    <dsp:sp modelId="{065E2234-C358-4E52-B997-AB03D806E7A6}">
      <dsp:nvSpPr>
        <dsp:cNvPr id="0" name=""/>
        <dsp:cNvSpPr/>
      </dsp:nvSpPr>
      <dsp:spPr>
        <a:xfrm>
          <a:off x="-45694" y="725885"/>
          <a:ext cx="575165" cy="592260"/>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38537" y="812619"/>
        <a:ext cx="406703" cy="41879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23610" y="233788"/>
          <a:ext cx="1576454" cy="1576454"/>
        </a:xfrm>
        <a:prstGeom prst="blockArc">
          <a:avLst>
            <a:gd name="adj1" fmla="val 10800000"/>
            <a:gd name="adj2" fmla="val 16200000"/>
            <a:gd name="adj3" fmla="val 4643"/>
          </a:avLst>
        </a:prstGeom>
        <a:solidFill>
          <a:srgbClr val="7CCA62">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95F5133-D075-489E-B83B-CCBD7E74CFD4}">
      <dsp:nvSpPr>
        <dsp:cNvPr id="0" name=""/>
        <dsp:cNvSpPr/>
      </dsp:nvSpPr>
      <dsp:spPr>
        <a:xfrm>
          <a:off x="223610" y="233788"/>
          <a:ext cx="1576454" cy="1576454"/>
        </a:xfrm>
        <a:prstGeom prst="blockArc">
          <a:avLst>
            <a:gd name="adj1" fmla="val 5400000"/>
            <a:gd name="adj2" fmla="val 10800000"/>
            <a:gd name="adj3" fmla="val 4643"/>
          </a:avLst>
        </a:prstGeom>
        <a:solidFill>
          <a:srgbClr val="10CF9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26AC37-00CC-46C3-A3ED-94B3FB202D72}">
      <dsp:nvSpPr>
        <dsp:cNvPr id="0" name=""/>
        <dsp:cNvSpPr/>
      </dsp:nvSpPr>
      <dsp:spPr>
        <a:xfrm>
          <a:off x="223610" y="233788"/>
          <a:ext cx="1576454" cy="1576454"/>
        </a:xfrm>
        <a:prstGeom prst="blockArc">
          <a:avLst>
            <a:gd name="adj1" fmla="val 0"/>
            <a:gd name="adj2" fmla="val 5400000"/>
            <a:gd name="adj3" fmla="val 4643"/>
          </a:avLst>
        </a:prstGeom>
        <a:solidFill>
          <a:srgbClr val="0BD0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FE5C8BF-380D-448B-AF12-CA35A592696D}">
      <dsp:nvSpPr>
        <dsp:cNvPr id="0" name=""/>
        <dsp:cNvSpPr/>
      </dsp:nvSpPr>
      <dsp:spPr>
        <a:xfrm>
          <a:off x="223610" y="233788"/>
          <a:ext cx="1576454" cy="1576454"/>
        </a:xfrm>
        <a:prstGeom prst="blockArc">
          <a:avLst>
            <a:gd name="adj1" fmla="val 16200000"/>
            <a:gd name="adj2" fmla="val 0"/>
            <a:gd name="adj3" fmla="val 4643"/>
          </a:avLst>
        </a:prstGeom>
        <a:solidFill>
          <a:srgbClr val="009D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DF80531-F086-445F-9237-557CF9130919}">
      <dsp:nvSpPr>
        <dsp:cNvPr id="0" name=""/>
        <dsp:cNvSpPr/>
      </dsp:nvSpPr>
      <dsp:spPr>
        <a:xfrm>
          <a:off x="575713" y="616855"/>
          <a:ext cx="872247" cy="810320"/>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i="1" kern="1200"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sp:txBody>
      <dsp:txXfrm>
        <a:off x="703451" y="735524"/>
        <a:ext cx="616771" cy="572982"/>
      </dsp:txXfrm>
    </dsp:sp>
    <dsp:sp modelId="{B3806B8D-05E2-4C2A-BD59-24056D02A643}">
      <dsp:nvSpPr>
        <dsp:cNvPr id="0" name=""/>
        <dsp:cNvSpPr/>
      </dsp:nvSpPr>
      <dsp:spPr>
        <a:xfrm>
          <a:off x="757977" y="-1793"/>
          <a:ext cx="507719" cy="507719"/>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32331" y="72561"/>
        <a:ext cx="359011" cy="359011"/>
      </dsp:txXfrm>
    </dsp:sp>
    <dsp:sp modelId="{9E85AFDA-1C50-456E-AB20-48D68120397C}">
      <dsp:nvSpPr>
        <dsp:cNvPr id="0" name=""/>
        <dsp:cNvSpPr/>
      </dsp:nvSpPr>
      <dsp:spPr>
        <a:xfrm>
          <a:off x="1460478" y="725885"/>
          <a:ext cx="642615" cy="592260"/>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sp:txBody>
      <dsp:txXfrm>
        <a:off x="1554587" y="812619"/>
        <a:ext cx="454397" cy="418792"/>
      </dsp:txXfrm>
    </dsp:sp>
    <dsp:sp modelId="{7E30F383-A89A-48A4-8FB9-D0604750E8F7}">
      <dsp:nvSpPr>
        <dsp:cNvPr id="0" name=""/>
        <dsp:cNvSpPr/>
      </dsp:nvSpPr>
      <dsp:spPr>
        <a:xfrm>
          <a:off x="740567" y="1533934"/>
          <a:ext cx="542539" cy="516061"/>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20020" y="1609509"/>
        <a:ext cx="383633" cy="364911"/>
      </dsp:txXfrm>
    </dsp:sp>
    <dsp:sp modelId="{065E2234-C358-4E52-B997-AB03D806E7A6}">
      <dsp:nvSpPr>
        <dsp:cNvPr id="0" name=""/>
        <dsp:cNvSpPr/>
      </dsp:nvSpPr>
      <dsp:spPr>
        <a:xfrm>
          <a:off x="-45694" y="725885"/>
          <a:ext cx="575165" cy="592260"/>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38537" y="812619"/>
        <a:ext cx="406703" cy="41879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E2C917-7B3A-40E0-BB2C-76D4DBE7BDD8}">
      <dsp:nvSpPr>
        <dsp:cNvPr id="0" name=""/>
        <dsp:cNvSpPr/>
      </dsp:nvSpPr>
      <dsp:spPr>
        <a:xfrm>
          <a:off x="223610" y="233788"/>
          <a:ext cx="1576454" cy="1576454"/>
        </a:xfrm>
        <a:prstGeom prst="blockArc">
          <a:avLst>
            <a:gd name="adj1" fmla="val 10800000"/>
            <a:gd name="adj2" fmla="val 16200000"/>
            <a:gd name="adj3" fmla="val 4643"/>
          </a:avLst>
        </a:prstGeom>
        <a:solidFill>
          <a:srgbClr val="7CCA62">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95F5133-D075-489E-B83B-CCBD7E74CFD4}">
      <dsp:nvSpPr>
        <dsp:cNvPr id="0" name=""/>
        <dsp:cNvSpPr/>
      </dsp:nvSpPr>
      <dsp:spPr>
        <a:xfrm>
          <a:off x="223610" y="233788"/>
          <a:ext cx="1576454" cy="1576454"/>
        </a:xfrm>
        <a:prstGeom prst="blockArc">
          <a:avLst>
            <a:gd name="adj1" fmla="val 5400000"/>
            <a:gd name="adj2" fmla="val 10800000"/>
            <a:gd name="adj3" fmla="val 4643"/>
          </a:avLst>
        </a:prstGeom>
        <a:solidFill>
          <a:srgbClr val="10CF9B">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3226AC37-00CC-46C3-A3ED-94B3FB202D72}">
      <dsp:nvSpPr>
        <dsp:cNvPr id="0" name=""/>
        <dsp:cNvSpPr/>
      </dsp:nvSpPr>
      <dsp:spPr>
        <a:xfrm>
          <a:off x="223610" y="233788"/>
          <a:ext cx="1576454" cy="1576454"/>
        </a:xfrm>
        <a:prstGeom prst="blockArc">
          <a:avLst>
            <a:gd name="adj1" fmla="val 0"/>
            <a:gd name="adj2" fmla="val 5400000"/>
            <a:gd name="adj3" fmla="val 4643"/>
          </a:avLst>
        </a:prstGeom>
        <a:solidFill>
          <a:srgbClr val="0BD0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4FE5C8BF-380D-448B-AF12-CA35A592696D}">
      <dsp:nvSpPr>
        <dsp:cNvPr id="0" name=""/>
        <dsp:cNvSpPr/>
      </dsp:nvSpPr>
      <dsp:spPr>
        <a:xfrm>
          <a:off x="223610" y="233788"/>
          <a:ext cx="1576454" cy="1576454"/>
        </a:xfrm>
        <a:prstGeom prst="blockArc">
          <a:avLst>
            <a:gd name="adj1" fmla="val 16200000"/>
            <a:gd name="adj2" fmla="val 0"/>
            <a:gd name="adj3" fmla="val 4643"/>
          </a:avLst>
        </a:prstGeom>
        <a:solidFill>
          <a:srgbClr val="009DD9">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sp>
    <dsp:sp modelId="{6DF80531-F086-445F-9237-557CF9130919}">
      <dsp:nvSpPr>
        <dsp:cNvPr id="0" name=""/>
        <dsp:cNvSpPr/>
      </dsp:nvSpPr>
      <dsp:spPr>
        <a:xfrm>
          <a:off x="575713" y="616855"/>
          <a:ext cx="872247" cy="810320"/>
        </a:xfrm>
        <a:prstGeom prst="ellipse">
          <a:avLst/>
        </a:prstGeom>
        <a:solidFill>
          <a:srgbClr val="0F6F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i="1" kern="1200" dirty="0">
              <a:solidFill>
                <a:srgbClr val="009DD9">
                  <a:lumMod val="60000"/>
                  <a:lumOff val="40000"/>
                </a:srgbClr>
              </a:solidFill>
              <a:effectLst>
                <a:outerShdw blurRad="38100" dist="38100" dir="2700000" algn="tl">
                  <a:srgbClr val="000000">
                    <a:alpha val="43137"/>
                  </a:srgbClr>
                </a:outerShdw>
              </a:effectLst>
              <a:latin typeface="Franklin Gothic Book"/>
              <a:ea typeface="+mn-ea"/>
              <a:cs typeface="+mn-cs"/>
            </a:rPr>
            <a:t>International Cooperation</a:t>
          </a:r>
        </a:p>
      </dsp:txBody>
      <dsp:txXfrm>
        <a:off x="703451" y="735524"/>
        <a:ext cx="616771" cy="572982"/>
      </dsp:txXfrm>
    </dsp:sp>
    <dsp:sp modelId="{B3806B8D-05E2-4C2A-BD59-24056D02A643}">
      <dsp:nvSpPr>
        <dsp:cNvPr id="0" name=""/>
        <dsp:cNvSpPr/>
      </dsp:nvSpPr>
      <dsp:spPr>
        <a:xfrm>
          <a:off x="757977" y="-1793"/>
          <a:ext cx="507719" cy="507719"/>
        </a:xfrm>
        <a:prstGeom prst="ellipse">
          <a:avLst/>
        </a:prstGeom>
        <a:solidFill>
          <a:srgbClr val="009D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Police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32331" y="72561"/>
        <a:ext cx="359011" cy="359011"/>
      </dsp:txXfrm>
    </dsp:sp>
    <dsp:sp modelId="{9E85AFDA-1C50-456E-AB20-48D68120397C}">
      <dsp:nvSpPr>
        <dsp:cNvPr id="0" name=""/>
        <dsp:cNvSpPr/>
      </dsp:nvSpPr>
      <dsp:spPr>
        <a:xfrm>
          <a:off x="1460478" y="725885"/>
          <a:ext cx="642615" cy="592260"/>
        </a:xfrm>
        <a:prstGeom prst="ellipse">
          <a:avLst/>
        </a:prstGeom>
        <a:solidFill>
          <a:srgbClr val="0BD0D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Mutual</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t>
          </a:r>
          <a:r>
            <a:rPr lang="it-IT" sz="5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Administrative</a:t>
          </a: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 Assistance</a:t>
          </a:r>
        </a:p>
      </dsp:txBody>
      <dsp:txXfrm>
        <a:off x="1554587" y="812619"/>
        <a:ext cx="454397" cy="418792"/>
      </dsp:txXfrm>
    </dsp:sp>
    <dsp:sp modelId="{7E30F383-A89A-48A4-8FB9-D0604750E8F7}">
      <dsp:nvSpPr>
        <dsp:cNvPr id="0" name=""/>
        <dsp:cNvSpPr/>
      </dsp:nvSpPr>
      <dsp:spPr>
        <a:xfrm>
          <a:off x="740567" y="1533934"/>
          <a:ext cx="542539" cy="516061"/>
        </a:xfrm>
        <a:prstGeom prst="ellipse">
          <a:avLst/>
        </a:prstGeom>
        <a:solidFill>
          <a:srgbClr val="10CF9B">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355600">
            <a:lnSpc>
              <a:spcPct val="90000"/>
            </a:lnSpc>
            <a:spcBef>
              <a:spcPct val="0"/>
            </a:spcBef>
            <a:spcAft>
              <a:spcPct val="35000"/>
            </a:spcAft>
            <a:buNone/>
          </a:pPr>
          <a:r>
            <a:rPr lang="it-IT" sz="800" b="1" kern="1200" dirty="0" err="1">
              <a:solidFill>
                <a:sysClr val="window" lastClr="FFFFFF"/>
              </a:solidFill>
              <a:effectLst>
                <a:outerShdw blurRad="38100" dist="38100" dir="2700000" algn="tl">
                  <a:srgbClr val="000000">
                    <a:alpha val="43137"/>
                  </a:srgbClr>
                </a:outerShdw>
              </a:effectLst>
              <a:latin typeface="Franklin Gothic Book"/>
              <a:ea typeface="+mn-ea"/>
              <a:cs typeface="+mn-cs"/>
            </a:rPr>
            <a:t>Judicial</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820020" y="1609509"/>
        <a:ext cx="383633" cy="364911"/>
      </dsp:txXfrm>
    </dsp:sp>
    <dsp:sp modelId="{065E2234-C358-4E52-B997-AB03D806E7A6}">
      <dsp:nvSpPr>
        <dsp:cNvPr id="0" name=""/>
        <dsp:cNvSpPr/>
      </dsp:nvSpPr>
      <dsp:spPr>
        <a:xfrm>
          <a:off x="-45694" y="725885"/>
          <a:ext cx="575165" cy="592260"/>
        </a:xfrm>
        <a:prstGeom prst="ellipse">
          <a:avLst/>
        </a:prstGeom>
        <a:solidFill>
          <a:srgbClr val="7CCA6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r>
            <a:rPr lang="it-IT" sz="500" b="1" kern="1200" dirty="0">
              <a:solidFill>
                <a:sysClr val="window" lastClr="FFFFFF"/>
              </a:solidFill>
              <a:effectLst>
                <a:outerShdw blurRad="38100" dist="38100" dir="2700000" algn="tl">
                  <a:srgbClr val="000000">
                    <a:alpha val="43137"/>
                  </a:srgbClr>
                </a:outerShdw>
              </a:effectLst>
              <a:latin typeface="Franklin Gothic Book"/>
              <a:ea typeface="+mn-ea"/>
              <a:cs typeface="+mn-cs"/>
            </a:rPr>
            <a:t>Intelligence</a:t>
          </a:r>
          <a:endParaRPr lang="it-IT" sz="200" b="1" kern="1200" dirty="0">
            <a:solidFill>
              <a:sysClr val="window" lastClr="FFFFFF"/>
            </a:solidFill>
            <a:effectLst>
              <a:outerShdw blurRad="38100" dist="38100" dir="2700000" algn="tl">
                <a:srgbClr val="000000">
                  <a:alpha val="43137"/>
                </a:srgbClr>
              </a:outerShdw>
            </a:effectLst>
            <a:latin typeface="Franklin Gothic Book"/>
            <a:ea typeface="+mn-ea"/>
            <a:cs typeface="+mn-cs"/>
          </a:endParaRPr>
        </a:p>
      </dsp:txBody>
      <dsp:txXfrm>
        <a:off x="38537" y="812619"/>
        <a:ext cx="406703" cy="41879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3526A0-CF1B-496B-8FB0-1A26F8EDAA53}">
      <dsp:nvSpPr>
        <dsp:cNvPr id="0" name=""/>
        <dsp:cNvSpPr/>
      </dsp:nvSpPr>
      <dsp:spPr>
        <a:xfrm>
          <a:off x="87765" y="1495835"/>
          <a:ext cx="1798105" cy="1084803"/>
        </a:xfrm>
        <a:prstGeom prst="roundRect">
          <a:avLst>
            <a:gd name="adj" fmla="val 10000"/>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rtl="0">
            <a:lnSpc>
              <a:spcPct val="90000"/>
            </a:lnSpc>
            <a:spcBef>
              <a:spcPct val="0"/>
            </a:spcBef>
            <a:spcAft>
              <a:spcPct val="35000"/>
            </a:spcAft>
            <a:buNone/>
          </a:pPr>
          <a:r>
            <a:rPr lang="it-IT" sz="2400" b="1" i="0" kern="1200" dirty="0" err="1">
              <a:solidFill>
                <a:schemeClr val="bg2">
                  <a:lumMod val="25000"/>
                </a:schemeClr>
              </a:solidFill>
              <a:effectLst>
                <a:outerShdw blurRad="38100" dist="38100" dir="2700000" algn="tl">
                  <a:srgbClr val="000000">
                    <a:alpha val="43137"/>
                  </a:srgbClr>
                </a:outerShdw>
              </a:effectLst>
            </a:rPr>
            <a:t>Asset</a:t>
          </a:r>
          <a:r>
            <a:rPr lang="it-IT" sz="2400" b="1" i="0" kern="1200" dirty="0">
              <a:solidFill>
                <a:schemeClr val="bg2">
                  <a:lumMod val="25000"/>
                </a:schemeClr>
              </a:solidFill>
              <a:effectLst>
                <a:outerShdw blurRad="38100" dist="38100" dir="2700000" algn="tl">
                  <a:srgbClr val="000000">
                    <a:alpha val="43137"/>
                  </a:srgbClr>
                </a:outerShdw>
              </a:effectLst>
            </a:rPr>
            <a:t> </a:t>
          </a:r>
          <a:r>
            <a:rPr lang="it-IT" sz="2400" b="1" i="0" kern="1200" dirty="0" err="1">
              <a:solidFill>
                <a:schemeClr val="bg2">
                  <a:lumMod val="25000"/>
                </a:schemeClr>
              </a:solidFill>
              <a:effectLst>
                <a:outerShdw blurRad="38100" dist="38100" dir="2700000" algn="tl">
                  <a:srgbClr val="000000">
                    <a:alpha val="43137"/>
                  </a:srgbClr>
                </a:outerShdw>
              </a:effectLst>
            </a:rPr>
            <a:t>recovery</a:t>
          </a:r>
          <a:endParaRPr lang="it-IT" sz="2400" b="1" i="0" kern="1200" dirty="0">
            <a:solidFill>
              <a:schemeClr val="bg2">
                <a:lumMod val="25000"/>
              </a:schemeClr>
            </a:solidFill>
            <a:effectLst>
              <a:outerShdw blurRad="38100" dist="38100" dir="2700000" algn="tl">
                <a:srgbClr val="000000">
                  <a:alpha val="43137"/>
                </a:srgbClr>
              </a:outerShdw>
            </a:effectLst>
          </a:endParaRPr>
        </a:p>
      </dsp:txBody>
      <dsp:txXfrm>
        <a:off x="119538" y="1527608"/>
        <a:ext cx="1734559" cy="1021257"/>
      </dsp:txXfrm>
    </dsp:sp>
    <dsp:sp modelId="{D861B415-C141-4630-A455-FE50F6868757}">
      <dsp:nvSpPr>
        <dsp:cNvPr id="0" name=""/>
        <dsp:cNvSpPr/>
      </dsp:nvSpPr>
      <dsp:spPr>
        <a:xfrm rot="17450104">
          <a:off x="1474097" y="1426114"/>
          <a:ext cx="1278164" cy="29663"/>
        </a:xfrm>
        <a:custGeom>
          <a:avLst/>
          <a:gdLst/>
          <a:ahLst/>
          <a:cxnLst/>
          <a:rect l="0" t="0" r="0" b="0"/>
          <a:pathLst>
            <a:path>
              <a:moveTo>
                <a:pt x="0" y="17775"/>
              </a:moveTo>
              <a:lnTo>
                <a:pt x="1387013" y="17775"/>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solidFill>
              <a:sysClr val="windowText" lastClr="000000">
                <a:hueOff val="0"/>
                <a:satOff val="0"/>
                <a:lumOff val="0"/>
                <a:alphaOff val="0"/>
              </a:sysClr>
            </a:solidFill>
            <a:latin typeface="Calibri" panose="020F0502020204030204"/>
            <a:ea typeface="+mn-ea"/>
            <a:cs typeface="+mn-cs"/>
          </a:endParaRPr>
        </a:p>
      </dsp:txBody>
      <dsp:txXfrm>
        <a:off x="1831013" y="2017360"/>
        <a:ext cx="0" cy="0"/>
      </dsp:txXfrm>
    </dsp:sp>
    <dsp:sp modelId="{D7A962B1-E34A-4CDF-9859-6E8506F15225}">
      <dsp:nvSpPr>
        <dsp:cNvPr id="0" name=""/>
        <dsp:cNvSpPr/>
      </dsp:nvSpPr>
      <dsp:spPr>
        <a:xfrm>
          <a:off x="2340487" y="0"/>
          <a:ext cx="1975924" cy="1687308"/>
        </a:xfrm>
        <a:prstGeom prst="roundRect">
          <a:avLst>
            <a:gd name="adj" fmla="val 10000"/>
          </a:avLst>
        </a:prstGeom>
        <a:blipFill rotWithShape="0">
          <a:blip xmlns:r="http://schemas.openxmlformats.org/officeDocument/2006/relationships" r:embed="rId1"/>
          <a:stretch>
            <a:fillRect/>
          </a:stretch>
        </a:blip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685" tIns="19685" rIns="19685" bIns="19685" numCol="1" spcCol="1270" anchor="ctr" anchorCtr="0">
          <a:noAutofit/>
        </a:bodyPr>
        <a:lstStyle/>
        <a:p>
          <a:pPr marL="0" lvl="0" indent="0" algn="ctr" defTabSz="1377950">
            <a:lnSpc>
              <a:spcPct val="90000"/>
            </a:lnSpc>
            <a:spcBef>
              <a:spcPct val="0"/>
            </a:spcBef>
            <a:spcAft>
              <a:spcPct val="35000"/>
            </a:spcAft>
            <a:buNone/>
          </a:pPr>
          <a:r>
            <a:rPr lang="it-IT" sz="3100" kern="1200" dirty="0">
              <a:latin typeface="Calibri" panose="020F0502020204030204"/>
              <a:ea typeface="+mn-ea"/>
              <a:cs typeface="+mn-cs"/>
            </a:rPr>
            <a:t> </a:t>
          </a:r>
        </a:p>
        <a:p>
          <a:pPr marL="0" lvl="0" indent="0" algn="ctr" defTabSz="1377950">
            <a:lnSpc>
              <a:spcPct val="90000"/>
            </a:lnSpc>
            <a:spcBef>
              <a:spcPct val="0"/>
            </a:spcBef>
            <a:spcAft>
              <a:spcPct val="35000"/>
            </a:spcAft>
            <a:buNone/>
          </a:pPr>
          <a:endParaRPr lang="it-IT" sz="2400" kern="1200" dirty="0">
            <a:latin typeface="Calibri" panose="020F0502020204030204"/>
            <a:ea typeface="+mn-ea"/>
            <a:cs typeface="+mn-cs"/>
          </a:endParaRPr>
        </a:p>
        <a:p>
          <a:pPr marL="0" lvl="0" indent="0" algn="ctr" defTabSz="1377950">
            <a:lnSpc>
              <a:spcPct val="90000"/>
            </a:lnSpc>
            <a:spcBef>
              <a:spcPct val="0"/>
            </a:spcBef>
            <a:spcAft>
              <a:spcPct val="35000"/>
            </a:spcAft>
            <a:buNone/>
          </a:pPr>
          <a:endParaRPr lang="it-IT" sz="1600" kern="1200" dirty="0">
            <a:solidFill>
              <a:srgbClr val="FFFF00"/>
            </a:solidFill>
            <a:effectLst>
              <a:innerShdw blurRad="63500" dist="50800" dir="18900000">
                <a:prstClr val="black">
                  <a:alpha val="50000"/>
                </a:prstClr>
              </a:innerShdw>
            </a:effectLst>
            <a:latin typeface="Calibri" panose="020F0502020204030204"/>
            <a:ea typeface="+mn-ea"/>
            <a:cs typeface="+mn-cs"/>
          </a:endParaRPr>
        </a:p>
      </dsp:txBody>
      <dsp:txXfrm>
        <a:off x="2389907" y="49420"/>
        <a:ext cx="1877084" cy="1588468"/>
      </dsp:txXfrm>
    </dsp:sp>
    <dsp:sp modelId="{F75F9CA2-3694-4001-A6F4-0EEA7D6D0806}">
      <dsp:nvSpPr>
        <dsp:cNvPr id="0" name=""/>
        <dsp:cNvSpPr/>
      </dsp:nvSpPr>
      <dsp:spPr>
        <a:xfrm rot="3289997">
          <a:off x="1703320" y="2375331"/>
          <a:ext cx="861001" cy="29663"/>
        </a:xfrm>
        <a:custGeom>
          <a:avLst/>
          <a:gdLst/>
          <a:ahLst/>
          <a:cxnLst/>
          <a:rect l="0" t="0" r="0" b="0"/>
          <a:pathLst>
            <a:path>
              <a:moveTo>
                <a:pt x="0" y="17775"/>
              </a:moveTo>
              <a:lnTo>
                <a:pt x="1403278" y="17775"/>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it-IT" sz="500" kern="1200">
            <a:solidFill>
              <a:sysClr val="windowText" lastClr="000000">
                <a:hueOff val="0"/>
                <a:satOff val="0"/>
                <a:lumOff val="0"/>
                <a:alphaOff val="0"/>
              </a:sysClr>
            </a:solidFill>
            <a:latin typeface="Calibri" panose="020F0502020204030204"/>
            <a:ea typeface="+mn-ea"/>
            <a:cs typeface="+mn-cs"/>
          </a:endParaRPr>
        </a:p>
      </dsp:txBody>
      <dsp:txXfrm>
        <a:off x="1918193" y="2015464"/>
        <a:ext cx="0" cy="0"/>
      </dsp:txXfrm>
    </dsp:sp>
    <dsp:sp modelId="{1B779C34-D811-4B29-BED4-6A3F5B4B091A}">
      <dsp:nvSpPr>
        <dsp:cNvPr id="0" name=""/>
        <dsp:cNvSpPr/>
      </dsp:nvSpPr>
      <dsp:spPr>
        <a:xfrm>
          <a:off x="2381771" y="1738187"/>
          <a:ext cx="1934640" cy="2007800"/>
        </a:xfrm>
        <a:prstGeom prst="roundRect">
          <a:avLst>
            <a:gd name="adj" fmla="val 10000"/>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it-IT" sz="2000" kern="1200" cap="none" baseline="0" dirty="0" err="1">
              <a:latin typeface="+mj-lt"/>
              <a:ea typeface="+mj-ea"/>
              <a:cs typeface="+mj-cs"/>
            </a:rPr>
            <a:t>Other</a:t>
          </a:r>
          <a:r>
            <a:rPr lang="it-IT" sz="2000" kern="1200" cap="none" baseline="0" dirty="0">
              <a:latin typeface="+mj-lt"/>
              <a:ea typeface="+mj-ea"/>
              <a:cs typeface="+mj-cs"/>
            </a:rPr>
            <a:t> </a:t>
          </a:r>
          <a:r>
            <a:rPr lang="it-IT" sz="2000" b="1" i="1" kern="1200" cap="none" baseline="0" dirty="0" err="1">
              <a:latin typeface="+mj-lt"/>
              <a:ea typeface="+mj-ea"/>
              <a:cs typeface="+mj-cs"/>
            </a:rPr>
            <a:t>asset</a:t>
          </a:r>
          <a:r>
            <a:rPr lang="it-IT" sz="2000" b="1" i="1" kern="1200" cap="none" baseline="0" dirty="0">
              <a:latin typeface="+mj-lt"/>
              <a:ea typeface="+mj-ea"/>
              <a:cs typeface="+mj-cs"/>
            </a:rPr>
            <a:t> </a:t>
          </a:r>
          <a:r>
            <a:rPr lang="it-IT" sz="2000" b="1" i="1" kern="1200" cap="none" baseline="0" dirty="0" err="1">
              <a:latin typeface="+mj-lt"/>
              <a:ea typeface="+mj-ea"/>
              <a:cs typeface="+mj-cs"/>
            </a:rPr>
            <a:t>recovery</a:t>
          </a:r>
          <a:r>
            <a:rPr lang="it-IT" sz="2000" b="1" i="1" kern="1200" cap="none" baseline="0" dirty="0">
              <a:latin typeface="+mj-lt"/>
              <a:ea typeface="+mj-ea"/>
              <a:cs typeface="+mj-cs"/>
            </a:rPr>
            <a:t> </a:t>
          </a:r>
          <a:r>
            <a:rPr lang="it-IT" sz="2000" b="1" kern="1200" cap="none" baseline="0" dirty="0">
              <a:latin typeface="+mj-lt"/>
              <a:ea typeface="+mj-ea"/>
              <a:cs typeface="+mj-cs"/>
            </a:rPr>
            <a:t>network</a:t>
          </a:r>
          <a:r>
            <a:rPr lang="it-IT" sz="2000" b="1" i="1" kern="1200" cap="none" baseline="0" dirty="0">
              <a:latin typeface="+mj-lt"/>
              <a:ea typeface="+mj-ea"/>
              <a:cs typeface="+mj-cs"/>
            </a:rPr>
            <a:t> </a:t>
          </a:r>
        </a:p>
        <a:p>
          <a:pPr marL="0" lvl="0" indent="0" algn="ctr" defTabSz="889000">
            <a:lnSpc>
              <a:spcPct val="90000"/>
            </a:lnSpc>
            <a:spcBef>
              <a:spcPct val="0"/>
            </a:spcBef>
            <a:spcAft>
              <a:spcPct val="35000"/>
            </a:spcAft>
            <a:buNone/>
          </a:pPr>
          <a:endParaRPr lang="it-IT" sz="2800" kern="1200" dirty="0">
            <a:latin typeface="Calibri" panose="020F0502020204030204"/>
            <a:ea typeface="+mn-ea"/>
            <a:cs typeface="+mn-cs"/>
          </a:endParaRPr>
        </a:p>
        <a:p>
          <a:pPr marL="0" lvl="0" indent="0" algn="ctr" defTabSz="889000">
            <a:lnSpc>
              <a:spcPct val="90000"/>
            </a:lnSpc>
            <a:spcBef>
              <a:spcPct val="0"/>
            </a:spcBef>
            <a:spcAft>
              <a:spcPct val="35000"/>
            </a:spcAft>
            <a:buNone/>
          </a:pPr>
          <a:endParaRPr lang="it-IT" sz="3300" kern="1200" dirty="0">
            <a:latin typeface="Calibri" panose="020F0502020204030204"/>
            <a:ea typeface="+mn-ea"/>
            <a:cs typeface="+mn-cs"/>
          </a:endParaRPr>
        </a:p>
      </dsp:txBody>
      <dsp:txXfrm>
        <a:off x="2438435" y="1794851"/>
        <a:ext cx="1821312" cy="189447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C2143E-C254-44FD-9587-332B0B63C707}">
      <dsp:nvSpPr>
        <dsp:cNvPr id="0" name=""/>
        <dsp:cNvSpPr/>
      </dsp:nvSpPr>
      <dsp:spPr>
        <a:xfrm>
          <a:off x="1785419" y="1773868"/>
          <a:ext cx="407381" cy="1040369"/>
        </a:xfrm>
        <a:custGeom>
          <a:avLst/>
          <a:gdLst/>
          <a:ahLst/>
          <a:cxnLst/>
          <a:rect l="0" t="0" r="0" b="0"/>
          <a:pathLst>
            <a:path>
              <a:moveTo>
                <a:pt x="0" y="0"/>
              </a:moveTo>
              <a:lnTo>
                <a:pt x="203690" y="0"/>
              </a:lnTo>
              <a:lnTo>
                <a:pt x="203690" y="1040369"/>
              </a:lnTo>
              <a:lnTo>
                <a:pt x="407381" y="1040369"/>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it-IT" sz="300" kern="1200"/>
        </a:p>
      </dsp:txBody>
      <dsp:txXfrm>
        <a:off x="1961178" y="2266121"/>
        <a:ext cx="55864" cy="55864"/>
      </dsp:txXfrm>
    </dsp:sp>
    <dsp:sp modelId="{0E324F22-3DF1-4431-AA92-45F8B23B2B12}">
      <dsp:nvSpPr>
        <dsp:cNvPr id="0" name=""/>
        <dsp:cNvSpPr/>
      </dsp:nvSpPr>
      <dsp:spPr>
        <a:xfrm>
          <a:off x="1785419" y="1773868"/>
          <a:ext cx="411479" cy="262733"/>
        </a:xfrm>
        <a:custGeom>
          <a:avLst/>
          <a:gdLst/>
          <a:ahLst/>
          <a:cxnLst/>
          <a:rect l="0" t="0" r="0" b="0"/>
          <a:pathLst>
            <a:path>
              <a:moveTo>
                <a:pt x="0" y="0"/>
              </a:moveTo>
              <a:lnTo>
                <a:pt x="205739" y="0"/>
              </a:lnTo>
              <a:lnTo>
                <a:pt x="205739" y="262733"/>
              </a:lnTo>
              <a:lnTo>
                <a:pt x="411479" y="262733"/>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it-IT" sz="200" kern="1200"/>
        </a:p>
      </dsp:txBody>
      <dsp:txXfrm>
        <a:off x="1978954" y="1893030"/>
        <a:ext cx="24410" cy="24410"/>
      </dsp:txXfrm>
    </dsp:sp>
    <dsp:sp modelId="{444D9505-8C2B-4E2E-AA41-1FB9F44D5C52}">
      <dsp:nvSpPr>
        <dsp:cNvPr id="0" name=""/>
        <dsp:cNvSpPr/>
      </dsp:nvSpPr>
      <dsp:spPr>
        <a:xfrm>
          <a:off x="1785419" y="1277335"/>
          <a:ext cx="407381" cy="496532"/>
        </a:xfrm>
        <a:custGeom>
          <a:avLst/>
          <a:gdLst/>
          <a:ahLst/>
          <a:cxnLst/>
          <a:rect l="0" t="0" r="0" b="0"/>
          <a:pathLst>
            <a:path>
              <a:moveTo>
                <a:pt x="0" y="496532"/>
              </a:moveTo>
              <a:lnTo>
                <a:pt x="203690" y="496532"/>
              </a:lnTo>
              <a:lnTo>
                <a:pt x="203690" y="0"/>
              </a:lnTo>
              <a:lnTo>
                <a:pt x="407381" y="0"/>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88900">
            <a:lnSpc>
              <a:spcPct val="90000"/>
            </a:lnSpc>
            <a:spcBef>
              <a:spcPct val="0"/>
            </a:spcBef>
            <a:spcAft>
              <a:spcPct val="35000"/>
            </a:spcAft>
            <a:buNone/>
          </a:pPr>
          <a:endParaRPr lang="it-IT" sz="200" kern="1200"/>
        </a:p>
      </dsp:txBody>
      <dsp:txXfrm>
        <a:off x="1973053" y="1509545"/>
        <a:ext cx="32113" cy="32113"/>
      </dsp:txXfrm>
    </dsp:sp>
    <dsp:sp modelId="{9D0C1C67-BC91-448D-8DBE-D81A923044B6}">
      <dsp:nvSpPr>
        <dsp:cNvPr id="0" name=""/>
        <dsp:cNvSpPr/>
      </dsp:nvSpPr>
      <dsp:spPr>
        <a:xfrm>
          <a:off x="1785419" y="508884"/>
          <a:ext cx="407381" cy="1264983"/>
        </a:xfrm>
        <a:custGeom>
          <a:avLst/>
          <a:gdLst/>
          <a:ahLst/>
          <a:cxnLst/>
          <a:rect l="0" t="0" r="0" b="0"/>
          <a:pathLst>
            <a:path>
              <a:moveTo>
                <a:pt x="0" y="1264983"/>
              </a:moveTo>
              <a:lnTo>
                <a:pt x="203690" y="1264983"/>
              </a:lnTo>
              <a:lnTo>
                <a:pt x="203690" y="0"/>
              </a:lnTo>
              <a:lnTo>
                <a:pt x="407381" y="0"/>
              </a:lnTo>
            </a:path>
          </a:pathLst>
        </a:custGeom>
        <a:noFill/>
        <a:ln w="15875" cap="rnd"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133350">
            <a:lnSpc>
              <a:spcPct val="90000"/>
            </a:lnSpc>
            <a:spcBef>
              <a:spcPct val="0"/>
            </a:spcBef>
            <a:spcAft>
              <a:spcPct val="35000"/>
            </a:spcAft>
            <a:buNone/>
          </a:pPr>
          <a:endParaRPr lang="it-IT" sz="300" kern="1200"/>
        </a:p>
      </dsp:txBody>
      <dsp:txXfrm>
        <a:off x="1955886" y="1108152"/>
        <a:ext cx="66448" cy="66448"/>
      </dsp:txXfrm>
    </dsp:sp>
    <dsp:sp modelId="{5D0E8403-3BCD-467E-8D5C-3F8D07E9CB95}">
      <dsp:nvSpPr>
        <dsp:cNvPr id="0" name=""/>
        <dsp:cNvSpPr/>
      </dsp:nvSpPr>
      <dsp:spPr>
        <a:xfrm rot="16200000">
          <a:off x="443384" y="881158"/>
          <a:ext cx="898651" cy="1785419"/>
        </a:xfrm>
        <a:prstGeom prst="rect">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vert" wrap="square" lIns="8890" tIns="8890" rIns="8890" bIns="8890" numCol="1" spcCol="1270" anchor="ctr" anchorCtr="0">
          <a:noAutofit/>
          <a:scene3d>
            <a:camera prst="orthographicFront">
              <a:rot lat="0" lon="20099993" rev="0"/>
            </a:camera>
            <a:lightRig rig="threePt" dir="t"/>
          </a:scene3d>
          <a:flatTx/>
        </a:bodyPr>
        <a:lstStyle/>
        <a:p>
          <a:pPr marL="0" lvl="0" indent="0" algn="ctr" defTabSz="622300">
            <a:lnSpc>
              <a:spcPct val="90000"/>
            </a:lnSpc>
            <a:spcBef>
              <a:spcPct val="0"/>
            </a:spcBef>
            <a:spcAft>
              <a:spcPct val="35000"/>
            </a:spcAft>
            <a:buNone/>
          </a:pPr>
          <a:r>
            <a:rPr lang="it-IT" sz="1400" b="1" kern="1200" dirty="0"/>
            <a:t>S</a:t>
          </a:r>
          <a:r>
            <a:rPr lang="it-IT" sz="1400" kern="1200" dirty="0"/>
            <a:t>ervizio di </a:t>
          </a:r>
          <a:r>
            <a:rPr lang="it-IT" sz="1400" b="1" kern="1200" dirty="0"/>
            <a:t>C</a:t>
          </a:r>
          <a:r>
            <a:rPr lang="it-IT" sz="1400" kern="1200" dirty="0"/>
            <a:t>ooperazione </a:t>
          </a:r>
          <a:r>
            <a:rPr lang="it-IT" sz="1400" b="1" kern="1200" dirty="0"/>
            <a:t>I</a:t>
          </a:r>
          <a:r>
            <a:rPr lang="it-IT" sz="1400" kern="1200" dirty="0"/>
            <a:t>nternazionale di </a:t>
          </a:r>
          <a:r>
            <a:rPr lang="it-IT" sz="1400" b="1" kern="1200" dirty="0"/>
            <a:t>P</a:t>
          </a:r>
          <a:r>
            <a:rPr lang="it-IT" sz="1400" kern="1200" dirty="0"/>
            <a:t>olizia (e.g. for Italy)</a:t>
          </a:r>
        </a:p>
      </dsp:txBody>
      <dsp:txXfrm>
        <a:off x="443384" y="881158"/>
        <a:ext cx="898651" cy="1785419"/>
      </dsp:txXfrm>
    </dsp:sp>
    <dsp:sp modelId="{53799DD1-0DF0-4FD0-9AD4-217E09269934}">
      <dsp:nvSpPr>
        <dsp:cNvPr id="0" name=""/>
        <dsp:cNvSpPr/>
      </dsp:nvSpPr>
      <dsp:spPr>
        <a:xfrm>
          <a:off x="2192800" y="201504"/>
          <a:ext cx="2016415" cy="614760"/>
        </a:xfrm>
        <a:prstGeom prst="rect">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t>INTERPOL</a:t>
          </a:r>
        </a:p>
      </dsp:txBody>
      <dsp:txXfrm>
        <a:off x="2192800" y="201504"/>
        <a:ext cx="2016415" cy="614760"/>
      </dsp:txXfrm>
    </dsp:sp>
    <dsp:sp modelId="{0A667249-7FEE-46D3-BD7A-4AC5E7F21187}">
      <dsp:nvSpPr>
        <dsp:cNvPr id="0" name=""/>
        <dsp:cNvSpPr/>
      </dsp:nvSpPr>
      <dsp:spPr>
        <a:xfrm>
          <a:off x="2192800" y="969955"/>
          <a:ext cx="2016415" cy="614760"/>
        </a:xfrm>
        <a:prstGeom prst="rect">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solidFill>
                <a:srgbClr val="FF0000"/>
              </a:solidFill>
            </a:rPr>
            <a:t>EUROPOL</a:t>
          </a:r>
        </a:p>
      </dsp:txBody>
      <dsp:txXfrm>
        <a:off x="2192800" y="969955"/>
        <a:ext cx="2016415" cy="614760"/>
      </dsp:txXfrm>
    </dsp:sp>
    <dsp:sp modelId="{99D4A272-9026-46B4-BCFF-273FA0547E7B}">
      <dsp:nvSpPr>
        <dsp:cNvPr id="0" name=""/>
        <dsp:cNvSpPr/>
      </dsp:nvSpPr>
      <dsp:spPr>
        <a:xfrm>
          <a:off x="2196899" y="1729222"/>
          <a:ext cx="2016415" cy="614760"/>
        </a:xfrm>
        <a:prstGeom prst="rect">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err="1">
              <a:solidFill>
                <a:srgbClr val="FF0000"/>
              </a:solidFill>
            </a:rPr>
            <a:t>S.I.Re.N.E</a:t>
          </a:r>
          <a:r>
            <a:rPr lang="it-IT" sz="2400" kern="1200" dirty="0">
              <a:solidFill>
                <a:srgbClr val="FF0000"/>
              </a:solidFill>
            </a:rPr>
            <a:t>.</a:t>
          </a:r>
        </a:p>
      </dsp:txBody>
      <dsp:txXfrm>
        <a:off x="2196899" y="1729222"/>
        <a:ext cx="2016415" cy="614760"/>
      </dsp:txXfrm>
    </dsp:sp>
    <dsp:sp modelId="{C4350F20-8AD5-469F-9259-ADFDDF283059}">
      <dsp:nvSpPr>
        <dsp:cNvPr id="0" name=""/>
        <dsp:cNvSpPr/>
      </dsp:nvSpPr>
      <dsp:spPr>
        <a:xfrm>
          <a:off x="2192800" y="2506857"/>
          <a:ext cx="2016415" cy="614760"/>
        </a:xfrm>
        <a:prstGeom prst="rect">
          <a:avLst/>
        </a:prstGeom>
        <a:solidFill>
          <a:schemeClr val="lt1">
            <a:hueOff val="0"/>
            <a:satOff val="0"/>
            <a:lumOff val="0"/>
            <a:alphaOff val="0"/>
          </a:schemeClr>
        </a:solidFill>
        <a:ln w="15875" cap="rnd"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it-IT" sz="2400" kern="1200" dirty="0">
              <a:solidFill>
                <a:srgbClr val="FF0000"/>
              </a:solidFill>
            </a:rPr>
            <a:t>C.C.P.D.</a:t>
          </a:r>
        </a:p>
      </dsp:txBody>
      <dsp:txXfrm>
        <a:off x="2192800" y="2506857"/>
        <a:ext cx="2016415" cy="61476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521A1FB1-A8A9-4AED-B24F-B726C77305B3}" type="datetimeFigureOut">
              <a:rPr lang="en-US" smtClean="0"/>
              <a:pPr/>
              <a:t>11/6/2024</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F4299B01-4D3F-4586-88D4-98CACE9D4491}" type="slidenum">
              <a:rPr lang="en-US" smtClean="0"/>
              <a:pPr/>
              <a:t>‹#›</a:t>
            </a:fld>
            <a:endParaRPr lang="en-US"/>
          </a:p>
        </p:txBody>
      </p:sp>
    </p:spTree>
    <p:extLst>
      <p:ext uri="{BB962C8B-B14F-4D97-AF65-F5344CB8AC3E}">
        <p14:creationId xmlns:p14="http://schemas.microsoft.com/office/powerpoint/2010/main" val="41983317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658FEBE-006D-4E3E-A91E-4E498D1AFCB0}" type="datetimeFigureOut">
              <a:rPr lang="en-US" smtClean="0"/>
              <a:pPr/>
              <a:t>11/6/2024</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72F2642F-FDAD-4697-9B6F-4650C9BB887E}" type="slidenum">
              <a:rPr lang="en-US" smtClean="0"/>
              <a:pPr/>
              <a:t>‹#›</a:t>
            </a:fld>
            <a:endParaRPr lang="en-US"/>
          </a:p>
        </p:txBody>
      </p:sp>
    </p:spTree>
    <p:extLst>
      <p:ext uri="{BB962C8B-B14F-4D97-AF65-F5344CB8AC3E}">
        <p14:creationId xmlns:p14="http://schemas.microsoft.com/office/powerpoint/2010/main" val="3692117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F2642F-FDAD-4697-9B6F-4650C9BB887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37869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PlaceHolder 1"/>
          <p:cNvSpPr>
            <a:spLocks noGrp="1" noRot="1" noChangeAspect="1"/>
          </p:cNvSpPr>
          <p:nvPr>
            <p:ph type="sldImg"/>
          </p:nvPr>
        </p:nvSpPr>
        <p:spPr>
          <a:xfrm>
            <a:off x="1165225" y="280988"/>
            <a:ext cx="4389438" cy="2470150"/>
          </a:xfrm>
          <a:prstGeom prst="rect">
            <a:avLst/>
          </a:prstGeom>
          <a:ln w="0">
            <a:noFill/>
          </a:ln>
        </p:spPr>
      </p:sp>
      <p:sp>
        <p:nvSpPr>
          <p:cNvPr id="189" name="PlaceHolder 2"/>
          <p:cNvSpPr>
            <a:spLocks noGrp="1"/>
          </p:cNvSpPr>
          <p:nvPr>
            <p:ph type="body"/>
          </p:nvPr>
        </p:nvSpPr>
        <p:spPr>
          <a:xfrm>
            <a:off x="84960" y="2750760"/>
            <a:ext cx="6516360" cy="7005240"/>
          </a:xfrm>
          <a:prstGeom prst="rect">
            <a:avLst/>
          </a:prstGeom>
          <a:noFill/>
          <a:ln w="0">
            <a:noFill/>
          </a:ln>
        </p:spPr>
        <p:txBody>
          <a:bodyPr lIns="0" tIns="0" rIns="0" bIns="0" anchor="t">
            <a:noAutofit/>
          </a:bodyPr>
          <a:lstStyle/>
          <a:p>
            <a:pPr marL="216000" indent="0" algn="just">
              <a:lnSpc>
                <a:spcPct val="100000"/>
              </a:lnSpc>
              <a:buNone/>
              <a:tabLst>
                <a:tab pos="0" algn="l"/>
              </a:tabLst>
            </a:pPr>
            <a:r>
              <a:rPr lang="en-GB" sz="2000" b="0" strike="noStrike" spc="-1">
                <a:solidFill>
                  <a:srgbClr val="000000"/>
                </a:solidFill>
                <a:latin typeface="Arial"/>
              </a:rPr>
              <a:t>Una </a:t>
            </a:r>
            <a:r>
              <a:rPr lang="en-GB" sz="2000" b="1" i="1" strike="noStrike" spc="-1">
                <a:solidFill>
                  <a:srgbClr val="000000"/>
                </a:solidFill>
                <a:latin typeface="Arial"/>
              </a:rPr>
              <a:t>Financial Intelligence Unit</a:t>
            </a:r>
            <a:r>
              <a:rPr lang="en-GB" sz="2000" b="0" strike="noStrike" spc="-1">
                <a:solidFill>
                  <a:srgbClr val="000000"/>
                </a:solidFill>
                <a:latin typeface="Arial"/>
              </a:rPr>
              <a:t> (</a:t>
            </a:r>
            <a:r>
              <a:rPr lang="en-GB" sz="2000" b="1" strike="noStrike" spc="-1">
                <a:solidFill>
                  <a:srgbClr val="000000"/>
                </a:solidFill>
                <a:latin typeface="Arial"/>
              </a:rPr>
              <a:t>FIU</a:t>
            </a:r>
            <a:r>
              <a:rPr lang="en-GB" sz="2000" b="0" strike="noStrike" spc="-1">
                <a:solidFill>
                  <a:srgbClr val="000000"/>
                </a:solidFill>
                <a:latin typeface="Arial"/>
              </a:rPr>
              <a:t>) - come definita dal </a:t>
            </a:r>
            <a:r>
              <a:rPr lang="en-GB" sz="2000" b="0" i="1" strike="noStrike" spc="-1">
                <a:solidFill>
                  <a:srgbClr val="000000"/>
                </a:solidFill>
                <a:latin typeface="Arial"/>
              </a:rPr>
              <a:t>Gruppo Egmont</a:t>
            </a:r>
            <a:r>
              <a:rPr lang="en-GB" sz="2000" b="0" strike="noStrike" spc="-1">
                <a:solidFill>
                  <a:srgbClr val="000000"/>
                </a:solidFill>
                <a:latin typeface="Arial"/>
              </a:rPr>
              <a:t> e negli </a:t>
            </a:r>
            <a:r>
              <a:rPr lang="en-GB" sz="2000" b="0" i="1" strike="noStrike" spc="-1">
                <a:solidFill>
                  <a:srgbClr val="000000"/>
                </a:solidFill>
                <a:latin typeface="Arial"/>
              </a:rPr>
              <a:t>standard</a:t>
            </a:r>
            <a:r>
              <a:rPr lang="en-GB" sz="2000" b="0" strike="noStrike" spc="-1">
                <a:solidFill>
                  <a:srgbClr val="000000"/>
                </a:solidFill>
                <a:latin typeface="Arial"/>
              </a:rPr>
              <a:t> GAFI (poi trasfusi nella legislazione europea) - è una “</a:t>
            </a:r>
            <a:r>
              <a:rPr lang="en-GB" sz="2000" b="0" i="1" strike="noStrike" spc="-1">
                <a:solidFill>
                  <a:srgbClr val="000000"/>
                </a:solidFill>
                <a:latin typeface="Arial"/>
              </a:rPr>
              <a:t>unità nazionale che, al fine di combattere il riciclaggio di denaro ed il finanziamento del terrorismo, è incaricata di ricevere (e, se consentito, di richiedere), analizzare e trasmettere alle competenti autorità, le segnalazioni di informazioni finanziarie relative a presumibili proventi di reato o a ipotesi di finanziamento del terrorismo, ovvero informazioni richieste da leggi o regolamenti nazionali”</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(Il </a:t>
            </a:r>
            <a:r>
              <a:rPr lang="en-GB" sz="2000" b="1" strike="noStrike" spc="-1">
                <a:solidFill>
                  <a:srgbClr val="000000"/>
                </a:solidFill>
                <a:latin typeface="Arial"/>
              </a:rPr>
              <a:t>Gruppo Egmont</a:t>
            </a:r>
            <a:r>
              <a:rPr lang="en-GB" sz="2000" b="0" strike="noStrike" spc="-1">
                <a:solidFill>
                  <a:srgbClr val="000000"/>
                </a:solidFill>
                <a:latin typeface="Arial"/>
              </a:rPr>
              <a:t> è un organismo globale di natura tecnica costituito nel 1995 per iniziativa spontanea e informale di alcune FIU. Nel 2010 detto Gruppo si è trasformato in un’organizzazione internazionale, con Segretariato a Toronto, in Canada. La principale finalità perseguita è la promozione dello sviluppo delle FIU, stimolandone la collaborazione e il reciproco scambio di informazioni).</a:t>
            </a:r>
          </a:p>
          <a:p>
            <a:pPr marL="216000" indent="0" algn="just">
              <a:lnSpc>
                <a:spcPct val="100000"/>
              </a:lnSpc>
              <a:buNone/>
              <a:tabLst>
                <a:tab pos="0" algn="l"/>
              </a:tabLst>
            </a:pPr>
            <a:r>
              <a:rPr lang="en-GB" sz="2000" b="0" strike="noStrike" spc="-1">
                <a:solidFill>
                  <a:srgbClr val="000000"/>
                </a:solidFill>
                <a:latin typeface="Arial"/>
              </a:rPr>
              <a:t>Gli </a:t>
            </a:r>
            <a:r>
              <a:rPr lang="en-GB" sz="2000" b="0" i="1" strike="noStrike" spc="-1">
                <a:solidFill>
                  <a:srgbClr val="000000"/>
                </a:solidFill>
                <a:latin typeface="Arial"/>
              </a:rPr>
              <a:t>standard</a:t>
            </a:r>
            <a:r>
              <a:rPr lang="en-GB" sz="2000" b="0" strike="noStrike" spc="-1">
                <a:solidFill>
                  <a:srgbClr val="000000"/>
                </a:solidFill>
                <a:latin typeface="Arial"/>
              </a:rPr>
              <a:t> internazionali individuano le seguenti principali </a:t>
            </a:r>
            <a:r>
              <a:rPr lang="en-GB" sz="2000" b="1" strike="noStrike" spc="-1">
                <a:solidFill>
                  <a:srgbClr val="000000"/>
                </a:solidFill>
                <a:latin typeface="Arial"/>
              </a:rPr>
              <a:t>caratteristiche essenziali</a:t>
            </a:r>
            <a:r>
              <a:rPr lang="en-GB" sz="2000" b="0" strike="noStrike" spc="-1">
                <a:solidFill>
                  <a:srgbClr val="000000"/>
                </a:solidFill>
                <a:latin typeface="Arial"/>
              </a:rPr>
              <a:t> di una FIU:</a:t>
            </a:r>
          </a:p>
          <a:p>
            <a:pPr marL="216000" indent="0" algn="just">
              <a:lnSpc>
                <a:spcPct val="100000"/>
              </a:lnSpc>
              <a:buNone/>
              <a:tabLst>
                <a:tab pos="0" algn="l"/>
              </a:tabLst>
            </a:pPr>
            <a:r>
              <a:rPr lang="en-GB" sz="2000" b="1" strike="noStrike" spc="-1">
                <a:solidFill>
                  <a:srgbClr val="000000"/>
                </a:solidFill>
                <a:latin typeface="Arial"/>
              </a:rPr>
              <a:t>1. Autonomia operativa e gestionale</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Le FIU, in virtù della specificità del fine perseguito, devono essere caratterizzate da autonomia e indipendenza tanto sul piano operativo quanto su quello gestionale e organizzativo. Solo la contemporanea presenza di queste condizioni può garantire un assolvimento efficiente ed efficace delle funzioni di ricezione (</a:t>
            </a:r>
            <a:r>
              <a:rPr lang="en-GB" sz="2000" b="0" i="1" strike="noStrike" spc="-1">
                <a:solidFill>
                  <a:srgbClr val="000000"/>
                </a:solidFill>
                <a:latin typeface="Arial"/>
              </a:rPr>
              <a:t>repository function</a:t>
            </a:r>
            <a:r>
              <a:rPr lang="en-GB" sz="2000" b="0" strike="noStrike" spc="-1">
                <a:solidFill>
                  <a:srgbClr val="000000"/>
                </a:solidFill>
                <a:latin typeface="Arial"/>
              </a:rPr>
              <a:t>) e di analisi (</a:t>
            </a:r>
            <a:r>
              <a:rPr lang="en-GB" sz="2000" b="0" i="1" strike="noStrike" spc="-1">
                <a:solidFill>
                  <a:srgbClr val="000000"/>
                </a:solidFill>
                <a:latin typeface="Arial"/>
              </a:rPr>
              <a:t>analysis function</a:t>
            </a:r>
            <a:r>
              <a:rPr lang="en-GB" sz="2000" b="0" strike="noStrike" spc="-1">
                <a:solidFill>
                  <a:srgbClr val="000000"/>
                </a:solidFill>
                <a:latin typeface="Arial"/>
              </a:rPr>
              <a:t>) delle segnalazioni di operazioni sospette, ove la funzione di analisi deve consentire un </a:t>
            </a:r>
            <a:r>
              <a:rPr lang="en-GB" sz="2000" b="1" strike="noStrike" spc="-1">
                <a:solidFill>
                  <a:srgbClr val="000000"/>
                </a:solidFill>
                <a:latin typeface="Arial"/>
              </a:rPr>
              <a:t>accesso</a:t>
            </a:r>
            <a:r>
              <a:rPr lang="en-GB" sz="2000" b="0" strike="noStrike" spc="-1">
                <a:solidFill>
                  <a:srgbClr val="000000"/>
                </a:solidFill>
                <a:latin typeface="Arial"/>
              </a:rPr>
              <a:t> (</a:t>
            </a:r>
            <a:r>
              <a:rPr lang="en-GB" sz="2000" b="1" strike="noStrike" spc="-1">
                <a:solidFill>
                  <a:srgbClr val="000000"/>
                </a:solidFill>
                <a:latin typeface="Arial"/>
              </a:rPr>
              <a:t>diretto</a:t>
            </a:r>
            <a:r>
              <a:rPr lang="en-GB" sz="2000" b="0" strike="noStrike" spc="-1">
                <a:solidFill>
                  <a:srgbClr val="000000"/>
                </a:solidFill>
                <a:latin typeface="Arial"/>
              </a:rPr>
              <a:t> o </a:t>
            </a:r>
            <a:r>
              <a:rPr lang="en-GB" sz="2000" b="1" strike="noStrike" spc="-1">
                <a:solidFill>
                  <a:srgbClr val="000000"/>
                </a:solidFill>
                <a:latin typeface="Arial"/>
              </a:rPr>
              <a:t>indiretto</a:t>
            </a:r>
            <a:r>
              <a:rPr lang="en-GB" sz="2000" b="0" strike="noStrike" spc="-1">
                <a:solidFill>
                  <a:srgbClr val="000000"/>
                </a:solidFill>
                <a:latin typeface="Arial"/>
              </a:rPr>
              <a:t>, ma </a:t>
            </a:r>
            <a:r>
              <a:rPr lang="en-GB" sz="2000" b="1" strike="noStrike" spc="-1">
                <a:solidFill>
                  <a:srgbClr val="000000"/>
                </a:solidFill>
                <a:latin typeface="Arial"/>
              </a:rPr>
              <a:t>tempestivo</a:t>
            </a:r>
            <a:r>
              <a:rPr lang="en-GB" sz="2000" b="0" strike="noStrike" spc="-1">
                <a:solidFill>
                  <a:srgbClr val="000000"/>
                </a:solidFill>
                <a:latin typeface="Arial"/>
              </a:rPr>
              <a:t>) alle </a:t>
            </a:r>
            <a:r>
              <a:rPr lang="en-GB" sz="2000" b="1" strike="noStrike" spc="-1">
                <a:solidFill>
                  <a:srgbClr val="000000"/>
                </a:solidFill>
                <a:latin typeface="Arial"/>
              </a:rPr>
              <a:t>informazioni finanziarie</a:t>
            </a:r>
            <a:r>
              <a:rPr lang="en-GB" sz="2000" b="0" strike="noStrike" spc="-1">
                <a:solidFill>
                  <a:srgbClr val="000000"/>
                </a:solidFill>
                <a:latin typeface="Arial"/>
              </a:rPr>
              <a:t>, </a:t>
            </a:r>
            <a:r>
              <a:rPr lang="en-GB" sz="2000" b="1" strike="noStrike" spc="-1">
                <a:solidFill>
                  <a:srgbClr val="000000"/>
                </a:solidFill>
                <a:latin typeface="Arial"/>
              </a:rPr>
              <a:t>amministrative</a:t>
            </a:r>
            <a:r>
              <a:rPr lang="en-GB" sz="2000" b="0" strike="noStrike" spc="-1">
                <a:solidFill>
                  <a:srgbClr val="000000"/>
                </a:solidFill>
                <a:latin typeface="Arial"/>
              </a:rPr>
              <a:t> e </a:t>
            </a:r>
            <a:r>
              <a:rPr lang="en-GB" sz="2000" b="1" strike="noStrike" spc="-1">
                <a:solidFill>
                  <a:srgbClr val="000000"/>
                </a:solidFill>
                <a:latin typeface="Arial"/>
              </a:rPr>
              <a:t>investigative</a:t>
            </a:r>
            <a:r>
              <a:rPr lang="en-GB" sz="2000" b="0" strike="noStrike" spc="-1">
                <a:solidFill>
                  <a:srgbClr val="000000"/>
                </a:solidFill>
                <a:latin typeface="Arial"/>
              </a:rPr>
              <a:t> necessarie affinché si possa stabilire se le segnalazioni che pervengono alla FIU debbano o meno essere trasmesse all’autorità investigativa o giudiziaria;</a:t>
            </a:r>
          </a:p>
          <a:p>
            <a:pPr marL="216000" indent="0" algn="just">
              <a:lnSpc>
                <a:spcPct val="100000"/>
              </a:lnSpc>
              <a:buNone/>
              <a:tabLst>
                <a:tab pos="0" algn="l"/>
              </a:tabLst>
            </a:pPr>
            <a:r>
              <a:rPr lang="en-GB" sz="2000" b="1" strike="noStrike" spc="-1">
                <a:solidFill>
                  <a:srgbClr val="000000"/>
                </a:solidFill>
                <a:latin typeface="Arial"/>
              </a:rPr>
              <a:t>2. Unicità a livello nazionale</a:t>
            </a:r>
            <a:r>
              <a:rPr lang="en-GB" sz="2000" b="0" strike="noStrike" spc="-1">
                <a:solidFill>
                  <a:srgbClr val="000000"/>
                </a:solidFill>
                <a:latin typeface="Arial"/>
              </a:rPr>
              <a:t>.</a:t>
            </a:r>
          </a:p>
          <a:p>
            <a:pPr marL="216000" indent="0" algn="just">
              <a:lnSpc>
                <a:spcPct val="100000"/>
              </a:lnSpc>
              <a:buNone/>
              <a:tabLst>
                <a:tab pos="0" algn="l"/>
              </a:tabLst>
            </a:pPr>
            <a:r>
              <a:rPr lang="en-GB" sz="2000" b="0" strike="noStrike" spc="-1">
                <a:solidFill>
                  <a:srgbClr val="000000"/>
                </a:solidFill>
                <a:latin typeface="Arial"/>
              </a:rPr>
              <a:t>Le FIU rispondono, all’esigenza di </a:t>
            </a:r>
            <a:r>
              <a:rPr lang="en-GB" sz="2000" b="1" strike="noStrike" spc="-1">
                <a:solidFill>
                  <a:srgbClr val="000000"/>
                </a:solidFill>
                <a:latin typeface="Arial"/>
              </a:rPr>
              <a:t>accentrare le informazioni relative alle segnalazioni di operazioni sospette</a:t>
            </a:r>
            <a:r>
              <a:rPr lang="en-GB" sz="2000" b="0" strike="noStrike" spc="-1">
                <a:solidFill>
                  <a:srgbClr val="000000"/>
                </a:solidFill>
                <a:latin typeface="Arial"/>
              </a:rPr>
              <a:t> al fine di evitare dispersioni e frammentazioni e rendere più efficaci le attività di </a:t>
            </a:r>
            <a:r>
              <a:rPr lang="en-GB" sz="2000" b="1" strike="noStrike" spc="-1">
                <a:solidFill>
                  <a:srgbClr val="000000"/>
                </a:solidFill>
                <a:latin typeface="Arial"/>
              </a:rPr>
              <a:t>prevenzione</a:t>
            </a:r>
            <a:r>
              <a:rPr lang="en-GB" sz="2000" b="0" strike="noStrike" spc="-1">
                <a:solidFill>
                  <a:srgbClr val="000000"/>
                </a:solidFill>
                <a:latin typeface="Arial"/>
              </a:rPr>
              <a:t>, </a:t>
            </a:r>
            <a:r>
              <a:rPr lang="en-GB" sz="2000" b="1" strike="noStrike" spc="-1">
                <a:solidFill>
                  <a:srgbClr val="000000"/>
                </a:solidFill>
                <a:latin typeface="Arial"/>
              </a:rPr>
              <a:t>investigazione</a:t>
            </a:r>
            <a:r>
              <a:rPr lang="en-GB" sz="2000" b="0" strike="noStrike" spc="-1">
                <a:solidFill>
                  <a:srgbClr val="000000"/>
                </a:solidFill>
                <a:latin typeface="Arial"/>
              </a:rPr>
              <a:t> e successiva, eventuale </a:t>
            </a:r>
            <a:r>
              <a:rPr lang="en-GB" sz="2000" b="1" strike="noStrike" spc="-1">
                <a:solidFill>
                  <a:srgbClr val="000000"/>
                </a:solidFill>
                <a:latin typeface="Arial"/>
              </a:rPr>
              <a:t>repressione</a:t>
            </a:r>
            <a:r>
              <a:rPr lang="en-GB" sz="2000" b="0" strike="noStrike" spc="-1">
                <a:solidFill>
                  <a:srgbClr val="000000"/>
                </a:solidFill>
                <a:latin typeface="Arial"/>
              </a:rPr>
              <a:t> degli illeciti penali e amministrativi;</a:t>
            </a:r>
          </a:p>
          <a:p>
            <a:pPr marL="216000" indent="0" algn="just">
              <a:lnSpc>
                <a:spcPct val="100000"/>
              </a:lnSpc>
              <a:buNone/>
              <a:tabLst>
                <a:tab pos="0" algn="l"/>
              </a:tabLst>
            </a:pPr>
            <a:r>
              <a:rPr lang="en-GB" sz="2000" b="1" strike="noStrike" spc="-1">
                <a:solidFill>
                  <a:srgbClr val="000000"/>
                </a:solidFill>
                <a:latin typeface="Arial"/>
              </a:rPr>
              <a:t>3. Specializzazione nelle funzioni di analisi finanziaria</a:t>
            </a:r>
            <a:r>
              <a:rPr lang="en-GB" sz="2000" b="0" strike="noStrike" spc="-1">
                <a:solidFill>
                  <a:srgbClr val="000000"/>
                </a:solidFill>
                <a:latin typeface="Arial"/>
              </a:rPr>
              <a:t>; </a:t>
            </a:r>
          </a:p>
          <a:p>
            <a:pPr marL="216000" indent="0" algn="just">
              <a:lnSpc>
                <a:spcPct val="100000"/>
              </a:lnSpc>
              <a:buNone/>
              <a:tabLst>
                <a:tab pos="0" algn="l"/>
              </a:tabLst>
            </a:pPr>
            <a:r>
              <a:rPr lang="en-GB" sz="2000" b="1" strike="noStrike" spc="-1">
                <a:solidFill>
                  <a:srgbClr val="000000"/>
                </a:solidFill>
                <a:latin typeface="Arial"/>
              </a:rPr>
              <a:t>4. Capacità di scambiare informazioni in modo diretto e autonomo</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La FIU ha il compito di </a:t>
            </a:r>
            <a:r>
              <a:rPr lang="en-GB" sz="2000" b="1" strike="noStrike" spc="-1">
                <a:solidFill>
                  <a:srgbClr val="000000"/>
                </a:solidFill>
                <a:latin typeface="Arial"/>
              </a:rPr>
              <a:t>coordinare</a:t>
            </a:r>
            <a:r>
              <a:rPr lang="en-GB" sz="2000" b="0" strike="noStrike" spc="-1">
                <a:solidFill>
                  <a:srgbClr val="000000"/>
                </a:solidFill>
                <a:latin typeface="Arial"/>
              </a:rPr>
              <a:t> sul</a:t>
            </a:r>
            <a:r>
              <a:rPr lang="en-GB" sz="2000" b="1" strike="noStrike" spc="-1">
                <a:solidFill>
                  <a:srgbClr val="000000"/>
                </a:solidFill>
                <a:latin typeface="Arial"/>
              </a:rPr>
              <a:t> versante domestico</a:t>
            </a:r>
            <a:r>
              <a:rPr lang="en-GB" sz="2000" b="0" strike="noStrike" spc="-1">
                <a:solidFill>
                  <a:srgbClr val="000000"/>
                </a:solidFill>
                <a:latin typeface="Arial"/>
              </a:rPr>
              <a:t> l’</a:t>
            </a:r>
            <a:r>
              <a:rPr lang="en-GB" sz="2000" b="1" strike="noStrike" spc="-1">
                <a:solidFill>
                  <a:srgbClr val="000000"/>
                </a:solidFill>
                <a:latin typeface="Arial"/>
              </a:rPr>
              <a:t>attività </a:t>
            </a:r>
            <a:r>
              <a:rPr lang="en-GB" sz="2000" b="0" strike="noStrike" spc="-1">
                <a:solidFill>
                  <a:srgbClr val="000000"/>
                </a:solidFill>
                <a:latin typeface="Arial"/>
              </a:rPr>
              <a:t>dei diversi attori istituzionali nazionali impegnati nella lotta al riciclaggio e al finanziamento del terrorismo nonché di provvedere alla </a:t>
            </a:r>
            <a:r>
              <a:rPr lang="en-GB" sz="2000" b="1" strike="noStrike" spc="-1">
                <a:solidFill>
                  <a:srgbClr val="000000"/>
                </a:solidFill>
                <a:latin typeface="Arial"/>
              </a:rPr>
              <a:t>cooperazione internazionale</a:t>
            </a:r>
            <a:r>
              <a:rPr lang="en-GB" sz="2000" b="0" strike="noStrike" spc="-1">
                <a:solidFill>
                  <a:srgbClr val="000000"/>
                </a:solidFill>
                <a:latin typeface="Arial"/>
              </a:rPr>
              <a:t> con le </a:t>
            </a:r>
            <a:r>
              <a:rPr lang="en-GB" sz="2000" b="1" strike="noStrike" spc="-1">
                <a:solidFill>
                  <a:srgbClr val="000000"/>
                </a:solidFill>
                <a:latin typeface="Arial"/>
              </a:rPr>
              <a:t>altre FIU</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Il </a:t>
            </a:r>
            <a:r>
              <a:rPr lang="en-GB" sz="2000" b="1" strike="noStrike" spc="-1">
                <a:solidFill>
                  <a:srgbClr val="000000"/>
                </a:solidFill>
                <a:latin typeface="Arial"/>
              </a:rPr>
              <a:t>Gruppo Egmont</a:t>
            </a:r>
            <a:r>
              <a:rPr lang="en-GB" sz="2000" b="0" strike="noStrike" spc="-1">
                <a:solidFill>
                  <a:srgbClr val="000000"/>
                </a:solidFill>
                <a:latin typeface="Arial"/>
              </a:rPr>
              <a:t> è un organismo globale di natura tecnica costituito nel 1995 per iniziativa spontanea e informale di alcune FIU. Nel 2010 detto Gruppo si è trasformato in un’organizzazione internazionale, con Segretariato a Toronto, in Canada. La principale finalità perseguita è la promozione dello sviluppo delle FIU, stimolandone la collaborazione e il reciproco scambio di informazioni.  </a:t>
            </a:r>
          </a:p>
        </p:txBody>
      </p:sp>
      <p:sp>
        <p:nvSpPr>
          <p:cNvPr id="190" name="PlaceHolder 3"/>
          <p:cNvSpPr>
            <a:spLocks noGrp="1"/>
          </p:cNvSpPr>
          <p:nvPr>
            <p:ph type="sldNum" idx="8"/>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E55AA501-F556-4E4E-A3E1-3224B020AEFD}" type="slidenum">
              <a:rPr kumimoji="0" lang="en-GB" sz="1200" b="0" i="0" u="none" strike="noStrike" kern="1200" cap="none" spc="-1"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21</a:t>
            </a:fld>
            <a:endParaRPr kumimoji="0" lang="en-GB" sz="12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8127659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PlaceHolder 1"/>
          <p:cNvSpPr>
            <a:spLocks noGrp="1" noRot="1" noChangeAspect="1"/>
          </p:cNvSpPr>
          <p:nvPr>
            <p:ph type="sldImg"/>
          </p:nvPr>
        </p:nvSpPr>
        <p:spPr>
          <a:xfrm>
            <a:off x="357188" y="1241425"/>
            <a:ext cx="5954712" cy="3349625"/>
          </a:xfrm>
          <a:prstGeom prst="rect">
            <a:avLst/>
          </a:prstGeom>
          <a:ln w="0">
            <a:noFill/>
          </a:ln>
        </p:spPr>
      </p:sp>
      <p:sp>
        <p:nvSpPr>
          <p:cNvPr id="192" name="PlaceHolder 2"/>
          <p:cNvSpPr>
            <a:spLocks noGrp="1"/>
          </p:cNvSpPr>
          <p:nvPr>
            <p:ph type="body"/>
          </p:nvPr>
        </p:nvSpPr>
        <p:spPr>
          <a:xfrm>
            <a:off x="667080" y="4777200"/>
            <a:ext cx="5334480" cy="390780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193" name="PlaceHolder 3"/>
          <p:cNvSpPr>
            <a:spLocks noGrp="1"/>
          </p:cNvSpPr>
          <p:nvPr>
            <p:ph type="sldNum" idx="9"/>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41F932C7-CB03-42E2-8850-2E36360AB22D}" type="slidenum">
              <a:rPr kumimoji="0" lang="en-GB" sz="1200" b="0" i="0" u="none" strike="noStrike" kern="1200" cap="none" spc="-1"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22</a:t>
            </a:fld>
            <a:endParaRPr kumimoji="0" lang="en-GB" sz="12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3969795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 name="PlaceHolder 1"/>
          <p:cNvSpPr>
            <a:spLocks noGrp="1" noRot="1" noChangeAspect="1"/>
          </p:cNvSpPr>
          <p:nvPr>
            <p:ph type="sldImg"/>
          </p:nvPr>
        </p:nvSpPr>
        <p:spPr>
          <a:xfrm>
            <a:off x="357188" y="1241425"/>
            <a:ext cx="5954712" cy="3349625"/>
          </a:xfrm>
          <a:prstGeom prst="rect">
            <a:avLst/>
          </a:prstGeom>
          <a:ln w="0">
            <a:noFill/>
          </a:ln>
        </p:spPr>
      </p:sp>
      <p:sp>
        <p:nvSpPr>
          <p:cNvPr id="195" name="PlaceHolder 2"/>
          <p:cNvSpPr>
            <a:spLocks noGrp="1"/>
          </p:cNvSpPr>
          <p:nvPr>
            <p:ph type="body"/>
          </p:nvPr>
        </p:nvSpPr>
        <p:spPr>
          <a:xfrm>
            <a:off x="667080" y="4777200"/>
            <a:ext cx="5334480" cy="390780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196" name="PlaceHolder 3"/>
          <p:cNvSpPr>
            <a:spLocks noGrp="1"/>
          </p:cNvSpPr>
          <p:nvPr>
            <p:ph type="sldNum" idx="10"/>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1A384DA3-7CD3-40B8-8111-DAF683E24D33}" type="slidenum">
              <a:rPr kumimoji="0" lang="en-GB" sz="1200" b="0" i="0" u="none" strike="noStrike" kern="1200" cap="none" spc="-1"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23</a:t>
            </a:fld>
            <a:endParaRPr kumimoji="0" lang="en-GB" sz="12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295257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9" name="PlaceHolder 1"/>
          <p:cNvSpPr>
            <a:spLocks noGrp="1" noRot="1" noChangeAspect="1"/>
          </p:cNvSpPr>
          <p:nvPr>
            <p:ph type="sldImg"/>
          </p:nvPr>
        </p:nvSpPr>
        <p:spPr>
          <a:xfrm>
            <a:off x="-123825" y="882650"/>
            <a:ext cx="7737475" cy="4352925"/>
          </a:xfrm>
          <a:prstGeom prst="rect">
            <a:avLst/>
          </a:prstGeom>
          <a:ln w="0">
            <a:noFill/>
          </a:ln>
        </p:spPr>
      </p:sp>
      <p:sp>
        <p:nvSpPr>
          <p:cNvPr id="1730" name="PlaceHolder 2"/>
          <p:cNvSpPr>
            <a:spLocks noGrp="1"/>
          </p:cNvSpPr>
          <p:nvPr>
            <p:ph type="body"/>
          </p:nvPr>
        </p:nvSpPr>
        <p:spPr>
          <a:xfrm>
            <a:off x="720000" y="4371120"/>
            <a:ext cx="5434200" cy="3908880"/>
          </a:xfrm>
          <a:prstGeom prst="rect">
            <a:avLst/>
          </a:prstGeom>
          <a:noFill/>
          <a:ln w="0">
            <a:noFill/>
          </a:ln>
        </p:spPr>
        <p:txBody>
          <a:bodyPr lIns="0" tIns="0" rIns="0" bIns="0" numCol="1" spcCol="0" anchor="t">
            <a:noAutofit/>
          </a:bodyPr>
          <a:lstStyle/>
          <a:p>
            <a:pPr marL="216000" indent="0">
              <a:lnSpc>
                <a:spcPct val="100000"/>
              </a:lnSpc>
              <a:buNone/>
              <a:tabLst>
                <a:tab pos="0" algn="l"/>
              </a:tabLst>
            </a:pPr>
            <a:r>
              <a:rPr lang="it-IT" sz="1400" b="0" strike="noStrike" spc="-1" dirty="0">
                <a:solidFill>
                  <a:srgbClr val="000000"/>
                </a:solidFill>
                <a:latin typeface="Arial"/>
                <a:ea typeface="+mn-ea"/>
              </a:rPr>
              <a:t>Memo no. 4 of 03/03/2008 of the </a:t>
            </a:r>
            <a:r>
              <a:rPr lang="it-IT" sz="1400" b="0" strike="noStrike" spc="-1" dirty="0" err="1">
                <a:solidFill>
                  <a:srgbClr val="000000"/>
                </a:solidFill>
                <a:latin typeface="Arial"/>
                <a:ea typeface="+mn-ea"/>
              </a:rPr>
              <a:t>Ministry</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Foreign</a:t>
            </a:r>
            <a:r>
              <a:rPr lang="it-IT" sz="1400" b="0" strike="noStrike" spc="-1" dirty="0">
                <a:solidFill>
                  <a:srgbClr val="000000"/>
                </a:solidFill>
                <a:latin typeface="Arial"/>
                <a:ea typeface="+mn-ea"/>
              </a:rPr>
              <a:t> Affairs </a:t>
            </a:r>
            <a:r>
              <a:rPr lang="it-IT" sz="1400" b="0" strike="noStrike" spc="-1" dirty="0" err="1">
                <a:solidFill>
                  <a:srgbClr val="000000"/>
                </a:solidFill>
                <a:latin typeface="Arial"/>
                <a:ea typeface="+mn-ea"/>
              </a:rPr>
              <a:t>specifies</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characteristics</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process</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international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agreements</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a:solidFill>
                  <a:srgbClr val="000000"/>
                </a:solidFill>
                <a:latin typeface="Arial"/>
                <a:ea typeface="+mn-ea"/>
              </a:rPr>
              <a:t>International </a:t>
            </a:r>
            <a:r>
              <a:rPr lang="it-IT" sz="1400" b="0" strike="noStrike" spc="-1" dirty="0" err="1">
                <a:solidFill>
                  <a:srgbClr val="000000"/>
                </a:solidFill>
                <a:latin typeface="Arial"/>
                <a:ea typeface="+mn-ea"/>
              </a:rPr>
              <a:t>agreements</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Bilateral</a:t>
            </a:r>
            <a:r>
              <a:rPr lang="it-IT" sz="1400" b="0" strike="noStrike" spc="-1" dirty="0">
                <a:solidFill>
                  <a:srgbClr val="000000"/>
                </a:solidFill>
                <a:latin typeface="Arial"/>
                <a:ea typeface="+mn-ea"/>
              </a:rPr>
              <a:t> or </a:t>
            </a:r>
            <a:r>
              <a:rPr lang="it-IT" sz="1400" b="0" strike="noStrike" spc="-1" dirty="0" err="1">
                <a:solidFill>
                  <a:srgbClr val="000000"/>
                </a:solidFill>
                <a:latin typeface="Arial"/>
                <a:ea typeface="+mn-ea"/>
              </a:rPr>
              <a:t>multilateral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acts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aimed</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creating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binding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legal</a:t>
            </a:r>
            <a:r>
              <a:rPr lang="it-IT" sz="1400" b="0" strike="noStrike" spc="-1" dirty="0">
                <a:solidFill>
                  <a:srgbClr val="000000"/>
                </a:solidFill>
                <a:latin typeface="Arial"/>
                <a:ea typeface="+mn-ea"/>
              </a:rPr>
              <a:t> positions </a:t>
            </a:r>
            <a:r>
              <a:rPr lang="it-IT" sz="1400" b="0" strike="noStrike" spc="-1" dirty="0" err="1">
                <a:solidFill>
                  <a:srgbClr val="000000"/>
                </a:solidFill>
                <a:latin typeface="Arial"/>
                <a:ea typeface="+mn-ea"/>
              </a:rPr>
              <a:t>between</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States</a:t>
            </a:r>
            <a:r>
              <a:rPr lang="it-IT" sz="1400" b="0" strike="noStrike" spc="-1" dirty="0">
                <a:solidFill>
                  <a:srgbClr val="000000"/>
                </a:solidFill>
                <a:latin typeface="Arial"/>
                <a:ea typeface="+mn-ea"/>
              </a:rPr>
              <a:t> or </a:t>
            </a:r>
            <a:r>
              <a:rPr lang="it-IT" sz="1400" b="0" strike="noStrike" spc="-1" dirty="0" err="1">
                <a:solidFill>
                  <a:srgbClr val="000000"/>
                </a:solidFill>
                <a:latin typeface="Arial"/>
                <a:ea typeface="+mn-ea"/>
              </a:rPr>
              <a:t>between</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States</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international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organisations</a:t>
            </a:r>
            <a:r>
              <a:rPr lang="it-IT" sz="1400" b="0" strike="noStrike" spc="-1" dirty="0">
                <a:solidFill>
                  <a:srgbClr val="000000"/>
                </a:solidFill>
                <a:latin typeface="Arial"/>
                <a:ea typeface="+mn-ea"/>
              </a:rPr>
              <a:t>.</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Interministerial</a:t>
            </a:r>
            <a:r>
              <a:rPr lang="it-IT" sz="1400" b="0" strike="noStrike" spc="-1" dirty="0">
                <a:solidFill>
                  <a:srgbClr val="000000"/>
                </a:solidFill>
                <a:latin typeface="Arial"/>
                <a:ea typeface="+mn-ea"/>
              </a:rPr>
              <a:t> or </a:t>
            </a:r>
            <a:r>
              <a:rPr lang="it-IT" sz="1400" b="0" strike="noStrike" spc="-1" dirty="0" err="1">
                <a:solidFill>
                  <a:srgbClr val="000000"/>
                </a:solidFill>
                <a:latin typeface="Arial"/>
                <a:ea typeface="+mn-ea"/>
              </a:rPr>
              <a:t>technical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agreements</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a:solidFill>
                  <a:srgbClr val="000000"/>
                </a:solidFill>
                <a:latin typeface="Arial"/>
                <a:ea typeface="+mn-ea"/>
              </a:rPr>
              <a:t>The </a:t>
            </a:r>
            <a:r>
              <a:rPr lang="it-IT" sz="1400" b="0" strike="noStrike" spc="-1" dirty="0" err="1">
                <a:solidFill>
                  <a:srgbClr val="000000"/>
                </a:solidFill>
                <a:latin typeface="Arial"/>
                <a:ea typeface="+mn-ea"/>
              </a:rPr>
              <a:t>purpose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is</a:t>
            </a:r>
            <a:r>
              <a:rPr lang="it-IT" sz="1400" b="0" strike="noStrike" spc="-1" dirty="0">
                <a:solidFill>
                  <a:srgbClr val="000000"/>
                </a:solidFill>
                <a:latin typeface="Arial"/>
                <a:ea typeface="+mn-ea"/>
              </a:rPr>
              <a:t> to create </a:t>
            </a:r>
            <a:r>
              <a:rPr lang="it-IT" sz="1400" b="0" strike="noStrike" spc="-1" dirty="0" err="1">
                <a:solidFill>
                  <a:srgbClr val="000000"/>
                </a:solidFill>
                <a:latin typeface="Arial"/>
                <a:ea typeface="+mn-ea"/>
              </a:rPr>
              <a:t>technical-administrative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cooperation</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commitments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exclusively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between</a:t>
            </a:r>
            <a:r>
              <a:rPr lang="it-IT" sz="1400" b="0" strike="noStrike" spc="-1" dirty="0">
                <a:solidFill>
                  <a:srgbClr val="000000"/>
                </a:solidFill>
                <a:latin typeface="Arial"/>
                <a:ea typeface="+mn-ea"/>
              </a:rPr>
              <a:t> the single </a:t>
            </a:r>
            <a:r>
              <a:rPr lang="it-IT" sz="1400" b="0" strike="noStrike" spc="-1" dirty="0" err="1">
                <a:solidFill>
                  <a:srgbClr val="000000"/>
                </a:solidFill>
                <a:latin typeface="Arial"/>
                <a:ea typeface="+mn-ea"/>
              </a:rPr>
              <a:t>stipulating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Administrations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Agreements</a:t>
            </a:r>
            <a:r>
              <a:rPr lang="it-IT" sz="1400" b="0" strike="noStrike" spc="-1" dirty="0">
                <a:solidFill>
                  <a:srgbClr val="000000"/>
                </a:solidFill>
                <a:latin typeface="Arial"/>
                <a:ea typeface="+mn-ea"/>
              </a:rPr>
              <a:t> are </a:t>
            </a:r>
            <a:r>
              <a:rPr lang="it-IT" sz="1400" b="0" strike="noStrike" spc="-1" dirty="0" err="1">
                <a:solidFill>
                  <a:srgbClr val="000000"/>
                </a:solidFill>
                <a:latin typeface="Arial"/>
                <a:ea typeface="+mn-ea"/>
              </a:rPr>
              <a:t>not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stipulated</a:t>
            </a:r>
            <a:r>
              <a:rPr lang="it-IT" sz="1400" b="0" strike="noStrike" spc="-1" dirty="0">
                <a:solidFill>
                  <a:srgbClr val="000000"/>
                </a:solidFill>
                <a:latin typeface="Arial"/>
                <a:ea typeface="+mn-ea"/>
              </a:rPr>
              <a:t> by the </a:t>
            </a:r>
            <a:r>
              <a:rPr lang="it-IT" sz="1400" b="0" strike="noStrike" spc="-1" dirty="0" err="1">
                <a:solidFill>
                  <a:srgbClr val="000000"/>
                </a:solidFill>
                <a:latin typeface="Arial"/>
                <a:ea typeface="+mn-ea"/>
              </a:rPr>
              <a:t>Government</a:t>
            </a:r>
            <a:r>
              <a:rPr lang="it-IT" sz="1400" b="0" strike="noStrike" spc="-1" dirty="0">
                <a:solidFill>
                  <a:srgbClr val="000000"/>
                </a:solidFill>
                <a:latin typeface="Arial"/>
                <a:ea typeface="+mn-ea"/>
              </a:rPr>
              <a:t> or the </a:t>
            </a:r>
            <a:r>
              <a:rPr lang="it-IT" sz="1400" b="0" strike="noStrike" spc="-1" dirty="0" err="1">
                <a:solidFill>
                  <a:srgbClr val="000000"/>
                </a:solidFill>
                <a:latin typeface="Arial"/>
                <a:ea typeface="+mn-ea"/>
              </a:rPr>
              <a:t>Italian</a:t>
            </a:r>
            <a:r>
              <a:rPr lang="it-IT" sz="1400" b="0" strike="noStrike" spc="-1" dirty="0">
                <a:solidFill>
                  <a:srgbClr val="000000"/>
                </a:solidFill>
                <a:latin typeface="Arial"/>
                <a:ea typeface="+mn-ea"/>
              </a:rPr>
              <a:t> Republic </a:t>
            </a:r>
            <a:r>
              <a:rPr lang="it-IT" sz="1400" b="0" strike="noStrike" spc="-1" dirty="0" err="1">
                <a:solidFill>
                  <a:srgbClr val="000000"/>
                </a:solidFill>
                <a:latin typeface="Arial"/>
                <a:ea typeface="+mn-ea"/>
              </a:rPr>
              <a:t>as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such</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therefore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they</a:t>
            </a:r>
            <a:r>
              <a:rPr lang="it-IT" sz="1400" b="0" strike="noStrike" spc="-1" dirty="0">
                <a:solidFill>
                  <a:srgbClr val="000000"/>
                </a:solidFill>
                <a:latin typeface="Arial"/>
                <a:ea typeface="+mn-ea"/>
              </a:rPr>
              <a:t> do </a:t>
            </a:r>
            <a:r>
              <a:rPr lang="it-IT" sz="1400" b="0" strike="noStrike" spc="-1" dirty="0" err="1">
                <a:solidFill>
                  <a:srgbClr val="000000"/>
                </a:solidFill>
                <a:latin typeface="Arial"/>
                <a:ea typeface="+mn-ea"/>
              </a:rPr>
              <a:t>not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appear</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as</a:t>
            </a:r>
            <a:r>
              <a:rPr lang="it-IT" sz="1400" b="0" strike="noStrike" spc="-1" dirty="0">
                <a:solidFill>
                  <a:srgbClr val="000000"/>
                </a:solidFill>
                <a:latin typeface="Arial"/>
                <a:ea typeface="+mn-ea"/>
              </a:rPr>
              <a:t> parties in </a:t>
            </a:r>
            <a:r>
              <a:rPr lang="it-IT" sz="1400" b="0" strike="noStrike" spc="-1" dirty="0" err="1">
                <a:solidFill>
                  <a:srgbClr val="000000"/>
                </a:solidFill>
                <a:latin typeface="Arial"/>
                <a:ea typeface="+mn-ea"/>
              </a:rPr>
              <a:t>these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international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acts</a:t>
            </a:r>
            <a:r>
              <a:rPr lang="it-IT" sz="1400" b="0" strike="noStrike" spc="-1" dirty="0">
                <a:solidFill>
                  <a:srgbClr val="000000"/>
                </a:solidFill>
                <a:latin typeface="Arial"/>
                <a:ea typeface="+mn-ea"/>
              </a:rPr>
              <a:t>.</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They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generally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become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effective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upon</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signature</a:t>
            </a:r>
            <a:r>
              <a:rPr lang="it-IT" sz="1400" b="0" strike="noStrike" spc="-1" dirty="0">
                <a:solidFill>
                  <a:srgbClr val="000000"/>
                </a:solidFill>
                <a:latin typeface="Arial"/>
                <a:ea typeface="+mn-ea"/>
              </a:rPr>
              <a:t>.</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It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should</a:t>
            </a:r>
            <a:r>
              <a:rPr lang="it-IT" sz="1400" b="0" strike="noStrike" spc="-1" dirty="0">
                <a:solidFill>
                  <a:srgbClr val="000000"/>
                </a:solidFill>
                <a:latin typeface="Arial"/>
                <a:ea typeface="+mn-ea"/>
              </a:rPr>
              <a:t> be </a:t>
            </a:r>
            <a:r>
              <a:rPr lang="it-IT" sz="1400" b="0" strike="noStrike" spc="-1" dirty="0" err="1">
                <a:solidFill>
                  <a:srgbClr val="000000"/>
                </a:solidFill>
                <a:latin typeface="Arial"/>
                <a:ea typeface="+mn-ea"/>
              </a:rPr>
              <a:t>noted</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that</a:t>
            </a:r>
            <a:r>
              <a:rPr lang="it-IT" sz="1400" b="0" strike="noStrike" spc="-1" dirty="0">
                <a:solidFill>
                  <a:srgbClr val="000000"/>
                </a:solidFill>
                <a:latin typeface="Arial"/>
                <a:ea typeface="+mn-ea"/>
              </a:rPr>
              <a:t> in the case of the GDF, </a:t>
            </a:r>
            <a:r>
              <a:rPr lang="it-IT" sz="1400" b="0" strike="noStrike" spc="-1" dirty="0" err="1">
                <a:solidFill>
                  <a:srgbClr val="000000"/>
                </a:solidFill>
                <a:latin typeface="Arial"/>
                <a:ea typeface="+mn-ea"/>
              </a:rPr>
              <a:t>draft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MOUs</a:t>
            </a:r>
            <a:r>
              <a:rPr lang="it-IT" sz="1400" b="0" strike="noStrike" spc="-1" dirty="0">
                <a:solidFill>
                  <a:srgbClr val="000000"/>
                </a:solidFill>
                <a:latin typeface="Arial"/>
                <a:ea typeface="+mn-ea"/>
              </a:rPr>
              <a:t> are </a:t>
            </a:r>
            <a:r>
              <a:rPr lang="it-IT" sz="1400" b="0" strike="noStrike" spc="-1" dirty="0" err="1">
                <a:solidFill>
                  <a:srgbClr val="000000"/>
                </a:solidFill>
                <a:latin typeface="Arial"/>
                <a:ea typeface="+mn-ea"/>
              </a:rPr>
              <a:t>checked</a:t>
            </a:r>
            <a:r>
              <a:rPr lang="it-IT" sz="1400" b="0" strike="noStrike" spc="-1" dirty="0">
                <a:solidFill>
                  <a:srgbClr val="000000"/>
                </a:solidFill>
                <a:latin typeface="Arial"/>
                <a:ea typeface="+mn-ea"/>
              </a:rPr>
              <a:t> by the </a:t>
            </a:r>
            <a:r>
              <a:rPr lang="it-IT" sz="1400" b="0" strike="noStrike" spc="-1" dirty="0" err="1">
                <a:solidFill>
                  <a:srgbClr val="000000"/>
                </a:solidFill>
                <a:latin typeface="Arial"/>
                <a:ea typeface="+mn-ea"/>
              </a:rPr>
              <a:t>Ministry</a:t>
            </a:r>
            <a:r>
              <a:rPr lang="it-IT" sz="1400" b="0" strike="noStrike" spc="-1" dirty="0">
                <a:solidFill>
                  <a:srgbClr val="000000"/>
                </a:solidFill>
                <a:latin typeface="Arial"/>
                <a:ea typeface="+mn-ea"/>
              </a:rPr>
              <a:t> of Economy and Finance </a:t>
            </a:r>
            <a:r>
              <a:rPr lang="it-IT" sz="1400" b="0" strike="noStrike" spc="-1" dirty="0" err="1">
                <a:solidFill>
                  <a:srgbClr val="000000"/>
                </a:solidFill>
                <a:latin typeface="Arial"/>
                <a:ea typeface="+mn-ea"/>
              </a:rPr>
              <a:t>before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being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sent</a:t>
            </a:r>
            <a:r>
              <a:rPr lang="it-IT" sz="1400" b="0" strike="noStrike" spc="-1" dirty="0">
                <a:solidFill>
                  <a:srgbClr val="000000"/>
                </a:solidFill>
                <a:latin typeface="Arial"/>
                <a:ea typeface="+mn-ea"/>
              </a:rPr>
              <a:t> to the </a:t>
            </a:r>
            <a:r>
              <a:rPr lang="it-IT" sz="1400" b="0" strike="noStrike" spc="-1" dirty="0" err="1">
                <a:solidFill>
                  <a:srgbClr val="000000"/>
                </a:solidFill>
                <a:latin typeface="Arial"/>
                <a:ea typeface="+mn-ea"/>
              </a:rPr>
              <a:t>Ministry</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Foreign</a:t>
            </a:r>
            <a:r>
              <a:rPr lang="it-IT" sz="1400" b="0" strike="noStrike" spc="-1" dirty="0">
                <a:solidFill>
                  <a:srgbClr val="000000"/>
                </a:solidFill>
                <a:latin typeface="Arial"/>
                <a:ea typeface="+mn-ea"/>
              </a:rPr>
              <a:t> Affairs for </a:t>
            </a:r>
            <a:r>
              <a:rPr lang="it-IT" sz="1400" b="0" strike="noStrike" spc="-1" dirty="0" err="1">
                <a:solidFill>
                  <a:srgbClr val="000000"/>
                </a:solidFill>
                <a:latin typeface="Arial"/>
                <a:ea typeface="+mn-ea"/>
              </a:rPr>
              <a:t>final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approval</a:t>
            </a:r>
            <a:r>
              <a:rPr lang="it-IT" sz="1400" b="0" strike="noStrike" spc="-1" dirty="0">
                <a:solidFill>
                  <a:srgbClr val="000000"/>
                </a:solidFill>
                <a:latin typeface="Arial"/>
                <a:ea typeface="+mn-ea"/>
              </a:rPr>
              <a:t>.</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a:solidFill>
                  <a:srgbClr val="000000"/>
                </a:solidFill>
                <a:latin typeface="Arial"/>
                <a:ea typeface="+mn-ea"/>
              </a:rPr>
              <a:t>The </a:t>
            </a:r>
            <a:r>
              <a:rPr lang="it-IT" sz="1400" b="0" strike="noStrike" spc="-1" dirty="0" err="1">
                <a:solidFill>
                  <a:srgbClr val="000000"/>
                </a:solidFill>
                <a:latin typeface="Arial"/>
                <a:ea typeface="+mn-ea"/>
              </a:rPr>
              <a:t>MoU</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is</a:t>
            </a:r>
            <a:r>
              <a:rPr lang="it-IT" sz="1400" b="0" strike="noStrike" spc="-1" dirty="0">
                <a:solidFill>
                  <a:srgbClr val="000000"/>
                </a:solidFill>
                <a:latin typeface="Arial"/>
                <a:ea typeface="+mn-ea"/>
              </a:rPr>
              <a:t> a </a:t>
            </a:r>
            <a:r>
              <a:rPr lang="it-IT" sz="1400" b="0" strike="noStrike" spc="-1" dirty="0" err="1">
                <a:solidFill>
                  <a:srgbClr val="000000"/>
                </a:solidFill>
                <a:latin typeface="Arial"/>
                <a:ea typeface="+mn-ea"/>
              </a:rPr>
              <a:t>declaration</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intent</a:t>
            </a:r>
            <a:r>
              <a:rPr lang="it-IT" sz="1400" b="0" strike="noStrike" spc="-1" dirty="0">
                <a:solidFill>
                  <a:srgbClr val="000000"/>
                </a:solidFill>
                <a:latin typeface="Arial"/>
                <a:ea typeface="+mn-ea"/>
              </a:rPr>
              <a:t> to </a:t>
            </a:r>
            <a:r>
              <a:rPr lang="it-IT" sz="1400" b="0" strike="noStrike" spc="-1" dirty="0" err="1">
                <a:solidFill>
                  <a:srgbClr val="000000"/>
                </a:solidFill>
                <a:latin typeface="Arial"/>
                <a:ea typeface="+mn-ea"/>
              </a:rPr>
              <a:t>consult</a:t>
            </a:r>
            <a:r>
              <a:rPr lang="it-IT" sz="1400" b="0" strike="noStrike" spc="-1" dirty="0">
                <a:solidFill>
                  <a:srgbClr val="000000"/>
                </a:solidFill>
                <a:latin typeface="Arial"/>
                <a:ea typeface="+mn-ea"/>
              </a:rPr>
              <a:t>, cooperate and </a:t>
            </a:r>
            <a:r>
              <a:rPr lang="it-IT" sz="1400" b="0" strike="noStrike" spc="-1" dirty="0" err="1">
                <a:solidFill>
                  <a:srgbClr val="000000"/>
                </a:solidFill>
                <a:latin typeface="Arial"/>
                <a:ea typeface="+mn-ea"/>
              </a:rPr>
              <a:t>exchange</a:t>
            </a:r>
            <a:r>
              <a:rPr lang="it-IT" sz="1400" b="0" strike="noStrike" spc="-1" dirty="0">
                <a:solidFill>
                  <a:srgbClr val="000000"/>
                </a:solidFill>
                <a:latin typeface="Arial"/>
                <a:ea typeface="+mn-ea"/>
              </a:rPr>
              <a:t> information.</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It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adopted</a:t>
            </a:r>
            <a:r>
              <a:rPr lang="it-IT" sz="1400" b="0" strike="noStrike" spc="-1" dirty="0">
                <a:solidFill>
                  <a:srgbClr val="000000"/>
                </a:solidFill>
                <a:latin typeface="Arial"/>
                <a:ea typeface="+mn-ea"/>
              </a:rPr>
              <a:t> to </a:t>
            </a:r>
            <a:r>
              <a:rPr lang="it-IT" sz="1400" b="0" strike="noStrike" spc="-1" dirty="0" err="1">
                <a:solidFill>
                  <a:srgbClr val="000000"/>
                </a:solidFill>
                <a:latin typeface="Arial"/>
                <a:ea typeface="+mn-ea"/>
              </a:rPr>
              <a:t>intensify</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cooperation</a:t>
            </a:r>
            <a:r>
              <a:rPr lang="it-IT" sz="1400" b="0" strike="noStrike" spc="-1" dirty="0">
                <a:solidFill>
                  <a:srgbClr val="000000"/>
                </a:solidFill>
                <a:latin typeface="Arial"/>
                <a:ea typeface="+mn-ea"/>
              </a:rPr>
              <a:t> in the </a:t>
            </a:r>
            <a:r>
              <a:rPr lang="it-IT" sz="1400" b="0" strike="noStrike" spc="-1" dirty="0" err="1">
                <a:solidFill>
                  <a:srgbClr val="000000"/>
                </a:solidFill>
                <a:latin typeface="Arial"/>
                <a:ea typeface="+mn-ea"/>
              </a:rPr>
              <a:t>fight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against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economic</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financial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offences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that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harm</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contracting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Countries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does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not</a:t>
            </a:r>
            <a:r>
              <a:rPr lang="it-IT" sz="1400" b="0" strike="noStrike" spc="-1" dirty="0">
                <a:solidFill>
                  <a:srgbClr val="000000"/>
                </a:solidFill>
                <a:latin typeface="Arial"/>
                <a:ea typeface="+mn-ea"/>
              </a:rPr>
              <a:t> create </a:t>
            </a:r>
            <a:r>
              <a:rPr lang="it-IT" sz="1400" b="0" strike="noStrike" spc="-1" dirty="0" err="1">
                <a:solidFill>
                  <a:srgbClr val="000000"/>
                </a:solidFill>
                <a:latin typeface="Arial"/>
                <a:ea typeface="+mn-ea"/>
              </a:rPr>
              <a:t>any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legally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binding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rights</a:t>
            </a:r>
            <a:r>
              <a:rPr lang="it-IT" sz="1400" b="0" strike="noStrike" spc="-1" dirty="0">
                <a:solidFill>
                  <a:srgbClr val="000000"/>
                </a:solidFill>
                <a:latin typeface="Arial"/>
                <a:ea typeface="+mn-ea"/>
              </a:rPr>
              <a:t> or </a:t>
            </a:r>
            <a:r>
              <a:rPr lang="it-IT" sz="1400" b="0" strike="noStrike" spc="-1" dirty="0" err="1">
                <a:solidFill>
                  <a:srgbClr val="000000"/>
                </a:solidFill>
                <a:latin typeface="Arial"/>
                <a:ea typeface="+mn-ea"/>
              </a:rPr>
              <a:t>obligations</a:t>
            </a:r>
            <a:r>
              <a:rPr lang="it-IT" sz="1400" b="0" strike="noStrike" spc="-1" dirty="0">
                <a:solidFill>
                  <a:srgbClr val="000000"/>
                </a:solidFill>
                <a:latin typeface="Arial"/>
                <a:ea typeface="+mn-ea"/>
              </a:rPr>
              <a:t> under </a:t>
            </a:r>
            <a:r>
              <a:rPr lang="it-IT" sz="1400" b="0" strike="noStrike" spc="-1" dirty="0" err="1">
                <a:solidFill>
                  <a:srgbClr val="000000"/>
                </a:solidFill>
                <a:latin typeface="Arial"/>
                <a:ea typeface="+mn-ea"/>
              </a:rPr>
              <a:t>international</a:t>
            </a:r>
            <a:r>
              <a:rPr lang="it-IT" sz="1400" b="0" strike="noStrike" spc="-1" dirty="0">
                <a:solidFill>
                  <a:srgbClr val="000000"/>
                </a:solidFill>
                <a:latin typeface="Arial"/>
                <a:ea typeface="+mn-ea"/>
              </a:rPr>
              <a:t> or </a:t>
            </a:r>
            <a:r>
              <a:rPr lang="it-IT" sz="1400" b="0" strike="noStrike" spc="-1" dirty="0" err="1">
                <a:solidFill>
                  <a:srgbClr val="000000"/>
                </a:solidFill>
                <a:latin typeface="Arial"/>
                <a:ea typeface="+mn-ea"/>
              </a:rPr>
              <a:t>domestic</a:t>
            </a:r>
            <a:r>
              <a:rPr lang="it-IT" sz="1400" b="0" strike="noStrike" spc="-1" dirty="0">
                <a:solidFill>
                  <a:srgbClr val="000000"/>
                </a:solidFill>
                <a:latin typeface="Arial"/>
                <a:ea typeface="+mn-ea"/>
              </a:rPr>
              <a:t> law.</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a:solidFill>
                  <a:srgbClr val="000000"/>
                </a:solidFill>
                <a:latin typeface="Arial"/>
                <a:ea typeface="+mn-ea"/>
              </a:rPr>
              <a:t>The </a:t>
            </a:r>
            <a:r>
              <a:rPr lang="it-IT" sz="1400" b="0" strike="noStrike" spc="-1" dirty="0" err="1">
                <a:solidFill>
                  <a:srgbClr val="000000"/>
                </a:solidFill>
                <a:latin typeface="Arial"/>
                <a:ea typeface="+mn-ea"/>
              </a:rPr>
              <a:t>MoU</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structured</a:t>
            </a:r>
            <a:r>
              <a:rPr lang="it-IT" sz="1400" b="0" strike="noStrike" spc="-1" dirty="0">
                <a:solidFill>
                  <a:srgbClr val="000000"/>
                </a:solidFill>
                <a:latin typeface="Arial"/>
                <a:ea typeface="+mn-ea"/>
              </a:rPr>
              <a:t> in </a:t>
            </a:r>
            <a:r>
              <a:rPr lang="it-IT" sz="1400" b="0" strike="noStrike" spc="-1" dirty="0" err="1">
                <a:solidFill>
                  <a:srgbClr val="000000"/>
                </a:solidFill>
                <a:latin typeface="Arial"/>
                <a:ea typeface="+mn-ea"/>
              </a:rPr>
              <a:t>articles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containing</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provisions</a:t>
            </a:r>
            <a:r>
              <a:rPr lang="it-IT" sz="1400" b="0" strike="noStrike" spc="-1" dirty="0">
                <a:solidFill>
                  <a:srgbClr val="000000"/>
                </a:solidFill>
                <a:latin typeface="Arial"/>
                <a:ea typeface="+mn-ea"/>
              </a:rPr>
              <a:t> on :</a:t>
            </a:r>
            <a:endParaRPr lang="en-GB" sz="1400" b="0" strike="noStrike" spc="-1" dirty="0">
              <a:solidFill>
                <a:srgbClr val="000000"/>
              </a:solidFill>
              <a:latin typeface="Arial"/>
            </a:endParaRPr>
          </a:p>
          <a:p>
            <a:pPr marL="501750" indent="-285750">
              <a:lnSpc>
                <a:spcPct val="100000"/>
              </a:lnSpc>
              <a:buFont typeface="Arial" panose="020B0604020202020204" pitchFamily="34" charset="0"/>
              <a:buChar char="•"/>
              <a:tabLst>
                <a:tab pos="0" algn="l"/>
              </a:tabLst>
            </a:pPr>
            <a:r>
              <a:rPr lang="it-IT" sz="1400" b="0" strike="noStrike" spc="-1" dirty="0" err="1">
                <a:solidFill>
                  <a:srgbClr val="000000"/>
                </a:solidFill>
                <a:latin typeface="Arial"/>
                <a:ea typeface="+mn-ea"/>
              </a:rPr>
              <a:t>purpose</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501750" indent="-285750">
              <a:lnSpc>
                <a:spcPct val="100000"/>
              </a:lnSpc>
              <a:buFont typeface="Arial" panose="020B0604020202020204" pitchFamily="34" charset="0"/>
              <a:buChar char="•"/>
              <a:tabLst>
                <a:tab pos="0" algn="l"/>
              </a:tabLst>
            </a:pPr>
            <a:r>
              <a:rPr lang="it-IT" sz="1400" b="0" strike="noStrike" spc="-1" dirty="0" err="1">
                <a:solidFill>
                  <a:srgbClr val="000000"/>
                </a:solidFill>
                <a:latin typeface="Arial"/>
                <a:ea typeface="+mn-ea"/>
              </a:rPr>
              <a:t>points</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contact</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501750" indent="-285750">
              <a:lnSpc>
                <a:spcPct val="100000"/>
              </a:lnSpc>
              <a:buFont typeface="Arial" panose="020B0604020202020204" pitchFamily="34" charset="0"/>
              <a:buChar char="•"/>
              <a:tabLst>
                <a:tab pos="0" algn="l"/>
              </a:tabLst>
            </a:pPr>
            <a:r>
              <a:rPr lang="it-IT" sz="1400" b="0" strike="noStrike" spc="-1" dirty="0" err="1">
                <a:solidFill>
                  <a:srgbClr val="000000"/>
                </a:solidFill>
                <a:latin typeface="Arial"/>
                <a:ea typeface="+mn-ea"/>
              </a:rPr>
              <a:t>request</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disclosure</a:t>
            </a:r>
            <a:r>
              <a:rPr lang="it-IT" sz="1400" b="0" strike="noStrike" spc="-1" dirty="0">
                <a:solidFill>
                  <a:srgbClr val="000000"/>
                </a:solidFill>
                <a:latin typeface="Arial"/>
                <a:ea typeface="+mn-ea"/>
              </a:rPr>
              <a:t> of information, </a:t>
            </a:r>
            <a:endParaRPr lang="en-GB" sz="1400" b="0" strike="noStrike" spc="-1" dirty="0">
              <a:solidFill>
                <a:srgbClr val="000000"/>
              </a:solidFill>
              <a:latin typeface="Arial"/>
            </a:endParaRPr>
          </a:p>
          <a:p>
            <a:pPr marL="501750" indent="-285750">
              <a:lnSpc>
                <a:spcPct val="100000"/>
              </a:lnSpc>
              <a:buFont typeface="Arial" panose="020B0604020202020204" pitchFamily="34" charset="0"/>
              <a:buChar char="•"/>
              <a:tabLst>
                <a:tab pos="0" algn="l"/>
              </a:tabLst>
            </a:pPr>
            <a:r>
              <a:rPr lang="it-IT" sz="1400" b="0" strike="noStrike" spc="-1" dirty="0" err="1">
                <a:solidFill>
                  <a:srgbClr val="000000"/>
                </a:solidFill>
                <a:latin typeface="Arial"/>
                <a:ea typeface="+mn-ea"/>
              </a:rPr>
              <a:t>Resolution</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disputes</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501750" indent="-285750">
              <a:lnSpc>
                <a:spcPct val="100000"/>
              </a:lnSpc>
              <a:buFont typeface="Arial" panose="020B0604020202020204" pitchFamily="34" charset="0"/>
              <a:buChar char="•"/>
              <a:tabLst>
                <a:tab pos="0" algn="l"/>
              </a:tabLst>
            </a:pPr>
            <a:r>
              <a:rPr lang="it-IT" sz="1400" b="0" strike="noStrike" spc="-1" dirty="0" err="1">
                <a:solidFill>
                  <a:srgbClr val="000000"/>
                </a:solidFill>
                <a:latin typeface="Arial"/>
                <a:ea typeface="+mn-ea"/>
              </a:rPr>
              <a:t>effects</a:t>
            </a:r>
            <a:r>
              <a:rPr lang="it-IT" sz="1400" b="0" strike="noStrike" spc="-1" dirty="0">
                <a:solidFill>
                  <a:srgbClr val="000000"/>
                </a:solidFill>
                <a:latin typeface="Arial"/>
                <a:ea typeface="+mn-ea"/>
              </a:rPr>
              <a:t>.</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a:solidFill>
                  <a:srgbClr val="000000"/>
                </a:solidFill>
                <a:latin typeface="Arial"/>
                <a:ea typeface="+mn-ea"/>
              </a:rPr>
              <a:t>In </a:t>
            </a:r>
            <a:r>
              <a:rPr lang="it-IT" sz="1400" b="0" strike="noStrike" spc="-1" dirty="0" err="1">
                <a:solidFill>
                  <a:srgbClr val="000000"/>
                </a:solidFill>
                <a:latin typeface="Arial"/>
                <a:ea typeface="+mn-ea"/>
              </a:rPr>
              <a:t>addition</a:t>
            </a:r>
            <a:r>
              <a:rPr lang="it-IT" sz="1400" b="0" strike="noStrike" spc="-1" dirty="0">
                <a:solidFill>
                  <a:srgbClr val="000000"/>
                </a:solidFill>
                <a:latin typeface="Arial"/>
                <a:ea typeface="+mn-ea"/>
              </a:rPr>
              <a:t> to the information </a:t>
            </a:r>
            <a:r>
              <a:rPr lang="it-IT" sz="1400" b="0" strike="noStrike" spc="-1" dirty="0" err="1">
                <a:solidFill>
                  <a:srgbClr val="000000"/>
                </a:solidFill>
                <a:latin typeface="Arial"/>
                <a:ea typeface="+mn-ea"/>
              </a:rPr>
              <a:t>exchange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developed</a:t>
            </a:r>
            <a:r>
              <a:rPr lang="it-IT" sz="1400" b="0" strike="noStrike" spc="-1" dirty="0">
                <a:solidFill>
                  <a:srgbClr val="000000"/>
                </a:solidFill>
                <a:latin typeface="Arial"/>
                <a:ea typeface="+mn-ea"/>
              </a:rPr>
              <a:t> and the </a:t>
            </a:r>
            <a:r>
              <a:rPr lang="it-IT" sz="1400" b="0" strike="noStrike" spc="-1" dirty="0" err="1">
                <a:solidFill>
                  <a:srgbClr val="000000"/>
                </a:solidFill>
                <a:latin typeface="Arial"/>
                <a:ea typeface="+mn-ea"/>
              </a:rPr>
              <a:t>results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achieved</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it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should</a:t>
            </a:r>
            <a:r>
              <a:rPr lang="it-IT" sz="1400" b="0" strike="noStrike" spc="-1" dirty="0">
                <a:solidFill>
                  <a:srgbClr val="000000"/>
                </a:solidFill>
                <a:latin typeface="Arial"/>
                <a:ea typeface="+mn-ea"/>
              </a:rPr>
              <a:t> be </a:t>
            </a:r>
            <a:r>
              <a:rPr lang="it-IT" sz="1400" b="0" strike="noStrike" spc="-1" dirty="0" err="1">
                <a:solidFill>
                  <a:srgbClr val="000000"/>
                </a:solidFill>
                <a:latin typeface="Arial"/>
                <a:ea typeface="+mn-ea"/>
              </a:rPr>
              <a:t>noted</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that</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such</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tools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allow</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possibility</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developing</a:t>
            </a:r>
            <a:r>
              <a:rPr lang="it-IT" sz="1400" b="0" strike="noStrike" spc="-1" dirty="0">
                <a:solidFill>
                  <a:srgbClr val="000000"/>
                </a:solidFill>
                <a:latin typeface="Arial"/>
                <a:ea typeface="+mn-ea"/>
              </a:rPr>
              <a:t> new </a:t>
            </a:r>
            <a:r>
              <a:rPr lang="it-IT" sz="1400" b="0" strike="noStrike" spc="-1" dirty="0" err="1">
                <a:solidFill>
                  <a:srgbClr val="000000"/>
                </a:solidFill>
                <a:latin typeface="Arial"/>
                <a:ea typeface="+mn-ea"/>
              </a:rPr>
              <a:t>forms</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collaboration</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such</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as</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exchange</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officers</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good</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practices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well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as</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mutual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willingness</a:t>
            </a:r>
            <a:r>
              <a:rPr lang="it-IT" sz="1400" b="0" strike="noStrike" spc="-1" dirty="0">
                <a:solidFill>
                  <a:srgbClr val="000000"/>
                </a:solidFill>
                <a:latin typeface="Arial"/>
                <a:ea typeface="+mn-ea"/>
              </a:rPr>
              <a:t> to </a:t>
            </a:r>
            <a:r>
              <a:rPr lang="it-IT" sz="1400" b="0" strike="noStrike" spc="-1" dirty="0" err="1">
                <a:solidFill>
                  <a:srgbClr val="000000"/>
                </a:solidFill>
                <a:latin typeface="Arial"/>
                <a:ea typeface="+mn-ea"/>
              </a:rPr>
              <a:t>develop</a:t>
            </a:r>
            <a:r>
              <a:rPr lang="it-IT" sz="1400" b="0" strike="noStrike" spc="-1" dirty="0">
                <a:solidFill>
                  <a:srgbClr val="000000"/>
                </a:solidFill>
                <a:latin typeface="Arial"/>
                <a:ea typeface="+mn-ea"/>
              </a:rPr>
              <a:t> training </a:t>
            </a:r>
            <a:r>
              <a:rPr lang="it-IT" sz="1400" b="0" strike="noStrike" spc="-1" dirty="0" err="1">
                <a:solidFill>
                  <a:srgbClr val="000000"/>
                </a:solidFill>
                <a:latin typeface="Arial"/>
                <a:ea typeface="+mn-ea"/>
              </a:rPr>
              <a:t>activities</a:t>
            </a:r>
            <a:r>
              <a:rPr lang="it-IT" sz="1400" b="0" strike="noStrike" spc="-1" dirty="0">
                <a:solidFill>
                  <a:srgbClr val="000000"/>
                </a:solidFill>
                <a:latin typeface="Arial"/>
                <a:ea typeface="+mn-ea"/>
              </a:rPr>
              <a:t> of common </a:t>
            </a:r>
            <a:r>
              <a:rPr lang="it-IT" sz="1400" b="0" strike="noStrike" spc="-1" dirty="0" err="1">
                <a:solidFill>
                  <a:srgbClr val="000000"/>
                </a:solidFill>
                <a:latin typeface="Arial"/>
                <a:ea typeface="+mn-ea"/>
              </a:rPr>
              <a:t>interest</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216000" indent="0">
              <a:lnSpc>
                <a:spcPct val="100000"/>
              </a:lnSpc>
              <a:buNone/>
              <a:tabLst>
                <a:tab pos="0" algn="l"/>
              </a:tabLst>
            </a:pPr>
            <a:r>
              <a:rPr lang="it-IT" sz="1400" b="0" strike="noStrike" spc="-1" dirty="0" err="1">
                <a:solidFill>
                  <a:srgbClr val="000000"/>
                </a:solidFill>
                <a:latin typeface="Arial"/>
                <a:ea typeface="+mn-ea"/>
              </a:rPr>
              <a:t>Moreover</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stipulation</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such</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agreements</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helps</a:t>
            </a:r>
            <a:r>
              <a:rPr lang="it-IT" sz="1400" b="0" strike="noStrike" spc="-1" dirty="0">
                <a:solidFill>
                  <a:srgbClr val="000000"/>
                </a:solidFill>
                <a:latin typeface="Arial"/>
                <a:ea typeface="+mn-ea"/>
              </a:rPr>
              <a:t> to </a:t>
            </a:r>
            <a:r>
              <a:rPr lang="it-IT" sz="1400" b="0" strike="noStrike" spc="-1" dirty="0" err="1">
                <a:solidFill>
                  <a:srgbClr val="000000"/>
                </a:solidFill>
                <a:latin typeface="Arial"/>
                <a:ea typeface="+mn-ea"/>
              </a:rPr>
              <a:t>strengthen</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Corps</a:t>
            </a:r>
            <a:r>
              <a:rPr lang="it-IT" sz="1400" b="0" strike="noStrike" spc="-1" dirty="0">
                <a:solidFill>
                  <a:srgbClr val="000000"/>
                </a:solidFill>
                <a:latin typeface="Arial"/>
                <a:ea typeface="+mn-ea"/>
              </a:rPr>
              <a:t>' image </a:t>
            </a:r>
            <a:r>
              <a:rPr lang="it-IT" sz="1400" b="0" strike="noStrike" spc="-1" dirty="0" err="1">
                <a:solidFill>
                  <a:srgbClr val="000000"/>
                </a:solidFill>
                <a:latin typeface="Arial"/>
                <a:ea typeface="+mn-ea"/>
              </a:rPr>
              <a:t>internationally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enhancing</a:t>
            </a:r>
            <a:r>
              <a:rPr lang="it-IT" sz="1400" b="0" strike="noStrike" spc="-1" dirty="0">
                <a:solidFill>
                  <a:srgbClr val="000000"/>
                </a:solidFill>
                <a:latin typeface="Arial"/>
                <a:ea typeface="+mn-ea"/>
              </a:rPr>
              <a:t> a </a:t>
            </a:r>
            <a:r>
              <a:rPr lang="it-IT" sz="1400" b="0" strike="noStrike" spc="-1" dirty="0" err="1">
                <a:solidFill>
                  <a:srgbClr val="000000"/>
                </a:solidFill>
                <a:latin typeface="Arial"/>
                <a:ea typeface="+mn-ea"/>
              </a:rPr>
              <a:t>highly</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propositional</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attitude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which</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facilitates</a:t>
            </a:r>
            <a:r>
              <a:rPr lang="it-IT" sz="1400" b="0" strike="noStrike" spc="-1" dirty="0">
                <a:solidFill>
                  <a:srgbClr val="000000"/>
                </a:solidFill>
                <a:latin typeface="Arial"/>
                <a:ea typeface="+mn-ea"/>
              </a:rPr>
              <a:t> and </a:t>
            </a:r>
            <a:r>
              <a:rPr lang="it-IT" sz="1400" b="0" strike="noStrike" spc="-1" dirty="0" err="1">
                <a:solidFill>
                  <a:srgbClr val="000000"/>
                </a:solidFill>
                <a:latin typeface="Arial"/>
                <a:ea typeface="+mn-ea"/>
              </a:rPr>
              <a:t>encourages</a:t>
            </a:r>
            <a:r>
              <a:rPr lang="it-IT" sz="1400" b="0" strike="noStrike" spc="-1" dirty="0">
                <a:solidFill>
                  <a:srgbClr val="000000"/>
                </a:solidFill>
                <a:latin typeface="Arial"/>
                <a:ea typeface="+mn-ea"/>
              </a:rPr>
              <a:t> the </a:t>
            </a:r>
            <a:r>
              <a:rPr lang="it-IT" sz="1400" b="0" strike="noStrike" spc="-1" dirty="0" err="1">
                <a:solidFill>
                  <a:srgbClr val="000000"/>
                </a:solidFill>
                <a:latin typeface="Arial"/>
                <a:ea typeface="+mn-ea"/>
              </a:rPr>
              <a:t>secondment</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Experts</a:t>
            </a:r>
            <a:r>
              <a:rPr lang="it-IT" sz="1400" b="0" strike="noStrike" spc="-1" dirty="0">
                <a:solidFill>
                  <a:srgbClr val="000000"/>
                </a:solidFill>
                <a:latin typeface="Arial"/>
                <a:ea typeface="+mn-ea"/>
              </a:rPr>
              <a:t> and Liaison </a:t>
            </a:r>
            <a:r>
              <a:rPr lang="it-IT" sz="1400" b="0" strike="noStrike" spc="-1" dirty="0" err="1">
                <a:solidFill>
                  <a:srgbClr val="000000"/>
                </a:solidFill>
                <a:latin typeface="Arial"/>
                <a:ea typeface="+mn-ea"/>
              </a:rPr>
              <a:t>Officers</a:t>
            </a:r>
            <a:r>
              <a:rPr lang="it-IT" sz="1400" b="0" strike="noStrike" spc="-1" dirty="0">
                <a:solidFill>
                  <a:srgbClr val="000000"/>
                </a:solidFill>
                <a:latin typeface="Arial"/>
                <a:ea typeface="+mn-ea"/>
              </a:rPr>
              <a:t> in the </a:t>
            </a:r>
            <a:r>
              <a:rPr lang="it-IT" sz="1400" b="0" strike="noStrike" spc="-1" dirty="0" err="1">
                <a:solidFill>
                  <a:srgbClr val="000000"/>
                </a:solidFill>
                <a:latin typeface="Arial"/>
                <a:ea typeface="+mn-ea"/>
              </a:rPr>
              <a:t>Countries</a:t>
            </a:r>
            <a:r>
              <a:rPr lang="it-IT" sz="1400" b="0" strike="noStrike" spc="-1" dirty="0">
                <a:solidFill>
                  <a:srgbClr val="000000"/>
                </a:solidFill>
                <a:latin typeface="Arial"/>
                <a:ea typeface="+mn-ea"/>
              </a:rPr>
              <a:t> of </a:t>
            </a:r>
            <a:r>
              <a:rPr lang="it-IT" sz="1400" b="0" strike="noStrike" spc="-1" dirty="0" err="1">
                <a:solidFill>
                  <a:srgbClr val="000000"/>
                </a:solidFill>
                <a:latin typeface="Arial"/>
                <a:ea typeface="+mn-ea"/>
              </a:rPr>
              <a:t>their</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respective</a:t>
            </a:r>
            <a:r>
              <a:rPr lang="it-IT" sz="1400" b="0" strike="noStrike" spc="-1" dirty="0">
                <a:solidFill>
                  <a:srgbClr val="000000"/>
                </a:solidFill>
                <a:latin typeface="Arial"/>
                <a:ea typeface="+mn-ea"/>
              </a:rPr>
              <a:t> </a:t>
            </a:r>
            <a:r>
              <a:rPr lang="it-IT" sz="1400" b="0" strike="noStrike" spc="-1" dirty="0" err="1">
                <a:solidFill>
                  <a:srgbClr val="000000"/>
                </a:solidFill>
                <a:latin typeface="Arial"/>
                <a:ea typeface="+mn-ea"/>
              </a:rPr>
              <a:t>accreditation</a:t>
            </a:r>
            <a:r>
              <a:rPr lang="it-IT" sz="1400" b="0" strike="noStrike" spc="-1" dirty="0">
                <a:solidFill>
                  <a:srgbClr val="000000"/>
                </a:solidFill>
                <a:latin typeface="Arial"/>
                <a:ea typeface="+mn-ea"/>
              </a:rPr>
              <a:t>. </a:t>
            </a:r>
            <a:endParaRPr lang="en-GB" sz="1400" b="0" strike="noStrike" spc="-1" dirty="0">
              <a:solidFill>
                <a:srgbClr val="000000"/>
              </a:solidFill>
              <a:latin typeface="Arial"/>
            </a:endParaRPr>
          </a:p>
          <a:p>
            <a:pPr marL="216000" indent="0">
              <a:lnSpc>
                <a:spcPct val="100000"/>
              </a:lnSpc>
              <a:buNone/>
              <a:tabLst>
                <a:tab pos="0" algn="l"/>
              </a:tabLst>
            </a:pPr>
            <a:endParaRPr lang="en-GB" sz="1400" b="0" strike="noStrike" spc="-1" dirty="0">
              <a:solidFill>
                <a:srgbClr val="000000"/>
              </a:solidFill>
              <a:latin typeface="Arial"/>
            </a:endParaRPr>
          </a:p>
        </p:txBody>
      </p:sp>
    </p:spTree>
    <p:extLst>
      <p:ext uri="{BB962C8B-B14F-4D97-AF65-F5344CB8AC3E}">
        <p14:creationId xmlns:p14="http://schemas.microsoft.com/office/powerpoint/2010/main" val="2707188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25</a:t>
            </a:fld>
            <a:endParaRPr lang="en-US"/>
          </a:p>
        </p:txBody>
      </p:sp>
    </p:spTree>
    <p:extLst>
      <p:ext uri="{BB962C8B-B14F-4D97-AF65-F5344CB8AC3E}">
        <p14:creationId xmlns:p14="http://schemas.microsoft.com/office/powerpoint/2010/main" val="34431485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3965904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919704">
              <a:defRPr/>
            </a:pPr>
            <a:r>
              <a:rPr lang="it-IT" dirty="0">
                <a:solidFill>
                  <a:prstClr val="black"/>
                </a:solidFill>
              </a:rPr>
              <a:t>Le informazioni scambiate in base all’art. 26 sullo scambio di informazioni del Modello OCSE riguardano tutte le imposte rilevanti per le parti contraenti (“…</a:t>
            </a:r>
            <a:r>
              <a:rPr lang="it-IT" dirty="0" err="1">
                <a:solidFill>
                  <a:prstClr val="black"/>
                </a:solidFill>
              </a:rPr>
              <a:t>taxes</a:t>
            </a:r>
            <a:r>
              <a:rPr lang="it-IT" dirty="0">
                <a:solidFill>
                  <a:prstClr val="black"/>
                </a:solidFill>
              </a:rPr>
              <a:t> of </a:t>
            </a:r>
            <a:r>
              <a:rPr lang="it-IT" dirty="0" err="1">
                <a:solidFill>
                  <a:prstClr val="black"/>
                </a:solidFill>
              </a:rPr>
              <a:t>every</a:t>
            </a:r>
            <a:r>
              <a:rPr lang="it-IT" dirty="0">
                <a:solidFill>
                  <a:prstClr val="black"/>
                </a:solidFill>
              </a:rPr>
              <a:t> </a:t>
            </a:r>
            <a:r>
              <a:rPr lang="it-IT" dirty="0" err="1">
                <a:solidFill>
                  <a:prstClr val="black"/>
                </a:solidFill>
              </a:rPr>
              <a:t>kind</a:t>
            </a:r>
            <a:r>
              <a:rPr lang="it-IT" dirty="0">
                <a:solidFill>
                  <a:prstClr val="black"/>
                </a:solidFill>
              </a:rPr>
              <a:t> and </a:t>
            </a:r>
            <a:r>
              <a:rPr lang="it-IT" dirty="0" err="1">
                <a:solidFill>
                  <a:prstClr val="black"/>
                </a:solidFill>
              </a:rPr>
              <a:t>description</a:t>
            </a:r>
            <a:r>
              <a:rPr lang="it-IT" dirty="0">
                <a:solidFill>
                  <a:prstClr val="black"/>
                </a:solidFill>
              </a:rPr>
              <a:t> </a:t>
            </a:r>
            <a:r>
              <a:rPr lang="it-IT" dirty="0" err="1">
                <a:solidFill>
                  <a:prstClr val="black"/>
                </a:solidFill>
              </a:rPr>
              <a:t>imposed</a:t>
            </a:r>
            <a:r>
              <a:rPr lang="it-IT" dirty="0">
                <a:solidFill>
                  <a:prstClr val="black"/>
                </a:solidFill>
              </a:rPr>
              <a:t> on </a:t>
            </a:r>
            <a:r>
              <a:rPr lang="it-IT" dirty="0" err="1">
                <a:solidFill>
                  <a:prstClr val="black"/>
                </a:solidFill>
              </a:rPr>
              <a:t>behalf</a:t>
            </a:r>
            <a:r>
              <a:rPr lang="it-IT" dirty="0">
                <a:solidFill>
                  <a:prstClr val="black"/>
                </a:solidFill>
              </a:rPr>
              <a:t> of the </a:t>
            </a:r>
            <a:r>
              <a:rPr lang="it-IT" dirty="0" err="1">
                <a:solidFill>
                  <a:prstClr val="black"/>
                </a:solidFill>
              </a:rPr>
              <a:t>Contracting</a:t>
            </a:r>
            <a:r>
              <a:rPr lang="it-IT" dirty="0">
                <a:solidFill>
                  <a:prstClr val="black"/>
                </a:solidFill>
              </a:rPr>
              <a:t> </a:t>
            </a:r>
            <a:r>
              <a:rPr lang="it-IT" dirty="0" err="1">
                <a:solidFill>
                  <a:prstClr val="black"/>
                </a:solidFill>
              </a:rPr>
              <a:t>States</a:t>
            </a:r>
            <a:r>
              <a:rPr lang="it-IT" dirty="0">
                <a:solidFill>
                  <a:prstClr val="black"/>
                </a:solidFill>
              </a:rPr>
              <a:t>…”). Per scambiare le informazioni è necessario che il requisito di “</a:t>
            </a:r>
            <a:r>
              <a:rPr lang="it-IT" dirty="0" err="1">
                <a:solidFill>
                  <a:prstClr val="black"/>
                </a:solidFill>
              </a:rPr>
              <a:t>foreseeable</a:t>
            </a:r>
            <a:r>
              <a:rPr lang="it-IT" dirty="0">
                <a:solidFill>
                  <a:prstClr val="black"/>
                </a:solidFill>
              </a:rPr>
              <a:t> </a:t>
            </a:r>
            <a:r>
              <a:rPr lang="it-IT" dirty="0" err="1">
                <a:solidFill>
                  <a:prstClr val="black"/>
                </a:solidFill>
              </a:rPr>
              <a:t>relevance</a:t>
            </a:r>
            <a:r>
              <a:rPr lang="it-IT" dirty="0">
                <a:solidFill>
                  <a:prstClr val="black"/>
                </a:solidFill>
              </a:rPr>
              <a:t>” ossia la verosimile pertinenza, sia raggiunto. </a:t>
            </a:r>
          </a:p>
          <a:p>
            <a:pPr defTabSz="919704">
              <a:defRPr/>
            </a:pPr>
            <a:endParaRPr lang="it-IT" dirty="0">
              <a:solidFill>
                <a:prstClr val="black"/>
              </a:solidFill>
            </a:endParaRPr>
          </a:p>
          <a:p>
            <a:pPr defTabSz="919704">
              <a:defRPr/>
            </a:pPr>
            <a:r>
              <a:rPr lang="it-IT" dirty="0">
                <a:solidFill>
                  <a:prstClr val="black"/>
                </a:solidFill>
              </a:rPr>
              <a:t>L’Italia ha una fitta rete di rapporti di scambio grazie sia agli accordi bilaterali basati sullo standard internazionale-OCSE (attualmente sono in vigore 95 DTC e 11 TIEA) che alla sua adesione all’accordo multilaterale OCSE (la MAC) che permette all’Italia di scambiare informazioni con tutte le giurisdizioni per cui è entrata in vigore.  Con i paesi europei l’Italia scambia in base alle Direttive europee.</a:t>
            </a:r>
          </a:p>
          <a:p>
            <a:pPr defTabSz="919704">
              <a:defRPr/>
            </a:pPr>
            <a:endParaRPr lang="it-IT" dirty="0">
              <a:solidFill>
                <a:prstClr val="black"/>
              </a:solidFill>
            </a:endParaRPr>
          </a:p>
          <a:p>
            <a:pPr defTabSz="919704">
              <a:defRPr/>
            </a:pPr>
            <a:r>
              <a:rPr lang="it-IT" dirty="0">
                <a:solidFill>
                  <a:prstClr val="black"/>
                </a:solidFill>
              </a:rPr>
              <a:t>La MAC prevede tutte le possibili forme di cooperazione amministrativa tra Stati (accertamento e riscossione)</a:t>
            </a:r>
          </a:p>
          <a:p>
            <a:pPr defTabSz="919704">
              <a:defRPr/>
            </a:pPr>
            <a:r>
              <a:rPr lang="it-IT" dirty="0">
                <a:solidFill>
                  <a:prstClr val="black"/>
                </a:solidFill>
              </a:rPr>
              <a:t>scambio di informazioni: su richiesta, automatico e spontaneo </a:t>
            </a:r>
          </a:p>
          <a:p>
            <a:pPr defTabSz="919704">
              <a:defRPr/>
            </a:pPr>
            <a:r>
              <a:rPr lang="it-IT" dirty="0">
                <a:solidFill>
                  <a:prstClr val="black"/>
                </a:solidFill>
              </a:rPr>
              <a:t>verifiche fiscali simultanee multilaterali e all’estero</a:t>
            </a:r>
          </a:p>
          <a:p>
            <a:pPr defTabSz="919704">
              <a:defRPr/>
            </a:pPr>
            <a:r>
              <a:rPr lang="it-IT" dirty="0">
                <a:solidFill>
                  <a:prstClr val="black"/>
                </a:solidFill>
              </a:rPr>
              <a:t>assistenza alla riscossione per recupero crediti tributari</a:t>
            </a:r>
          </a:p>
          <a:p>
            <a:pPr defTabSz="919704">
              <a:defRPr/>
            </a:pPr>
            <a:endParaRPr lang="it-IT" dirty="0">
              <a:solidFill>
                <a:prstClr val="black"/>
              </a:solidFill>
            </a:endParaRPr>
          </a:p>
          <a:p>
            <a:pPr defTabSz="919704">
              <a:defRPr/>
            </a:pPr>
            <a:endParaRPr lang="it-IT" dirty="0">
              <a:solidFill>
                <a:prstClr val="black"/>
              </a:solidFill>
            </a:endParaRPr>
          </a:p>
          <a:p>
            <a:pPr defTabSz="919704">
              <a:defRPr/>
            </a:pPr>
            <a:r>
              <a:rPr lang="it-IT" dirty="0">
                <a:solidFill>
                  <a:prstClr val="black"/>
                </a:solidFill>
              </a:rPr>
              <a:t>L'Italia ha aderito alla Convenzione OCSE - Consiglio d'Europa sulla mutua assistenza amministrativa in materia fiscale. La Convenzione è stata successivamente modificata dal Protocollo entrato in vigore il 1° giugno 2011 in linea con la normativa gli standard internazionali in materia di trasparenza e scambio di informazioni. Essa prevede tutte le forme possibili di cooperazione amministrativa tra gli Stati in materia di accertamento e riscossione delle imposte (tutte le imposte tranne i dazi doganali), ponendosi in particolar modo l'obiettivo di contrastare l'elusione e l'evasione fiscale. La Convenzione è aperta alla firma degli Stati membri delle due Organizzazioni internazionali che hanno partecipato alla sua elaborazione: il Consiglio d’Europa e l'OCSE. Inoltre, come emendata dal Protocollo 2010 è anche aperta alla firma di Stati non membri del Consiglio d’Europa né dell'OCSE, sulla base di una procedura specifica e di controlli previ sulla riservatezza e il trattamento dei dati. Attualmente hanno firmato la Convenzione 126 giurisdizioni.  Il rapido aumento delle firme e delle ratifiche della Convenzione degli ultimi anni è un segnale del rafforzamento della trasparenza fiscale. La Convenzione infatti rappresenta uno strumento aggiuntivo alle disposizioni sulla trasparenza fiscale contenute nelle Convenzioni contro le Doppie Imposizioni (articolo 26) e i TIEA, che gli stati possono attivare qualora lo ritengano più opportuno.</a:t>
            </a:r>
          </a:p>
        </p:txBody>
      </p:sp>
      <p:sp>
        <p:nvSpPr>
          <p:cNvPr id="4" name="Segnaposto numero diapositiva 3"/>
          <p:cNvSpPr>
            <a:spLocks noGrp="1"/>
          </p:cNvSpPr>
          <p:nvPr>
            <p:ph type="sldNum" sz="quarter" idx="10"/>
          </p:nvPr>
        </p:nvSpPr>
        <p:spPr/>
        <p:txBody>
          <a:bodyPr/>
          <a:lstStyle/>
          <a:p>
            <a:fld id="{33DFD992-C3FE-4D2A-B9E4-2EEDFAB2E583}" type="slidenum">
              <a:rPr lang="it-IT" smtClean="0"/>
              <a:t>28</a:t>
            </a:fld>
            <a:endParaRPr lang="it-IT"/>
          </a:p>
        </p:txBody>
      </p:sp>
    </p:spTree>
    <p:extLst>
      <p:ext uri="{BB962C8B-B14F-4D97-AF65-F5344CB8AC3E}">
        <p14:creationId xmlns:p14="http://schemas.microsoft.com/office/powerpoint/2010/main" val="41131991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defTabSz="906107">
              <a:defRPr/>
            </a:pPr>
            <a:endParaRPr lang="it-IT" sz="1200" b="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154246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796735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11453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0" name="PlaceHolder 1"/>
          <p:cNvSpPr>
            <a:spLocks noGrp="1" noRot="1" noChangeAspect="1"/>
          </p:cNvSpPr>
          <p:nvPr>
            <p:ph type="sldImg"/>
          </p:nvPr>
        </p:nvSpPr>
        <p:spPr>
          <a:xfrm>
            <a:off x="-123825" y="882650"/>
            <a:ext cx="7737475" cy="4352925"/>
          </a:xfrm>
          <a:prstGeom prst="rect">
            <a:avLst/>
          </a:prstGeom>
          <a:ln w="0">
            <a:noFill/>
          </a:ln>
        </p:spPr>
      </p:sp>
      <p:sp>
        <p:nvSpPr>
          <p:cNvPr id="1691" name="PlaceHolder 2"/>
          <p:cNvSpPr>
            <a:spLocks noGrp="1"/>
          </p:cNvSpPr>
          <p:nvPr>
            <p:ph type="body"/>
          </p:nvPr>
        </p:nvSpPr>
        <p:spPr>
          <a:xfrm>
            <a:off x="679320" y="4779360"/>
            <a:ext cx="5434200" cy="3908880"/>
          </a:xfrm>
          <a:prstGeom prst="rect">
            <a:avLst/>
          </a:prstGeom>
          <a:noFill/>
          <a:ln w="0">
            <a:noFill/>
          </a:ln>
        </p:spPr>
        <p:txBody>
          <a:bodyPr lIns="0" tIns="0" rIns="0" bIns="0" numCol="1" spcCol="0" anchor="t">
            <a:noAutofit/>
          </a:bodyPr>
          <a:lstStyle/>
          <a:p>
            <a:pPr marL="216000" indent="0">
              <a:lnSpc>
                <a:spcPct val="100000"/>
              </a:lnSpc>
              <a:buNone/>
              <a:tabLst>
                <a:tab pos="0" algn="l"/>
              </a:tabLst>
            </a:pPr>
            <a:r>
              <a:rPr lang="it-IT" sz="1200" b="0" strike="noStrike" spc="-1" dirty="0">
                <a:solidFill>
                  <a:srgbClr val="000000"/>
                </a:solidFill>
                <a:latin typeface="Arial"/>
              </a:rPr>
              <a:t>The </a:t>
            </a:r>
            <a:r>
              <a:rPr lang="it-IT" sz="1200" b="0" strike="noStrike" spc="-1" dirty="0" err="1">
                <a:solidFill>
                  <a:srgbClr val="000000"/>
                </a:solidFill>
                <a:latin typeface="Arial"/>
              </a:rPr>
              <a:t>ever-increasing</a:t>
            </a:r>
            <a:r>
              <a:rPr lang="it-IT" sz="1200" b="0" strike="noStrike" spc="-1" dirty="0">
                <a:solidFill>
                  <a:srgbClr val="000000"/>
                </a:solidFill>
                <a:latin typeface="Arial"/>
              </a:rPr>
              <a:t> </a:t>
            </a:r>
            <a:r>
              <a:rPr lang="it-IT" sz="1200" b="0" strike="noStrike" spc="-1" dirty="0" err="1">
                <a:solidFill>
                  <a:srgbClr val="000000"/>
                </a:solidFill>
                <a:latin typeface="Arial"/>
              </a:rPr>
              <a:t>importance</a:t>
            </a:r>
            <a:r>
              <a:rPr lang="it-IT" sz="1200" b="0" strike="noStrike" spc="-1" dirty="0">
                <a:solidFill>
                  <a:srgbClr val="000000"/>
                </a:solidFill>
                <a:latin typeface="Arial"/>
              </a:rPr>
              <a:t> </a:t>
            </a:r>
            <a:r>
              <a:rPr lang="it-IT" sz="1200" b="0" strike="noStrike" spc="-1" dirty="0" err="1">
                <a:solidFill>
                  <a:srgbClr val="000000"/>
                </a:solidFill>
                <a:latin typeface="Arial"/>
              </a:rPr>
              <a:t>that</a:t>
            </a:r>
            <a:r>
              <a:rPr lang="it-IT" sz="1200" b="0" strike="noStrike" spc="-1" dirty="0">
                <a:solidFill>
                  <a:srgbClr val="000000"/>
                </a:solidFill>
                <a:latin typeface="Arial"/>
              </a:rPr>
              <a:t> the </a:t>
            </a:r>
            <a:r>
              <a:rPr lang="it-IT" sz="1200" b="0" strike="noStrike" spc="-1" dirty="0" err="1">
                <a:solidFill>
                  <a:srgbClr val="000000"/>
                </a:solidFill>
                <a:latin typeface="Arial"/>
              </a:rPr>
              <a:t>international</a:t>
            </a:r>
            <a:r>
              <a:rPr lang="it-IT" sz="1200" b="0" strike="noStrike" spc="-1" dirty="0">
                <a:solidFill>
                  <a:srgbClr val="000000"/>
                </a:solidFill>
                <a:latin typeface="Arial"/>
              </a:rPr>
              <a:t> </a:t>
            </a:r>
            <a:r>
              <a:rPr lang="it-IT" sz="1200" b="0" strike="noStrike" spc="-1" dirty="0" err="1">
                <a:solidFill>
                  <a:srgbClr val="000000"/>
                </a:solidFill>
                <a:latin typeface="Arial"/>
              </a:rPr>
              <a:t>cooperation</a:t>
            </a:r>
            <a:r>
              <a:rPr lang="it-IT" sz="1200" b="0" strike="noStrike" spc="-1" dirty="0">
                <a:solidFill>
                  <a:srgbClr val="000000"/>
                </a:solidFill>
                <a:latin typeface="Arial"/>
              </a:rPr>
              <a:t> </a:t>
            </a:r>
            <a:r>
              <a:rPr lang="it-IT" sz="1200" b="0" strike="noStrike" spc="-1" dirty="0" err="1">
                <a:solidFill>
                  <a:srgbClr val="000000"/>
                </a:solidFill>
                <a:latin typeface="Arial"/>
              </a:rPr>
              <a:t>activities</a:t>
            </a:r>
            <a:r>
              <a:rPr lang="it-IT" sz="1200" b="0" strike="noStrike" spc="-1" dirty="0">
                <a:solidFill>
                  <a:srgbClr val="000000"/>
                </a:solidFill>
                <a:latin typeface="Arial"/>
              </a:rPr>
              <a:t> are </a:t>
            </a:r>
            <a:r>
              <a:rPr lang="it-IT" sz="1200" b="0" strike="noStrike" spc="-1" dirty="0" err="1">
                <a:solidFill>
                  <a:srgbClr val="000000"/>
                </a:solidFill>
                <a:latin typeface="Arial"/>
              </a:rPr>
              <a:t>assuming</a:t>
            </a:r>
            <a:r>
              <a:rPr lang="it-IT" sz="1200" b="0" strike="noStrike" spc="-1" dirty="0">
                <a:solidFill>
                  <a:srgbClr val="000000"/>
                </a:solidFill>
                <a:latin typeface="Arial"/>
              </a:rPr>
              <a:t> </a:t>
            </a:r>
            <a:r>
              <a:rPr lang="it-IT" sz="1200" b="0" strike="noStrike" spc="-1" dirty="0" err="1">
                <a:solidFill>
                  <a:srgbClr val="000000"/>
                </a:solidFill>
                <a:latin typeface="Arial"/>
              </a:rPr>
              <a:t>as</a:t>
            </a:r>
            <a:r>
              <a:rPr lang="it-IT" sz="1200" b="0" strike="noStrike" spc="-1" dirty="0">
                <a:solidFill>
                  <a:srgbClr val="000000"/>
                </a:solidFill>
                <a:latin typeface="Arial"/>
              </a:rPr>
              <a:t> an </a:t>
            </a:r>
            <a:r>
              <a:rPr lang="it-IT" sz="1200" b="0" strike="noStrike" spc="-1" dirty="0" err="1">
                <a:solidFill>
                  <a:srgbClr val="000000"/>
                </a:solidFill>
                <a:latin typeface="Arial"/>
              </a:rPr>
              <a:t>essential</a:t>
            </a:r>
            <a:r>
              <a:rPr lang="it-IT" sz="1200" b="0" strike="noStrike" spc="-1" dirty="0">
                <a:solidFill>
                  <a:srgbClr val="000000"/>
                </a:solidFill>
                <a:latin typeface="Arial"/>
              </a:rPr>
              <a:t> </a:t>
            </a:r>
            <a:r>
              <a:rPr lang="it-IT" sz="1200" b="0" strike="noStrike" spc="-1" dirty="0" err="1">
                <a:solidFill>
                  <a:srgbClr val="000000"/>
                </a:solidFill>
                <a:latin typeface="Arial"/>
              </a:rPr>
              <a:t>tool</a:t>
            </a:r>
            <a:r>
              <a:rPr lang="it-IT" sz="1200" b="0" strike="noStrike" spc="-1" dirty="0">
                <a:solidFill>
                  <a:srgbClr val="000000"/>
                </a:solidFill>
                <a:latin typeface="Arial"/>
              </a:rPr>
              <a:t> to </a:t>
            </a:r>
            <a:r>
              <a:rPr lang="it-IT" sz="1200" b="0" strike="noStrike" spc="-1" dirty="0" err="1">
                <a:solidFill>
                  <a:srgbClr val="000000"/>
                </a:solidFill>
                <a:latin typeface="Arial"/>
              </a:rPr>
              <a:t>fight</a:t>
            </a:r>
            <a:r>
              <a:rPr lang="it-IT" sz="1200" b="0" strike="noStrike" spc="-1" dirty="0">
                <a:solidFill>
                  <a:srgbClr val="000000"/>
                </a:solidFill>
                <a:latin typeface="Arial"/>
              </a:rPr>
              <a:t> </a:t>
            </a:r>
            <a:r>
              <a:rPr lang="it-IT" sz="1200" b="0" strike="noStrike" spc="-1" dirty="0" err="1">
                <a:solidFill>
                  <a:srgbClr val="000000"/>
                </a:solidFill>
                <a:latin typeface="Arial"/>
              </a:rPr>
              <a:t>all</a:t>
            </a:r>
            <a:r>
              <a:rPr lang="it-IT" sz="1200" b="0" strike="noStrike" spc="-1" dirty="0">
                <a:solidFill>
                  <a:srgbClr val="000000"/>
                </a:solidFill>
                <a:latin typeface="Arial"/>
              </a:rPr>
              <a:t> trans-</a:t>
            </a:r>
            <a:r>
              <a:rPr lang="it-IT" sz="1200" b="0" strike="noStrike" spc="-1" dirty="0" err="1">
                <a:solidFill>
                  <a:srgbClr val="000000"/>
                </a:solidFill>
                <a:latin typeface="Arial"/>
              </a:rPr>
              <a:t>national</a:t>
            </a:r>
            <a:r>
              <a:rPr lang="it-IT" sz="1200" b="0" strike="noStrike" spc="-1" dirty="0">
                <a:solidFill>
                  <a:srgbClr val="000000"/>
                </a:solidFill>
                <a:latin typeface="Arial"/>
              </a:rPr>
              <a:t> </a:t>
            </a:r>
            <a:r>
              <a:rPr lang="it-IT" sz="1200" b="0" strike="noStrike" spc="-1" dirty="0" err="1">
                <a:solidFill>
                  <a:srgbClr val="000000"/>
                </a:solidFill>
                <a:latin typeface="Arial"/>
              </a:rPr>
              <a:t>criminal</a:t>
            </a:r>
            <a:r>
              <a:rPr lang="it-IT" sz="1200" b="0" strike="noStrike" spc="-1" dirty="0">
                <a:solidFill>
                  <a:srgbClr val="000000"/>
                </a:solidFill>
                <a:latin typeface="Arial"/>
              </a:rPr>
              <a:t> </a:t>
            </a:r>
            <a:r>
              <a:rPr lang="it-IT" sz="1200" b="0" strike="noStrike" spc="-1" dirty="0" err="1">
                <a:solidFill>
                  <a:srgbClr val="000000"/>
                </a:solidFill>
                <a:latin typeface="Arial"/>
              </a:rPr>
              <a:t>phoenomena</a:t>
            </a:r>
            <a:r>
              <a:rPr lang="it-IT" sz="1200" b="0" strike="noStrike" spc="-1" dirty="0">
                <a:solidFill>
                  <a:srgbClr val="000000"/>
                </a:solidFill>
                <a:latin typeface="Arial"/>
              </a:rPr>
              <a:t> </a:t>
            </a:r>
            <a:r>
              <a:rPr lang="it-IT" sz="1200" b="0" strike="noStrike" spc="-1" dirty="0" err="1">
                <a:solidFill>
                  <a:srgbClr val="000000"/>
                </a:solidFill>
                <a:latin typeface="Arial"/>
              </a:rPr>
              <a:t>resulted</a:t>
            </a:r>
            <a:r>
              <a:rPr lang="it-IT" sz="1200" b="0" strike="noStrike" spc="-1" dirty="0">
                <a:solidFill>
                  <a:srgbClr val="000000"/>
                </a:solidFill>
                <a:latin typeface="Arial"/>
              </a:rPr>
              <a:t> in the General Headquarters </a:t>
            </a:r>
            <a:r>
              <a:rPr lang="it-IT" sz="1200" b="0" strike="noStrike" spc="-1" dirty="0" err="1">
                <a:solidFill>
                  <a:srgbClr val="000000"/>
                </a:solidFill>
                <a:latin typeface="Arial"/>
              </a:rPr>
              <a:t>drafting</a:t>
            </a:r>
            <a:r>
              <a:rPr lang="it-IT" sz="1200" b="0" strike="noStrike" spc="-1" dirty="0">
                <a:solidFill>
                  <a:srgbClr val="000000"/>
                </a:solidFill>
                <a:latin typeface="Arial"/>
              </a:rPr>
              <a:t> a </a:t>
            </a:r>
            <a:r>
              <a:rPr lang="it-IT" sz="1200" b="0" strike="noStrike" spc="-1" dirty="0" err="1">
                <a:solidFill>
                  <a:srgbClr val="000000"/>
                </a:solidFill>
                <a:latin typeface="Arial"/>
              </a:rPr>
              <a:t>specific</a:t>
            </a:r>
            <a:r>
              <a:rPr lang="it-IT" sz="1200" b="0" strike="noStrike" spc="-1" dirty="0">
                <a:solidFill>
                  <a:srgbClr val="000000"/>
                </a:solidFill>
                <a:latin typeface="Arial"/>
              </a:rPr>
              <a:t> </a:t>
            </a:r>
            <a:r>
              <a:rPr lang="it-IT" sz="1200" b="0" strike="noStrike" spc="-1" dirty="0" err="1">
                <a:solidFill>
                  <a:srgbClr val="000000"/>
                </a:solidFill>
                <a:latin typeface="Arial"/>
              </a:rPr>
              <a:t>Operational</a:t>
            </a:r>
            <a:r>
              <a:rPr lang="it-IT" sz="1200" b="0" strike="noStrike" spc="-1" dirty="0">
                <a:solidFill>
                  <a:srgbClr val="000000"/>
                </a:solidFill>
                <a:latin typeface="Arial"/>
              </a:rPr>
              <a:t> </a:t>
            </a:r>
            <a:r>
              <a:rPr lang="it-IT" sz="1200" b="0" strike="noStrike" spc="-1" dirty="0" err="1">
                <a:solidFill>
                  <a:srgbClr val="000000"/>
                </a:solidFill>
                <a:latin typeface="Arial"/>
              </a:rPr>
              <a:t>Handbook</a:t>
            </a:r>
            <a:r>
              <a:rPr lang="it-IT" sz="1200" b="0" strike="noStrike" spc="-1" dirty="0">
                <a:solidFill>
                  <a:srgbClr val="000000"/>
                </a:solidFill>
                <a:latin typeface="Arial"/>
              </a:rPr>
              <a:t>, </a:t>
            </a:r>
            <a:r>
              <a:rPr lang="it-IT" sz="1200" b="0" strike="noStrike" spc="-1" dirty="0" err="1">
                <a:solidFill>
                  <a:srgbClr val="000000"/>
                </a:solidFill>
                <a:latin typeface="Arial"/>
              </a:rPr>
              <a:t>which</a:t>
            </a:r>
            <a:r>
              <a:rPr lang="it-IT" sz="1200" b="0" strike="noStrike" spc="-1" dirty="0">
                <a:solidFill>
                  <a:srgbClr val="000000"/>
                </a:solidFill>
                <a:latin typeface="Arial"/>
              </a:rPr>
              <a:t> </a:t>
            </a:r>
            <a:r>
              <a:rPr lang="it-IT" sz="1200" b="0" strike="noStrike" spc="-1" dirty="0" err="1">
                <a:solidFill>
                  <a:srgbClr val="000000"/>
                </a:solidFill>
                <a:latin typeface="Arial"/>
              </a:rPr>
              <a:t>provides</a:t>
            </a:r>
            <a:r>
              <a:rPr lang="it-IT" sz="1200" b="0" strike="noStrike" spc="-1" dirty="0">
                <a:solidFill>
                  <a:srgbClr val="000000"/>
                </a:solidFill>
                <a:latin typeface="Arial"/>
              </a:rPr>
              <a:t> the </a:t>
            </a:r>
            <a:r>
              <a:rPr lang="it-IT" sz="1200" b="0" strike="noStrike" spc="-1" dirty="0" err="1">
                <a:solidFill>
                  <a:srgbClr val="000000"/>
                </a:solidFill>
                <a:latin typeface="Arial"/>
              </a:rPr>
              <a:t>local</a:t>
            </a:r>
            <a:r>
              <a:rPr lang="it-IT" sz="1200" b="0" strike="noStrike" spc="-1" dirty="0">
                <a:solidFill>
                  <a:srgbClr val="000000"/>
                </a:solidFill>
                <a:latin typeface="Arial"/>
              </a:rPr>
              <a:t> </a:t>
            </a:r>
            <a:r>
              <a:rPr lang="it-IT" sz="1200" b="0" strike="noStrike" spc="-1" dirty="0" err="1">
                <a:solidFill>
                  <a:srgbClr val="000000"/>
                </a:solidFill>
                <a:latin typeface="Arial"/>
              </a:rPr>
              <a:t>Units</a:t>
            </a:r>
            <a:r>
              <a:rPr lang="it-IT" sz="1200" b="0" strike="noStrike" spc="-1" dirty="0">
                <a:solidFill>
                  <a:srgbClr val="000000"/>
                </a:solidFill>
                <a:latin typeface="Arial"/>
              </a:rPr>
              <a:t> with an </a:t>
            </a:r>
            <a:r>
              <a:rPr lang="it-IT" sz="1200" b="0" strike="noStrike" spc="-1" dirty="0" err="1">
                <a:solidFill>
                  <a:srgbClr val="000000"/>
                </a:solidFill>
                <a:latin typeface="Arial"/>
              </a:rPr>
              <a:t>articulate</a:t>
            </a:r>
            <a:r>
              <a:rPr lang="it-IT" sz="1200" b="0" strike="noStrike" spc="-1" dirty="0">
                <a:solidFill>
                  <a:srgbClr val="000000"/>
                </a:solidFill>
                <a:latin typeface="Arial"/>
              </a:rPr>
              <a:t> and </a:t>
            </a:r>
            <a:r>
              <a:rPr lang="it-IT" sz="1200" b="0" strike="noStrike" spc="-1" dirty="0" err="1">
                <a:solidFill>
                  <a:srgbClr val="000000"/>
                </a:solidFill>
                <a:latin typeface="Arial"/>
              </a:rPr>
              <a:t>comprehensive</a:t>
            </a:r>
            <a:r>
              <a:rPr lang="it-IT" sz="1200" b="0" strike="noStrike" spc="-1" dirty="0">
                <a:solidFill>
                  <a:srgbClr val="000000"/>
                </a:solidFill>
                <a:latin typeface="Arial"/>
              </a:rPr>
              <a:t> </a:t>
            </a:r>
            <a:r>
              <a:rPr lang="it-IT" sz="1200" b="0" strike="noStrike" spc="-1" dirty="0" err="1">
                <a:solidFill>
                  <a:srgbClr val="000000"/>
                </a:solidFill>
                <a:latin typeface="Arial"/>
              </a:rPr>
              <a:t>outlook</a:t>
            </a:r>
            <a:r>
              <a:rPr lang="it-IT" sz="1200" b="0" strike="noStrike" spc="-1" dirty="0">
                <a:solidFill>
                  <a:srgbClr val="000000"/>
                </a:solidFill>
                <a:latin typeface="Arial"/>
              </a:rPr>
              <a:t>, </a:t>
            </a:r>
            <a:r>
              <a:rPr lang="it-IT" sz="1200" b="0" strike="noStrike" spc="-1" dirty="0" err="1">
                <a:solidFill>
                  <a:srgbClr val="000000"/>
                </a:solidFill>
                <a:latin typeface="Arial"/>
              </a:rPr>
              <a:t>essentially</a:t>
            </a:r>
            <a:r>
              <a:rPr lang="it-IT" sz="1200" b="0" strike="noStrike" spc="-1" dirty="0">
                <a:solidFill>
                  <a:srgbClr val="000000"/>
                </a:solidFill>
                <a:latin typeface="Arial"/>
              </a:rPr>
              <a:t> from a </a:t>
            </a:r>
            <a:r>
              <a:rPr lang="it-IT" sz="1200" b="0" strike="noStrike" spc="-1" dirty="0" err="1">
                <a:solidFill>
                  <a:srgbClr val="000000"/>
                </a:solidFill>
                <a:latin typeface="Arial"/>
              </a:rPr>
              <a:t>practical</a:t>
            </a:r>
            <a:r>
              <a:rPr lang="it-IT" sz="1200" b="0" strike="noStrike" spc="-1" dirty="0">
                <a:solidFill>
                  <a:srgbClr val="000000"/>
                </a:solidFill>
                <a:latin typeface="Arial"/>
              </a:rPr>
              <a:t>-operative </a:t>
            </a:r>
            <a:r>
              <a:rPr lang="it-IT" sz="1200" b="0" strike="noStrike" spc="-1" dirty="0" err="1">
                <a:solidFill>
                  <a:srgbClr val="000000"/>
                </a:solidFill>
                <a:latin typeface="Arial"/>
              </a:rPr>
              <a:t>point</a:t>
            </a:r>
            <a:r>
              <a:rPr lang="it-IT" sz="1200" b="0" strike="noStrike" spc="-1" dirty="0">
                <a:solidFill>
                  <a:srgbClr val="000000"/>
                </a:solidFill>
                <a:latin typeface="Arial"/>
              </a:rPr>
              <a:t> of </a:t>
            </a:r>
            <a:r>
              <a:rPr lang="it-IT" sz="1200" b="0" strike="noStrike" spc="-1" dirty="0" err="1">
                <a:solidFill>
                  <a:srgbClr val="000000"/>
                </a:solidFill>
                <a:latin typeface="Arial"/>
              </a:rPr>
              <a:t>view</a:t>
            </a:r>
            <a:r>
              <a:rPr lang="it-IT" sz="1200" b="0" strike="noStrike" spc="-1" dirty="0">
                <a:solidFill>
                  <a:srgbClr val="000000"/>
                </a:solidFill>
                <a:latin typeface="Arial"/>
              </a:rPr>
              <a:t>, on the </a:t>
            </a:r>
            <a:r>
              <a:rPr lang="it-IT" sz="1200" b="0" strike="noStrike" spc="-1" dirty="0" err="1">
                <a:solidFill>
                  <a:srgbClr val="000000"/>
                </a:solidFill>
                <a:latin typeface="Arial"/>
              </a:rPr>
              <a:t>specific</a:t>
            </a:r>
            <a:r>
              <a:rPr lang="it-IT" sz="1200" b="0" strike="noStrike" spc="-1" dirty="0">
                <a:solidFill>
                  <a:srgbClr val="000000"/>
                </a:solidFill>
                <a:latin typeface="Arial"/>
              </a:rPr>
              <a:t> </a:t>
            </a:r>
            <a:r>
              <a:rPr lang="it-IT" sz="1200" b="0" strike="noStrike" spc="-1" dirty="0" err="1">
                <a:solidFill>
                  <a:srgbClr val="000000"/>
                </a:solidFill>
                <a:latin typeface="Arial"/>
              </a:rPr>
              <a:t>procedures</a:t>
            </a:r>
            <a:r>
              <a:rPr lang="it-IT" sz="1200" b="0" strike="noStrike" spc="-1" dirty="0">
                <a:solidFill>
                  <a:srgbClr val="000000"/>
                </a:solidFill>
                <a:latin typeface="Arial"/>
              </a:rPr>
              <a:t> </a:t>
            </a:r>
            <a:r>
              <a:rPr lang="it-IT" sz="1200" b="0" strike="noStrike" spc="-1" dirty="0" err="1">
                <a:solidFill>
                  <a:srgbClr val="000000"/>
                </a:solidFill>
                <a:latin typeface="Arial"/>
              </a:rPr>
              <a:t>needed</a:t>
            </a:r>
            <a:r>
              <a:rPr lang="it-IT" sz="1200" b="0" strike="noStrike" spc="-1" dirty="0">
                <a:solidFill>
                  <a:srgbClr val="000000"/>
                </a:solidFill>
                <a:latin typeface="Arial"/>
              </a:rPr>
              <a:t> for </a:t>
            </a:r>
            <a:r>
              <a:rPr lang="it-IT" sz="1200" b="0" strike="noStrike" spc="-1" dirty="0" err="1">
                <a:solidFill>
                  <a:srgbClr val="000000"/>
                </a:solidFill>
                <a:latin typeface="Arial"/>
              </a:rPr>
              <a:t>each</a:t>
            </a:r>
            <a:r>
              <a:rPr lang="it-IT" sz="1200" b="0" strike="noStrike" spc="-1" dirty="0">
                <a:solidFill>
                  <a:srgbClr val="000000"/>
                </a:solidFill>
                <a:latin typeface="Arial"/>
              </a:rPr>
              <a:t> </a:t>
            </a:r>
            <a:r>
              <a:rPr lang="it-IT" sz="1200" b="0" strike="noStrike" spc="-1" dirty="0" err="1">
                <a:solidFill>
                  <a:srgbClr val="000000"/>
                </a:solidFill>
                <a:latin typeface="Arial"/>
              </a:rPr>
              <a:t>cooperation</a:t>
            </a:r>
            <a:r>
              <a:rPr lang="it-IT" sz="1200" b="0" strike="noStrike" spc="-1" dirty="0">
                <a:solidFill>
                  <a:srgbClr val="000000"/>
                </a:solidFill>
                <a:latin typeface="Arial"/>
              </a:rPr>
              <a:t> </a:t>
            </a:r>
            <a:r>
              <a:rPr lang="it-IT" sz="1200" b="0" strike="noStrike" spc="-1" dirty="0" err="1">
                <a:solidFill>
                  <a:srgbClr val="000000"/>
                </a:solidFill>
                <a:latin typeface="Arial"/>
              </a:rPr>
              <a:t>channel</a:t>
            </a:r>
            <a:r>
              <a:rPr lang="it-IT" sz="1200" b="0" strike="noStrike" spc="-1" dirty="0">
                <a:solidFill>
                  <a:srgbClr val="000000"/>
                </a:solidFill>
                <a:latin typeface="Arial"/>
              </a:rPr>
              <a:t>. </a:t>
            </a:r>
            <a:r>
              <a:rPr lang="it-IT" sz="1200" b="0" strike="noStrike" spc="-1" dirty="0" err="1">
                <a:solidFill>
                  <a:srgbClr val="000000"/>
                </a:solidFill>
                <a:latin typeface="Arial"/>
              </a:rPr>
              <a:t>It</a:t>
            </a:r>
            <a:r>
              <a:rPr lang="it-IT" sz="1200" b="0" strike="noStrike" spc="-1" dirty="0">
                <a:solidFill>
                  <a:srgbClr val="000000"/>
                </a:solidFill>
                <a:latin typeface="Arial"/>
              </a:rPr>
              <a:t> </a:t>
            </a:r>
            <a:r>
              <a:rPr lang="it-IT" sz="1200" b="0" strike="noStrike" spc="-1" dirty="0" err="1">
                <a:solidFill>
                  <a:srgbClr val="000000"/>
                </a:solidFill>
                <a:latin typeface="Arial"/>
              </a:rPr>
              <a:t>also</a:t>
            </a:r>
            <a:r>
              <a:rPr lang="it-IT" sz="1200" b="0" strike="noStrike" spc="-1" dirty="0">
                <a:solidFill>
                  <a:srgbClr val="000000"/>
                </a:solidFill>
                <a:latin typeface="Arial"/>
              </a:rPr>
              <a:t> </a:t>
            </a:r>
            <a:r>
              <a:rPr lang="it-IT" sz="1200" b="0" strike="noStrike" spc="-1" dirty="0" err="1">
                <a:solidFill>
                  <a:srgbClr val="000000"/>
                </a:solidFill>
                <a:latin typeface="Arial"/>
              </a:rPr>
              <a:t>provides</a:t>
            </a:r>
            <a:r>
              <a:rPr lang="it-IT" sz="1200" b="0" strike="noStrike" spc="-1" dirty="0">
                <a:solidFill>
                  <a:srgbClr val="000000"/>
                </a:solidFill>
                <a:latin typeface="Arial"/>
              </a:rPr>
              <a:t> accurate and </a:t>
            </a:r>
            <a:r>
              <a:rPr lang="it-IT" sz="1200" b="0" strike="noStrike" spc="-1" dirty="0" err="1">
                <a:solidFill>
                  <a:srgbClr val="000000"/>
                </a:solidFill>
                <a:latin typeface="Arial"/>
              </a:rPr>
              <a:t>exhaustive</a:t>
            </a:r>
            <a:r>
              <a:rPr lang="it-IT" sz="1200" b="0" strike="noStrike" spc="-1" dirty="0">
                <a:solidFill>
                  <a:srgbClr val="000000"/>
                </a:solidFill>
                <a:latin typeface="Arial"/>
              </a:rPr>
              <a:t> </a:t>
            </a:r>
            <a:r>
              <a:rPr lang="it-IT" sz="1200" b="0" strike="noStrike" spc="-1" dirty="0" err="1">
                <a:solidFill>
                  <a:srgbClr val="000000"/>
                </a:solidFill>
                <a:latin typeface="Arial"/>
              </a:rPr>
              <a:t>guidelines</a:t>
            </a:r>
            <a:r>
              <a:rPr lang="it-IT" sz="1200" b="0" strike="noStrike" spc="-1" dirty="0">
                <a:solidFill>
                  <a:srgbClr val="000000"/>
                </a:solidFill>
                <a:latin typeface="Arial"/>
              </a:rPr>
              <a:t>, in </a:t>
            </a:r>
            <a:r>
              <a:rPr lang="it-IT" sz="1200" b="0" strike="noStrike" spc="-1" dirty="0" err="1">
                <a:solidFill>
                  <a:srgbClr val="000000"/>
                </a:solidFill>
                <a:latin typeface="Arial"/>
              </a:rPr>
              <a:t>order</a:t>
            </a:r>
            <a:r>
              <a:rPr lang="it-IT" sz="1200" b="0" strike="noStrike" spc="-1" dirty="0">
                <a:solidFill>
                  <a:srgbClr val="000000"/>
                </a:solidFill>
                <a:latin typeface="Arial"/>
              </a:rPr>
              <a:t> to </a:t>
            </a:r>
            <a:r>
              <a:rPr lang="it-IT" sz="1200" b="0" strike="noStrike" spc="-1" dirty="0" err="1">
                <a:solidFill>
                  <a:srgbClr val="000000"/>
                </a:solidFill>
                <a:latin typeface="Arial"/>
              </a:rPr>
              <a:t>raise</a:t>
            </a:r>
            <a:r>
              <a:rPr lang="it-IT" sz="1200" b="0" strike="noStrike" spc="-1" dirty="0">
                <a:solidFill>
                  <a:srgbClr val="000000"/>
                </a:solidFill>
                <a:latin typeface="Arial"/>
              </a:rPr>
              <a:t> </a:t>
            </a:r>
            <a:r>
              <a:rPr lang="it-IT" sz="1200" b="0" strike="noStrike" spc="-1" dirty="0" err="1">
                <a:solidFill>
                  <a:srgbClr val="000000"/>
                </a:solidFill>
                <a:latin typeface="Arial"/>
              </a:rPr>
              <a:t>awareness</a:t>
            </a:r>
            <a:r>
              <a:rPr lang="it-IT" sz="1200" b="0" strike="noStrike" spc="-1" dirty="0">
                <a:solidFill>
                  <a:srgbClr val="000000"/>
                </a:solidFill>
                <a:latin typeface="Arial"/>
              </a:rPr>
              <a:t> and </a:t>
            </a:r>
            <a:r>
              <a:rPr lang="it-IT" sz="1200" b="0" strike="noStrike" spc="-1" dirty="0" err="1">
                <a:solidFill>
                  <a:srgbClr val="000000"/>
                </a:solidFill>
                <a:latin typeface="Arial"/>
              </a:rPr>
              <a:t>promote</a:t>
            </a:r>
            <a:r>
              <a:rPr lang="it-IT" sz="1200" b="0" strike="noStrike" spc="-1" dirty="0">
                <a:solidFill>
                  <a:srgbClr val="000000"/>
                </a:solidFill>
                <a:latin typeface="Arial"/>
              </a:rPr>
              <a:t> </a:t>
            </a:r>
            <a:r>
              <a:rPr lang="it-IT" sz="1200" b="0" strike="noStrike" spc="-1" dirty="0" err="1">
                <a:solidFill>
                  <a:srgbClr val="000000"/>
                </a:solidFill>
                <a:latin typeface="Arial"/>
              </a:rPr>
              <a:t>international</a:t>
            </a:r>
            <a:r>
              <a:rPr lang="it-IT" sz="1200" b="0" strike="noStrike" spc="-1" dirty="0">
                <a:solidFill>
                  <a:srgbClr val="000000"/>
                </a:solidFill>
                <a:latin typeface="Arial"/>
              </a:rPr>
              <a:t> </a:t>
            </a:r>
            <a:r>
              <a:rPr lang="it-IT" sz="1200" b="0" strike="noStrike" spc="-1" dirty="0" err="1">
                <a:solidFill>
                  <a:srgbClr val="000000"/>
                </a:solidFill>
                <a:latin typeface="Arial"/>
              </a:rPr>
              <a:t>cooperation</a:t>
            </a:r>
            <a:r>
              <a:rPr lang="it-IT" sz="1200" b="0" strike="noStrike" spc="-1" dirty="0">
                <a:solidFill>
                  <a:srgbClr val="000000"/>
                </a:solidFill>
                <a:latin typeface="Arial"/>
              </a:rPr>
              <a:t>, </a:t>
            </a:r>
            <a:r>
              <a:rPr lang="it-IT" sz="1200" b="0" strike="noStrike" spc="-1" dirty="0" err="1">
                <a:solidFill>
                  <a:srgbClr val="000000"/>
                </a:solidFill>
                <a:latin typeface="Arial"/>
              </a:rPr>
              <a:t>thus</a:t>
            </a:r>
            <a:r>
              <a:rPr lang="it-IT" sz="1200" b="0" strike="noStrike" spc="-1" dirty="0">
                <a:solidFill>
                  <a:srgbClr val="000000"/>
                </a:solidFill>
                <a:latin typeface="Arial"/>
              </a:rPr>
              <a:t> </a:t>
            </a:r>
            <a:r>
              <a:rPr lang="it-IT" sz="1200" b="0" strike="noStrike" spc="-1" dirty="0" err="1">
                <a:solidFill>
                  <a:srgbClr val="000000"/>
                </a:solidFill>
                <a:latin typeface="Arial"/>
              </a:rPr>
              <a:t>contributing</a:t>
            </a:r>
            <a:r>
              <a:rPr lang="it-IT" sz="1200" b="0" strike="noStrike" spc="-1" dirty="0">
                <a:solidFill>
                  <a:srgbClr val="000000"/>
                </a:solidFill>
                <a:latin typeface="Arial"/>
              </a:rPr>
              <a:t> to the medium/long </a:t>
            </a:r>
            <a:r>
              <a:rPr lang="it-IT" sz="1200" b="0" strike="noStrike" spc="-1" dirty="0" err="1">
                <a:solidFill>
                  <a:srgbClr val="000000"/>
                </a:solidFill>
                <a:latin typeface="Arial"/>
              </a:rPr>
              <a:t>term</a:t>
            </a:r>
            <a:r>
              <a:rPr lang="it-IT" sz="1200" b="0" strike="noStrike" spc="-1" dirty="0">
                <a:solidFill>
                  <a:srgbClr val="000000"/>
                </a:solidFill>
                <a:latin typeface="Arial"/>
              </a:rPr>
              <a:t> </a:t>
            </a:r>
            <a:r>
              <a:rPr lang="it-IT" sz="1200" b="0" strike="noStrike" spc="-1" dirty="0" err="1">
                <a:solidFill>
                  <a:srgbClr val="000000"/>
                </a:solidFill>
                <a:latin typeface="Arial"/>
              </a:rPr>
              <a:t>strategy</a:t>
            </a:r>
            <a:r>
              <a:rPr lang="it-IT" sz="1200" b="0" strike="noStrike" spc="-1" dirty="0">
                <a:solidFill>
                  <a:srgbClr val="000000"/>
                </a:solidFill>
                <a:latin typeface="Arial"/>
              </a:rPr>
              <a:t> of </a:t>
            </a:r>
            <a:r>
              <a:rPr lang="it-IT" sz="1200" b="0" strike="noStrike" spc="-1" dirty="0" err="1">
                <a:solidFill>
                  <a:srgbClr val="000000"/>
                </a:solidFill>
                <a:latin typeface="Arial"/>
              </a:rPr>
              <a:t>consolidating</a:t>
            </a:r>
            <a:r>
              <a:rPr lang="it-IT" sz="1200" b="0" strike="noStrike" spc="-1" dirty="0">
                <a:solidFill>
                  <a:srgbClr val="000000"/>
                </a:solidFill>
                <a:latin typeface="Arial"/>
              </a:rPr>
              <a:t> and </a:t>
            </a:r>
            <a:r>
              <a:rPr lang="it-IT" sz="1200" b="0" strike="noStrike" spc="-1" dirty="0" err="1">
                <a:solidFill>
                  <a:srgbClr val="000000"/>
                </a:solidFill>
                <a:latin typeface="Arial"/>
              </a:rPr>
              <a:t>strengthening</a:t>
            </a:r>
            <a:r>
              <a:rPr lang="it-IT" sz="1200" b="0" strike="noStrike" spc="-1" dirty="0">
                <a:solidFill>
                  <a:srgbClr val="000000"/>
                </a:solidFill>
                <a:latin typeface="Arial"/>
              </a:rPr>
              <a:t> the </a:t>
            </a:r>
            <a:r>
              <a:rPr lang="it-IT" sz="1200" b="0" strike="noStrike" spc="-1" dirty="0" err="1">
                <a:solidFill>
                  <a:srgbClr val="000000"/>
                </a:solidFill>
                <a:latin typeface="Arial"/>
              </a:rPr>
              <a:t>international</a:t>
            </a:r>
            <a:r>
              <a:rPr lang="it-IT" sz="1200" b="0" strike="noStrike" spc="-1" dirty="0">
                <a:solidFill>
                  <a:srgbClr val="000000"/>
                </a:solidFill>
                <a:latin typeface="Arial"/>
              </a:rPr>
              <a:t> </a:t>
            </a:r>
            <a:r>
              <a:rPr lang="it-IT" sz="1200" b="0" strike="noStrike" spc="-1" dirty="0" err="1">
                <a:solidFill>
                  <a:srgbClr val="000000"/>
                </a:solidFill>
                <a:latin typeface="Arial"/>
              </a:rPr>
              <a:t>outreach</a:t>
            </a:r>
            <a:r>
              <a:rPr lang="it-IT" sz="1200" b="0" strike="noStrike" spc="-1" dirty="0">
                <a:solidFill>
                  <a:srgbClr val="000000"/>
                </a:solidFill>
                <a:latin typeface="Arial"/>
              </a:rPr>
              <a:t> of the </a:t>
            </a:r>
            <a:r>
              <a:rPr lang="it-IT" sz="1200" b="0" strike="noStrike" spc="-1" dirty="0" err="1">
                <a:solidFill>
                  <a:srgbClr val="000000"/>
                </a:solidFill>
                <a:latin typeface="Arial"/>
              </a:rPr>
              <a:t>Corps</a:t>
            </a:r>
            <a:r>
              <a:rPr lang="it-IT" sz="1200" b="0" strike="noStrike" spc="-1" dirty="0">
                <a:solidFill>
                  <a:srgbClr val="000000"/>
                </a:solidFill>
                <a:latin typeface="Arial"/>
              </a:rPr>
              <a:t>.   </a:t>
            </a:r>
            <a:endParaRPr lang="en-GB" sz="1200" b="0" strike="noStrike" spc="-1" dirty="0">
              <a:solidFill>
                <a:srgbClr val="000000"/>
              </a:solidFill>
              <a:latin typeface="Arial"/>
            </a:endParaRPr>
          </a:p>
          <a:p>
            <a:pPr marL="216000" indent="0">
              <a:lnSpc>
                <a:spcPct val="100000"/>
              </a:lnSpc>
              <a:buNone/>
              <a:tabLst>
                <a:tab pos="0" algn="l"/>
              </a:tabLst>
            </a:pPr>
            <a:endParaRPr lang="en-GB" sz="2000" b="0" strike="noStrike" spc="-1" dirty="0">
              <a:solidFill>
                <a:srgbClr val="000000"/>
              </a:solidFill>
              <a:latin typeface="Arial"/>
            </a:endParaRPr>
          </a:p>
        </p:txBody>
      </p:sp>
      <p:sp>
        <p:nvSpPr>
          <p:cNvPr id="1692" name="PlaceHolder 3"/>
          <p:cNvSpPr>
            <a:spLocks noGrp="1"/>
          </p:cNvSpPr>
          <p:nvPr>
            <p:ph type="sldNum" idx="25"/>
          </p:nvPr>
        </p:nvSpPr>
        <p:spPr>
          <a:xfrm>
            <a:off x="3848760" y="9433080"/>
            <a:ext cx="2943000" cy="496800"/>
          </a:xfrm>
          <a:prstGeom prst="rect">
            <a:avLst/>
          </a:prstGeom>
          <a:noFill/>
          <a:ln w="0">
            <a:noFill/>
          </a:ln>
        </p:spPr>
        <p:txBody>
          <a:bodyPr lIns="0" tIns="0" rIns="0" bIns="0" numCol="1" spcCol="0" anchor="b">
            <a:noAutofit/>
          </a:bodyPr>
          <a:lstStyle>
            <a:lvl1pPr indent="0" algn="r">
              <a:lnSpc>
                <a:spcPct val="100000"/>
              </a:lnSpc>
              <a:buNone/>
              <a:tabLst>
                <a:tab pos="0" algn="l"/>
              </a:tabLst>
              <a:defRPr lang="en-GB" sz="1200" b="0" strike="noStrike" spc="-1">
                <a:solidFill>
                  <a:srgbClr val="000000"/>
                </a:solidFill>
                <a:latin typeface="Arial"/>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88EA2C66-4577-4110-8FD6-78478411B1FC}" type="slidenum">
              <a:rPr kumimoji="0" lang="en-GB" sz="1200" b="0" i="0" u="none" strike="noStrike" kern="1200" cap="none" spc="-1"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4</a:t>
            </a:fld>
            <a:endParaRPr kumimoji="0" lang="en-GB" sz="12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431615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919704">
              <a:defRPr/>
            </a:pPr>
            <a:endParaRPr lang="it-IT" dirty="0">
              <a:solidFill>
                <a:prstClr val="black"/>
              </a:solidFill>
            </a:endParaRPr>
          </a:p>
        </p:txBody>
      </p:sp>
      <p:sp>
        <p:nvSpPr>
          <p:cNvPr id="4" name="Segnaposto numero diapositiva 3"/>
          <p:cNvSpPr>
            <a:spLocks noGrp="1"/>
          </p:cNvSpPr>
          <p:nvPr>
            <p:ph type="sldNum" sz="quarter" idx="10"/>
          </p:nvPr>
        </p:nvSpPr>
        <p:spPr/>
        <p:txBody>
          <a:bodyPr/>
          <a:lstStyle/>
          <a:p>
            <a:fld id="{33DFD992-C3FE-4D2A-B9E4-2EEDFAB2E583}" type="slidenum">
              <a:rPr lang="it-IT" smtClean="0"/>
              <a:t>32</a:t>
            </a:fld>
            <a:endParaRPr lang="it-IT"/>
          </a:p>
        </p:txBody>
      </p:sp>
    </p:spTree>
    <p:extLst>
      <p:ext uri="{BB962C8B-B14F-4D97-AF65-F5344CB8AC3E}">
        <p14:creationId xmlns:p14="http://schemas.microsoft.com/office/powerpoint/2010/main" val="2180210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596925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49923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8434588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r>
              <a:rPr lang="it-IT" sz="1200" b="0" kern="1200" dirty="0">
                <a:solidFill>
                  <a:schemeClr val="tx1"/>
                </a:solidFill>
                <a:effectLst/>
                <a:latin typeface="+mn-lt"/>
                <a:ea typeface="+mn-ea"/>
                <a:cs typeface="+mn-cs"/>
              </a:rPr>
              <a:t>L’acronimo C.L.O.</a:t>
            </a:r>
            <a:r>
              <a:rPr lang="it-IT" sz="1200" b="0" kern="1200" baseline="0" dirty="0">
                <a:solidFill>
                  <a:schemeClr val="tx1"/>
                </a:solidFill>
                <a:effectLst/>
                <a:latin typeface="+mn-lt"/>
                <a:ea typeface="+mn-ea"/>
                <a:cs typeface="+mn-cs"/>
              </a:rPr>
              <a:t> sta per </a:t>
            </a:r>
            <a:r>
              <a:rPr lang="it-IT" sz="1200" b="0" i="1" kern="1200" baseline="0" dirty="0">
                <a:solidFill>
                  <a:schemeClr val="tx1"/>
                </a:solidFill>
                <a:effectLst/>
                <a:latin typeface="+mn-lt"/>
                <a:ea typeface="+mn-ea"/>
                <a:cs typeface="+mn-cs"/>
              </a:rPr>
              <a:t>Central Liaison Office </a:t>
            </a:r>
            <a:r>
              <a:rPr lang="it-IT" sz="1200" b="0" i="0" kern="1200" baseline="0" dirty="0">
                <a:solidFill>
                  <a:schemeClr val="tx1"/>
                </a:solidFill>
                <a:effectLst/>
                <a:latin typeface="+mn-lt"/>
                <a:ea typeface="+mn-ea"/>
                <a:cs typeface="+mn-cs"/>
              </a:rPr>
              <a:t>ovvero Ufficio Centrale di Collegamento, istituito presso la Direzione Relazioni Internazionali del Dipartimento delle Finanze.</a:t>
            </a:r>
          </a:p>
          <a:p>
            <a:r>
              <a:rPr lang="it-IT" sz="1200" b="0" i="0" kern="1200" baseline="0" dirty="0">
                <a:solidFill>
                  <a:schemeClr val="tx1"/>
                </a:solidFill>
                <a:effectLst/>
                <a:latin typeface="+mn-lt"/>
                <a:ea typeface="+mn-ea"/>
                <a:cs typeface="+mn-cs"/>
              </a:rPr>
              <a:t>Il Corpo è, unitamente alle Agenzie fiscali, </a:t>
            </a:r>
            <a:r>
              <a:rPr lang="it-IT" sz="1200" b="1" i="0" kern="1200" baseline="0" dirty="0">
                <a:solidFill>
                  <a:schemeClr val="tx1"/>
                </a:solidFill>
                <a:effectLst/>
                <a:latin typeface="+mn-lt"/>
                <a:ea typeface="+mn-ea"/>
                <a:cs typeface="+mn-cs"/>
              </a:rPr>
              <a:t>Servizio di Collegamento.</a:t>
            </a:r>
            <a:endParaRPr lang="it-IT" sz="1200" b="1"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8091748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sz="1200" b="0" i="0" u="none" strike="noStrike" kern="1200" baseline="0" dirty="0">
              <a:solidFill>
                <a:schemeClr val="tx1"/>
              </a:solidFill>
              <a:effectLst/>
              <a:latin typeface="+mn-lt"/>
              <a:ea typeface="+mn-ea"/>
              <a:cs typeface="+mn-cs"/>
            </a:endParaRPr>
          </a:p>
        </p:txBody>
      </p:sp>
    </p:spTree>
    <p:extLst>
      <p:ext uri="{BB962C8B-B14F-4D97-AF65-F5344CB8AC3E}">
        <p14:creationId xmlns:p14="http://schemas.microsoft.com/office/powerpoint/2010/main" val="1787826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Rectangle 6"/>
          <p:cNvSpPr>
            <a:spLocks noGrp="1" noChangeArrowheads="1"/>
          </p:cNvSpPr>
          <p:nvPr>
            <p:ph type="sldNum"/>
          </p:nvPr>
        </p:nvSpPr>
        <p:spPr>
          <a:ln/>
        </p:spPr>
        <p:txBody>
          <a:bodyPr/>
          <a:lstStyle/>
          <a:p>
            <a:fld id="{3D5FD28F-0C4F-4EDB-B9C0-FF60C0215956}" type="slidenum">
              <a:rPr lang="it-IT" altLang="it-IT"/>
              <a:pPr/>
              <a:t>43</a:t>
            </a:fld>
            <a:endParaRPr lang="it-IT" altLang="it-IT"/>
          </a:p>
        </p:txBody>
      </p:sp>
      <p:sp>
        <p:nvSpPr>
          <p:cNvPr id="16385" name="Rectangle 1"/>
          <p:cNvSpPr txBox="1">
            <a:spLocks noGrp="1" noRot="1" noChangeAspect="1" noChangeArrowheads="1"/>
          </p:cNvSpPr>
          <p:nvPr>
            <p:ph type="sldImg"/>
          </p:nvPr>
        </p:nvSpPr>
        <p:spPr bwMode="auto">
          <a:xfrm>
            <a:off x="574675" y="1336675"/>
            <a:ext cx="6411913" cy="36068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6386" name="Text Box 2"/>
          <p:cNvSpPr txBox="1">
            <a:spLocks noGrp="1" noChangeArrowheads="1"/>
          </p:cNvSpPr>
          <p:nvPr>
            <p:ph type="body" idx="1"/>
          </p:nvPr>
        </p:nvSpPr>
        <p:spPr bwMode="auto">
          <a:xfrm>
            <a:off x="755650" y="5145088"/>
            <a:ext cx="6048375" cy="42100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160" tIns="46080" rIns="92160" bIns="46080"/>
          <a:lstStyle/>
          <a:p>
            <a:pPr marL="215900" indent="-215900" algn="just" eaLnBrk="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r>
              <a:rPr lang="it-IT" altLang="it-IT" sz="2000">
                <a:latin typeface="Arial" panose="020B0604020202020204" pitchFamily="34" charset="0"/>
                <a:ea typeface="Microsoft YaHei" panose="020B0503020204020204" pitchFamily="34" charset="-122"/>
              </a:rPr>
              <a:t>Nel 1952 è stata istituita a Bruxelles l’Organizzazione Mondiale delle Dogane (Wco - </a:t>
            </a:r>
            <a:r>
              <a:rPr lang="it-IT" altLang="it-IT" sz="2000" i="1">
                <a:latin typeface="Arial" panose="020B0604020202020204" pitchFamily="34" charset="0"/>
                <a:ea typeface="Microsoft YaHei" panose="020B0503020204020204" pitchFamily="34" charset="-122"/>
              </a:rPr>
              <a:t>World Customs Organization</a:t>
            </a:r>
            <a:r>
              <a:rPr lang="it-IT" altLang="it-IT" sz="2000">
                <a:latin typeface="Arial" panose="020B0604020202020204" pitchFamily="34" charset="0"/>
                <a:ea typeface="Microsoft YaHei" panose="020B0503020204020204" pitchFamily="34" charset="-122"/>
              </a:rPr>
              <a:t>), come Consiglio di Cooperazione Doganale con la partecipazione di 17 Paesi e che oggi conta 182 membri in tutto il mondo; l’OMD </a:t>
            </a:r>
            <a:r>
              <a:rPr lang="it-IT" altLang="it-IT">
                <a:latin typeface="+mn-lt" charset="0"/>
                <a:cs typeface="+mn-ea" charset="0"/>
              </a:rPr>
              <a:t>è un organo intergovernativo indipendente, la cui missione è migliorare l'efficacia e l'efficienza delle amministrazioni doganali.</a:t>
            </a:r>
          </a:p>
          <a:p>
            <a:pPr marL="215900" indent="-215900" algn="just" eaLnBrk="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endParaRPr lang="it-IT" altLang="it-IT">
              <a:latin typeface="+mn-lt" charset="0"/>
              <a:cs typeface="+mn-ea" charset="0"/>
            </a:endParaRP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r>
              <a:rPr lang="en-US" altLang="it-IT" i="1">
                <a:latin typeface="+mn-lt" charset="0"/>
                <a:cs typeface="+mn-ea" charset="0"/>
              </a:rPr>
              <a:t>The World Customs Organization (WCO) has developed a framework for Customs cooperation which consists of different binding and non-binding (</a:t>
            </a:r>
            <a:r>
              <a:rPr lang="it-IT" altLang="it-IT">
                <a:latin typeface="+mn-lt" charset="0"/>
                <a:cs typeface="+mn-ea" charset="0"/>
              </a:rPr>
              <a:t>1953 </a:t>
            </a:r>
            <a:r>
              <a:rPr lang="it-IT" altLang="it-IT" i="1">
                <a:latin typeface="+mn-lt" charset="0"/>
                <a:cs typeface="+mn-ea" charset="0"/>
              </a:rPr>
              <a:t>Council Recommendation on Mutual Administrative Assistance</a:t>
            </a:r>
            <a:r>
              <a:rPr lang="it-IT" altLang="it-IT">
                <a:latin typeface="+mn-lt" charset="0"/>
                <a:cs typeface="+mn-ea" charset="0"/>
              </a:rPr>
              <a:t>; 2000 </a:t>
            </a:r>
            <a:r>
              <a:rPr lang="it-IT" altLang="it-IT" i="1">
                <a:latin typeface="+mn-lt" charset="0"/>
                <a:cs typeface="+mn-ea" charset="0"/>
              </a:rPr>
              <a:t>Cyprus Declaration</a:t>
            </a:r>
            <a:r>
              <a:rPr lang="it-IT" altLang="it-IT">
                <a:latin typeface="+mn-lt" charset="0"/>
                <a:cs typeface="+mn-ea" charset="0"/>
              </a:rPr>
              <a:t>)  </a:t>
            </a:r>
            <a:r>
              <a:rPr lang="en-US" altLang="it-IT" i="1">
                <a:latin typeface="+mn-lt" charset="0"/>
                <a:cs typeface="+mn-ea" charset="0"/>
              </a:rPr>
              <a:t>instruments.</a:t>
            </a: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endParaRPr lang="it-IT" altLang="it-IT">
              <a:latin typeface="+mn-lt" charset="0"/>
              <a:cs typeface="+mn-ea" charset="0"/>
            </a:endParaRP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endParaRPr lang="it-IT" altLang="it-IT">
              <a:latin typeface="+mn-lt" charset="0"/>
              <a:cs typeface="+mn-ea" charset="0"/>
            </a:endParaRP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r>
              <a:rPr lang="it-IT" altLang="it-IT">
                <a:latin typeface="+mn-lt" charset="0"/>
                <a:cs typeface="+mn-ea" charset="0"/>
              </a:rPr>
              <a:t>La </a:t>
            </a:r>
            <a:r>
              <a:rPr lang="it-IT" altLang="it-IT" sz="2000">
                <a:latin typeface="+mn-lt" charset="0"/>
                <a:cs typeface="+mn-ea" charset="0"/>
              </a:rPr>
              <a:t>raccomandazione del Consiglio di cooperazione doganale (di seguito denominato «CCD») sull’assistenza amministrativa reciproca del 5 dicembre 1953 è ancora citata nel preambolo dell’accordo di cooperazione e di assistenza amministrativa reciproca in materia doganale tra la Comunità europea e il governo del Giappone, firmato a Bruxelles il 28 gennaio 2008; quello tra l’UE e il Canada del 1998; tra l’UE e la Nuova Zelanda del 2018 (oltre che in accordi intergovernativi quali ad esempio Italia/Turchia del 2001)</a:t>
            </a: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endParaRPr lang="it-IT" altLang="it-IT" sz="2000">
              <a:latin typeface="+mn-lt" charset="0"/>
              <a:cs typeface="+mn-ea" charset="0"/>
            </a:endParaRPr>
          </a:p>
          <a:p>
            <a:pPr algn="just" eaLnBrk="1" hangingPunct="1">
              <a:spcBef>
                <a:spcPts val="13"/>
              </a:spcBef>
              <a:spcAft>
                <a:spcPts val="13"/>
              </a:spcAft>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pPr>
            <a:r>
              <a:rPr lang="it-IT" altLang="it-IT" sz="2000">
                <a:latin typeface="+mn-lt" charset="0"/>
                <a:cs typeface="+mn-ea" charset="0"/>
              </a:rPr>
              <a:t>La </a:t>
            </a:r>
            <a:r>
              <a:rPr lang="en-US" altLang="it-IT" sz="2000" i="1">
                <a:latin typeface="+mn-lt" charset="0"/>
                <a:cs typeface="+mn-ea" charset="0"/>
              </a:rPr>
              <a:t>Convention on mutual administrative assistance for the prevention, investigation and repression of Customs offences </a:t>
            </a:r>
            <a:r>
              <a:rPr lang="en-US" altLang="it-IT" sz="2000">
                <a:latin typeface="+mn-lt" charset="0"/>
                <a:cs typeface="+mn-ea" charset="0"/>
              </a:rPr>
              <a:t>(Nairobi, 9 June 1977) </a:t>
            </a:r>
            <a:r>
              <a:rPr lang="it-IT" altLang="it-IT" sz="2000">
                <a:latin typeface="+mn-lt" charset="0"/>
                <a:cs typeface="+mn-ea" charset="0"/>
              </a:rPr>
              <a:t>è invece richiamata negli accordi intergovernativi firmati dall’Italia con Paesi extra-UE (es. Etiopia del 2008; Azerbaijan del 2006; Giordania del 2007; Russia del 1998 ecc)</a:t>
            </a:r>
          </a:p>
        </p:txBody>
      </p:sp>
      <p:sp>
        <p:nvSpPr>
          <p:cNvPr id="16387" name="Text Box 3"/>
          <p:cNvSpPr txBox="1">
            <a:spLocks noChangeArrowheads="1"/>
          </p:cNvSpPr>
          <p:nvPr/>
        </p:nvSpPr>
        <p:spPr bwMode="auto">
          <a:xfrm>
            <a:off x="4281488" y="10155238"/>
            <a:ext cx="3275012"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160" tIns="46080" rIns="92160" bIns="46080" anchor="b"/>
          <a:lstStyle>
            <a:lvl1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9pPr>
          </a:lstStyle>
          <a:p>
            <a:pPr algn="r" hangingPunct="1">
              <a:lnSpc>
                <a:spcPct val="100000"/>
              </a:lnSpc>
            </a:pPr>
            <a:fld id="{84B1B1AE-47AB-4414-82F1-DC790CAB25BC}" type="slidenum">
              <a:rPr lang="it-IT" altLang="it-IT" sz="1200">
                <a:latin typeface="+mn-lt" charset="0"/>
                <a:cs typeface="+mn-ea" charset="0"/>
              </a:rPr>
              <a:pPr algn="r" hangingPunct="1">
                <a:lnSpc>
                  <a:spcPct val="100000"/>
                </a:lnSpc>
              </a:pPr>
              <a:t>43</a:t>
            </a:fld>
            <a:endParaRPr lang="it-IT" altLang="it-IT" sz="1200">
              <a:latin typeface="+mn-lt" charset="0"/>
              <a:cs typeface="+mn-ea" charset="0"/>
            </a:endParaRPr>
          </a:p>
        </p:txBody>
      </p:sp>
    </p:spTree>
    <p:extLst>
      <p:ext uri="{BB962C8B-B14F-4D97-AF65-F5344CB8AC3E}">
        <p14:creationId xmlns:p14="http://schemas.microsoft.com/office/powerpoint/2010/main" val="4684854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lgn="just" eaLnBrk="1" hangingPunct="1"/>
            <a:endParaRPr lang="it-IT" sz="1200"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4186AA-C779-4F94-9763-CABF1C03E3AF}"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48081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lgn="just" eaLnBrk="1" hangingPunct="1"/>
            <a:endParaRPr lang="it-IT" sz="1200" dirty="0"/>
          </a:p>
        </p:txBody>
      </p:sp>
      <p:sp>
        <p:nvSpPr>
          <p:cNvPr id="4" name="Segnaposto numero diapositiva 3"/>
          <p:cNvSpPr>
            <a:spLocks noGrp="1"/>
          </p:cNvSpPr>
          <p:nvPr>
            <p:ph type="sldNum" sz="quarter" idx="10"/>
          </p:nvPr>
        </p:nvSpPr>
        <p:spPr/>
        <p:txBody>
          <a:bodyPr/>
          <a:lstStyle/>
          <a:p>
            <a:fld id="{EA4186AA-C779-4F94-9763-CABF1C03E3AF}" type="slidenum">
              <a:rPr lang="it-IT" smtClean="0"/>
              <a:t>49</a:t>
            </a:fld>
            <a:endParaRPr lang="it-IT"/>
          </a:p>
        </p:txBody>
      </p:sp>
    </p:spTree>
    <p:extLst>
      <p:ext uri="{BB962C8B-B14F-4D97-AF65-F5344CB8AC3E}">
        <p14:creationId xmlns:p14="http://schemas.microsoft.com/office/powerpoint/2010/main" val="9530026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PlaceHolder 1"/>
          <p:cNvSpPr>
            <a:spLocks noGrp="1" noRot="1" noChangeAspect="1"/>
          </p:cNvSpPr>
          <p:nvPr>
            <p:ph type="sldImg"/>
          </p:nvPr>
        </p:nvSpPr>
        <p:spPr>
          <a:xfrm>
            <a:off x="357188" y="1241425"/>
            <a:ext cx="5954712" cy="3349625"/>
          </a:xfrm>
          <a:prstGeom prst="rect">
            <a:avLst/>
          </a:prstGeom>
          <a:ln w="0">
            <a:noFill/>
          </a:ln>
        </p:spPr>
      </p:sp>
      <p:sp>
        <p:nvSpPr>
          <p:cNvPr id="186" name="PlaceHolder 2"/>
          <p:cNvSpPr>
            <a:spLocks noGrp="1"/>
          </p:cNvSpPr>
          <p:nvPr>
            <p:ph type="body"/>
          </p:nvPr>
        </p:nvSpPr>
        <p:spPr>
          <a:xfrm>
            <a:off x="667080" y="4777200"/>
            <a:ext cx="5334480" cy="390780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187" name="PlaceHolder 3"/>
          <p:cNvSpPr>
            <a:spLocks noGrp="1"/>
          </p:cNvSpPr>
          <p:nvPr>
            <p:ph type="sldNum" idx="7"/>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5CD08FC1-3B73-43D5-B3EC-64609074751B}" type="slidenum">
              <a:rPr kumimoji="0" lang="en-GB" sz="1200" b="0" i="0" u="none" strike="noStrike" kern="1200" cap="none" spc="-1" normalizeH="0" baseline="0" noProof="0">
                <a:ln>
                  <a:noFill/>
                </a:ln>
                <a:solidFill>
                  <a:srgbClr val="000000"/>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50</a:t>
            </a:fld>
            <a:endParaRPr kumimoji="0" lang="en-GB" sz="12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28697008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5</a:t>
            </a:fld>
            <a:endParaRPr lang="en-US"/>
          </a:p>
        </p:txBody>
      </p:sp>
    </p:spTree>
    <p:extLst>
      <p:ext uri="{BB962C8B-B14F-4D97-AF65-F5344CB8AC3E}">
        <p14:creationId xmlns:p14="http://schemas.microsoft.com/office/powerpoint/2010/main" val="28448375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effectLst>
                  <a:outerShdw blurRad="38100" dist="38100" dir="2700000" algn="tl">
                    <a:srgbClr val="000000">
                      <a:alpha val="43137"/>
                    </a:srgbClr>
                  </a:outerShdw>
                </a:effectLst>
              </a:rPr>
              <a:t>This is a flow</a:t>
            </a:r>
            <a:r>
              <a:rPr lang="en-GB" sz="1200" b="0" baseline="0" dirty="0">
                <a:solidFill>
                  <a:srgbClr val="FF0000"/>
                </a:solidFill>
                <a:effectLst>
                  <a:outerShdw blurRad="38100" dist="38100" dir="2700000" algn="tl">
                    <a:srgbClr val="000000">
                      <a:alpha val="43137"/>
                    </a:srgbClr>
                  </a:outerShdw>
                </a:effectLst>
              </a:rPr>
              <a:t> diagram in which is illustrate the cycle of information exchange.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b="0" dirty="0">
                <a:solidFill>
                  <a:srgbClr val="FF0000"/>
                </a:solidFill>
                <a:effectLst>
                  <a:outerShdw blurRad="38100" dist="38100" dir="2700000" algn="tl">
                    <a:srgbClr val="000000">
                      <a:alpha val="43137"/>
                    </a:srgbClr>
                  </a:outerShdw>
                </a:effectLst>
              </a:rPr>
              <a:t>Our aim</a:t>
            </a:r>
            <a:r>
              <a:rPr lang="en-GB" sz="1200" b="0" baseline="0" dirty="0">
                <a:solidFill>
                  <a:srgbClr val="FF0000"/>
                </a:solidFill>
                <a:effectLst>
                  <a:outerShdw blurRad="38100" dist="38100" dir="2700000" algn="tl">
                    <a:srgbClr val="000000">
                      <a:alpha val="43137"/>
                    </a:srgbClr>
                  </a:outerShdw>
                </a:effectLst>
              </a:rPr>
              <a:t> is to track in order to seize and confiscate all the illicit assets belonging to criminal organizations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200" b="1" dirty="0">
              <a:solidFill>
                <a:srgbClr val="FF0000"/>
              </a:solidFill>
              <a:effectLst>
                <a:outerShdw blurRad="38100" dist="38100" dir="2700000" algn="tl">
                  <a:srgbClr val="000000">
                    <a:alpha val="43137"/>
                  </a:srgbClr>
                </a:outerShdw>
              </a:effectLs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b="1" i="1" dirty="0">
                <a:solidFill>
                  <a:srgbClr val="FF0000"/>
                </a:solidFill>
                <a:effectLst>
                  <a:outerShdw blurRad="38100" dist="38100" dir="2700000" algn="tl">
                    <a:srgbClr val="000000">
                      <a:alpha val="43137"/>
                    </a:srgbClr>
                  </a:outerShdw>
                </a:effectLst>
              </a:rPr>
              <a:t>[[ </a:t>
            </a:r>
            <a:r>
              <a:rPr lang="en-GB" sz="1200" b="1" dirty="0">
                <a:solidFill>
                  <a:srgbClr val="FF0000"/>
                </a:solidFill>
                <a:effectLst>
                  <a:outerShdw blurRad="38100" dist="38100" dir="2700000" algn="tl">
                    <a:srgbClr val="000000">
                      <a:alpha val="43137"/>
                    </a:srgbClr>
                  </a:outerShdw>
                </a:effectLst>
              </a:rPr>
              <a:t>1</a:t>
            </a:r>
            <a:r>
              <a:rPr lang="en-GB" sz="1200" b="0" dirty="0">
                <a:solidFill>
                  <a:srgbClr val="FF0000"/>
                </a:solidFill>
                <a:effectLst>
                  <a:outerShdw blurRad="38100" dist="38100" dir="2700000" algn="tl">
                    <a:srgbClr val="000000">
                      <a:alpha val="43137"/>
                    </a:srgbClr>
                  </a:outerShdw>
                </a:effectLst>
              </a:rPr>
              <a:t>. </a:t>
            </a:r>
            <a:r>
              <a:rPr lang="en-GB" sz="1200" b="1" u="none" dirty="0">
                <a:solidFill>
                  <a:srgbClr val="FF0000"/>
                </a:solidFill>
                <a:effectLst>
                  <a:outerShdw blurRad="38100" dist="38100" dir="2700000" algn="tl">
                    <a:srgbClr val="000000">
                      <a:alpha val="43137"/>
                    </a:srgbClr>
                  </a:outerShdw>
                </a:effectLst>
              </a:rPr>
              <a:t>receiving request</a:t>
            </a:r>
            <a:r>
              <a:rPr lang="en-GB" sz="1200" b="0" dirty="0">
                <a:solidFill>
                  <a:srgbClr val="FF0000"/>
                </a:solidFill>
                <a:effectLst>
                  <a:outerShdw blurRad="38100" dist="38100" dir="2700000" algn="tl">
                    <a:srgbClr val="000000">
                      <a:alpha val="43137"/>
                    </a:srgbClr>
                  </a:outerShdw>
                </a:effectLst>
              </a:rPr>
              <a:t>: </a:t>
            </a:r>
            <a:r>
              <a:rPr lang="en-GB" sz="1200" b="0" dirty="0">
                <a:solidFill>
                  <a:prstClr val="black"/>
                </a:solidFill>
                <a:effectLst>
                  <a:outerShdw blurRad="38100" dist="38100" dir="2700000" algn="tl">
                    <a:srgbClr val="000000">
                      <a:alpha val="43137"/>
                    </a:srgbClr>
                  </a:outerShdw>
                </a:effectLst>
              </a:rPr>
              <a:t>Incoming request via SIENA channel from an EU Member State</a:t>
            </a:r>
            <a:endParaRPr lang="en-GB" sz="1200" b="0" dirty="0">
              <a:solidFill>
                <a:srgbClr val="FF0000"/>
              </a:solidFill>
              <a:effectLst>
                <a:outerShdw blurRad="38100" dist="38100" dir="2700000" algn="tl">
                  <a:srgbClr val="000000">
                    <a:alpha val="43137"/>
                  </a:srgbClr>
                </a:outerShdw>
              </a:effectLst>
            </a:endParaRPr>
          </a:p>
          <a:p>
            <a:pPr algn="just"/>
            <a:r>
              <a:rPr lang="en-GB" sz="1200" b="1" dirty="0">
                <a:solidFill>
                  <a:srgbClr val="FF0000"/>
                </a:solidFill>
                <a:effectLst>
                  <a:outerShdw blurRad="38100" dist="38100" dir="2700000" algn="tl">
                    <a:srgbClr val="000000">
                      <a:alpha val="43137"/>
                    </a:srgbClr>
                  </a:outerShdw>
                </a:effectLst>
              </a:rPr>
              <a:t>2. </a:t>
            </a:r>
            <a:r>
              <a:rPr lang="en-GB" sz="1200" b="1" u="none" dirty="0">
                <a:solidFill>
                  <a:srgbClr val="FF0000"/>
                </a:solidFill>
                <a:effectLst>
                  <a:outerShdw blurRad="38100" dist="38100" dir="2700000" algn="tl">
                    <a:srgbClr val="000000">
                      <a:alpha val="43137"/>
                    </a:srgbClr>
                  </a:outerShdw>
                </a:effectLst>
              </a:rPr>
              <a:t>check of minimal requirements</a:t>
            </a:r>
            <a:r>
              <a:rPr lang="en-GB" sz="1200" b="0" dirty="0">
                <a:solidFill>
                  <a:srgbClr val="FF0000"/>
                </a:solidFill>
                <a:effectLst>
                  <a:outerShdw blurRad="38100" dist="38100" dir="2700000" algn="tl">
                    <a:srgbClr val="000000">
                      <a:alpha val="43137"/>
                    </a:srgbClr>
                  </a:outerShdw>
                </a:effectLst>
              </a:rPr>
              <a:t>:</a:t>
            </a:r>
            <a:r>
              <a:rPr lang="en-GB" sz="1200" b="0" dirty="0">
                <a:solidFill>
                  <a:prstClr val="black"/>
                </a:solidFill>
                <a:effectLst>
                  <a:outerShdw blurRad="38100" dist="38100" dir="2700000" algn="tl">
                    <a:srgbClr val="000000">
                      <a:alpha val="43137"/>
                    </a:srgbClr>
                  </a:outerShdw>
                </a:effectLst>
              </a:rPr>
              <a:t> according to Council Decision 2007/845/GAI, intelligence </a:t>
            </a:r>
            <a:r>
              <a:rPr lang="en-GB" sz="1200" b="1" dirty="0">
                <a:solidFill>
                  <a:prstClr val="black"/>
                </a:solidFill>
                <a:effectLst>
                  <a:outerShdw blurRad="38100" dist="38100" dir="2700000" algn="tl">
                    <a:srgbClr val="000000">
                      <a:alpha val="43137"/>
                    </a:srgbClr>
                  </a:outerShdw>
                </a:effectLst>
              </a:rPr>
              <a:t>and/or </a:t>
            </a:r>
            <a:r>
              <a:rPr lang="en-GB" sz="1200" b="0" dirty="0">
                <a:solidFill>
                  <a:prstClr val="black"/>
                </a:solidFill>
                <a:effectLst>
                  <a:outerShdw blurRad="38100" dist="38100" dir="2700000" algn="tl">
                    <a:srgbClr val="000000">
                      <a:alpha val="43137"/>
                    </a:srgbClr>
                  </a:outerShdw>
                </a:effectLst>
              </a:rPr>
              <a:t>information can only be provided if </a:t>
            </a:r>
          </a:p>
          <a:p>
            <a:pPr marL="0" indent="0" algn="just">
              <a:buFontTx/>
              <a:buNone/>
            </a:pPr>
            <a:r>
              <a:rPr lang="en-GB" sz="1200" b="0" dirty="0">
                <a:solidFill>
                  <a:prstClr val="black"/>
                </a:solidFill>
                <a:effectLst>
                  <a:outerShdw blurRad="38100" dist="38100" dir="2700000" algn="tl">
                    <a:srgbClr val="000000">
                      <a:alpha val="43137"/>
                    </a:srgbClr>
                  </a:outerShdw>
                </a:effectLst>
              </a:rPr>
              <a:t>- consistent with the legal framework of Council Decision 2006/960/JAI (</a:t>
            </a:r>
            <a:r>
              <a:rPr lang="en-GB" sz="1200" b="0" dirty="0" err="1">
                <a:solidFill>
                  <a:prstClr val="black"/>
                </a:solidFill>
                <a:effectLst>
                  <a:outerShdw blurRad="38100" dist="38100" dir="2700000" algn="tl">
                    <a:srgbClr val="000000">
                      <a:alpha val="43137"/>
                    </a:srgbClr>
                  </a:outerShdw>
                </a:effectLst>
              </a:rPr>
              <a:t>es</a:t>
            </a:r>
            <a:r>
              <a:rPr lang="en-GB" sz="1200" b="0" dirty="0">
                <a:solidFill>
                  <a:prstClr val="black"/>
                </a:solidFill>
                <a:effectLst>
                  <a:outerShdw blurRad="38100" dist="38100" dir="2700000" algn="tl">
                    <a:srgbClr val="000000">
                      <a:alpha val="43137"/>
                    </a:srgbClr>
                  </a:outerShdw>
                </a:effectLst>
              </a:rPr>
              <a:t> </a:t>
            </a:r>
            <a:r>
              <a:rPr lang="en-GB" sz="1200" b="1" dirty="0">
                <a:solidFill>
                  <a:prstClr val="black"/>
                </a:solidFill>
                <a:effectLst>
                  <a:outerShdw blurRad="38100" dist="38100" dir="2700000" algn="tl">
                    <a:srgbClr val="000000">
                      <a:alpha val="43137"/>
                    </a:srgbClr>
                  </a:outerShdw>
                </a:effectLst>
              </a:rPr>
              <a:t>time </a:t>
            </a:r>
            <a:r>
              <a:rPr lang="it-IT" sz="1200" b="1" kern="1200" baseline="0" dirty="0" err="1">
                <a:solidFill>
                  <a:schemeClr val="tx1"/>
                </a:solidFill>
                <a:effectLst/>
                <a:latin typeface="+mn-lt"/>
                <a:ea typeface="+mn-ea"/>
                <a:cs typeface="+mn-cs"/>
              </a:rPr>
              <a:t>limits</a:t>
            </a:r>
            <a:r>
              <a:rPr lang="it-IT" sz="1200" b="1"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laid</a:t>
            </a:r>
            <a:r>
              <a:rPr lang="it-IT" sz="1200" kern="1200" baseline="0" dirty="0">
                <a:solidFill>
                  <a:schemeClr val="tx1"/>
                </a:solidFill>
                <a:effectLst/>
                <a:latin typeface="+mn-lt"/>
                <a:ea typeface="+mn-ea"/>
                <a:cs typeface="+mn-cs"/>
              </a:rPr>
              <a:t> out in </a:t>
            </a:r>
            <a:r>
              <a:rPr lang="it-IT" sz="1200" kern="1200" baseline="0" dirty="0" err="1">
                <a:solidFill>
                  <a:schemeClr val="tx1"/>
                </a:solidFill>
                <a:effectLst/>
                <a:latin typeface="+mn-lt"/>
                <a:ea typeface="+mn-ea"/>
                <a:cs typeface="+mn-cs"/>
              </a:rPr>
              <a:t>this</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document</a:t>
            </a:r>
            <a:r>
              <a:rPr lang="it-IT" sz="1200" kern="1200" baseline="0" dirty="0">
                <a:solidFill>
                  <a:schemeClr val="tx1"/>
                </a:solidFill>
                <a:effectLst/>
                <a:latin typeface="+mn-lt"/>
                <a:ea typeface="+mn-ea"/>
                <a:cs typeface="+mn-cs"/>
              </a:rPr>
              <a:t>, for the </a:t>
            </a:r>
            <a:r>
              <a:rPr lang="it-IT" sz="1200" kern="1200" baseline="0" dirty="0" err="1">
                <a:solidFill>
                  <a:schemeClr val="tx1"/>
                </a:solidFill>
                <a:effectLst/>
                <a:latin typeface="+mn-lt"/>
                <a:ea typeface="+mn-ea"/>
                <a:cs typeface="+mn-cs"/>
              </a:rPr>
              <a:t>provision</a:t>
            </a:r>
            <a:r>
              <a:rPr lang="it-IT" sz="1200" kern="1200" baseline="0" dirty="0">
                <a:solidFill>
                  <a:schemeClr val="tx1"/>
                </a:solidFill>
                <a:effectLst/>
                <a:latin typeface="+mn-lt"/>
                <a:ea typeface="+mn-ea"/>
                <a:cs typeface="+mn-cs"/>
              </a:rPr>
              <a:t> of information </a:t>
            </a:r>
            <a:r>
              <a:rPr lang="it-IT" sz="1200" kern="1200" baseline="0" dirty="0" err="1">
                <a:solidFill>
                  <a:schemeClr val="tx1"/>
                </a:solidFill>
                <a:effectLst/>
                <a:latin typeface="+mn-lt"/>
                <a:ea typeface="+mn-ea"/>
                <a:cs typeface="+mn-cs"/>
              </a:rPr>
              <a:t>requested</a:t>
            </a:r>
            <a:r>
              <a:rPr lang="it-IT" sz="1200" kern="1200" baseline="0" dirty="0">
                <a:solidFill>
                  <a:schemeClr val="tx1"/>
                </a:solidFill>
                <a:effectLst/>
                <a:latin typeface="+mn-lt"/>
                <a:ea typeface="+mn-ea"/>
                <a:cs typeface="+mn-cs"/>
              </a:rPr>
              <a:t>. In </a:t>
            </a:r>
            <a:r>
              <a:rPr lang="it-IT" sz="1200" kern="1200" baseline="0" dirty="0" err="1">
                <a:solidFill>
                  <a:schemeClr val="tx1"/>
                </a:solidFill>
                <a:effectLst/>
                <a:latin typeface="+mn-lt"/>
                <a:ea typeface="+mn-ea"/>
                <a:cs typeface="+mn-cs"/>
              </a:rPr>
              <a:t>particular</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theese</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deadlines</a:t>
            </a:r>
            <a:r>
              <a:rPr lang="it-IT" sz="1200" kern="1200" baseline="0" dirty="0">
                <a:solidFill>
                  <a:schemeClr val="tx1"/>
                </a:solidFill>
                <a:effectLst/>
                <a:latin typeface="+mn-lt"/>
                <a:ea typeface="+mn-ea"/>
                <a:cs typeface="+mn-cs"/>
              </a:rPr>
              <a:t> are: </a:t>
            </a:r>
            <a:r>
              <a:rPr lang="it-IT" sz="1200" kern="1200" baseline="0" dirty="0" err="1">
                <a:solidFill>
                  <a:schemeClr val="tx1"/>
                </a:solidFill>
                <a:effectLst/>
                <a:latin typeface="+mn-lt"/>
                <a:ea typeface="+mn-ea"/>
                <a:cs typeface="+mn-cs"/>
              </a:rPr>
              <a:t>wihthin</a:t>
            </a:r>
            <a:r>
              <a:rPr lang="it-IT" sz="1200" kern="1200" baseline="0" dirty="0">
                <a:solidFill>
                  <a:schemeClr val="tx1"/>
                </a:solidFill>
                <a:effectLst/>
                <a:latin typeface="+mn-lt"/>
                <a:ea typeface="+mn-ea"/>
                <a:cs typeface="+mn-cs"/>
              </a:rPr>
              <a:t> </a:t>
            </a:r>
            <a:r>
              <a:rPr lang="it-IT" sz="1200" b="1" kern="1200" baseline="0" dirty="0">
                <a:solidFill>
                  <a:schemeClr val="tx1"/>
                </a:solidFill>
                <a:effectLst/>
                <a:latin typeface="+mn-lt"/>
                <a:ea typeface="+mn-ea"/>
                <a:cs typeface="+mn-cs"/>
              </a:rPr>
              <a:t>8 hours</a:t>
            </a:r>
            <a:r>
              <a:rPr lang="it-IT" sz="1200" kern="1200" baseline="0" dirty="0">
                <a:solidFill>
                  <a:schemeClr val="tx1"/>
                </a:solidFill>
                <a:effectLst/>
                <a:latin typeface="+mn-lt"/>
                <a:ea typeface="+mn-ea"/>
                <a:cs typeface="+mn-cs"/>
              </a:rPr>
              <a:t>, </a:t>
            </a:r>
            <a:r>
              <a:rPr lang="it-IT" sz="1200" b="1" kern="1200" baseline="0" dirty="0">
                <a:solidFill>
                  <a:schemeClr val="tx1"/>
                </a:solidFill>
                <a:effectLst/>
                <a:latin typeface="+mn-lt"/>
                <a:ea typeface="+mn-ea"/>
                <a:cs typeface="+mn-cs"/>
              </a:rPr>
              <a:t>1 week </a:t>
            </a:r>
            <a:r>
              <a:rPr lang="it-IT" sz="1200" kern="1200" baseline="0" dirty="0">
                <a:solidFill>
                  <a:schemeClr val="tx1"/>
                </a:solidFill>
                <a:effectLst/>
                <a:latin typeface="+mn-lt"/>
                <a:ea typeface="+mn-ea"/>
                <a:cs typeface="+mn-cs"/>
              </a:rPr>
              <a:t>and </a:t>
            </a:r>
            <a:r>
              <a:rPr lang="it-IT" sz="1200" b="1" kern="1200" baseline="0" dirty="0">
                <a:solidFill>
                  <a:schemeClr val="tx1"/>
                </a:solidFill>
                <a:effectLst/>
                <a:latin typeface="+mn-lt"/>
                <a:ea typeface="+mn-ea"/>
                <a:cs typeface="+mn-cs"/>
              </a:rPr>
              <a:t>no </a:t>
            </a:r>
            <a:r>
              <a:rPr lang="it-IT" sz="1200" b="1" kern="1200" baseline="0" dirty="0" err="1">
                <a:solidFill>
                  <a:schemeClr val="tx1"/>
                </a:solidFill>
                <a:effectLst/>
                <a:latin typeface="+mn-lt"/>
                <a:ea typeface="+mn-ea"/>
                <a:cs typeface="+mn-cs"/>
              </a:rPr>
              <a:t>later</a:t>
            </a:r>
            <a:r>
              <a:rPr lang="it-IT" sz="1200" b="1" kern="1200" baseline="0" dirty="0">
                <a:solidFill>
                  <a:schemeClr val="tx1"/>
                </a:solidFill>
                <a:effectLst/>
                <a:latin typeface="+mn-lt"/>
                <a:ea typeface="+mn-ea"/>
                <a:cs typeface="+mn-cs"/>
              </a:rPr>
              <a:t> </a:t>
            </a:r>
            <a:r>
              <a:rPr lang="it-IT" sz="1200" b="1" kern="1200" baseline="0" dirty="0" err="1">
                <a:solidFill>
                  <a:schemeClr val="tx1"/>
                </a:solidFill>
                <a:effectLst/>
                <a:latin typeface="+mn-lt"/>
                <a:ea typeface="+mn-ea"/>
                <a:cs typeface="+mn-cs"/>
              </a:rPr>
              <a:t>than</a:t>
            </a:r>
            <a:r>
              <a:rPr lang="it-IT" sz="1200" b="1" kern="1200" baseline="0" dirty="0">
                <a:solidFill>
                  <a:schemeClr val="tx1"/>
                </a:solidFill>
                <a:effectLst/>
                <a:latin typeface="+mn-lt"/>
                <a:ea typeface="+mn-ea"/>
                <a:cs typeface="+mn-cs"/>
              </a:rPr>
              <a:t> 14 </a:t>
            </a:r>
            <a:r>
              <a:rPr lang="it-IT" sz="1200" b="1" kern="1200" baseline="0" dirty="0" err="1">
                <a:solidFill>
                  <a:schemeClr val="tx1"/>
                </a:solidFill>
                <a:effectLst/>
                <a:latin typeface="+mn-lt"/>
                <a:ea typeface="+mn-ea"/>
                <a:cs typeface="+mn-cs"/>
              </a:rPr>
              <a:t>days</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rispectively</a:t>
            </a:r>
            <a:r>
              <a:rPr lang="it-IT" sz="1200" kern="1200" baseline="0" dirty="0">
                <a:solidFill>
                  <a:schemeClr val="tx1"/>
                </a:solidFill>
                <a:effectLst/>
                <a:latin typeface="+mn-lt"/>
                <a:ea typeface="+mn-ea"/>
                <a:cs typeface="+mn-cs"/>
              </a:rPr>
              <a:t> for </a:t>
            </a:r>
            <a:r>
              <a:rPr lang="it-IT" sz="1200" kern="1200" baseline="0" dirty="0" err="1">
                <a:solidFill>
                  <a:schemeClr val="tx1"/>
                </a:solidFill>
                <a:effectLst/>
                <a:latin typeface="+mn-lt"/>
                <a:ea typeface="+mn-ea"/>
                <a:cs typeface="+mn-cs"/>
              </a:rPr>
              <a:t>urgent</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matters</a:t>
            </a:r>
            <a:r>
              <a:rPr lang="it-IT" sz="1200" kern="1200" baseline="0" dirty="0">
                <a:solidFill>
                  <a:schemeClr val="tx1"/>
                </a:solidFill>
                <a:effectLst/>
                <a:latin typeface="+mn-lt"/>
                <a:ea typeface="+mn-ea"/>
                <a:cs typeface="+mn-cs"/>
              </a:rPr>
              <a:t>, non </a:t>
            </a:r>
            <a:r>
              <a:rPr lang="it-IT" sz="1200" kern="1200" baseline="0" dirty="0" err="1">
                <a:solidFill>
                  <a:schemeClr val="tx1"/>
                </a:solidFill>
                <a:effectLst/>
                <a:latin typeface="+mn-lt"/>
                <a:ea typeface="+mn-ea"/>
                <a:cs typeface="+mn-cs"/>
              </a:rPr>
              <a:t>urgent</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requests</a:t>
            </a:r>
            <a:r>
              <a:rPr lang="it-IT" sz="1200" kern="1200" baseline="0" dirty="0">
                <a:solidFill>
                  <a:schemeClr val="tx1"/>
                </a:solidFill>
                <a:effectLst/>
                <a:latin typeface="+mn-lt"/>
                <a:ea typeface="+mn-ea"/>
                <a:cs typeface="+mn-cs"/>
              </a:rPr>
              <a:t> and </a:t>
            </a:r>
            <a:r>
              <a:rPr lang="it-IT" sz="1200" kern="1200" baseline="0" dirty="0" err="1">
                <a:solidFill>
                  <a:schemeClr val="tx1"/>
                </a:solidFill>
                <a:effectLst/>
                <a:latin typeface="+mn-lt"/>
                <a:ea typeface="+mn-ea"/>
                <a:cs typeface="+mn-cs"/>
              </a:rPr>
              <a:t>other</a:t>
            </a:r>
            <a:r>
              <a:rPr lang="it-IT" sz="1200" kern="1200" baseline="0" dirty="0">
                <a:solidFill>
                  <a:schemeClr val="tx1"/>
                </a:solidFill>
                <a:effectLst/>
                <a:latin typeface="+mn-lt"/>
                <a:ea typeface="+mn-ea"/>
                <a:cs typeface="+mn-cs"/>
              </a:rPr>
              <a:t> </a:t>
            </a:r>
            <a:r>
              <a:rPr lang="it-IT" sz="1200" kern="1200" baseline="0" dirty="0" err="1">
                <a:solidFill>
                  <a:schemeClr val="tx1"/>
                </a:solidFill>
                <a:effectLst/>
                <a:latin typeface="+mn-lt"/>
                <a:ea typeface="+mn-ea"/>
                <a:cs typeface="+mn-cs"/>
              </a:rPr>
              <a:t>matters</a:t>
            </a:r>
            <a:r>
              <a:rPr lang="it-IT" sz="1200" kern="1200" baseline="0" dirty="0">
                <a:solidFill>
                  <a:schemeClr val="tx1"/>
                </a:solidFill>
                <a:effectLst/>
                <a:latin typeface="+mn-lt"/>
                <a:ea typeface="+mn-ea"/>
                <a:cs typeface="+mn-cs"/>
              </a:rPr>
              <a:t>)</a:t>
            </a:r>
            <a:r>
              <a:rPr lang="en-GB" sz="1200" b="0" dirty="0">
                <a:solidFill>
                  <a:prstClr val="black"/>
                </a:solidFill>
                <a:effectLst>
                  <a:outerShdw blurRad="38100" dist="38100" dir="2700000" algn="tl">
                    <a:srgbClr val="000000">
                      <a:alpha val="43137"/>
                    </a:srgbClr>
                  </a:outerShdw>
                </a:effectLst>
              </a:rPr>
              <a:t> ; </a:t>
            </a:r>
          </a:p>
          <a:p>
            <a:pPr marL="0" indent="0" algn="just">
              <a:buFontTx/>
              <a:buNone/>
            </a:pPr>
            <a:r>
              <a:rPr lang="en-GB" sz="1200" b="0" dirty="0">
                <a:solidFill>
                  <a:prstClr val="black"/>
                </a:solidFill>
                <a:effectLst>
                  <a:outerShdw blurRad="38100" dist="38100" dir="2700000" algn="tl">
                    <a:srgbClr val="000000">
                      <a:alpha val="43137"/>
                    </a:srgbClr>
                  </a:outerShdw>
                </a:effectLst>
              </a:rPr>
              <a:t>- related to investigation </a:t>
            </a:r>
            <a:r>
              <a:rPr lang="en-GB" sz="1200" b="1" dirty="0">
                <a:solidFill>
                  <a:prstClr val="black"/>
                </a:solidFill>
                <a:effectLst>
                  <a:outerShdw blurRad="38100" dist="38100" dir="2700000" algn="tl">
                    <a:srgbClr val="000000">
                      <a:alpha val="43137"/>
                    </a:srgbClr>
                  </a:outerShdw>
                </a:effectLst>
              </a:rPr>
              <a:t>concerning tracing, seizing or confiscating S.O.C. and/or terrorism financing related assets </a:t>
            </a:r>
            <a:r>
              <a:rPr lang="en-GB" sz="1200" b="0" dirty="0">
                <a:solidFill>
                  <a:prstClr val="black"/>
                </a:solidFill>
                <a:effectLst>
                  <a:outerShdw blurRad="38100" dist="38100" dir="2700000" algn="tl">
                    <a:srgbClr val="000000">
                      <a:alpha val="43137"/>
                    </a:srgbClr>
                  </a:outerShdw>
                </a:effectLst>
              </a:rPr>
              <a:t>(</a:t>
            </a:r>
            <a:r>
              <a:rPr lang="en-GB" sz="1200" b="0" dirty="0" err="1">
                <a:solidFill>
                  <a:prstClr val="black"/>
                </a:solidFill>
                <a:effectLst>
                  <a:outerShdw blurRad="38100" dist="38100" dir="2700000" algn="tl">
                    <a:srgbClr val="000000">
                      <a:alpha val="43137"/>
                    </a:srgbClr>
                  </a:outerShdw>
                </a:effectLst>
              </a:rPr>
              <a:t>cioè</a:t>
            </a:r>
            <a:r>
              <a:rPr lang="en-GB" sz="1200" b="0" dirty="0">
                <a:solidFill>
                  <a:prstClr val="black"/>
                </a:solidFill>
                <a:effectLst>
                  <a:outerShdw blurRad="38100" dist="38100" dir="2700000" algn="tl">
                    <a:srgbClr val="000000">
                      <a:alpha val="43137"/>
                    </a:srgbClr>
                  </a:outerShdw>
                </a:effectLst>
              </a:rPr>
              <a:t> </a:t>
            </a:r>
            <a:r>
              <a:rPr lang="it-IT" sz="1200" b="1" i="1" kern="1200" dirty="0">
                <a:solidFill>
                  <a:schemeClr val="tx1"/>
                </a:solidFill>
                <a:effectLst/>
                <a:latin typeface="+mn-lt"/>
                <a:ea typeface="+mn-ea"/>
                <a:cs typeface="+mn-cs"/>
              </a:rPr>
              <a:t>reati di cui </a:t>
            </a:r>
            <a:r>
              <a:rPr lang="it-IT" sz="1200" i="1" kern="1200" dirty="0">
                <a:solidFill>
                  <a:schemeClr val="tx1"/>
                </a:solidFill>
                <a:effectLst/>
                <a:latin typeface="+mn-lt"/>
                <a:ea typeface="+mn-ea"/>
                <a:cs typeface="+mn-cs"/>
              </a:rPr>
              <a:t>all’art 2, par. 2 della </a:t>
            </a:r>
            <a:r>
              <a:rPr lang="it-IT" sz="1200" b="1" i="1" kern="1200" dirty="0" err="1">
                <a:solidFill>
                  <a:schemeClr val="tx1"/>
                </a:solidFill>
                <a:effectLst/>
                <a:latin typeface="+mn-lt"/>
                <a:ea typeface="+mn-ea"/>
                <a:cs typeface="+mn-cs"/>
              </a:rPr>
              <a:t>Dec</a:t>
            </a:r>
            <a:r>
              <a:rPr lang="it-IT" sz="1200" b="1" i="1" kern="1200" dirty="0">
                <a:solidFill>
                  <a:schemeClr val="tx1"/>
                </a:solidFill>
                <a:effectLst/>
                <a:latin typeface="+mn-lt"/>
                <a:ea typeface="+mn-ea"/>
                <a:cs typeface="+mn-cs"/>
              </a:rPr>
              <a:t> Quadro 2002/584/GAI </a:t>
            </a:r>
            <a:r>
              <a:rPr lang="it-IT" sz="1200" i="1" kern="1200" dirty="0">
                <a:solidFill>
                  <a:schemeClr val="tx1"/>
                </a:solidFill>
                <a:effectLst/>
                <a:latin typeface="+mn-lt"/>
                <a:ea typeface="+mn-ea"/>
                <a:cs typeface="+mn-cs"/>
              </a:rPr>
              <a:t>concernente l’istituto del Mandato di Arresto Europeo)</a:t>
            </a:r>
            <a:endParaRPr lang="en-GB" sz="1200" b="0" dirty="0">
              <a:solidFill>
                <a:prstClr val="black"/>
              </a:solidFill>
              <a:effectLst>
                <a:outerShdw blurRad="38100" dist="38100" dir="2700000" algn="tl">
                  <a:srgbClr val="000000">
                    <a:alpha val="43137"/>
                  </a:srgbClr>
                </a:outerShdw>
              </a:effectLst>
            </a:endParaRPr>
          </a:p>
          <a:p>
            <a:pPr marL="171450" indent="-171450" algn="just">
              <a:buFontTx/>
              <a:buChar char="-"/>
            </a:pPr>
            <a:r>
              <a:rPr lang="en-GB" sz="1200" b="0" dirty="0">
                <a:solidFill>
                  <a:prstClr val="black"/>
                </a:solidFill>
                <a:effectLst>
                  <a:outerShdw blurRad="38100" dist="38100" dir="2700000" algn="tl">
                    <a:srgbClr val="000000">
                      <a:alpha val="43137"/>
                    </a:srgbClr>
                  </a:outerShdw>
                </a:effectLst>
              </a:rPr>
              <a:t>the targeted person/legal entity has a proven link with the requested country (i.e. Italy).</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effectLst>
                  <a:outerShdw blurRad="38100" dist="38100" dir="2700000" algn="tl">
                    <a:srgbClr val="000000">
                      <a:alpha val="43137"/>
                    </a:srgbClr>
                  </a:outerShdw>
                </a:effectLst>
              </a:rPr>
              <a:t>4. Answer </a:t>
            </a:r>
            <a:r>
              <a:rPr lang="en-GB" sz="1200" b="0" dirty="0">
                <a:solidFill>
                  <a:prstClr val="black"/>
                </a:solidFill>
                <a:effectLst>
                  <a:outerShdw blurRad="38100" dist="38100" dir="2700000" algn="tl">
                    <a:srgbClr val="000000">
                      <a:alpha val="43137"/>
                    </a:srgbClr>
                  </a:outerShdw>
                </a:effectLst>
              </a:rPr>
              <a:t>based on the results of the DBs check, an answer via SIENA is sent to the requesting country:</a:t>
            </a:r>
            <a:endParaRPr lang="en-GB" sz="1200" b="0" dirty="0">
              <a:solidFill>
                <a:srgbClr val="FF0000"/>
              </a:solidFill>
              <a:effectLst>
                <a:outerShdw blurRad="38100" dist="38100" dir="2700000" algn="tl">
                  <a:srgbClr val="000000">
                    <a:alpha val="43137"/>
                  </a:srgbClr>
                </a:outerShdw>
              </a:effectLst>
            </a:endParaRPr>
          </a:p>
          <a:p>
            <a:pPr algn="just"/>
            <a:r>
              <a:rPr lang="en-GB" sz="1200" b="0" dirty="0">
                <a:solidFill>
                  <a:prstClr val="black"/>
                </a:solidFill>
                <a:effectLst>
                  <a:outerShdw blurRad="38100" dist="38100" dir="2700000" algn="tl">
                    <a:srgbClr val="000000">
                      <a:alpha val="43137"/>
                    </a:srgbClr>
                  </a:outerShdw>
                </a:effectLst>
              </a:rPr>
              <a:t>-asking for more details, if the request is not consistent with the legal framework of A.R.O. network;</a:t>
            </a:r>
          </a:p>
          <a:p>
            <a:pPr algn="just"/>
            <a:r>
              <a:rPr lang="en-GB" sz="1200" b="0" dirty="0">
                <a:solidFill>
                  <a:prstClr val="black"/>
                </a:solidFill>
                <a:effectLst>
                  <a:outerShdw blurRad="38100" dist="38100" dir="2700000" algn="tl">
                    <a:srgbClr val="000000">
                      <a:alpha val="43137"/>
                    </a:srgbClr>
                  </a:outerShdw>
                </a:effectLst>
              </a:rPr>
              <a:t>-providing further information to send a proper </a:t>
            </a:r>
            <a:r>
              <a:rPr lang="en-GB" sz="1200" b="0" dirty="0" err="1">
                <a:solidFill>
                  <a:prstClr val="black"/>
                </a:solidFill>
                <a:effectLst>
                  <a:outerShdw blurRad="38100" dist="38100" dir="2700000" algn="tl">
                    <a:srgbClr val="000000">
                      <a:alpha val="43137"/>
                    </a:srgbClr>
                  </a:outerShdw>
                </a:effectLst>
              </a:rPr>
              <a:t>rogatory</a:t>
            </a:r>
            <a:r>
              <a:rPr lang="en-GB" sz="1200" b="0" dirty="0">
                <a:solidFill>
                  <a:prstClr val="black"/>
                </a:solidFill>
                <a:effectLst>
                  <a:outerShdw blurRad="38100" dist="38100" dir="2700000" algn="tl">
                    <a:srgbClr val="000000">
                      <a:alpha val="43137"/>
                    </a:srgbClr>
                  </a:outerShdw>
                </a:effectLst>
              </a:rPr>
              <a:t> letter, if needed, from the Judicial Authority of the requesting country to the Italian one.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GB" sz="1200" b="1" dirty="0">
                <a:solidFill>
                  <a:srgbClr val="FF0000"/>
                </a:solidFill>
                <a:effectLst>
                  <a:outerShdw blurRad="38100" dist="38100" dir="2700000" algn="tl">
                    <a:srgbClr val="000000">
                      <a:alpha val="43137"/>
                    </a:srgbClr>
                  </a:outerShdw>
                </a:effectLst>
              </a:rPr>
              <a:t>5. Achievements </a:t>
            </a:r>
            <a:r>
              <a:rPr lang="en-GB" sz="1200" b="0" dirty="0" err="1">
                <a:solidFill>
                  <a:srgbClr val="FF0000"/>
                </a:solidFill>
                <a:effectLst>
                  <a:outerShdw blurRad="38100" dist="38100" dir="2700000" algn="tl">
                    <a:srgbClr val="000000">
                      <a:alpha val="43137"/>
                    </a:srgbClr>
                  </a:outerShdw>
                </a:effectLst>
              </a:rPr>
              <a:t>risultati</a:t>
            </a:r>
            <a:r>
              <a:rPr lang="en-GB" sz="1200" b="0" baseline="0" dirty="0">
                <a:solidFill>
                  <a:prstClr val="black"/>
                </a:solidFill>
                <a:effectLst>
                  <a:outerShdw blurRad="38100" dist="38100" dir="2700000" algn="tl">
                    <a:srgbClr val="000000">
                      <a:alpha val="43137"/>
                    </a:srgbClr>
                  </a:outerShdw>
                </a:effectLst>
              </a:rPr>
              <a:t> </a:t>
            </a:r>
            <a:r>
              <a:rPr lang="en-GB" sz="1200" b="1" i="1" dirty="0">
                <a:solidFill>
                  <a:prstClr val="black"/>
                </a:solidFill>
                <a:effectLst>
                  <a:outerShdw blurRad="38100" dist="38100" dir="2700000" algn="tl">
                    <a:srgbClr val="000000">
                      <a:alpha val="43137"/>
                    </a:srgbClr>
                  </a:outerShdw>
                </a:effectLst>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it-IT" sz="1200" kern="1200" dirty="0">
              <a:solidFill>
                <a:schemeClr val="tx1"/>
              </a:solidFill>
              <a:effectLst/>
              <a:latin typeface="+mn-lt"/>
              <a:ea typeface="+mn-ea"/>
              <a:cs typeface="+mn-cs"/>
            </a:endParaRPr>
          </a:p>
          <a:p>
            <a:pPr algn="just"/>
            <a:endParaRPr lang="it-IT" b="0"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4F82F5-F323-42F7-9BDA-F30A9621EA3B}"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403309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39266A-C2C2-42FF-8A40-F0CED85BA61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192569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EA4186AA-C779-4F94-9763-CABF1C03E3AF}" type="slidenum">
              <a:rPr lang="it-IT" smtClean="0"/>
              <a:t>55</a:t>
            </a:fld>
            <a:endParaRPr lang="it-IT"/>
          </a:p>
        </p:txBody>
      </p:sp>
    </p:spTree>
    <p:extLst>
      <p:ext uri="{BB962C8B-B14F-4D97-AF65-F5344CB8AC3E}">
        <p14:creationId xmlns:p14="http://schemas.microsoft.com/office/powerpoint/2010/main" val="35991032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fontAlgn="auto"/>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4186AA-C779-4F94-9763-CABF1C03E3AF}" type="slidenum">
              <a:rPr kumimoji="0" lang="it-IT"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37969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 </a:t>
            </a:r>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65</a:t>
            </a:fld>
            <a:endParaRPr lang="en-US"/>
          </a:p>
        </p:txBody>
      </p:sp>
    </p:spTree>
    <p:extLst>
      <p:ext uri="{BB962C8B-B14F-4D97-AF65-F5344CB8AC3E}">
        <p14:creationId xmlns:p14="http://schemas.microsoft.com/office/powerpoint/2010/main" val="3744720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66</a:t>
            </a:fld>
            <a:endParaRPr lang="en-US"/>
          </a:p>
        </p:txBody>
      </p:sp>
    </p:spTree>
    <p:extLst>
      <p:ext uri="{BB962C8B-B14F-4D97-AF65-F5344CB8AC3E}">
        <p14:creationId xmlns:p14="http://schemas.microsoft.com/office/powerpoint/2010/main" val="1570344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4" name="PlaceHolder 1"/>
          <p:cNvSpPr>
            <a:spLocks noGrp="1" noRot="1" noChangeAspect="1"/>
          </p:cNvSpPr>
          <p:nvPr>
            <p:ph type="sldImg"/>
          </p:nvPr>
        </p:nvSpPr>
        <p:spPr>
          <a:xfrm>
            <a:off x="217488" y="812800"/>
            <a:ext cx="7123112" cy="4006850"/>
          </a:xfrm>
          <a:prstGeom prst="rect">
            <a:avLst/>
          </a:prstGeom>
          <a:ln w="0">
            <a:noFill/>
          </a:ln>
        </p:spPr>
      </p:sp>
      <p:sp>
        <p:nvSpPr>
          <p:cNvPr id="1685" name="PlaceHolder 2"/>
          <p:cNvSpPr>
            <a:spLocks noGrp="1"/>
          </p:cNvSpPr>
          <p:nvPr>
            <p:ph type="body"/>
          </p:nvPr>
        </p:nvSpPr>
        <p:spPr>
          <a:xfrm>
            <a:off x="756000" y="5078520"/>
            <a:ext cx="6046560" cy="480996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n-lt"/>
                <a:ea typeface="+mn-ea"/>
              </a:rPr>
              <a:t>This slide describes the channels available for establishing and implementing international cooperation and the related legal bases.</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n-lt"/>
                <a:ea typeface="+mn-ea"/>
              </a:rPr>
              <a:t>Namely, they are: </a:t>
            </a:r>
            <a:endParaRPr lang="en-GB" sz="1200" b="0" strike="noStrike" spc="-1" dirty="0">
              <a:solidFill>
                <a:srgbClr val="000000"/>
              </a:solidFill>
              <a:latin typeface="Arial"/>
            </a:endParaRPr>
          </a:p>
          <a:p>
            <a:pPr marL="171360" indent="-171360">
              <a:lnSpc>
                <a:spcPct val="100000"/>
              </a:lnSpc>
              <a:buClr>
                <a:srgbClr val="000000"/>
              </a:buClr>
              <a:buFont typeface="Arial"/>
              <a:buChar char="•"/>
              <a:tabLst>
                <a:tab pos="0" algn="l"/>
              </a:tabLst>
            </a:pPr>
            <a:r>
              <a:rPr lang="en-GB" sz="1200" b="0" strike="noStrike" spc="-1" dirty="0">
                <a:solidFill>
                  <a:srgbClr val="000000"/>
                </a:solidFill>
                <a:latin typeface="+mn-lt"/>
                <a:ea typeface="+mn-ea"/>
              </a:rPr>
              <a:t>police cooperation - with its several channels such as Interpol, Europol, the </a:t>
            </a:r>
            <a:r>
              <a:rPr lang="en-GB" sz="1200" b="0" strike="noStrike" spc="-1" dirty="0" err="1">
                <a:solidFill>
                  <a:srgbClr val="000000"/>
                </a:solidFill>
                <a:latin typeface="+mn-lt"/>
                <a:ea typeface="+mn-ea"/>
              </a:rPr>
              <a:t>Sirene</a:t>
            </a:r>
            <a:r>
              <a:rPr lang="en-GB" sz="1200" b="0" strike="noStrike" spc="-1" dirty="0">
                <a:solidFill>
                  <a:srgbClr val="000000"/>
                </a:solidFill>
                <a:latin typeface="+mn-lt"/>
                <a:ea typeface="+mn-ea"/>
              </a:rPr>
              <a:t> system, the Asset Recovery Office, Central Department for anti-drugs activities; </a:t>
            </a:r>
            <a:endParaRPr lang="en-GB" sz="1200" b="0" strike="noStrike" spc="-1" dirty="0">
              <a:solidFill>
                <a:srgbClr val="000000"/>
              </a:solidFill>
              <a:latin typeface="Arial"/>
            </a:endParaRPr>
          </a:p>
          <a:p>
            <a:pPr marL="171360" indent="-171360">
              <a:lnSpc>
                <a:spcPct val="100000"/>
              </a:lnSpc>
              <a:buClr>
                <a:srgbClr val="000000"/>
              </a:buClr>
              <a:buFont typeface="Arial"/>
              <a:buChar char="•"/>
              <a:tabLst>
                <a:tab pos="0" algn="l"/>
              </a:tabLst>
            </a:pPr>
            <a:r>
              <a:rPr lang="en-GB" sz="1200" b="0" strike="noStrike" spc="-1" dirty="0">
                <a:solidFill>
                  <a:srgbClr val="000000"/>
                </a:solidFill>
                <a:latin typeface="+mn-lt"/>
                <a:ea typeface="+mn-ea"/>
              </a:rPr>
              <a:t>administrative cooperation (basically tax and customs cooperation in the framework of the so-called international mutual assistance), </a:t>
            </a:r>
            <a:endParaRPr lang="en-GB" sz="1200" b="0" strike="noStrike" spc="-1" dirty="0">
              <a:solidFill>
                <a:srgbClr val="000000"/>
              </a:solidFill>
              <a:latin typeface="Arial"/>
            </a:endParaRPr>
          </a:p>
          <a:p>
            <a:pPr marL="171360" indent="-171360">
              <a:lnSpc>
                <a:spcPct val="100000"/>
              </a:lnSpc>
              <a:buClr>
                <a:srgbClr val="000000"/>
              </a:buClr>
              <a:buFont typeface="Arial"/>
              <a:buChar char="•"/>
              <a:tabLst>
                <a:tab pos="0" algn="l"/>
              </a:tabLst>
            </a:pPr>
            <a:r>
              <a:rPr lang="en-GB" sz="1200" b="0" strike="noStrike" spc="-1" dirty="0">
                <a:solidFill>
                  <a:srgbClr val="000000"/>
                </a:solidFill>
                <a:latin typeface="+mn-lt"/>
                <a:ea typeface="+mn-ea"/>
              </a:rPr>
              <a:t>cooperation against money laundering and terrorist financing, which makes use of specific forms of collaboration with the national FIU, thus allowing the access, through the aforementioned National Authority, to the cooperation channels of foreign FIUs.</a:t>
            </a:r>
            <a:endParaRPr lang="en-GB" sz="1200" b="0" strike="noStrike" spc="-1" dirty="0">
              <a:solidFill>
                <a:srgbClr val="000000"/>
              </a:solidFill>
              <a:latin typeface="Arial"/>
            </a:endParaRPr>
          </a:p>
          <a:p>
            <a:pPr marL="171360" indent="-171360">
              <a:lnSpc>
                <a:spcPct val="100000"/>
              </a:lnSpc>
              <a:buClr>
                <a:srgbClr val="000000"/>
              </a:buClr>
              <a:buFont typeface="Arial"/>
              <a:buChar char="•"/>
              <a:tabLst>
                <a:tab pos="0" algn="l"/>
              </a:tabLst>
            </a:pPr>
            <a:r>
              <a:rPr lang="en-GB" sz="1200" b="0" strike="noStrike" spc="-1" dirty="0">
                <a:solidFill>
                  <a:srgbClr val="000000"/>
                </a:solidFill>
                <a:latin typeface="+mn-lt"/>
                <a:ea typeface="+mn-ea"/>
              </a:rPr>
              <a:t>Spontaneous cooperation through flexible tools such as </a:t>
            </a:r>
            <a:r>
              <a:rPr lang="en-GB" sz="1200" b="0" strike="noStrike" spc="-1" dirty="0" err="1">
                <a:solidFill>
                  <a:srgbClr val="000000"/>
                </a:solidFill>
                <a:latin typeface="+mn-lt"/>
                <a:ea typeface="+mn-ea"/>
              </a:rPr>
              <a:t>MoUs</a:t>
            </a:r>
            <a:r>
              <a:rPr lang="en-GB" sz="1200" b="0" strike="noStrike" spc="-1" dirty="0">
                <a:solidFill>
                  <a:srgbClr val="000000"/>
                </a:solidFill>
                <a:latin typeface="+mn-lt"/>
                <a:ea typeface="+mn-ea"/>
              </a:rPr>
              <a:t> or Working Agreements, able to establish an effective cooperation on areas of common interests.</a:t>
            </a:r>
            <a:endParaRPr lang="en-GB" sz="1200" b="0" strike="noStrike" spc="-1" dirty="0">
              <a:solidFill>
                <a:srgbClr val="000000"/>
              </a:solidFill>
              <a:latin typeface="Arial"/>
            </a:endParaRPr>
          </a:p>
          <a:p>
            <a:pPr indent="0">
              <a:lnSpc>
                <a:spcPct val="100000"/>
              </a:lnSpc>
              <a:buNone/>
              <a:tabLst>
                <a:tab pos="0" algn="l"/>
              </a:tabLst>
            </a:pPr>
            <a:endParaRPr lang="en-GB" sz="1200" b="0" strike="noStrike" spc="-1" dirty="0">
              <a:solidFill>
                <a:srgbClr val="000000"/>
              </a:solidFill>
              <a:latin typeface="Arial"/>
            </a:endParaRPr>
          </a:p>
        </p:txBody>
      </p:sp>
      <p:sp>
        <p:nvSpPr>
          <p:cNvPr id="1686" name="PlaceHolder 3"/>
          <p:cNvSpPr>
            <a:spLocks noGrp="1"/>
          </p:cNvSpPr>
          <p:nvPr>
            <p:ph type="sldNum" idx="23"/>
          </p:nvPr>
        </p:nvSpPr>
        <p:spPr>
          <a:xfrm>
            <a:off x="4278960" y="10157400"/>
            <a:ext cx="3279600" cy="533160"/>
          </a:xfrm>
          <a:prstGeom prst="rect">
            <a:avLst/>
          </a:prstGeom>
          <a:noFill/>
          <a:ln w="0">
            <a:noFill/>
          </a:ln>
        </p:spPr>
        <p:txBody>
          <a:bodyPr lIns="0" tIns="0" rIns="0" bIns="0" anchor="b">
            <a:noAutofit/>
          </a:bodyPr>
          <a:lstStyle>
            <a:lvl1pPr indent="0" algn="r">
              <a:lnSpc>
                <a:spcPct val="100000"/>
              </a:lnSpc>
              <a:buNone/>
              <a:tabLst>
                <a:tab pos="0" algn="l"/>
              </a:tabLst>
              <a:defRPr lang="it-IT" sz="1400" b="0" strike="noStrike" spc="-1">
                <a:solidFill>
                  <a:srgbClr val="000000"/>
                </a:solidFill>
                <a:latin typeface="Times New Roman"/>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00B65EC0-F5CE-48BD-B2F9-44039B50C824}" type="slidenum">
              <a:rPr kumimoji="0" lang="it-IT" sz="1400" b="0" i="0" u="none" strike="noStrike" kern="1200" cap="none" spc="-1" normalizeH="0" baseline="0" noProof="0">
                <a:ln>
                  <a:noFill/>
                </a:ln>
                <a:solidFill>
                  <a:srgbClr val="000000"/>
                </a:solidFill>
                <a:effectLst/>
                <a:uLnTx/>
                <a:uFillTx/>
                <a:latin typeface="Times New Roman"/>
                <a:ea typeface="+mn-ea"/>
                <a:cs typeface="+mn-cs"/>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7</a:t>
            </a:fld>
            <a:endParaRPr kumimoji="0" lang="en-GB" sz="1400" b="0" i="0" u="none" strike="noStrike" kern="1200" cap="none" spc="-1" normalizeH="0" baseline="0" noProof="0">
              <a:ln>
                <a:noFill/>
              </a:ln>
              <a:solidFill>
                <a:srgbClr val="000000"/>
              </a:solidFill>
              <a:effectLst/>
              <a:uLnTx/>
              <a:uFillTx/>
              <a:latin typeface="Times New Roman"/>
              <a:ea typeface="+mn-ea"/>
              <a:cs typeface="+mn-cs"/>
            </a:endParaRPr>
          </a:p>
        </p:txBody>
      </p:sp>
    </p:spTree>
    <p:extLst>
      <p:ext uri="{BB962C8B-B14F-4D97-AF65-F5344CB8AC3E}">
        <p14:creationId xmlns:p14="http://schemas.microsoft.com/office/powerpoint/2010/main" val="1666670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Tree>
    <p:extLst>
      <p:ext uri="{BB962C8B-B14F-4D97-AF65-F5344CB8AC3E}">
        <p14:creationId xmlns:p14="http://schemas.microsoft.com/office/powerpoint/2010/main" val="2424323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 </a:t>
            </a:r>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10</a:t>
            </a:fld>
            <a:endParaRPr lang="en-US"/>
          </a:p>
        </p:txBody>
      </p:sp>
    </p:spTree>
    <p:extLst>
      <p:ext uri="{BB962C8B-B14F-4D97-AF65-F5344CB8AC3E}">
        <p14:creationId xmlns:p14="http://schemas.microsoft.com/office/powerpoint/2010/main" val="4233749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kern="1200" dirty="0">
                <a:solidFill>
                  <a:schemeClr val="tx1"/>
                </a:solidFill>
                <a:effectLst/>
                <a:latin typeface="+mn-lt"/>
                <a:ea typeface="+mn-ea"/>
                <a:cs typeface="+mn-cs"/>
              </a:rPr>
              <a:t> </a:t>
            </a:r>
            <a:endParaRPr lang="it-IT" dirty="0"/>
          </a:p>
        </p:txBody>
      </p:sp>
      <p:sp>
        <p:nvSpPr>
          <p:cNvPr id="4" name="Segnaposto numero diapositiva 3"/>
          <p:cNvSpPr>
            <a:spLocks noGrp="1"/>
          </p:cNvSpPr>
          <p:nvPr>
            <p:ph type="sldNum" sz="quarter" idx="10"/>
          </p:nvPr>
        </p:nvSpPr>
        <p:spPr/>
        <p:txBody>
          <a:bodyPr/>
          <a:lstStyle/>
          <a:p>
            <a:fld id="{72F2642F-FDAD-4697-9B6F-4650C9BB887E}" type="slidenum">
              <a:rPr lang="en-US" smtClean="0"/>
              <a:pPr/>
              <a:t>13</a:t>
            </a:fld>
            <a:endParaRPr lang="en-US"/>
          </a:p>
        </p:txBody>
      </p:sp>
    </p:spTree>
    <p:extLst>
      <p:ext uri="{BB962C8B-B14F-4D97-AF65-F5344CB8AC3E}">
        <p14:creationId xmlns:p14="http://schemas.microsoft.com/office/powerpoint/2010/main" val="34477330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7" name="PlaceHolder 1"/>
          <p:cNvSpPr>
            <a:spLocks noGrp="1" noRot="1" noChangeAspect="1"/>
          </p:cNvSpPr>
          <p:nvPr>
            <p:ph type="sldImg"/>
          </p:nvPr>
        </p:nvSpPr>
        <p:spPr>
          <a:xfrm>
            <a:off x="217488" y="812800"/>
            <a:ext cx="7121525" cy="4005263"/>
          </a:xfrm>
          <a:prstGeom prst="rect">
            <a:avLst/>
          </a:prstGeom>
          <a:ln w="0">
            <a:noFill/>
          </a:ln>
        </p:spPr>
      </p:sp>
      <p:sp>
        <p:nvSpPr>
          <p:cNvPr id="1008" name="PlaceHolder 2"/>
          <p:cNvSpPr>
            <a:spLocks noGrp="1"/>
          </p:cNvSpPr>
          <p:nvPr>
            <p:ph type="body"/>
          </p:nvPr>
        </p:nvSpPr>
        <p:spPr>
          <a:xfrm>
            <a:off x="756000" y="5078520"/>
            <a:ext cx="6044400" cy="4807800"/>
          </a:xfrm>
          <a:prstGeom prst="rect">
            <a:avLst/>
          </a:prstGeom>
          <a:noFill/>
          <a:ln w="0">
            <a:noFill/>
          </a:ln>
        </p:spPr>
        <p:txBody>
          <a:bodyPr lIns="0" tIns="0" rIns="0" bIns="0" anchor="t">
            <a:noAutofit/>
          </a:bodyPr>
          <a:lstStyle/>
          <a:p>
            <a:pPr marL="215900" indent="0" algn="just">
              <a:lnSpc>
                <a:spcPct val="100000"/>
              </a:lnSpc>
              <a:buNone/>
              <a:tabLst>
                <a:tab pos="0" algn="l"/>
              </a:tabLst>
            </a:pPr>
            <a:endParaRPr lang="it-IT" sz="1200" b="0" strike="noStrike" spc="-1" dirty="0">
              <a:latin typeface="Arial" panose="020B0604020202020204"/>
            </a:endParaRPr>
          </a:p>
        </p:txBody>
      </p:sp>
      <p:sp>
        <p:nvSpPr>
          <p:cNvPr id="1009" name="PlaceHolder 3"/>
          <p:cNvSpPr>
            <a:spLocks noGrp="1"/>
          </p:cNvSpPr>
          <p:nvPr>
            <p:ph type="sldNum"/>
          </p:nvPr>
        </p:nvSpPr>
        <p:spPr>
          <a:xfrm>
            <a:off x="4278960" y="10157400"/>
            <a:ext cx="3277440" cy="531000"/>
          </a:xfrm>
          <a:prstGeom prst="rect">
            <a:avLst/>
          </a:prstGeom>
          <a:noFill/>
          <a:ln w="0">
            <a:noFill/>
          </a:ln>
        </p:spPr>
        <p:txBody>
          <a:bodyPr lIns="0" tIns="0" rIns="0" bIns="0" anchor="b">
            <a:noAutofit/>
          </a:bodyPr>
          <a:lstStyle/>
          <a:p>
            <a:pPr>
              <a:lnSpc>
                <a:spcPct val="100000"/>
              </a:lnSpc>
              <a:buNone/>
            </a:pPr>
            <a:fld id="{EF4DA746-4080-4C8A-B1A0-229C133C52F1}" type="slidenum">
              <a:rPr lang="it-IT" sz="1800" b="0" strike="noStrike" spc="-1">
                <a:solidFill>
                  <a:srgbClr val="000000"/>
                </a:solidFill>
                <a:latin typeface="+mn-lt"/>
                <a:ea typeface="+mn-ea"/>
              </a:rPr>
              <a:t>18</a:t>
            </a:fld>
            <a:endParaRPr lang="it-IT" sz="1800" b="0" strike="noStrike" spc="-1">
              <a:latin typeface="Times New Roman" panose="02020603050405020304"/>
            </a:endParaRPr>
          </a:p>
        </p:txBody>
      </p:sp>
    </p:spTree>
    <p:extLst>
      <p:ext uri="{BB962C8B-B14F-4D97-AF65-F5344CB8AC3E}">
        <p14:creationId xmlns:p14="http://schemas.microsoft.com/office/powerpoint/2010/main" val="1879929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0" name="PlaceHolder 1"/>
          <p:cNvSpPr>
            <a:spLocks noGrp="1" noRot="1" noChangeAspect="1"/>
          </p:cNvSpPr>
          <p:nvPr>
            <p:ph type="sldImg"/>
          </p:nvPr>
        </p:nvSpPr>
        <p:spPr>
          <a:xfrm>
            <a:off x="217488" y="812800"/>
            <a:ext cx="7121525" cy="4005263"/>
          </a:xfrm>
          <a:prstGeom prst="rect">
            <a:avLst/>
          </a:prstGeom>
          <a:ln w="0">
            <a:noFill/>
          </a:ln>
        </p:spPr>
      </p:sp>
      <p:sp>
        <p:nvSpPr>
          <p:cNvPr id="1011" name="PlaceHolder 2"/>
          <p:cNvSpPr>
            <a:spLocks noGrp="1"/>
          </p:cNvSpPr>
          <p:nvPr>
            <p:ph type="body"/>
          </p:nvPr>
        </p:nvSpPr>
        <p:spPr>
          <a:xfrm>
            <a:off x="756000" y="5078520"/>
            <a:ext cx="6044400" cy="4807800"/>
          </a:xfrm>
          <a:prstGeom prst="rect">
            <a:avLst/>
          </a:prstGeom>
          <a:noFill/>
          <a:ln w="0">
            <a:noFill/>
          </a:ln>
        </p:spPr>
        <p:txBody>
          <a:bodyPr lIns="0" tIns="0" rIns="0" bIns="0" anchor="t">
            <a:noAutofit/>
          </a:bodyPr>
          <a:lstStyle/>
          <a:p>
            <a:pPr marL="215900" indent="-215900" algn="just">
              <a:lnSpc>
                <a:spcPct val="100000"/>
              </a:lnSpc>
              <a:spcBef>
                <a:spcPts val="600"/>
              </a:spcBef>
              <a:buNone/>
              <a:tabLst>
                <a:tab pos="0" algn="l"/>
              </a:tabLst>
            </a:pPr>
            <a:endParaRPr lang="it-IT" sz="1200" b="0" strike="noStrike" cap="small" spc="-1" dirty="0">
              <a:latin typeface="Arial" panose="020B0604020202020204"/>
            </a:endParaRPr>
          </a:p>
        </p:txBody>
      </p:sp>
      <p:sp>
        <p:nvSpPr>
          <p:cNvPr id="1012" name="PlaceHolder 3"/>
          <p:cNvSpPr>
            <a:spLocks noGrp="1"/>
          </p:cNvSpPr>
          <p:nvPr>
            <p:ph type="sldNum"/>
          </p:nvPr>
        </p:nvSpPr>
        <p:spPr>
          <a:xfrm>
            <a:off x="4278960" y="10157400"/>
            <a:ext cx="3277440" cy="531000"/>
          </a:xfrm>
          <a:prstGeom prst="rect">
            <a:avLst/>
          </a:prstGeom>
          <a:noFill/>
          <a:ln w="0">
            <a:noFill/>
          </a:ln>
        </p:spPr>
        <p:txBody>
          <a:bodyPr lIns="0" tIns="0" rIns="0" bIns="0" anchor="b">
            <a:noAutofit/>
          </a:bodyPr>
          <a:lstStyle/>
          <a:p>
            <a:pPr>
              <a:lnSpc>
                <a:spcPct val="100000"/>
              </a:lnSpc>
              <a:buNone/>
            </a:pPr>
            <a:fld id="{86CBE04B-EE62-4DA2-A882-9EF8EDAAD205}" type="slidenum">
              <a:rPr lang="it-IT" sz="1800" b="0" strike="noStrike" spc="-1">
                <a:solidFill>
                  <a:srgbClr val="000000"/>
                </a:solidFill>
                <a:latin typeface="+mn-lt"/>
                <a:ea typeface="+mn-ea"/>
              </a:rPr>
              <a:t>19</a:t>
            </a:fld>
            <a:endParaRPr lang="it-IT" sz="1800" b="0" strike="noStrike" spc="-1">
              <a:latin typeface="Times New Roman" panose="02020603050405020304"/>
            </a:endParaRPr>
          </a:p>
        </p:txBody>
      </p:sp>
    </p:spTree>
    <p:extLst>
      <p:ext uri="{BB962C8B-B14F-4D97-AF65-F5344CB8AC3E}">
        <p14:creationId xmlns:p14="http://schemas.microsoft.com/office/powerpoint/2010/main" val="21787335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3.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3.xml"/><Relationship Id="rId5" Type="http://schemas.openxmlformats.org/officeDocument/2006/relationships/image" Target="../media/image20.png"/><Relationship Id="rId4" Type="http://schemas.openxmlformats.org/officeDocument/2006/relationships/image" Target="../media/image17.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2.png"/><Relationship Id="rId4" Type="http://schemas.openxmlformats.org/officeDocument/2006/relationships/image" Target="../media/image17.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 Id="rId5" Type="http://schemas.openxmlformats.org/officeDocument/2006/relationships/image" Target="../media/image22.png"/><Relationship Id="rId4" Type="http://schemas.openxmlformats.org/officeDocument/2006/relationships/image" Target="../media/image1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Master" Target="../slideMasters/slideMaster3.xml"/><Relationship Id="rId5" Type="http://schemas.openxmlformats.org/officeDocument/2006/relationships/image" Target="../media/image22.png"/><Relationship Id="rId4"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18.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6.png"/><Relationship Id="rId1" Type="http://schemas.openxmlformats.org/officeDocument/2006/relationships/slideMaster" Target="../slideMasters/slideMaster3.xml"/><Relationship Id="rId4" Type="http://schemas.openxmlformats.org/officeDocument/2006/relationships/image" Target="../media/image18.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png"/><Relationship Id="rId1" Type="http://schemas.openxmlformats.org/officeDocument/2006/relationships/slideMaster" Target="../slideMasters/slideMaster3.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8.png"/><Relationship Id="rId1" Type="http://schemas.openxmlformats.org/officeDocument/2006/relationships/slideMaster" Target="../slideMasters/slideMaster3.xml"/><Relationship Id="rId4" Type="http://schemas.openxmlformats.org/officeDocument/2006/relationships/image" Target="../media/image29.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7.png"/><Relationship Id="rId1" Type="http://schemas.openxmlformats.org/officeDocument/2006/relationships/slideMaster" Target="../slideMasters/slideMaster3.xml"/><Relationship Id="rId4" Type="http://schemas.openxmlformats.org/officeDocument/2006/relationships/image" Target="../media/image18.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7.png"/><Relationship Id="rId1" Type="http://schemas.openxmlformats.org/officeDocument/2006/relationships/slideMaster" Target="../slideMasters/slideMaster3.xml"/><Relationship Id="rId4" Type="http://schemas.openxmlformats.org/officeDocument/2006/relationships/image" Target="../media/image31.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Master" Target="../slideMasters/slideMaster3.xml"/><Relationship Id="rId4" Type="http://schemas.openxmlformats.org/officeDocument/2006/relationships/image" Target="../media/image32.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3.png"/><Relationship Id="rId1" Type="http://schemas.openxmlformats.org/officeDocument/2006/relationships/slideMaster" Target="../slideMasters/slideMaster3.xml"/><Relationship Id="rId4" Type="http://schemas.openxmlformats.org/officeDocument/2006/relationships/image" Target="../media/image31.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7.png"/><Relationship Id="rId1" Type="http://schemas.openxmlformats.org/officeDocument/2006/relationships/slideMaster" Target="../slideMasters/slideMaster3.xml"/><Relationship Id="rId4" Type="http://schemas.openxmlformats.org/officeDocument/2006/relationships/image" Target="../media/image29.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3.png"/><Relationship Id="rId1" Type="http://schemas.openxmlformats.org/officeDocument/2006/relationships/slideMaster" Target="../slideMasters/slideMaster3.xml"/><Relationship Id="rId4" Type="http://schemas.openxmlformats.org/officeDocument/2006/relationships/image" Target="../media/image17.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30.png"/><Relationship Id="rId5" Type="http://schemas.openxmlformats.org/officeDocument/2006/relationships/image" Target="../media/image14.png"/><Relationship Id="rId4" Type="http://schemas.openxmlformats.org/officeDocument/2006/relationships/image" Target="../media/image13.png"/></Relationships>
</file>

<file path=ppt/slideLayouts/_rels/slideLayout5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36.png"/><Relationship Id="rId7"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27.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6.png"/><Relationship Id="rId1" Type="http://schemas.openxmlformats.org/officeDocument/2006/relationships/slideMaster" Target="../slideMasters/slideMaster3.xml"/><Relationship Id="rId4" Type="http://schemas.openxmlformats.org/officeDocument/2006/relationships/image" Target="../media/image3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Master" Target="../slideMasters/slideMaster3.xml"/><Relationship Id="rId4" Type="http://schemas.openxmlformats.org/officeDocument/2006/relationships/image" Target="../media/image39.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Master" Target="../slideMasters/slideMaster3.xml"/><Relationship Id="rId4" Type="http://schemas.openxmlformats.org/officeDocument/2006/relationships/image" Target="../media/image38.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19643" b="11479"/>
          <a:stretch/>
        </p:blipFill>
        <p:spPr>
          <a:xfrm>
            <a:off x="0" y="0"/>
            <a:ext cx="9144000" cy="5143500"/>
          </a:xfrm>
          <a:prstGeom prst="rect">
            <a:avLst/>
          </a:prstGeom>
        </p:spPr>
      </p:pic>
      <p:sp>
        <p:nvSpPr>
          <p:cNvPr id="4" name="Date Placeholder 3"/>
          <p:cNvSpPr>
            <a:spLocks noGrp="1"/>
          </p:cNvSpPr>
          <p:nvPr>
            <p:ph type="dt" sz="half" idx="10"/>
          </p:nvPr>
        </p:nvSpPr>
        <p:spPr>
          <a:xfrm>
            <a:off x="457200" y="4869657"/>
            <a:ext cx="2133600" cy="273844"/>
          </a:xfrm>
        </p:spPr>
        <p:txBody>
          <a:bodyPr/>
          <a:lstStyle/>
          <a:p>
            <a:fld id="{535B9C57-7F7B-4F67-931D-9BC886D193EF}" type="datetime1">
              <a:rPr lang="en-US" smtClean="0"/>
              <a:t>11/6/2024</a:t>
            </a:fld>
            <a:endParaRPr lang="en-US"/>
          </a:p>
        </p:txBody>
      </p:sp>
      <p:sp>
        <p:nvSpPr>
          <p:cNvPr id="5" name="Footer Placeholder 4"/>
          <p:cNvSpPr>
            <a:spLocks noGrp="1"/>
          </p:cNvSpPr>
          <p:nvPr>
            <p:ph type="ftr" sz="quarter" idx="11"/>
          </p:nvPr>
        </p:nvSpPr>
        <p:spPr>
          <a:xfrm>
            <a:off x="3124200" y="4869657"/>
            <a:ext cx="2895600" cy="273844"/>
          </a:xfrm>
        </p:spPr>
        <p:txBody>
          <a:bodyPr/>
          <a:lstStyle/>
          <a:p>
            <a:endParaRPr lang="en-US"/>
          </a:p>
        </p:txBody>
      </p:sp>
      <p:sp>
        <p:nvSpPr>
          <p:cNvPr id="6" name="Slide Number Placeholder 5"/>
          <p:cNvSpPr>
            <a:spLocks noGrp="1"/>
          </p:cNvSpPr>
          <p:nvPr>
            <p:ph type="sldNum" sz="quarter" idx="12"/>
          </p:nvPr>
        </p:nvSpPr>
        <p:spPr>
          <a:xfrm>
            <a:off x="6553200" y="4869657"/>
            <a:ext cx="2133600" cy="273844"/>
          </a:xfrm>
        </p:spPr>
        <p:txBody>
          <a:bodyPr/>
          <a:lstStyle/>
          <a:p>
            <a:fld id="{944DE186-3112-4AB8-AF78-FDBC8ACE92CB}" type="slidenum">
              <a:rPr lang="en-US" smtClean="0"/>
              <a:pPr/>
              <a:t>‹#›</a:t>
            </a:fld>
            <a:endParaRPr lang="en-US"/>
          </a:p>
        </p:txBody>
      </p:sp>
      <p:sp>
        <p:nvSpPr>
          <p:cNvPr id="2" name="Title 1"/>
          <p:cNvSpPr>
            <a:spLocks noGrp="1"/>
          </p:cNvSpPr>
          <p:nvPr>
            <p:ph type="ctrTitle" hasCustomPrompt="1"/>
          </p:nvPr>
        </p:nvSpPr>
        <p:spPr>
          <a:xfrm>
            <a:off x="2743200" y="1885950"/>
            <a:ext cx="7772400" cy="1102519"/>
          </a:xfrm>
        </p:spPr>
        <p:txBody>
          <a:bodyPr anchor="b"/>
          <a:lstStyle>
            <a:lvl1pPr algn="l">
              <a:defRPr sz="3600" baseline="0">
                <a:ln>
                  <a:solidFill>
                    <a:sysClr val="windowText" lastClr="000000"/>
                  </a:solidFill>
                </a:ln>
                <a:solidFill>
                  <a:schemeClr val="bg1">
                    <a:lumMod val="95000"/>
                  </a:schemeClr>
                </a:solidFill>
                <a:effectLst>
                  <a:reflection blurRad="6350" stA="14000" endPos="45500" dir="5400000" sy="-100000" algn="bl" rotWithShape="0"/>
                </a:effectLst>
              </a:defRPr>
            </a:lvl1pPr>
          </a:lstStyle>
          <a:p>
            <a:r>
              <a:rPr lang="en-US" dirty="0"/>
              <a:t>Title</a:t>
            </a:r>
          </a:p>
        </p:txBody>
      </p:sp>
      <p:sp>
        <p:nvSpPr>
          <p:cNvPr id="3" name="Subtitle 2"/>
          <p:cNvSpPr>
            <a:spLocks noGrp="1"/>
          </p:cNvSpPr>
          <p:nvPr>
            <p:ph type="subTitle" idx="1"/>
          </p:nvPr>
        </p:nvSpPr>
        <p:spPr>
          <a:xfrm>
            <a:off x="2743200" y="2971800"/>
            <a:ext cx="6400800" cy="571500"/>
          </a:xfrm>
          <a:ln>
            <a:noFill/>
          </a:ln>
        </p:spPr>
        <p:txBody>
          <a:bodyPr>
            <a:normAutofit/>
          </a:bodyPr>
          <a:lstStyle>
            <a:lvl1pPr marL="0" indent="0" algn="l">
              <a:buNone/>
              <a:defRPr sz="2400">
                <a:ln w="3175">
                  <a:noFill/>
                </a:ln>
                <a:solidFill>
                  <a:schemeClr val="bg1">
                    <a:lumMod val="9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483637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24200" y="3371850"/>
            <a:ext cx="5486400" cy="425054"/>
          </a:xfrm>
        </p:spPr>
        <p:txBody>
          <a:bodyPr anchor="b"/>
          <a:lstStyle>
            <a:lvl1pPr algn="l">
              <a:defRPr sz="2000" b="1">
                <a:ln w="3175">
                  <a:solidFill>
                    <a:schemeClr val="tx1">
                      <a:lumMod val="95000"/>
                      <a:lumOff val="5000"/>
                    </a:schemeClr>
                  </a:solidFill>
                </a:ln>
                <a:solidFill>
                  <a:schemeClr val="accent1">
                    <a:lumMod val="60000"/>
                    <a:lumOff val="40000"/>
                  </a:schemeClr>
                </a:solidFill>
              </a:defRPr>
            </a:lvl1pPr>
          </a:lstStyle>
          <a:p>
            <a:r>
              <a:rPr lang="en-US"/>
              <a:t>Click to edit Master title style</a:t>
            </a:r>
          </a:p>
        </p:txBody>
      </p:sp>
      <p:sp>
        <p:nvSpPr>
          <p:cNvPr id="3" name="Picture Placeholder 2"/>
          <p:cNvSpPr>
            <a:spLocks noGrp="1"/>
          </p:cNvSpPr>
          <p:nvPr>
            <p:ph type="pic" idx="1"/>
          </p:nvPr>
        </p:nvSpPr>
        <p:spPr>
          <a:xfrm>
            <a:off x="3124200" y="285750"/>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3124200" y="3968353"/>
            <a:ext cx="5486400" cy="603647"/>
          </a:xfrm>
        </p:spPr>
        <p:txBody>
          <a:bodyPr/>
          <a:lstStyle>
            <a:lvl1pPr marL="0" indent="0">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C7C383-820A-4E23-AC66-B4B37EDF6F51}" type="datetime1">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126170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Summary">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Text Placeholder 8"/>
          <p:cNvSpPr>
            <a:spLocks noGrp="1"/>
          </p:cNvSpPr>
          <p:nvPr>
            <p:ph type="body" sz="quarter" idx="15"/>
          </p:nvPr>
        </p:nvSpPr>
        <p:spPr>
          <a:xfrm>
            <a:off x="3276600" y="2914650"/>
            <a:ext cx="5486400" cy="628650"/>
          </a:xfrm>
        </p:spPr>
        <p:txBody>
          <a:bodyPr>
            <a:normAutofit/>
          </a:bodyPr>
          <a:lstStyle>
            <a:lvl1pPr marL="57150" indent="0">
              <a:buFontTx/>
              <a:buNone/>
              <a:defRPr sz="1800" baseline="0">
                <a:solidFill>
                  <a:schemeClr val="accent1">
                    <a:lumMod val="50000"/>
                  </a:schemeClr>
                </a:solidFill>
              </a:defRPr>
            </a:lvl1pPr>
          </a:lstStyle>
          <a:p>
            <a:pPr lvl="0"/>
            <a:r>
              <a:rPr lang="en-US" dirty="0"/>
              <a:t>Click to edit Master text styles</a:t>
            </a:r>
          </a:p>
        </p:txBody>
      </p:sp>
      <p:sp>
        <p:nvSpPr>
          <p:cNvPr id="12" name="Text Placeholder 8"/>
          <p:cNvSpPr>
            <a:spLocks noGrp="1"/>
          </p:cNvSpPr>
          <p:nvPr>
            <p:ph type="body" sz="quarter" idx="16"/>
          </p:nvPr>
        </p:nvSpPr>
        <p:spPr>
          <a:xfrm>
            <a:off x="2971800" y="1543050"/>
            <a:ext cx="5486400" cy="628650"/>
          </a:xfrm>
        </p:spPr>
        <p:txBody>
          <a:bodyPr>
            <a:normAutofit/>
          </a:bodyPr>
          <a:lstStyle>
            <a:lvl1pPr marL="57150" indent="0">
              <a:buFontTx/>
              <a:buNone/>
              <a:defRPr sz="1800" baseline="0">
                <a:solidFill>
                  <a:schemeClr val="accent1">
                    <a:lumMod val="50000"/>
                  </a:schemeClr>
                </a:solidFill>
              </a:defRPr>
            </a:lvl1pPr>
          </a:lstStyle>
          <a:p>
            <a:pPr lvl="0"/>
            <a:r>
              <a:rPr lang="en-US" dirty="0"/>
              <a:t>Click to edit Master text styles</a:t>
            </a:r>
          </a:p>
        </p:txBody>
      </p:sp>
      <p:sp>
        <p:nvSpPr>
          <p:cNvPr id="14" name="Text Placeholder 8"/>
          <p:cNvSpPr>
            <a:spLocks noGrp="1"/>
          </p:cNvSpPr>
          <p:nvPr>
            <p:ph type="body" sz="quarter" idx="17"/>
          </p:nvPr>
        </p:nvSpPr>
        <p:spPr>
          <a:xfrm>
            <a:off x="3124200" y="2228850"/>
            <a:ext cx="5486400" cy="628650"/>
          </a:xfrm>
        </p:spPr>
        <p:txBody>
          <a:bodyPr>
            <a:normAutofit/>
          </a:bodyPr>
          <a:lstStyle>
            <a:lvl1pPr marL="57150" indent="0">
              <a:buFontTx/>
              <a:buNone/>
              <a:defRPr sz="1800" baseline="0">
                <a:solidFill>
                  <a:schemeClr val="accent1">
                    <a:lumMod val="50000"/>
                  </a:schemeClr>
                </a:solidFill>
              </a:defRPr>
            </a:lvl1pPr>
          </a:lstStyle>
          <a:p>
            <a:pPr lvl="0"/>
            <a:r>
              <a:rPr lang="en-US" dirty="0"/>
              <a:t>Click to edit Master text styles</a:t>
            </a:r>
          </a:p>
        </p:txBody>
      </p:sp>
      <p:sp>
        <p:nvSpPr>
          <p:cNvPr id="15" name="Text Placeholder 8"/>
          <p:cNvSpPr>
            <a:spLocks noGrp="1"/>
          </p:cNvSpPr>
          <p:nvPr>
            <p:ph type="body" sz="quarter" idx="18"/>
          </p:nvPr>
        </p:nvSpPr>
        <p:spPr>
          <a:xfrm>
            <a:off x="3429000" y="3600450"/>
            <a:ext cx="5486400" cy="628650"/>
          </a:xfrm>
        </p:spPr>
        <p:txBody>
          <a:bodyPr>
            <a:normAutofit/>
          </a:bodyPr>
          <a:lstStyle>
            <a:lvl1pPr marL="57150" indent="0">
              <a:buFontTx/>
              <a:buNone/>
              <a:defRPr sz="1800" baseline="0">
                <a:solidFill>
                  <a:schemeClr val="accent1">
                    <a:lumMod val="50000"/>
                  </a:schemeClr>
                </a:solidFill>
              </a:defRPr>
            </a:lvl1pPr>
          </a:lstStyle>
          <a:p>
            <a:pPr lvl="0"/>
            <a:r>
              <a:rPr lang="en-US" dirty="0"/>
              <a:t>Click to edit Master text styles</a:t>
            </a:r>
          </a:p>
        </p:txBody>
      </p:sp>
      <p:sp>
        <p:nvSpPr>
          <p:cNvPr id="13" name="Text Placeholder 10"/>
          <p:cNvSpPr>
            <a:spLocks noGrp="1"/>
          </p:cNvSpPr>
          <p:nvPr>
            <p:ph type="body" sz="quarter" idx="13"/>
          </p:nvPr>
        </p:nvSpPr>
        <p:spPr>
          <a:xfrm>
            <a:off x="3276600" y="742950"/>
            <a:ext cx="5486400" cy="342900"/>
          </a:xfrm>
        </p:spPr>
        <p:txBody>
          <a:bodyPr>
            <a:normAutofit/>
          </a:bodyPr>
          <a:lstStyle>
            <a:lvl1pPr algn="l">
              <a:buFontTx/>
              <a:buNone/>
              <a:defRPr sz="2400" b="1">
                <a:solidFill>
                  <a:schemeClr val="accent1">
                    <a:lumMod val="50000"/>
                  </a:schemeClr>
                </a:solidFill>
              </a:defRPr>
            </a:lvl1pPr>
          </a:lstStyle>
          <a:p>
            <a:pPr lvl="0"/>
            <a:r>
              <a:rPr lang="en-US" dirty="0"/>
              <a:t>Click to edit Master text styles</a:t>
            </a:r>
          </a:p>
        </p:txBody>
      </p:sp>
      <p:sp>
        <p:nvSpPr>
          <p:cNvPr id="11" name="Title 1"/>
          <p:cNvSpPr>
            <a:spLocks noGrp="1"/>
          </p:cNvSpPr>
          <p:nvPr>
            <p:ph type="title"/>
          </p:nvPr>
        </p:nvSpPr>
        <p:spPr>
          <a:xfrm>
            <a:off x="2895600" y="205978"/>
            <a:ext cx="6477000" cy="708422"/>
          </a:xfrm>
        </p:spPr>
        <p:txBody>
          <a:bodyPr/>
          <a:lstStyle>
            <a:lvl1pPr algn="l">
              <a:defRPr>
                <a:ln>
                  <a:solidFill>
                    <a:schemeClr val="tx1">
                      <a:lumMod val="95000"/>
                      <a:lumOff val="5000"/>
                    </a:schemeClr>
                  </a:solidFill>
                </a:ln>
                <a:solidFill>
                  <a:schemeClr val="accent1">
                    <a:lumMod val="60000"/>
                    <a:lumOff val="40000"/>
                  </a:schemeClr>
                </a:solidFill>
              </a:defRPr>
            </a:lvl1pPr>
          </a:lstStyle>
          <a:p>
            <a:r>
              <a:rPr lang="en-US"/>
              <a:t>Click to edit Master title style</a:t>
            </a:r>
          </a:p>
        </p:txBody>
      </p:sp>
    </p:spTree>
    <p:extLst>
      <p:ext uri="{BB962C8B-B14F-4D97-AF65-F5344CB8AC3E}">
        <p14:creationId xmlns:p14="http://schemas.microsoft.com/office/powerpoint/2010/main" val="2377753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ree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81582BD6-FC20-4557-852B-8433F8572D30}" type="slidenum">
              <a:rPr lang="en-US" smtClean="0"/>
              <a:pPr/>
              <a:t>‹#›</a:t>
            </a:fld>
            <a:endParaRPr lang="en-US" dirty="0"/>
          </a:p>
        </p:txBody>
      </p:sp>
      <p:sp>
        <p:nvSpPr>
          <p:cNvPr id="9" name="Content Placeholder 2"/>
          <p:cNvSpPr>
            <a:spLocks noGrp="1"/>
          </p:cNvSpPr>
          <p:nvPr>
            <p:ph sz="half" idx="1"/>
          </p:nvPr>
        </p:nvSpPr>
        <p:spPr>
          <a:xfrm>
            <a:off x="990600" y="800100"/>
            <a:ext cx="4648200" cy="1257300"/>
          </a:xfrm>
        </p:spPr>
        <p:txBody>
          <a:bodyPr lIns="274320" tIns="0" rIns="182880" anchor="ctr">
            <a:normAutofit/>
          </a:bodyPr>
          <a:lstStyle>
            <a:lvl1pPr>
              <a:lnSpc>
                <a:spcPts val="2000"/>
              </a:lnSpc>
              <a:defRPr sz="1800">
                <a:solidFill>
                  <a:schemeClr val="tx2">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0" name="Content Placeholder 3"/>
          <p:cNvSpPr>
            <a:spLocks noGrp="1"/>
          </p:cNvSpPr>
          <p:nvPr>
            <p:ph sz="half" idx="2"/>
          </p:nvPr>
        </p:nvSpPr>
        <p:spPr>
          <a:xfrm>
            <a:off x="990600" y="2228850"/>
            <a:ext cx="4648200" cy="1257300"/>
          </a:xfrm>
        </p:spPr>
        <p:txBody>
          <a:bodyPr lIns="274320" tIns="0" rIns="182880" anchor="ctr">
            <a:normAutofit/>
          </a:bodyPr>
          <a:lstStyle>
            <a:lvl1pPr>
              <a:lnSpc>
                <a:spcPts val="2000"/>
              </a:lnSpc>
              <a:defRPr sz="1800">
                <a:solidFill>
                  <a:schemeClr val="tx2">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Content Placeholder 3"/>
          <p:cNvSpPr>
            <a:spLocks noGrp="1"/>
          </p:cNvSpPr>
          <p:nvPr>
            <p:ph sz="half" idx="14"/>
          </p:nvPr>
        </p:nvSpPr>
        <p:spPr>
          <a:xfrm>
            <a:off x="990600" y="3543300"/>
            <a:ext cx="4648200" cy="1200150"/>
          </a:xfrm>
        </p:spPr>
        <p:txBody>
          <a:bodyPr lIns="274320" tIns="0" rIns="182880" anchor="ctr">
            <a:normAutofit/>
          </a:bodyPr>
          <a:lstStyle>
            <a:lvl1pPr marL="0" marR="0" indent="0" algn="l" defTabSz="914400" rtl="0" eaLnBrk="1" fontAlgn="auto" latinLnBrk="0" hangingPunct="1">
              <a:lnSpc>
                <a:spcPts val="2000"/>
              </a:lnSpc>
              <a:spcBef>
                <a:spcPct val="20000"/>
              </a:spcBef>
              <a:spcAft>
                <a:spcPts val="0"/>
              </a:spcAft>
              <a:buClrTx/>
              <a:buSzTx/>
              <a:buFontTx/>
              <a:buNone/>
              <a:tabLst/>
              <a:defRPr lang="en-US" sz="1800" kern="1200" dirty="0" smtClean="0">
                <a:solidFill>
                  <a:schemeClr val="tx2">
                    <a:lumMod val="50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marR="0" lvl="0" indent="0" algn="l" defTabSz="914400" rtl="0" eaLnBrk="1" fontAlgn="auto" latinLnBrk="0" hangingPunct="1">
              <a:lnSpc>
                <a:spcPts val="2000"/>
              </a:lnSpc>
              <a:spcBef>
                <a:spcPct val="20000"/>
              </a:spcBef>
              <a:spcAft>
                <a:spcPts val="0"/>
              </a:spcAft>
              <a:buClrTx/>
              <a:buSzTx/>
              <a:buFontTx/>
              <a:buNone/>
              <a:tabLst/>
              <a:defRPr/>
            </a:pPr>
            <a:r>
              <a:rPr lang="en-US" dirty="0"/>
              <a:t>Click to edit Master text styles</a:t>
            </a:r>
          </a:p>
        </p:txBody>
      </p:sp>
      <p:sp>
        <p:nvSpPr>
          <p:cNvPr id="15" name="Content Placeholder 2"/>
          <p:cNvSpPr>
            <a:spLocks noGrp="1"/>
          </p:cNvSpPr>
          <p:nvPr>
            <p:ph sz="half" idx="15"/>
          </p:nvPr>
        </p:nvSpPr>
        <p:spPr>
          <a:xfrm>
            <a:off x="457200" y="1028700"/>
            <a:ext cx="1981200" cy="1257301"/>
          </a:xfrm>
        </p:spPr>
        <p:txBody>
          <a:bodyPr>
            <a:no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6" name="Content Placeholder 3"/>
          <p:cNvSpPr>
            <a:spLocks noGrp="1"/>
          </p:cNvSpPr>
          <p:nvPr>
            <p:ph sz="half" idx="16"/>
          </p:nvPr>
        </p:nvSpPr>
        <p:spPr>
          <a:xfrm>
            <a:off x="457200" y="2343150"/>
            <a:ext cx="1981200" cy="1257301"/>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4" name="Content Placeholder 3"/>
          <p:cNvSpPr>
            <a:spLocks noGrp="1"/>
          </p:cNvSpPr>
          <p:nvPr>
            <p:ph sz="half" idx="17"/>
          </p:nvPr>
        </p:nvSpPr>
        <p:spPr>
          <a:xfrm>
            <a:off x="457200" y="3657600"/>
            <a:ext cx="1981200" cy="1200150"/>
          </a:xfrm>
        </p:spPr>
        <p:txBody>
          <a:bodyPr>
            <a:normAutofit/>
          </a:bodyPr>
          <a:lstStyle>
            <a:lvl1pPr algn="r">
              <a:defRPr sz="20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2" name="Title 1"/>
          <p:cNvSpPr>
            <a:spLocks noGrp="1"/>
          </p:cNvSpPr>
          <p:nvPr>
            <p:ph type="title"/>
          </p:nvPr>
        </p:nvSpPr>
        <p:spPr>
          <a:xfrm>
            <a:off x="3124200" y="0"/>
            <a:ext cx="6477000" cy="708422"/>
          </a:xfrm>
        </p:spPr>
        <p:txBody>
          <a:bodyPr/>
          <a:lstStyle>
            <a:lvl1pPr>
              <a:defRPr>
                <a:ln>
                  <a:solidFill>
                    <a:sysClr val="windowText" lastClr="000000"/>
                  </a:solidFill>
                </a:ln>
                <a:solidFill>
                  <a:schemeClr val="accent1">
                    <a:lumMod val="60000"/>
                    <a:lumOff val="40000"/>
                  </a:schemeClr>
                </a:solidFill>
              </a:defRPr>
            </a:lvl1pPr>
          </a:lstStyle>
          <a:p>
            <a:r>
              <a:rPr lang="en-US"/>
              <a:t>Click to edit Master title style</a:t>
            </a:r>
          </a:p>
        </p:txBody>
      </p:sp>
    </p:spTree>
    <p:extLst>
      <p:ext uri="{BB962C8B-B14F-4D97-AF65-F5344CB8AC3E}">
        <p14:creationId xmlns:p14="http://schemas.microsoft.com/office/powerpoint/2010/main" val="1976098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chemeClr val="tx2">
                    <a:lumMod val="50000"/>
                  </a:schemeClr>
                </a:solidFill>
              </a:defRPr>
            </a:lvl1pPr>
          </a:lstStyle>
          <a:p>
            <a:endParaRPr lang="en-US" dirty="0"/>
          </a:p>
        </p:txBody>
      </p:sp>
      <p:sp>
        <p:nvSpPr>
          <p:cNvPr id="4" name="Slide Number Placeholder 3"/>
          <p:cNvSpPr>
            <a:spLocks noGrp="1"/>
          </p:cNvSpPr>
          <p:nvPr>
            <p:ph type="sldNum" sz="quarter" idx="11"/>
          </p:nvPr>
        </p:nvSpPr>
        <p:spPr/>
        <p:txBody>
          <a:bodyPr/>
          <a:lstStyle>
            <a:lvl1pPr>
              <a:defRPr>
                <a:solidFill>
                  <a:schemeClr val="tx2">
                    <a:lumMod val="50000"/>
                  </a:schemeClr>
                </a:solidFill>
              </a:defRPr>
            </a:lvl1pPr>
          </a:lstStyle>
          <a:p>
            <a:fld id="{81582BD6-FC20-4557-852B-8433F8572D30}" type="slidenum">
              <a:rPr lang="en-US" smtClean="0"/>
              <a:pPr/>
              <a:t>‹#›</a:t>
            </a:fld>
            <a:endParaRPr lang="en-US" dirty="0"/>
          </a:p>
        </p:txBody>
      </p:sp>
      <p:sp>
        <p:nvSpPr>
          <p:cNvPr id="6" name="Content Placeholder 3"/>
          <p:cNvSpPr>
            <a:spLocks noGrp="1"/>
          </p:cNvSpPr>
          <p:nvPr>
            <p:ph sz="half" idx="2"/>
          </p:nvPr>
        </p:nvSpPr>
        <p:spPr>
          <a:xfrm>
            <a:off x="914400" y="1310878"/>
            <a:ext cx="5105400" cy="1775222"/>
          </a:xfrm>
        </p:spPr>
        <p:txBody>
          <a:bodyPr>
            <a:normAutofit/>
          </a:bodyPr>
          <a:lstStyle>
            <a:lvl1pPr marL="0" indent="0" algn="l">
              <a:buFontTx/>
              <a:buNone/>
              <a:defRPr lang="en-US" sz="2000" kern="1200" dirty="0">
                <a:ln w="3175">
                  <a:noFill/>
                </a:ln>
                <a:solidFill>
                  <a:schemeClr val="bg1">
                    <a:lumMod val="9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9" name="Content Placeholder 2"/>
          <p:cNvSpPr>
            <a:spLocks noGrp="1"/>
          </p:cNvSpPr>
          <p:nvPr>
            <p:ph sz="half" idx="14"/>
          </p:nvPr>
        </p:nvSpPr>
        <p:spPr>
          <a:xfrm>
            <a:off x="5638800" y="1085851"/>
            <a:ext cx="3124200" cy="1764506"/>
          </a:xfrm>
        </p:spPr>
        <p:txBody>
          <a:bodyPr>
            <a:normAutofit/>
          </a:bodyPr>
          <a:lstStyle>
            <a:lvl1pPr>
              <a:defRPr lang="en-US" sz="2000" kern="1200" dirty="0">
                <a:solidFill>
                  <a:schemeClr val="tx2">
                    <a:lumMod val="50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p:txBody>
      </p:sp>
      <p:sp>
        <p:nvSpPr>
          <p:cNvPr id="13" name="Content Placeholder 3"/>
          <p:cNvSpPr>
            <a:spLocks noGrp="1"/>
          </p:cNvSpPr>
          <p:nvPr>
            <p:ph sz="half" idx="15"/>
          </p:nvPr>
        </p:nvSpPr>
        <p:spPr>
          <a:xfrm>
            <a:off x="914400" y="3257550"/>
            <a:ext cx="5105400" cy="1771650"/>
          </a:xfrm>
        </p:spPr>
        <p:txBody>
          <a:bodyPr>
            <a:normAutofit/>
          </a:bodyPr>
          <a:lstStyle>
            <a:lvl1pPr marL="0" indent="0" algn="l">
              <a:buFontTx/>
              <a:buNone/>
              <a:defRPr lang="en-US" sz="2000" kern="1200" dirty="0">
                <a:ln w="3175">
                  <a:noFill/>
                </a:ln>
                <a:solidFill>
                  <a:schemeClr val="bg1">
                    <a:lumMod val="9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14" name="Content Placeholder 2"/>
          <p:cNvSpPr>
            <a:spLocks noGrp="1"/>
          </p:cNvSpPr>
          <p:nvPr>
            <p:ph sz="half" idx="16"/>
          </p:nvPr>
        </p:nvSpPr>
        <p:spPr>
          <a:xfrm>
            <a:off x="2286000" y="1085851"/>
            <a:ext cx="3124200" cy="1764506"/>
          </a:xfrm>
        </p:spPr>
        <p:txBody>
          <a:bodyPr>
            <a:normAutofit/>
          </a:bodyPr>
          <a:lstStyle>
            <a:lvl1pPr>
              <a:defRPr sz="2000">
                <a:solidFill>
                  <a:schemeClr val="tx2">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Title 1"/>
          <p:cNvSpPr>
            <a:spLocks noGrp="1"/>
          </p:cNvSpPr>
          <p:nvPr>
            <p:ph type="title"/>
          </p:nvPr>
        </p:nvSpPr>
        <p:spPr>
          <a:xfrm>
            <a:off x="3276600" y="-22622"/>
            <a:ext cx="6477000" cy="708422"/>
          </a:xfrm>
        </p:spPr>
        <p:txBody>
          <a:bodyPr/>
          <a:lstStyle>
            <a:lvl1pPr>
              <a:defRPr>
                <a:ln>
                  <a:solidFill>
                    <a:sysClr val="windowText" lastClr="000000"/>
                  </a:solidFill>
                </a:ln>
                <a:solidFill>
                  <a:schemeClr val="accent1">
                    <a:lumMod val="60000"/>
                    <a:lumOff val="40000"/>
                  </a:schemeClr>
                </a:solidFill>
              </a:defRPr>
            </a:lvl1pPr>
          </a:lstStyle>
          <a:p>
            <a:r>
              <a:rPr lang="en-US"/>
              <a:t>Click to edit Master title style</a:t>
            </a:r>
          </a:p>
        </p:txBody>
      </p:sp>
    </p:spTree>
    <p:extLst>
      <p:ext uri="{BB962C8B-B14F-4D97-AF65-F5344CB8AC3E}">
        <p14:creationId xmlns:p14="http://schemas.microsoft.com/office/powerpoint/2010/main" val="3707121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200150"/>
            <a:ext cx="3048000" cy="2628900"/>
          </a:xfrm>
        </p:spPr>
        <p:txBody>
          <a:bodyPr/>
          <a:lstStyle>
            <a:lvl1pPr marL="0" indent="0" algn="ctr">
              <a:lnSpc>
                <a:spcPts val="1600"/>
              </a:lnSpc>
              <a:buNone/>
              <a:defRPr sz="1400">
                <a:solidFill>
                  <a:schemeClr val="accent5">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6" name="Title 1"/>
          <p:cNvSpPr>
            <a:spLocks noGrp="1"/>
          </p:cNvSpPr>
          <p:nvPr>
            <p:ph type="title"/>
          </p:nvPr>
        </p:nvSpPr>
        <p:spPr>
          <a:xfrm>
            <a:off x="2743200" y="205978"/>
            <a:ext cx="6477000" cy="708422"/>
          </a:xfrm>
        </p:spPr>
        <p:txBody>
          <a:bodyPr/>
          <a:lstStyle>
            <a:lvl1pPr>
              <a:defRPr>
                <a:ln>
                  <a:solidFill>
                    <a:sysClr val="windowText" lastClr="000000"/>
                  </a:solidFill>
                </a:ln>
                <a:solidFill>
                  <a:schemeClr val="bg1">
                    <a:lumMod val="95000"/>
                  </a:schemeClr>
                </a:solidFill>
              </a:defRPr>
            </a:lvl1pPr>
          </a:lstStyle>
          <a:p>
            <a:r>
              <a:rPr lang="en-US"/>
              <a:t>Click to edit Master title style</a:t>
            </a:r>
          </a:p>
        </p:txBody>
      </p:sp>
    </p:spTree>
    <p:extLst>
      <p:ext uri="{BB962C8B-B14F-4D97-AF65-F5344CB8AC3E}">
        <p14:creationId xmlns:p14="http://schemas.microsoft.com/office/powerpoint/2010/main" val="44867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Vuota">
    <p:spTree>
      <p:nvGrpSpPr>
        <p:cNvPr id="1" name=""/>
        <p:cNvGrpSpPr/>
        <p:nvPr/>
      </p:nvGrpSpPr>
      <p:grpSpPr>
        <a:xfrm>
          <a:off x="0" y="0"/>
          <a:ext cx="0" cy="0"/>
          <a:chOff x="0" y="0"/>
          <a:chExt cx="0" cy="0"/>
        </a:xfrm>
      </p:grpSpPr>
      <p:sp>
        <p:nvSpPr>
          <p:cNvPr id="117" name="Shape 117"/>
          <p:cNvSpPr>
            <a:spLocks noGrp="1"/>
          </p:cNvSpPr>
          <p:nvPr>
            <p:ph type="sldNum" sz="quarter" idx="2"/>
          </p:nvPr>
        </p:nvSpPr>
        <p:spPr>
          <a:xfrm>
            <a:off x="8162059" y="4890207"/>
            <a:ext cx="946448" cy="184661"/>
          </a:xfrm>
          <a:prstGeom prst="rect">
            <a:avLst/>
          </a:prstGeom>
        </p:spPr>
        <p:txBody>
          <a:bodyPr/>
          <a:lstStyle>
            <a:lvl1pPr>
              <a:defRPr sz="750">
                <a:solidFill>
                  <a:srgbClr val="808080"/>
                </a:solidFill>
                <a:latin typeface="Calibri" panose="020F0502020204030204"/>
                <a:ea typeface="Calibri" panose="020F0502020204030204"/>
                <a:cs typeface="Calibri" panose="020F0502020204030204"/>
                <a:sym typeface="Calibri" panose="020F0502020204030204"/>
              </a:defRPr>
            </a:lvl1pPr>
          </a:lstStyle>
          <a:p>
            <a:fld id="{86CB4B4D-7CA3-9044-876B-883B54F8677D}" type="slidenum">
              <a:rPr/>
              <a:t>‹#›</a:t>
            </a:fld>
            <a:endParaRPr/>
          </a:p>
        </p:txBody>
      </p:sp>
    </p:spTree>
    <p:extLst>
      <p:ext uri="{BB962C8B-B14F-4D97-AF65-F5344CB8AC3E}">
        <p14:creationId xmlns:p14="http://schemas.microsoft.com/office/powerpoint/2010/main" val="404510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200150"/>
            <a:ext cx="3048000" cy="2628900"/>
          </a:xfrm>
        </p:spPr>
        <p:txBody>
          <a:bodyPr/>
          <a:lstStyle>
            <a:lvl1pPr marL="0" indent="0" algn="ctr">
              <a:lnSpc>
                <a:spcPts val="1600"/>
              </a:lnSpc>
              <a:buNone/>
              <a:defRPr sz="1400">
                <a:solidFill>
                  <a:schemeClr val="accent5">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6" name="Title 1"/>
          <p:cNvSpPr>
            <a:spLocks noGrp="1"/>
          </p:cNvSpPr>
          <p:nvPr>
            <p:ph type="title"/>
          </p:nvPr>
        </p:nvSpPr>
        <p:spPr>
          <a:xfrm>
            <a:off x="2743200" y="205978"/>
            <a:ext cx="6477000" cy="708422"/>
          </a:xfrm>
        </p:spPr>
        <p:txBody>
          <a:bodyPr/>
          <a:lstStyle>
            <a:lvl1pPr>
              <a:defRPr>
                <a:ln>
                  <a:solidFill>
                    <a:sysClr val="windowText" lastClr="000000"/>
                  </a:solidFill>
                </a:ln>
                <a:solidFill>
                  <a:schemeClr val="bg1">
                    <a:lumMod val="95000"/>
                  </a:schemeClr>
                </a:solidFill>
              </a:defRPr>
            </a:lvl1pPr>
          </a:lstStyle>
          <a:p>
            <a:r>
              <a:rPr lang="en-US"/>
              <a:t>Click to edit Master title style</a:t>
            </a:r>
          </a:p>
        </p:txBody>
      </p:sp>
    </p:spTree>
    <p:extLst>
      <p:ext uri="{BB962C8B-B14F-4D97-AF65-F5344CB8AC3E}">
        <p14:creationId xmlns:p14="http://schemas.microsoft.com/office/powerpoint/2010/main" val="2092050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513159" y="514350"/>
            <a:ext cx="6000750" cy="2228851"/>
          </a:xfrm>
        </p:spPr>
        <p:txBody>
          <a:bodyPr anchor="b">
            <a:normAutofit/>
          </a:bodyPr>
          <a:lstStyle>
            <a:lvl1pPr algn="l">
              <a:defRPr sz="3600">
                <a:effectLst/>
              </a:defRPr>
            </a:lvl1pPr>
          </a:lstStyle>
          <a:p>
            <a:r>
              <a:rPr lang="it-IT"/>
              <a:t>Fare clic per modificare lo stile del titolo</a:t>
            </a:r>
            <a:endParaRPr lang="en-US" dirty="0"/>
          </a:p>
        </p:txBody>
      </p:sp>
      <p:sp>
        <p:nvSpPr>
          <p:cNvPr id="3" name="Subtitle 2"/>
          <p:cNvSpPr>
            <a:spLocks noGrp="1"/>
          </p:cNvSpPr>
          <p:nvPr>
            <p:ph type="subTitle" idx="1"/>
          </p:nvPr>
        </p:nvSpPr>
        <p:spPr>
          <a:xfrm>
            <a:off x="513159" y="2882900"/>
            <a:ext cx="4800600" cy="1460500"/>
          </a:xfrm>
        </p:spPr>
        <p:txBody>
          <a:bodyPr anchor="t">
            <a:normAutofit/>
          </a:bodyPr>
          <a:lstStyle>
            <a:lvl1pPr marL="0" indent="0" algn="l">
              <a:buNone/>
              <a:defRPr sz="1575">
                <a:solidFill>
                  <a:schemeClr val="bg2">
                    <a:lumMod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cxnSp>
        <p:nvCxnSpPr>
          <p:cNvPr id="16" name="Straight Connector 15"/>
          <p:cNvCxnSpPr/>
          <p:nvPr/>
        </p:nvCxnSpPr>
        <p:spPr>
          <a:xfrm flipH="1">
            <a:off x="6171009" y="6350"/>
            <a:ext cx="2857500" cy="28575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4581128" y="68659"/>
            <a:ext cx="4560491" cy="456049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426869" y="171450"/>
            <a:ext cx="3714750" cy="371475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5501878" y="24209"/>
            <a:ext cx="3639742" cy="3639742"/>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5884070" y="457201"/>
            <a:ext cx="3257549" cy="325754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184950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nchor="ct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9133138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513159" y="1504950"/>
            <a:ext cx="6400801" cy="1711200"/>
          </a:xfrm>
        </p:spPr>
        <p:txBody>
          <a:bodyPr anchor="b">
            <a:normAutofit/>
          </a:bodyPr>
          <a:lstStyle>
            <a:lvl1pPr algn="l">
              <a:defRPr sz="2700" b="0" cap="all"/>
            </a:lvl1pPr>
          </a:lstStyle>
          <a:p>
            <a:r>
              <a:rPr lang="it-IT"/>
              <a:t>Fare clic per modificare lo stile del titolo</a:t>
            </a:r>
            <a:endParaRPr lang="en-US" dirty="0"/>
          </a:p>
        </p:txBody>
      </p:sp>
      <p:sp>
        <p:nvSpPr>
          <p:cNvPr id="3" name="Text Placeholder 2"/>
          <p:cNvSpPr>
            <a:spLocks noGrp="1"/>
          </p:cNvSpPr>
          <p:nvPr>
            <p:ph type="body" idx="1"/>
          </p:nvPr>
        </p:nvSpPr>
        <p:spPr>
          <a:xfrm>
            <a:off x="513160" y="3371850"/>
            <a:ext cx="6400800" cy="11239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48A87A34-81AB-432B-8DAE-1953F412C126}" type="datetimeFigureOut">
              <a:rPr lang="en-US" smtClean="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00724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8" name="Rectangle 7" hidden="1"/>
          <p:cNvSpPr/>
          <p:nvPr userDrawn="1"/>
        </p:nvSpPr>
        <p:spPr>
          <a:xfrm>
            <a:off x="0" y="0"/>
            <a:ext cx="9144000" cy="5143500"/>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hidden="1"/>
          <p:cNvSpPr/>
          <p:nvPr userDrawn="1"/>
        </p:nvSpPr>
        <p:spPr>
          <a:xfrm>
            <a:off x="2085975" y="0"/>
            <a:ext cx="7115174" cy="5143500"/>
          </a:xfrm>
          <a:prstGeom prst="rect">
            <a:avLst/>
          </a:prstGeom>
          <a:gradFill>
            <a:gsLst>
              <a:gs pos="12000">
                <a:schemeClr val="accent1">
                  <a:lumMod val="75000"/>
                  <a:alpha val="99000"/>
                </a:schemeClr>
              </a:gs>
              <a:gs pos="0">
                <a:schemeClr val="accent1">
                  <a:lumMod val="50000"/>
                </a:schemeClr>
              </a:gs>
              <a:gs pos="56264">
                <a:srgbClr val="09457C">
                  <a:alpha val="96000"/>
                </a:srgbClr>
              </a:gs>
              <a:gs pos="100000">
                <a:schemeClr val="accent1">
                  <a:lumMod val="50000"/>
                  <a:alpha val="9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2" name="Rectangle 11"/>
          <p:cNvSpPr/>
          <p:nvPr userDrawn="1"/>
        </p:nvSpPr>
        <p:spPr>
          <a:xfrm>
            <a:off x="2097405" y="0"/>
            <a:ext cx="7075169" cy="5143500"/>
          </a:xfrm>
          <a:prstGeom prst="rect">
            <a:avLst/>
          </a:prstGeom>
          <a:gradFill>
            <a:gsLst>
              <a:gs pos="12000">
                <a:schemeClr val="accent1">
                  <a:lumMod val="20000"/>
                  <a:lumOff val="80000"/>
                  <a:alpha val="91000"/>
                </a:schemeClr>
              </a:gs>
              <a:gs pos="0">
                <a:schemeClr val="accent1">
                  <a:lumMod val="20000"/>
                  <a:lumOff val="80000"/>
                  <a:alpha val="70000"/>
                </a:schemeClr>
              </a:gs>
              <a:gs pos="56264">
                <a:schemeClr val="accent1">
                  <a:lumMod val="20000"/>
                  <a:lumOff val="80000"/>
                  <a:alpha val="90000"/>
                </a:schemeClr>
              </a:gs>
              <a:gs pos="100000">
                <a:schemeClr val="accent1">
                  <a:lumMod val="20000"/>
                  <a:lumOff val="80000"/>
                  <a:alpha val="73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1" name="Rectangle 10" hidden="1"/>
          <p:cNvSpPr/>
          <p:nvPr userDrawn="1"/>
        </p:nvSpPr>
        <p:spPr>
          <a:xfrm>
            <a:off x="2057400" y="-35719"/>
            <a:ext cx="80011" cy="5275660"/>
          </a:xfrm>
          <a:prstGeom prst="rect">
            <a:avLst/>
          </a:prstGeom>
          <a:gradFill>
            <a:gsLst>
              <a:gs pos="50000">
                <a:schemeClr val="bg1">
                  <a:lumMod val="95000"/>
                  <a:alpha val="31000"/>
                </a:schemeClr>
              </a:gs>
              <a:gs pos="4000">
                <a:srgbClr val="C2C2C2">
                  <a:alpha val="24000"/>
                </a:srgbClr>
              </a:gs>
              <a:gs pos="100000">
                <a:schemeClr val="bg1">
                  <a:lumMod val="95000"/>
                  <a:alpha val="13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2137412" y="-8930"/>
            <a:ext cx="7075169" cy="5143500"/>
          </a:xfrm>
          <a:prstGeom prst="rect">
            <a:avLst/>
          </a:prstGeom>
          <a:solidFill>
            <a:schemeClr val="bg1">
              <a:lumMod val="75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13" name="Rectangle 12"/>
          <p:cNvSpPr/>
          <p:nvPr userDrawn="1"/>
        </p:nvSpPr>
        <p:spPr>
          <a:xfrm>
            <a:off x="2057400" y="-75009"/>
            <a:ext cx="80011" cy="5275660"/>
          </a:xfrm>
          <a:prstGeom prst="rect">
            <a:avLst/>
          </a:prstGeom>
          <a:gradFill>
            <a:gsLst>
              <a:gs pos="50000">
                <a:schemeClr val="accent1">
                  <a:lumMod val="75000"/>
                </a:schemeClr>
              </a:gs>
              <a:gs pos="4000">
                <a:srgbClr val="C2C2C2">
                  <a:alpha val="24000"/>
                </a:srgbClr>
              </a:gs>
              <a:gs pos="100000">
                <a:schemeClr val="accent1">
                  <a:lumMod val="50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895600" y="57150"/>
            <a:ext cx="6477000" cy="708422"/>
          </a:xfrm>
        </p:spPr>
        <p:txBody>
          <a:bodyPr/>
          <a:lstStyle>
            <a:lvl1pPr>
              <a:defRPr>
                <a:ln w="12700">
                  <a:solidFill>
                    <a:sysClr val="windowText" lastClr="000000"/>
                  </a:solidFill>
                </a:ln>
                <a:solidFill>
                  <a:schemeClr val="bg1">
                    <a:lumMod val="95000"/>
                  </a:schemeClr>
                </a:solidFill>
              </a:defRPr>
            </a:lvl1pPr>
          </a:lstStyle>
          <a:p>
            <a:r>
              <a:rPr lang="en-US" dirty="0"/>
              <a:t>Click to edit Master title style</a:t>
            </a:r>
          </a:p>
        </p:txBody>
      </p:sp>
      <p:sp>
        <p:nvSpPr>
          <p:cNvPr id="3" name="Content Placeholder 2"/>
          <p:cNvSpPr>
            <a:spLocks noGrp="1"/>
          </p:cNvSpPr>
          <p:nvPr>
            <p:ph idx="1"/>
          </p:nvPr>
        </p:nvSpPr>
        <p:spPr>
          <a:xfrm>
            <a:off x="2895600" y="765572"/>
            <a:ext cx="7696200" cy="2949179"/>
          </a:xfrm>
        </p:spPr>
        <p:txBody>
          <a:bodyPr/>
          <a:lstStyle>
            <a:lvl1pPr>
              <a:defRPr>
                <a:solidFill>
                  <a:schemeClr val="bg1">
                    <a:lumMod val="95000"/>
                  </a:schemeClr>
                </a:solidFill>
              </a:defRPr>
            </a:lvl1pPr>
            <a:lvl2pPr>
              <a:defRPr>
                <a:solidFill>
                  <a:schemeClr val="bg1">
                    <a:lumMod val="95000"/>
                  </a:schemeClr>
                </a:solidFill>
              </a:defRPr>
            </a:lvl2pPr>
            <a:lvl3pPr>
              <a:defRPr>
                <a:solidFill>
                  <a:schemeClr val="bg1">
                    <a:lumMod val="95000"/>
                  </a:schemeClr>
                </a:solidFill>
              </a:defRPr>
            </a:lvl3pPr>
            <a:lvl4pPr>
              <a:defRPr>
                <a:solidFill>
                  <a:schemeClr val="bg1">
                    <a:lumMod val="95000"/>
                  </a:schemeClr>
                </a:solidFill>
              </a:defRPr>
            </a:lvl4pPr>
            <a:lvl5pPr>
              <a:defRPr>
                <a:solidFill>
                  <a:schemeClr val="bg1">
                    <a:lumMod val="9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B416947-0588-453D-9B84-7FCEA9BCD6FA}"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pic>
        <p:nvPicPr>
          <p:cNvPr id="15" name="Picture 14"/>
          <p:cNvPicPr>
            <a:picLocks noChangeAspect="1"/>
          </p:cNvPicPr>
          <p:nvPr userDrawn="1"/>
        </p:nvPicPr>
        <p:blipFill rotWithShape="1">
          <a:blip r:embed="rId2">
            <a:extLst>
              <a:ext uri="{28A0092B-C50C-407E-A947-70E740481C1C}">
                <a14:useLocalDpi xmlns:a14="http://schemas.microsoft.com/office/drawing/2010/main" val="0"/>
              </a:ext>
            </a:extLst>
          </a:blip>
          <a:srcRect t="20251" b="12367"/>
          <a:stretch/>
        </p:blipFill>
        <p:spPr>
          <a:xfrm>
            <a:off x="0" y="0"/>
            <a:ext cx="9144000" cy="5134570"/>
          </a:xfrm>
          <a:prstGeom prst="rect">
            <a:avLst/>
          </a:prstGeom>
        </p:spPr>
      </p:pic>
    </p:spTree>
    <p:extLst>
      <p:ext uri="{BB962C8B-B14F-4D97-AF65-F5344CB8AC3E}">
        <p14:creationId xmlns:p14="http://schemas.microsoft.com/office/powerpoint/2010/main" val="3535033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513159" y="514351"/>
            <a:ext cx="3703241" cy="2711450"/>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356100" y="514351"/>
            <a:ext cx="3700859" cy="2711450"/>
          </a:xfrm>
        </p:spPr>
        <p:txBody>
          <a:bodyP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412506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a:t>Fare clic per modificare lo stile del titolo</a:t>
            </a:r>
            <a:endParaRPr lang="en-US" dirty="0"/>
          </a:p>
        </p:txBody>
      </p:sp>
      <p:sp>
        <p:nvSpPr>
          <p:cNvPr id="3" name="Text Placeholder 2"/>
          <p:cNvSpPr>
            <a:spLocks noGrp="1"/>
          </p:cNvSpPr>
          <p:nvPr>
            <p:ph type="body" idx="1"/>
          </p:nvPr>
        </p:nvSpPr>
        <p:spPr>
          <a:xfrm>
            <a:off x="729061" y="514350"/>
            <a:ext cx="3487340"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Modifica gli stili del testo dello schema</a:t>
            </a:r>
          </a:p>
        </p:txBody>
      </p:sp>
      <p:sp>
        <p:nvSpPr>
          <p:cNvPr id="4" name="Content Placeholder 3"/>
          <p:cNvSpPr>
            <a:spLocks noGrp="1"/>
          </p:cNvSpPr>
          <p:nvPr>
            <p:ph sz="half" idx="2"/>
          </p:nvPr>
        </p:nvSpPr>
        <p:spPr>
          <a:xfrm>
            <a:off x="513159" y="952897"/>
            <a:ext cx="3703241" cy="2272904"/>
          </a:xfrm>
        </p:spPr>
        <p:txBody>
          <a:bodyPr anchor="t">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559299" y="514350"/>
            <a:ext cx="3498851" cy="432197"/>
          </a:xfrm>
        </p:spPr>
        <p:txBody>
          <a:bodyPr anchor="b">
            <a:noAutofit/>
          </a:bodyPr>
          <a:lstStyle>
            <a:lvl1pPr marL="0" indent="0">
              <a:buNone/>
              <a:defRPr sz="2100" b="0">
                <a:solidFill>
                  <a:schemeClr val="tx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it-IT"/>
              <a:t>Modifica gli stili del testo dello schema</a:t>
            </a:r>
          </a:p>
        </p:txBody>
      </p:sp>
      <p:sp>
        <p:nvSpPr>
          <p:cNvPr id="6" name="Content Placeholder 5"/>
          <p:cNvSpPr>
            <a:spLocks noGrp="1"/>
          </p:cNvSpPr>
          <p:nvPr>
            <p:ph sz="quarter" idx="4"/>
          </p:nvPr>
        </p:nvSpPr>
        <p:spPr>
          <a:xfrm>
            <a:off x="4354909" y="946546"/>
            <a:ext cx="3696891" cy="2272904"/>
          </a:xfrm>
        </p:spPr>
        <p:txBody>
          <a:bodyPr anchor="t">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931347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5782694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6CB4B4D-7CA3-9044-876B-883B54F8677D}" type="slidenum">
              <a:rPr lang="it-IT" smtClean="0"/>
              <a:t>‹#›</a:t>
            </a:fld>
            <a:endParaRPr lang="it-IT"/>
          </a:p>
        </p:txBody>
      </p:sp>
    </p:spTree>
    <p:extLst>
      <p:ext uri="{BB962C8B-B14F-4D97-AF65-F5344CB8AC3E}">
        <p14:creationId xmlns:p14="http://schemas.microsoft.com/office/powerpoint/2010/main" val="37007722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313759" y="514350"/>
            <a:ext cx="2743200" cy="1028700"/>
          </a:xfrm>
        </p:spPr>
        <p:txBody>
          <a:bodyPr anchor="b">
            <a:normAutofit/>
          </a:bodyPr>
          <a:lstStyle>
            <a:lvl1pPr algn="l">
              <a:defRPr sz="1800" b="0"/>
            </a:lvl1pPr>
          </a:lstStyle>
          <a:p>
            <a:r>
              <a:rPr lang="it-IT"/>
              <a:t>Fare clic per modificare lo stile del titolo</a:t>
            </a:r>
            <a:endParaRPr lang="en-US" dirty="0"/>
          </a:p>
        </p:txBody>
      </p:sp>
      <p:sp>
        <p:nvSpPr>
          <p:cNvPr id="3" name="Content Placeholder 2"/>
          <p:cNvSpPr>
            <a:spLocks noGrp="1"/>
          </p:cNvSpPr>
          <p:nvPr>
            <p:ph idx="1"/>
          </p:nvPr>
        </p:nvSpPr>
        <p:spPr>
          <a:xfrm>
            <a:off x="513159" y="514350"/>
            <a:ext cx="4457701" cy="3981450"/>
          </a:xfrm>
        </p:spPr>
        <p:txBody>
          <a:bodyPr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5313759" y="1657350"/>
            <a:ext cx="2743200" cy="1568450"/>
          </a:xfrm>
        </p:spPr>
        <p:txBody>
          <a:bodyPr anchor="t">
            <a:normAutofit/>
          </a:bodyPr>
          <a:lstStyle>
            <a:lvl1pPr marL="0" indent="0">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146599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3542109" y="1085850"/>
            <a:ext cx="4514850" cy="857250"/>
          </a:xfrm>
        </p:spPr>
        <p:txBody>
          <a:bodyPr anchor="b">
            <a:normAutofit/>
          </a:bodyPr>
          <a:lstStyle>
            <a:lvl1pPr algn="l">
              <a:defRPr sz="2100" b="0"/>
            </a:lvl1pPr>
          </a:lstStyle>
          <a:p>
            <a:r>
              <a:rPr lang="it-IT"/>
              <a:t>Fare clic per modificare lo stile del titolo</a:t>
            </a:r>
            <a:endParaRPr lang="en-US" dirty="0"/>
          </a:p>
        </p:txBody>
      </p:sp>
      <p:sp>
        <p:nvSpPr>
          <p:cNvPr id="14" name="Picture Placeholder 2"/>
          <p:cNvSpPr>
            <a:spLocks noGrp="1" noChangeAspect="1"/>
          </p:cNvSpPr>
          <p:nvPr>
            <p:ph type="pic" idx="1"/>
          </p:nvPr>
        </p:nvSpPr>
        <p:spPr>
          <a:xfrm>
            <a:off x="741759" y="685800"/>
            <a:ext cx="2460731" cy="3429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it-IT"/>
              <a:t>Fare clic sull'icona per inserire un'immagine</a:t>
            </a:r>
            <a:endParaRPr lang="en-US" dirty="0"/>
          </a:p>
        </p:txBody>
      </p:sp>
      <p:sp>
        <p:nvSpPr>
          <p:cNvPr id="4" name="Text Placeholder 3"/>
          <p:cNvSpPr>
            <a:spLocks noGrp="1"/>
          </p:cNvSpPr>
          <p:nvPr>
            <p:ph type="body" sz="half" idx="2"/>
          </p:nvPr>
        </p:nvSpPr>
        <p:spPr>
          <a:xfrm>
            <a:off x="3542109" y="2082800"/>
            <a:ext cx="4516041" cy="1536700"/>
          </a:xfrm>
        </p:spPr>
        <p:txBody>
          <a:bodyPr anchor="t">
            <a:normAutofit/>
          </a:bodyPr>
          <a:lstStyle>
            <a:lvl1pPr marL="0" indent="0">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151646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17" name="Picture Placeholder 2"/>
          <p:cNvSpPr>
            <a:spLocks noGrp="1" noChangeAspect="1"/>
          </p:cNvSpPr>
          <p:nvPr>
            <p:ph type="pic" idx="13"/>
          </p:nvPr>
        </p:nvSpPr>
        <p:spPr>
          <a:xfrm>
            <a:off x="514350" y="400050"/>
            <a:ext cx="8114109" cy="234315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it-IT"/>
              <a:t>Fare clic sull'icona per inserire un'immagine</a:t>
            </a:r>
            <a:endParaRPr lang="en-US" dirty="0"/>
          </a:p>
        </p:txBody>
      </p:sp>
      <p:sp>
        <p:nvSpPr>
          <p:cNvPr id="16" name="Text Placeholder 9"/>
          <p:cNvSpPr>
            <a:spLocks noGrp="1"/>
          </p:cNvSpPr>
          <p:nvPr>
            <p:ph type="body" sz="quarter" idx="14"/>
          </p:nvPr>
        </p:nvSpPr>
        <p:spPr>
          <a:xfrm>
            <a:off x="685801" y="2882900"/>
            <a:ext cx="6228158" cy="342900"/>
          </a:xfrm>
        </p:spPr>
        <p:txBody>
          <a:bodyPr anchor="t">
            <a:normAutofit/>
          </a:bodyPr>
          <a:lstStyle>
            <a:lvl1pPr marL="0" indent="0">
              <a:buFontTx/>
              <a:buNone/>
              <a:defRPr sz="120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it-IT"/>
              <a:t>Modifica gli stili del testo dello schema</a:t>
            </a:r>
          </a:p>
        </p:txBody>
      </p:sp>
      <p:sp>
        <p:nvSpPr>
          <p:cNvPr id="3" name="Date Placeholder 2"/>
          <p:cNvSpPr>
            <a:spLocks noGrp="1"/>
          </p:cNvSpPr>
          <p:nvPr>
            <p:ph type="dt" sz="half" idx="10"/>
          </p:nvPr>
        </p:nvSpPr>
        <p:spPr/>
        <p:txBody>
          <a:bodyPr/>
          <a:lstStyle/>
          <a:p>
            <a:fld id="{33373406-40EA-410D-B381-C25DCCBE4D8C}" type="datetime1">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345486202"/>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anchor="ctr">
            <a:normAutofit/>
          </a:bodyPr>
          <a:lstStyle>
            <a:lvl1pPr algn="l">
              <a:defRPr sz="2400" b="0" cap="all"/>
            </a:lvl1pPr>
          </a:lstStyle>
          <a:p>
            <a:r>
              <a:rPr lang="it-IT"/>
              <a:t>Fare clic per modificare lo stile del titolo</a:t>
            </a:r>
            <a:endParaRPr lang="en-US" dirty="0"/>
          </a:p>
        </p:txBody>
      </p:sp>
      <p:sp>
        <p:nvSpPr>
          <p:cNvPr id="3" name="Text Placeholder 2"/>
          <p:cNvSpPr>
            <a:spLocks noGrp="1"/>
          </p:cNvSpPr>
          <p:nvPr>
            <p:ph type="body" idx="1"/>
          </p:nvPr>
        </p:nvSpPr>
        <p:spPr>
          <a:xfrm>
            <a:off x="513159" y="3086100"/>
            <a:ext cx="6401991" cy="1409700"/>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373406-40EA-410D-B381-C25DCCBE4D8C}"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791079364"/>
      </p:ext>
    </p:extLst>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56059" y="514350"/>
            <a:ext cx="6858001" cy="2057400"/>
          </a:xfrm>
        </p:spPr>
        <p:txBody>
          <a:bodyPr anchor="ctr">
            <a:normAutofit/>
          </a:bodyPr>
          <a:lstStyle>
            <a:lvl1pPr algn="l">
              <a:defRPr sz="2400" b="0" cap="all">
                <a:solidFill>
                  <a:schemeClr val="tx1"/>
                </a:solidFill>
              </a:defRPr>
            </a:lvl1pPr>
          </a:lstStyle>
          <a:p>
            <a:r>
              <a:rPr lang="it-IT"/>
              <a:t>Fare clic per modificare lo stile del titolo</a:t>
            </a:r>
            <a:endParaRPr lang="en-US" dirty="0"/>
          </a:p>
        </p:txBody>
      </p:sp>
      <p:sp>
        <p:nvSpPr>
          <p:cNvPr id="10" name="Text Placeholder 9"/>
          <p:cNvSpPr>
            <a:spLocks noGrp="1"/>
          </p:cNvSpPr>
          <p:nvPr>
            <p:ph type="body" sz="quarter" idx="13"/>
          </p:nvPr>
        </p:nvSpPr>
        <p:spPr>
          <a:xfrm>
            <a:off x="1084659" y="2571750"/>
            <a:ext cx="6400800" cy="285750"/>
          </a:xfrm>
        </p:spPr>
        <p:txBody>
          <a:bodyPr anchor="ctr"/>
          <a:lstStyle>
            <a:lvl1pPr marL="0" indent="0">
              <a:buFontTx/>
              <a:buNone/>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it-IT"/>
              <a:t>Modifica gli stili del testo dello schema</a:t>
            </a:r>
          </a:p>
        </p:txBody>
      </p:sp>
      <p:sp>
        <p:nvSpPr>
          <p:cNvPr id="3" name="Text Placeholder 2"/>
          <p:cNvSpPr>
            <a:spLocks noGrp="1"/>
          </p:cNvSpPr>
          <p:nvPr>
            <p:ph type="body" idx="1"/>
          </p:nvPr>
        </p:nvSpPr>
        <p:spPr>
          <a:xfrm>
            <a:off x="513160" y="3225801"/>
            <a:ext cx="6400800" cy="1263649"/>
          </a:xfrm>
        </p:spPr>
        <p:txBody>
          <a:bodyPr anchor="ctr">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373406-40EA-410D-B381-C25DCCBE4D8C}"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
        <p:nvSpPr>
          <p:cNvPr id="14" name="TextBox 13"/>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5" name="TextBox 14"/>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390381541"/>
      </p:ext>
    </p:extLst>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513159" y="2571750"/>
            <a:ext cx="6400800" cy="1273050"/>
          </a:xfrm>
        </p:spPr>
        <p:txBody>
          <a:bodyPr anchor="b">
            <a:normAutofit/>
          </a:bodyPr>
          <a:lstStyle>
            <a:lvl1pPr algn="l">
              <a:defRPr sz="2400" b="0" cap="all"/>
            </a:lvl1pPr>
          </a:lstStyle>
          <a:p>
            <a:r>
              <a:rPr lang="it-IT"/>
              <a:t>Fare clic per modificare lo stile del titolo</a:t>
            </a:r>
            <a:endParaRPr lang="en-US" dirty="0"/>
          </a:p>
        </p:txBody>
      </p:sp>
      <p:sp>
        <p:nvSpPr>
          <p:cNvPr id="3" name="Text Placeholder 2"/>
          <p:cNvSpPr>
            <a:spLocks noGrp="1"/>
          </p:cNvSpPr>
          <p:nvPr>
            <p:ph type="body" idx="1"/>
          </p:nvPr>
        </p:nvSpPr>
        <p:spPr>
          <a:xfrm>
            <a:off x="513158" y="3849736"/>
            <a:ext cx="6401993" cy="645300"/>
          </a:xfrm>
        </p:spPr>
        <p:txBody>
          <a:bodyPr anchor="t">
            <a:normAutofit/>
          </a:bodyPr>
          <a:lstStyle>
            <a:lvl1pPr marL="0" indent="0" algn="l">
              <a:buNone/>
              <a:defRPr sz="150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373406-40EA-410D-B381-C25DCCBE4D8C}"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584453641"/>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00400" y="-7144"/>
            <a:ext cx="6477000" cy="708422"/>
          </a:xfrm>
        </p:spPr>
        <p:txBody>
          <a:bodyPr/>
          <a:lstStyle>
            <a:lvl1pPr>
              <a:defRPr>
                <a:ln w="12700">
                  <a:solidFill>
                    <a:sysClr val="windowText" lastClr="000000"/>
                  </a:solidFill>
                </a:ln>
                <a:solidFill>
                  <a:schemeClr val="accent1">
                    <a:lumMod val="60000"/>
                    <a:lumOff val="40000"/>
                  </a:schemeClr>
                </a:solidFill>
              </a:defRPr>
            </a:lvl1pPr>
          </a:lstStyle>
          <a:p>
            <a:r>
              <a:rPr lang="en-US" dirty="0"/>
              <a:t>Click to edit Master title style</a:t>
            </a:r>
          </a:p>
        </p:txBody>
      </p:sp>
      <p:sp>
        <p:nvSpPr>
          <p:cNvPr id="3" name="Content Placeholder 2"/>
          <p:cNvSpPr>
            <a:spLocks noGrp="1"/>
          </p:cNvSpPr>
          <p:nvPr>
            <p:ph idx="1"/>
          </p:nvPr>
        </p:nvSpPr>
        <p:spPr>
          <a:xfrm>
            <a:off x="3200400" y="701278"/>
            <a:ext cx="7696200" cy="3680222"/>
          </a:xfrm>
        </p:spPr>
        <p:txBody>
          <a:bodyPr/>
          <a:lstStyle>
            <a:lvl1pPr>
              <a:defRPr>
                <a:solidFill>
                  <a:schemeClr val="accent1">
                    <a:lumMod val="50000"/>
                  </a:schemeClr>
                </a:solidFill>
              </a:defRPr>
            </a:lvl1pPr>
            <a:lvl2pPr>
              <a:defRPr>
                <a:solidFill>
                  <a:schemeClr val="accent1">
                    <a:lumMod val="50000"/>
                  </a:schemeClr>
                </a:solidFill>
              </a:defRPr>
            </a:lvl2pPr>
            <a:lvl3pPr>
              <a:defRPr>
                <a:solidFill>
                  <a:schemeClr val="accent1">
                    <a:lumMod val="50000"/>
                  </a:schemeClr>
                </a:solidFill>
              </a:defRPr>
            </a:lvl3pPr>
            <a:lvl4pPr>
              <a:defRPr>
                <a:solidFill>
                  <a:schemeClr val="accent1">
                    <a:lumMod val="50000"/>
                  </a:schemeClr>
                </a:solidFill>
              </a:defRPr>
            </a:lvl4pPr>
            <a:lvl5pPr>
              <a:defRPr>
                <a:solidFill>
                  <a:schemeClr val="accent1">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EC384910-2E65-4E08-A802-681D586ED5D3}"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394872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856060" y="514350"/>
            <a:ext cx="6858000" cy="2057400"/>
          </a:xfrm>
        </p:spPr>
        <p:txBody>
          <a:bodyPr anchor="ctr">
            <a:normAutofit/>
          </a:bodyPr>
          <a:lstStyle>
            <a:lvl1pPr algn="l">
              <a:defRPr sz="2400" b="0" cap="all">
                <a:solidFill>
                  <a:schemeClr val="tx1"/>
                </a:solidFill>
              </a:defRPr>
            </a:lvl1pPr>
          </a:lstStyle>
          <a:p>
            <a:r>
              <a:rPr lang="it-IT"/>
              <a:t>Fare clic per modificare lo stile del titolo</a:t>
            </a:r>
            <a:endParaRPr lang="en-US" dirty="0"/>
          </a:p>
        </p:txBody>
      </p:sp>
      <p:sp>
        <p:nvSpPr>
          <p:cNvPr id="10" name="Text Placeholder 9"/>
          <p:cNvSpPr>
            <a:spLocks noGrp="1"/>
          </p:cNvSpPr>
          <p:nvPr>
            <p:ph type="body" sz="quarter" idx="13"/>
          </p:nvPr>
        </p:nvSpPr>
        <p:spPr>
          <a:xfrm>
            <a:off x="513159" y="2946400"/>
            <a:ext cx="6400801" cy="78740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it-IT"/>
              <a:t>Modifica gli stili del testo dello schema</a:t>
            </a:r>
          </a:p>
        </p:txBody>
      </p:sp>
      <p:sp>
        <p:nvSpPr>
          <p:cNvPr id="3" name="Text Placeholder 2"/>
          <p:cNvSpPr>
            <a:spLocks noGrp="1"/>
          </p:cNvSpPr>
          <p:nvPr>
            <p:ph type="body" idx="1"/>
          </p:nvPr>
        </p:nvSpPr>
        <p:spPr>
          <a:xfrm>
            <a:off x="513159" y="3733800"/>
            <a:ext cx="6400801" cy="76200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373406-40EA-410D-B381-C25DCCBE4D8C}"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
        <p:nvSpPr>
          <p:cNvPr id="11" name="TextBox 10"/>
          <p:cNvSpPr txBox="1"/>
          <p:nvPr/>
        </p:nvSpPr>
        <p:spPr>
          <a:xfrm>
            <a:off x="398859" y="609167"/>
            <a:ext cx="457200" cy="438582"/>
          </a:xfrm>
          <a:prstGeom prst="rect">
            <a:avLst/>
          </a:prstGeom>
        </p:spPr>
        <p:txBody>
          <a:bodyPr vert="horz" lIns="68580" tIns="34290" rIns="68580" bIns="34290" rtlCol="0" anchor="ctr">
            <a:noAutofit/>
          </a:bodyPr>
          <a:lstStyle/>
          <a:p>
            <a:pPr lvl="0"/>
            <a:r>
              <a:rPr lang="en-US" sz="6000" dirty="0">
                <a:solidFill>
                  <a:schemeClr val="tx1"/>
                </a:solidFill>
                <a:effectLst/>
              </a:rPr>
              <a:t>“</a:t>
            </a:r>
          </a:p>
        </p:txBody>
      </p:sp>
      <p:sp>
        <p:nvSpPr>
          <p:cNvPr id="12" name="TextBox 11"/>
          <p:cNvSpPr txBox="1"/>
          <p:nvPr/>
        </p:nvSpPr>
        <p:spPr>
          <a:xfrm>
            <a:off x="7714059" y="2076451"/>
            <a:ext cx="457200" cy="438582"/>
          </a:xfrm>
          <a:prstGeom prst="rect">
            <a:avLst/>
          </a:prstGeom>
        </p:spPr>
        <p:txBody>
          <a:bodyPr vert="horz" lIns="68580" tIns="34290" rIns="68580" bIns="34290" rtlCol="0" anchor="ctr">
            <a:noAutofit/>
          </a:bodyPr>
          <a:lstStyle/>
          <a:p>
            <a:pPr lvl="0" algn="r"/>
            <a:r>
              <a:rPr lang="en-US" sz="6000" dirty="0">
                <a:solidFill>
                  <a:schemeClr val="tx1"/>
                </a:solidFill>
                <a:effectLst/>
              </a:rPr>
              <a:t>”</a:t>
            </a:r>
          </a:p>
        </p:txBody>
      </p:sp>
    </p:spTree>
    <p:extLst>
      <p:ext uri="{BB962C8B-B14F-4D97-AF65-F5344CB8AC3E}">
        <p14:creationId xmlns:p14="http://schemas.microsoft.com/office/powerpoint/2010/main" val="4281230994"/>
      </p:ext>
    </p:extLst>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513160" y="514350"/>
            <a:ext cx="7543800" cy="2057400"/>
          </a:xfrm>
        </p:spPr>
        <p:txBody>
          <a:bodyPr vert="horz" lIns="91440" tIns="45720" rIns="91440" bIns="45720" rtlCol="0" anchor="ctr">
            <a:normAutofit/>
          </a:bodyPr>
          <a:lstStyle>
            <a:lvl1pPr>
              <a:defRPr lang="en-US" b="0" dirty="0"/>
            </a:lvl1pPr>
          </a:lstStyle>
          <a:p>
            <a:pPr marL="0" lvl="0"/>
            <a:r>
              <a:rPr lang="it-IT"/>
              <a:t>Fare clic per modificare lo stile del titolo</a:t>
            </a:r>
            <a:endParaRPr lang="en-US" dirty="0"/>
          </a:p>
        </p:txBody>
      </p:sp>
      <p:sp>
        <p:nvSpPr>
          <p:cNvPr id="10" name="Text Placeholder 9"/>
          <p:cNvSpPr>
            <a:spLocks noGrp="1"/>
          </p:cNvSpPr>
          <p:nvPr>
            <p:ph type="body" sz="quarter" idx="13"/>
          </p:nvPr>
        </p:nvSpPr>
        <p:spPr>
          <a:xfrm>
            <a:off x="513159" y="2946401"/>
            <a:ext cx="6400800" cy="628650"/>
          </a:xfrm>
        </p:spPr>
        <p:txBody>
          <a:bodyPr vert="horz" lIns="91440" tIns="45720" rIns="91440" bIns="45720" rtlCol="0" anchor="b">
            <a:normAutofit/>
          </a:bodyPr>
          <a:lstStyle>
            <a:lvl1pPr>
              <a:buNone/>
              <a:defRPr lang="en-US" sz="1800" b="0" cap="all" dirty="0">
                <a:ln w="3175" cmpd="sng">
                  <a:noFill/>
                </a:ln>
                <a:solidFill>
                  <a:schemeClr val="tx1"/>
                </a:solidFill>
                <a:effectLst/>
              </a:defRPr>
            </a:lvl1pPr>
          </a:lstStyle>
          <a:p>
            <a:pPr marL="0" lvl="0">
              <a:spcBef>
                <a:spcPct val="0"/>
              </a:spcBef>
              <a:buNone/>
            </a:pPr>
            <a:r>
              <a:rPr lang="it-IT"/>
              <a:t>Modifica gli stili del testo dello schema</a:t>
            </a:r>
          </a:p>
        </p:txBody>
      </p:sp>
      <p:sp>
        <p:nvSpPr>
          <p:cNvPr id="3" name="Text Placeholder 2"/>
          <p:cNvSpPr>
            <a:spLocks noGrp="1"/>
          </p:cNvSpPr>
          <p:nvPr>
            <p:ph type="body" idx="1"/>
          </p:nvPr>
        </p:nvSpPr>
        <p:spPr>
          <a:xfrm>
            <a:off x="513159" y="3575049"/>
            <a:ext cx="6400801" cy="920750"/>
          </a:xfrm>
        </p:spPr>
        <p:txBody>
          <a:bodyPr anchor="t">
            <a:normAutofit/>
          </a:bodyPr>
          <a:lstStyle>
            <a:lvl1pPr marL="0" indent="0" algn="l">
              <a:buNone/>
              <a:defRPr sz="1350">
                <a:solidFill>
                  <a:schemeClr val="bg2">
                    <a:lumMod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33373406-40EA-410D-B381-C25DCCBE4D8C}" type="datetime1">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575301477"/>
      </p:ext>
    </p:extLst>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948170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3909" y="514350"/>
            <a:ext cx="1543050" cy="3429000"/>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514350" y="514350"/>
            <a:ext cx="5867400" cy="3981450"/>
          </a:xfrm>
        </p:spPr>
        <p:txBody>
          <a:bodyPr vert="eaVert" ancho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9370598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Two Pictur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a:solidFill>
                  <a:schemeClr val="tx2">
                    <a:lumMod val="50000"/>
                  </a:schemeClr>
                </a:solidFill>
              </a:defRPr>
            </a:lvl1pPr>
          </a:lstStyle>
          <a:p>
            <a:endParaRPr lang="en-US" dirty="0"/>
          </a:p>
        </p:txBody>
      </p:sp>
      <p:sp>
        <p:nvSpPr>
          <p:cNvPr id="4" name="Slide Number Placeholder 3"/>
          <p:cNvSpPr>
            <a:spLocks noGrp="1"/>
          </p:cNvSpPr>
          <p:nvPr>
            <p:ph type="sldNum" sz="quarter" idx="11"/>
          </p:nvPr>
        </p:nvSpPr>
        <p:spPr/>
        <p:txBody>
          <a:bodyPr/>
          <a:lstStyle>
            <a:lvl1pPr>
              <a:defRPr>
                <a:solidFill>
                  <a:schemeClr val="tx2">
                    <a:lumMod val="50000"/>
                  </a:schemeClr>
                </a:solidFill>
              </a:defRPr>
            </a:lvl1pPr>
          </a:lstStyle>
          <a:p>
            <a:fld id="{81582BD6-FC20-4557-852B-8433F8572D30}" type="slidenum">
              <a:rPr lang="en-US" smtClean="0"/>
              <a:pPr/>
              <a:t>‹#›</a:t>
            </a:fld>
            <a:endParaRPr lang="en-US" dirty="0"/>
          </a:p>
        </p:txBody>
      </p:sp>
      <p:sp>
        <p:nvSpPr>
          <p:cNvPr id="6" name="Content Placeholder 3"/>
          <p:cNvSpPr>
            <a:spLocks noGrp="1"/>
          </p:cNvSpPr>
          <p:nvPr>
            <p:ph sz="half" idx="2"/>
          </p:nvPr>
        </p:nvSpPr>
        <p:spPr>
          <a:xfrm>
            <a:off x="914400" y="1310878"/>
            <a:ext cx="5105400" cy="1775222"/>
          </a:xfrm>
        </p:spPr>
        <p:txBody>
          <a:bodyPr>
            <a:normAutofit/>
          </a:bodyPr>
          <a:lstStyle>
            <a:lvl1pPr marL="0" indent="0" algn="l">
              <a:buFontTx/>
              <a:buNone/>
              <a:defRPr lang="en-US" sz="2000" kern="1200" dirty="0">
                <a:ln w="3175">
                  <a:noFill/>
                </a:ln>
                <a:solidFill>
                  <a:schemeClr val="bg1">
                    <a:lumMod val="9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9" name="Content Placeholder 2"/>
          <p:cNvSpPr>
            <a:spLocks noGrp="1"/>
          </p:cNvSpPr>
          <p:nvPr>
            <p:ph sz="half" idx="14"/>
          </p:nvPr>
        </p:nvSpPr>
        <p:spPr>
          <a:xfrm>
            <a:off x="5638800" y="1085851"/>
            <a:ext cx="3124200" cy="1764506"/>
          </a:xfrm>
        </p:spPr>
        <p:txBody>
          <a:bodyPr>
            <a:normAutofit/>
          </a:bodyPr>
          <a:lstStyle>
            <a:lvl1pPr>
              <a:defRPr lang="en-US" sz="2000" kern="1200" dirty="0">
                <a:solidFill>
                  <a:schemeClr val="tx2">
                    <a:lumMod val="50000"/>
                  </a:schemeClr>
                </a:solidFill>
                <a:latin typeface="+mn-lt"/>
                <a:ea typeface="+mn-ea"/>
                <a:cs typeface="+mn-cs"/>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p:txBody>
      </p:sp>
      <p:sp>
        <p:nvSpPr>
          <p:cNvPr id="13" name="Content Placeholder 3"/>
          <p:cNvSpPr>
            <a:spLocks noGrp="1"/>
          </p:cNvSpPr>
          <p:nvPr>
            <p:ph sz="half" idx="15"/>
          </p:nvPr>
        </p:nvSpPr>
        <p:spPr>
          <a:xfrm>
            <a:off x="914400" y="3257550"/>
            <a:ext cx="5105400" cy="1771650"/>
          </a:xfrm>
        </p:spPr>
        <p:txBody>
          <a:bodyPr>
            <a:normAutofit/>
          </a:bodyPr>
          <a:lstStyle>
            <a:lvl1pPr marL="0" indent="0" algn="l">
              <a:buFontTx/>
              <a:buNone/>
              <a:defRPr lang="en-US" sz="2000" kern="1200" dirty="0">
                <a:ln w="3175">
                  <a:noFill/>
                </a:ln>
                <a:solidFill>
                  <a:schemeClr val="bg1">
                    <a:lumMod val="95000"/>
                  </a:schemeClr>
                </a:solidFill>
                <a:latin typeface="+mn-lt"/>
                <a:ea typeface="+mn-ea"/>
                <a:cs typeface="+mn-cs"/>
              </a:defRPr>
            </a:lvl1pPr>
            <a:lvl2pPr marL="0" indent="0" algn="l">
              <a:buFontTx/>
              <a:buNone/>
              <a:defRPr sz="1600">
                <a:solidFill>
                  <a:schemeClr val="bg1"/>
                </a:solidFill>
              </a:defRPr>
            </a:lvl2pPr>
            <a:lvl3pPr marL="0" indent="0" algn="l">
              <a:buFontTx/>
              <a:buNone/>
              <a:defRPr sz="1600">
                <a:solidFill>
                  <a:schemeClr val="bg1"/>
                </a:solidFill>
              </a:defRPr>
            </a:lvl3pPr>
            <a:lvl4pPr marL="0" indent="0" algn="l">
              <a:buFontTx/>
              <a:buNone/>
              <a:defRPr sz="1600">
                <a:solidFill>
                  <a:schemeClr val="bg1"/>
                </a:solidFill>
              </a:defRPr>
            </a:lvl4pPr>
            <a:lvl5pPr marL="0" indent="0" algn="l">
              <a:buFontTx/>
              <a:buNone/>
              <a:defRPr sz="1600">
                <a:solidFill>
                  <a:schemeClr val="bg1"/>
                </a:solidFill>
              </a:defRPr>
            </a:lvl5pPr>
            <a:lvl6pPr>
              <a:defRPr sz="1800"/>
            </a:lvl6pPr>
            <a:lvl7pPr>
              <a:defRPr sz="1800"/>
            </a:lvl7pPr>
            <a:lvl8pPr>
              <a:defRPr sz="1800"/>
            </a:lvl8pPr>
            <a:lvl9pPr>
              <a:defRPr sz="1800"/>
            </a:lvl9pPr>
          </a:lstStyle>
          <a:p>
            <a:pPr marL="0" lvl="0" indent="0" algn="l" defTabSz="914400" rtl="0" eaLnBrk="1" latinLnBrk="0" hangingPunct="1">
              <a:spcBef>
                <a:spcPct val="20000"/>
              </a:spcBef>
              <a:buFontTx/>
              <a:buNone/>
            </a:pPr>
            <a:r>
              <a:rPr lang="en-US" dirty="0"/>
              <a:t>Click to edit Master text styles</a:t>
            </a:r>
          </a:p>
          <a:p>
            <a:pPr marL="0" lvl="0" indent="0" algn="l" defTabSz="914400" rtl="0" eaLnBrk="1" latinLnBrk="0" hangingPunct="1">
              <a:spcBef>
                <a:spcPct val="20000"/>
              </a:spcBef>
              <a:buFontTx/>
              <a:buNone/>
            </a:pPr>
            <a:r>
              <a:rPr lang="en-US" dirty="0"/>
              <a:t>Level 2</a:t>
            </a:r>
          </a:p>
          <a:p>
            <a:pPr marL="0" lvl="0" indent="0" algn="l" defTabSz="914400" rtl="0" eaLnBrk="1" latinLnBrk="0" hangingPunct="1">
              <a:spcBef>
                <a:spcPct val="20000"/>
              </a:spcBef>
              <a:buFontTx/>
              <a:buNone/>
            </a:pPr>
            <a:r>
              <a:rPr lang="en-US" dirty="0"/>
              <a:t>Level 3</a:t>
            </a:r>
          </a:p>
          <a:p>
            <a:pPr marL="0" lvl="0" indent="0" algn="l" defTabSz="914400" rtl="0" eaLnBrk="1" latinLnBrk="0" hangingPunct="1">
              <a:spcBef>
                <a:spcPct val="20000"/>
              </a:spcBef>
              <a:buFontTx/>
              <a:buNone/>
            </a:pPr>
            <a:r>
              <a:rPr lang="en-US" dirty="0"/>
              <a:t>Level 4</a:t>
            </a:r>
          </a:p>
          <a:p>
            <a:pPr marL="0" lvl="0" indent="0" algn="l" defTabSz="914400" rtl="0" eaLnBrk="1" latinLnBrk="0" hangingPunct="1">
              <a:spcBef>
                <a:spcPct val="20000"/>
              </a:spcBef>
              <a:buFontTx/>
              <a:buNone/>
            </a:pPr>
            <a:r>
              <a:rPr lang="en-US" dirty="0"/>
              <a:t>Level 5</a:t>
            </a:r>
          </a:p>
        </p:txBody>
      </p:sp>
      <p:sp>
        <p:nvSpPr>
          <p:cNvPr id="14" name="Content Placeholder 2"/>
          <p:cNvSpPr>
            <a:spLocks noGrp="1"/>
          </p:cNvSpPr>
          <p:nvPr>
            <p:ph sz="half" idx="16"/>
          </p:nvPr>
        </p:nvSpPr>
        <p:spPr>
          <a:xfrm>
            <a:off x="2286000" y="1085851"/>
            <a:ext cx="3124200" cy="1764506"/>
          </a:xfrm>
        </p:spPr>
        <p:txBody>
          <a:bodyPr>
            <a:normAutofit/>
          </a:bodyPr>
          <a:lstStyle>
            <a:lvl1pPr>
              <a:defRPr sz="2000">
                <a:solidFill>
                  <a:schemeClr val="tx2">
                    <a:lumMod val="50000"/>
                  </a:schemeClr>
                </a:solidFill>
              </a:defRPr>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p:txBody>
      </p:sp>
      <p:sp>
        <p:nvSpPr>
          <p:cNvPr id="11" name="Title 1"/>
          <p:cNvSpPr>
            <a:spLocks noGrp="1"/>
          </p:cNvSpPr>
          <p:nvPr>
            <p:ph type="title"/>
          </p:nvPr>
        </p:nvSpPr>
        <p:spPr>
          <a:xfrm>
            <a:off x="3276600" y="-22622"/>
            <a:ext cx="6477000" cy="708422"/>
          </a:xfrm>
        </p:spPr>
        <p:txBody>
          <a:bodyPr/>
          <a:lstStyle>
            <a:lvl1pPr>
              <a:defRPr>
                <a:ln>
                  <a:solidFill>
                    <a:sysClr val="windowText" lastClr="000000"/>
                  </a:solidFill>
                </a:ln>
                <a:solidFill>
                  <a:schemeClr val="accent1">
                    <a:lumMod val="60000"/>
                    <a:lumOff val="40000"/>
                  </a:schemeClr>
                </a:solidFill>
              </a:defRPr>
            </a:lvl1pPr>
          </a:lstStyle>
          <a:p>
            <a:r>
              <a:rPr lang="en-US"/>
              <a:t>Click to edit Master title style</a:t>
            </a:r>
          </a:p>
        </p:txBody>
      </p:sp>
    </p:spTree>
    <p:extLst>
      <p:ext uri="{BB962C8B-B14F-4D97-AF65-F5344CB8AC3E}">
        <p14:creationId xmlns:p14="http://schemas.microsoft.com/office/powerpoint/2010/main" val="2603290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questions contac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3886200" y="1200150"/>
            <a:ext cx="3048000" cy="2628900"/>
          </a:xfrm>
        </p:spPr>
        <p:txBody>
          <a:bodyPr/>
          <a:lstStyle>
            <a:lvl1pPr marL="0" indent="0" algn="ctr">
              <a:lnSpc>
                <a:spcPts val="1600"/>
              </a:lnSpc>
              <a:buNone/>
              <a:defRPr sz="1400">
                <a:solidFill>
                  <a:schemeClr val="accent5">
                    <a:lumMod val="20000"/>
                    <a:lumOff val="8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2" name="Slide Number Placeholder 11"/>
          <p:cNvSpPr>
            <a:spLocks noGrp="1"/>
          </p:cNvSpPr>
          <p:nvPr>
            <p:ph type="sldNum" sz="quarter" idx="14"/>
          </p:nvPr>
        </p:nvSpPr>
        <p:spPr/>
        <p:txBody>
          <a:bodyPr/>
          <a:lstStyle/>
          <a:p>
            <a:fld id="{81582BD6-FC20-4557-852B-8433F8572D30}" type="slidenum">
              <a:rPr lang="en-US" smtClean="0"/>
              <a:pPr/>
              <a:t>‹#›</a:t>
            </a:fld>
            <a:endParaRPr lang="en-US" dirty="0"/>
          </a:p>
        </p:txBody>
      </p:sp>
      <p:sp>
        <p:nvSpPr>
          <p:cNvPr id="13" name="Footer Placeholder 12"/>
          <p:cNvSpPr>
            <a:spLocks noGrp="1"/>
          </p:cNvSpPr>
          <p:nvPr>
            <p:ph type="ftr" sz="quarter" idx="15"/>
          </p:nvPr>
        </p:nvSpPr>
        <p:spPr/>
        <p:txBody>
          <a:bodyPr/>
          <a:lstStyle/>
          <a:p>
            <a:endParaRPr lang="en-US" dirty="0"/>
          </a:p>
        </p:txBody>
      </p:sp>
      <p:sp>
        <p:nvSpPr>
          <p:cNvPr id="6" name="Title 1"/>
          <p:cNvSpPr>
            <a:spLocks noGrp="1"/>
          </p:cNvSpPr>
          <p:nvPr>
            <p:ph type="title"/>
          </p:nvPr>
        </p:nvSpPr>
        <p:spPr>
          <a:xfrm>
            <a:off x="2743200" y="205978"/>
            <a:ext cx="6477000" cy="708422"/>
          </a:xfrm>
        </p:spPr>
        <p:txBody>
          <a:bodyPr/>
          <a:lstStyle>
            <a:lvl1pPr>
              <a:defRPr>
                <a:ln>
                  <a:solidFill>
                    <a:sysClr val="windowText" lastClr="000000"/>
                  </a:solidFill>
                </a:ln>
                <a:solidFill>
                  <a:schemeClr val="bg1">
                    <a:lumMod val="95000"/>
                  </a:schemeClr>
                </a:solidFill>
              </a:defRPr>
            </a:lvl1pPr>
          </a:lstStyle>
          <a:p>
            <a:r>
              <a:rPr lang="en-US"/>
              <a:t>Click to edit Master title style</a:t>
            </a:r>
          </a:p>
        </p:txBody>
      </p:sp>
    </p:spTree>
    <p:extLst>
      <p:ext uri="{BB962C8B-B14F-4D97-AF65-F5344CB8AC3E}">
        <p14:creationId xmlns:p14="http://schemas.microsoft.com/office/powerpoint/2010/main" val="21418268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olo e contenuto">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492083"/>
            <a:ext cx="9036495" cy="621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itolo 7"/>
          <p:cNvSpPr>
            <a:spLocks noGrp="1"/>
          </p:cNvSpPr>
          <p:nvPr>
            <p:ph type="title" hasCustomPrompt="1"/>
          </p:nvPr>
        </p:nvSpPr>
        <p:spPr>
          <a:xfrm>
            <a:off x="446856" y="87474"/>
            <a:ext cx="8229600" cy="432048"/>
          </a:xfrm>
          <a:solidFill>
            <a:schemeClr val="bg2"/>
          </a:solidFill>
          <a:ln w="38100">
            <a:solidFill>
              <a:srgbClr val="0070C0"/>
            </a:solidFill>
          </a:ln>
        </p:spPr>
        <p:txBody>
          <a:bodyPr>
            <a:noAutofit/>
          </a:bodyPr>
          <a:lstStyle>
            <a:lvl1pPr>
              <a:defRPr sz="2100" b="1">
                <a:solidFill>
                  <a:srgbClr val="C00000"/>
                </a:solidFill>
                <a:effectLst>
                  <a:outerShdw blurRad="38100" dist="38100" dir="2700000" algn="tl">
                    <a:srgbClr val="000000">
                      <a:alpha val="43137"/>
                    </a:srgbClr>
                  </a:outerShdw>
                </a:effectLst>
              </a:defRPr>
            </a:lvl1pPr>
          </a:lstStyle>
          <a:p>
            <a:r>
              <a:rPr lang="it-IT" dirty="0"/>
              <a:t>Fare clic per modificare lo stile del titolo</a:t>
            </a:r>
          </a:p>
        </p:txBody>
      </p:sp>
      <p:pic>
        <p:nvPicPr>
          <p:cNvPr id="1027"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95537" y="4715415"/>
            <a:ext cx="8352928" cy="2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asellaDiTesto 8"/>
          <p:cNvSpPr txBox="1"/>
          <p:nvPr userDrawn="1"/>
        </p:nvSpPr>
        <p:spPr>
          <a:xfrm>
            <a:off x="2" y="4933206"/>
            <a:ext cx="9143997" cy="253916"/>
          </a:xfrm>
          <a:prstGeom prst="rect">
            <a:avLst/>
          </a:prstGeom>
          <a:solidFill>
            <a:schemeClr val="accent5">
              <a:lumMod val="20000"/>
              <a:lumOff val="80000"/>
            </a:schemeClr>
          </a:solidFill>
        </p:spPr>
        <p:txBody>
          <a:bodyPr wrap="square" rtlCol="0">
            <a:spAutoFit/>
          </a:bodyPr>
          <a:lstStyle/>
          <a:p>
            <a:pPr algn="ctr"/>
            <a:r>
              <a:rPr lang="it-IT" sz="1050" b="1" dirty="0">
                <a:solidFill>
                  <a:srgbClr val="C00000"/>
                </a:solidFill>
              </a:rPr>
              <a:t>Roma, luglio 2012</a:t>
            </a:r>
          </a:p>
        </p:txBody>
      </p:sp>
      <p:pic>
        <p:nvPicPr>
          <p:cNvPr id="14" name="Immagine 15"/>
          <p:cNvPicPr>
            <a:picLocks noChangeAspect="1"/>
          </p:cNvPicPr>
          <p:nvPr userDrawn="1"/>
        </p:nvPicPr>
        <p:blipFill>
          <a:blip r:embed="rId4" cstate="print">
            <a:extLst>
              <a:ext uri="{28A0092B-C50C-407E-A947-70E740481C1C}">
                <a14:useLocalDpi xmlns:a14="http://schemas.microsoft.com/office/drawing/2010/main" val="0"/>
              </a:ext>
            </a:extLst>
          </a:blip>
          <a:srcRect l="6889" t="12595"/>
          <a:stretch>
            <a:fillRect/>
          </a:stretch>
        </p:blipFill>
        <p:spPr bwMode="auto">
          <a:xfrm>
            <a:off x="8557626" y="33468"/>
            <a:ext cx="550878" cy="571131"/>
          </a:xfrm>
          <a:prstGeom prst="rect">
            <a:avLst/>
          </a:prstGeom>
          <a:noFill/>
          <a:ln w="38100">
            <a:solidFill>
              <a:srgbClr val="FFC000"/>
            </a:solidFill>
            <a:miter lim="800000"/>
            <a:headEnd/>
            <a:tailEnd/>
          </a:ln>
          <a:extLst>
            <a:ext uri="{909E8E84-426E-40DD-AFC4-6F175D3DCCD1}">
              <a14:hiddenFill xmlns:a14="http://schemas.microsoft.com/office/drawing/2010/main">
                <a:solidFill>
                  <a:srgbClr val="FFFFFF"/>
                </a:solidFill>
              </a14:hiddenFill>
            </a:ext>
          </a:extLst>
        </p:spPr>
      </p:pic>
      <p:pic>
        <p:nvPicPr>
          <p:cNvPr id="13" name="Immagine 15"/>
          <p:cNvPicPr>
            <a:picLocks noChangeAspect="1"/>
          </p:cNvPicPr>
          <p:nvPr userDrawn="1"/>
        </p:nvPicPr>
        <p:blipFill>
          <a:blip r:embed="rId4" cstate="print">
            <a:extLst>
              <a:ext uri="{28A0092B-C50C-407E-A947-70E740481C1C}">
                <a14:useLocalDpi xmlns:a14="http://schemas.microsoft.com/office/drawing/2010/main" val="0"/>
              </a:ext>
            </a:extLst>
          </a:blip>
          <a:srcRect l="6889" t="12595"/>
          <a:stretch>
            <a:fillRect/>
          </a:stretch>
        </p:blipFill>
        <p:spPr bwMode="auto">
          <a:xfrm>
            <a:off x="1" y="33468"/>
            <a:ext cx="550878" cy="571131"/>
          </a:xfrm>
          <a:prstGeom prst="rect">
            <a:avLst/>
          </a:prstGeom>
          <a:noFill/>
          <a:ln w="38100">
            <a:solidFill>
              <a:srgbClr val="008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05093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Diapositiva titolo">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 y="492083"/>
            <a:ext cx="9036495" cy="621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olo 7"/>
          <p:cNvSpPr txBox="1"/>
          <p:nvPr userDrawn="1"/>
        </p:nvSpPr>
        <p:spPr>
          <a:xfrm>
            <a:off x="446856" y="87474"/>
            <a:ext cx="8229600" cy="432048"/>
          </a:xfrm>
          <a:prstGeom prst="rect">
            <a:avLst/>
          </a:prstGeom>
          <a:solidFill>
            <a:schemeClr val="bg2"/>
          </a:solidFill>
          <a:ln w="38100">
            <a:solidFill>
              <a:srgbClr val="0070C0"/>
            </a:solidFill>
          </a:ln>
        </p:spPr>
        <p:txBody>
          <a:bodyPr vert="horz" lIns="68580" tIns="34290" rIns="68580" bIns="34290" rtlCol="0" anchor="ctr">
            <a:noAutofit/>
          </a:bodyPr>
          <a:lstStyle>
            <a:lvl1pPr algn="ctr" defTabSz="914400" rtl="0" eaLnBrk="1" latinLnBrk="0" hangingPunct="1">
              <a:spcBef>
                <a:spcPct val="0"/>
              </a:spcBef>
              <a:buNone/>
              <a:defRPr sz="2800" b="1" kern="1200">
                <a:solidFill>
                  <a:srgbClr val="C00000"/>
                </a:solidFill>
                <a:effectLst>
                  <a:outerShdw blurRad="38100" dist="38100" dir="2700000" algn="tl">
                    <a:srgbClr val="000000">
                      <a:alpha val="43137"/>
                    </a:srgbClr>
                  </a:outerShdw>
                </a:effectLst>
                <a:latin typeface="+mj-lt"/>
                <a:ea typeface="+mj-ea"/>
                <a:cs typeface="+mj-cs"/>
              </a:defRPr>
            </a:lvl1pPr>
          </a:lstStyle>
          <a:p>
            <a:r>
              <a:rPr lang="it-IT" sz="2100"/>
              <a:t>Fare clic per modificare lo stile del titolo</a:t>
            </a:r>
            <a:endParaRPr lang="it-IT" sz="2100" dirty="0"/>
          </a:p>
        </p:txBody>
      </p:sp>
      <p:pic>
        <p:nvPicPr>
          <p:cNvPr id="5" name="Immagine 15"/>
          <p:cNvPicPr>
            <a:picLocks noChangeAspect="1"/>
          </p:cNvPicPr>
          <p:nvPr userDrawn="1"/>
        </p:nvPicPr>
        <p:blipFill>
          <a:blip r:embed="rId3" cstate="print">
            <a:extLst>
              <a:ext uri="{28A0092B-C50C-407E-A947-70E740481C1C}">
                <a14:useLocalDpi xmlns:a14="http://schemas.microsoft.com/office/drawing/2010/main" val="0"/>
              </a:ext>
            </a:extLst>
          </a:blip>
          <a:srcRect l="6889" t="12595"/>
          <a:stretch>
            <a:fillRect/>
          </a:stretch>
        </p:blipFill>
        <p:spPr bwMode="auto">
          <a:xfrm>
            <a:off x="8557626" y="33468"/>
            <a:ext cx="550878" cy="571131"/>
          </a:xfrm>
          <a:prstGeom prst="rect">
            <a:avLst/>
          </a:prstGeom>
          <a:noFill/>
          <a:ln w="38100">
            <a:solidFill>
              <a:srgbClr val="FFC000"/>
            </a:solidFill>
            <a:miter lim="800000"/>
            <a:headEnd/>
            <a:tailEnd/>
          </a:ln>
          <a:extLst>
            <a:ext uri="{909E8E84-426E-40DD-AFC4-6F175D3DCCD1}">
              <a14:hiddenFill xmlns:a14="http://schemas.microsoft.com/office/drawing/2010/main">
                <a:solidFill>
                  <a:srgbClr val="FFFFFF"/>
                </a:solidFill>
              </a14:hiddenFill>
            </a:ext>
          </a:extLst>
        </p:spPr>
      </p:pic>
      <p:pic>
        <p:nvPicPr>
          <p:cNvPr id="6" name="Immagine 15"/>
          <p:cNvPicPr>
            <a:picLocks noChangeAspect="1"/>
          </p:cNvPicPr>
          <p:nvPr userDrawn="1"/>
        </p:nvPicPr>
        <p:blipFill>
          <a:blip r:embed="rId3" cstate="print">
            <a:extLst>
              <a:ext uri="{28A0092B-C50C-407E-A947-70E740481C1C}">
                <a14:useLocalDpi xmlns:a14="http://schemas.microsoft.com/office/drawing/2010/main" val="0"/>
              </a:ext>
            </a:extLst>
          </a:blip>
          <a:srcRect l="6889" t="12595"/>
          <a:stretch>
            <a:fillRect/>
          </a:stretch>
        </p:blipFill>
        <p:spPr bwMode="auto">
          <a:xfrm>
            <a:off x="1" y="33468"/>
            <a:ext cx="550878" cy="571131"/>
          </a:xfrm>
          <a:prstGeom prst="rect">
            <a:avLst/>
          </a:prstGeom>
          <a:noFill/>
          <a:ln w="38100">
            <a:solidFill>
              <a:srgbClr val="008000"/>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95537" y="4715415"/>
            <a:ext cx="8352928" cy="23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asellaDiTesto 8"/>
          <p:cNvSpPr txBox="1"/>
          <p:nvPr userDrawn="1"/>
        </p:nvSpPr>
        <p:spPr>
          <a:xfrm>
            <a:off x="2" y="4933206"/>
            <a:ext cx="9143997" cy="253916"/>
          </a:xfrm>
          <a:prstGeom prst="rect">
            <a:avLst/>
          </a:prstGeom>
          <a:solidFill>
            <a:schemeClr val="accent5">
              <a:lumMod val="20000"/>
              <a:lumOff val="80000"/>
            </a:schemeClr>
          </a:solidFill>
        </p:spPr>
        <p:txBody>
          <a:bodyPr wrap="square" rtlCol="0">
            <a:spAutoFit/>
          </a:bodyPr>
          <a:lstStyle/>
          <a:p>
            <a:pPr algn="ctr"/>
            <a:r>
              <a:rPr lang="it-IT" sz="1050" b="1" dirty="0">
                <a:solidFill>
                  <a:srgbClr val="C00000"/>
                </a:solidFill>
              </a:rPr>
              <a:t>Roma, luglio 2012</a:t>
            </a:r>
          </a:p>
        </p:txBody>
      </p:sp>
    </p:spTree>
    <p:extLst>
      <p:ext uri="{BB962C8B-B14F-4D97-AF65-F5344CB8AC3E}">
        <p14:creationId xmlns:p14="http://schemas.microsoft.com/office/powerpoint/2010/main" val="387400616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Titolo e contenuto">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srcRect/>
          <a:stretch>
            <a:fillRect/>
          </a:stretch>
        </p:blipFill>
        <p:spPr bwMode="auto">
          <a:xfrm>
            <a:off x="1" y="491730"/>
            <a:ext cx="9036050" cy="621506"/>
          </a:xfrm>
          <a:prstGeom prst="rect">
            <a:avLst/>
          </a:prstGeom>
          <a:noFill/>
          <a:ln w="9525">
            <a:noFill/>
            <a:miter lim="800000"/>
            <a:headEnd/>
            <a:tailEnd/>
          </a:ln>
        </p:spPr>
      </p:pic>
      <p:pic>
        <p:nvPicPr>
          <p:cNvPr id="4" name="Picture 3"/>
          <p:cNvPicPr>
            <a:picLocks noChangeAspect="1" noChangeArrowheads="1"/>
          </p:cNvPicPr>
          <p:nvPr userDrawn="1"/>
        </p:nvPicPr>
        <p:blipFill>
          <a:blip r:embed="rId3" cstate="print"/>
          <a:srcRect/>
          <a:stretch>
            <a:fillRect/>
          </a:stretch>
        </p:blipFill>
        <p:spPr bwMode="auto">
          <a:xfrm>
            <a:off x="395288" y="4714875"/>
            <a:ext cx="8353425" cy="233363"/>
          </a:xfrm>
          <a:prstGeom prst="rect">
            <a:avLst/>
          </a:prstGeom>
          <a:noFill/>
          <a:ln w="9525">
            <a:noFill/>
            <a:miter lim="800000"/>
            <a:headEnd/>
            <a:tailEnd/>
          </a:ln>
        </p:spPr>
      </p:pic>
      <p:sp>
        <p:nvSpPr>
          <p:cNvPr id="8" name="Titolo 7"/>
          <p:cNvSpPr>
            <a:spLocks noGrp="1"/>
          </p:cNvSpPr>
          <p:nvPr>
            <p:ph type="title" hasCustomPrompt="1"/>
          </p:nvPr>
        </p:nvSpPr>
        <p:spPr>
          <a:xfrm>
            <a:off x="550862" y="87474"/>
            <a:ext cx="8007351" cy="432048"/>
          </a:xfrm>
          <a:solidFill>
            <a:schemeClr val="bg2"/>
          </a:solidFill>
          <a:ln w="38100">
            <a:solidFill>
              <a:srgbClr val="0070C0"/>
            </a:solidFill>
          </a:ln>
        </p:spPr>
        <p:txBody>
          <a:bodyPr>
            <a:noAutofit/>
          </a:bodyPr>
          <a:lstStyle>
            <a:lvl1pPr>
              <a:defRPr sz="2100" b="1">
                <a:solidFill>
                  <a:srgbClr val="C00000"/>
                </a:solidFill>
                <a:effectLst>
                  <a:outerShdw blurRad="38100" dist="38100" dir="2700000" algn="tl">
                    <a:srgbClr val="000000">
                      <a:alpha val="43137"/>
                    </a:srgbClr>
                  </a:outerShdw>
                </a:effectLst>
              </a:defRPr>
            </a:lvl1pPr>
          </a:lstStyle>
          <a:p>
            <a:r>
              <a:rPr lang="it-IT" dirty="0"/>
              <a:t>Fare clic per modificare lo stile del titolo</a:t>
            </a:r>
          </a:p>
        </p:txBody>
      </p:sp>
      <p:sp>
        <p:nvSpPr>
          <p:cNvPr id="9" name="CasellaDiTesto 8"/>
          <p:cNvSpPr txBox="1"/>
          <p:nvPr userDrawn="1"/>
        </p:nvSpPr>
        <p:spPr>
          <a:xfrm>
            <a:off x="2" y="4933206"/>
            <a:ext cx="9143997" cy="253916"/>
          </a:xfrm>
          <a:prstGeom prst="rect">
            <a:avLst/>
          </a:prstGeom>
          <a:solidFill>
            <a:schemeClr val="accent5">
              <a:lumMod val="20000"/>
              <a:lumOff val="80000"/>
            </a:schemeClr>
          </a:solidFill>
        </p:spPr>
        <p:txBody>
          <a:bodyPr wrap="square" rtlCol="0">
            <a:spAutoFit/>
          </a:bodyPr>
          <a:lstStyle/>
          <a:p>
            <a:pPr algn="ctr"/>
            <a:r>
              <a:rPr lang="it-IT" sz="1050" b="1" dirty="0">
                <a:solidFill>
                  <a:srgbClr val="C00000"/>
                </a:solidFill>
              </a:rPr>
              <a:t>Roma, luglio 2012</a:t>
            </a:r>
          </a:p>
        </p:txBody>
      </p:sp>
      <p:pic>
        <p:nvPicPr>
          <p:cNvPr id="10" name="Picture 12" descr="grifone_metallico"/>
          <p:cNvPicPr>
            <a:picLocks noChangeAspect="1" noChangeArrowheads="1"/>
          </p:cNvPicPr>
          <p:nvPr userDrawn="1"/>
        </p:nvPicPr>
        <p:blipFill>
          <a:blip r:embed="rId4" cstate="print">
            <a:clrChange>
              <a:clrFrom>
                <a:srgbClr val="FCFEFC"/>
              </a:clrFrom>
              <a:clrTo>
                <a:srgbClr val="FCFEFC">
                  <a:alpha val="0"/>
                </a:srgbClr>
              </a:clrTo>
            </a:clrChange>
            <a:extLst>
              <a:ext uri="{28A0092B-C50C-407E-A947-70E740481C1C}">
                <a14:useLocalDpi xmlns:a14="http://schemas.microsoft.com/office/drawing/2010/main" val="0"/>
              </a:ext>
            </a:extLst>
          </a:blip>
          <a:srcRect/>
          <a:stretch>
            <a:fillRect/>
          </a:stretch>
        </p:blipFill>
        <p:spPr bwMode="auto">
          <a:xfrm>
            <a:off x="8676456" y="1"/>
            <a:ext cx="432048" cy="435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74070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itolo e contenuto">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cstate="print"/>
          <a:srcRect/>
          <a:stretch>
            <a:fillRect/>
          </a:stretch>
        </p:blipFill>
        <p:spPr bwMode="auto">
          <a:xfrm>
            <a:off x="448" y="388113"/>
            <a:ext cx="9143553" cy="621506"/>
          </a:xfrm>
          <a:prstGeom prst="rect">
            <a:avLst/>
          </a:prstGeom>
          <a:noFill/>
          <a:ln w="9525">
            <a:noFill/>
            <a:miter lim="800000"/>
            <a:headEnd/>
            <a:tailEnd/>
          </a:ln>
        </p:spPr>
      </p:pic>
      <p:pic>
        <p:nvPicPr>
          <p:cNvPr id="4" name="Picture 3"/>
          <p:cNvPicPr>
            <a:picLocks noChangeAspect="1" noChangeArrowheads="1"/>
          </p:cNvPicPr>
          <p:nvPr userDrawn="1"/>
        </p:nvPicPr>
        <p:blipFill>
          <a:blip r:embed="rId3" cstate="print"/>
          <a:srcRect/>
          <a:stretch>
            <a:fillRect/>
          </a:stretch>
        </p:blipFill>
        <p:spPr bwMode="auto">
          <a:xfrm>
            <a:off x="395288" y="4714875"/>
            <a:ext cx="8353425" cy="233363"/>
          </a:xfrm>
          <a:prstGeom prst="rect">
            <a:avLst/>
          </a:prstGeom>
          <a:noFill/>
          <a:ln w="9525">
            <a:noFill/>
            <a:miter lim="800000"/>
            <a:headEnd/>
            <a:tailEnd/>
          </a:ln>
        </p:spPr>
      </p:pic>
      <p:pic>
        <p:nvPicPr>
          <p:cNvPr id="6" name="Immagine 15"/>
          <p:cNvPicPr>
            <a:picLocks noChangeAspect="1"/>
          </p:cNvPicPr>
          <p:nvPr userDrawn="1"/>
        </p:nvPicPr>
        <p:blipFill>
          <a:blip r:embed="rId4" cstate="print"/>
          <a:srcRect l="6889" t="12595"/>
          <a:stretch>
            <a:fillRect/>
          </a:stretch>
        </p:blipFill>
        <p:spPr bwMode="auto">
          <a:xfrm>
            <a:off x="8441891" y="100628"/>
            <a:ext cx="576635" cy="598238"/>
          </a:xfrm>
          <a:prstGeom prst="rect">
            <a:avLst/>
          </a:prstGeom>
          <a:noFill/>
          <a:ln w="38100">
            <a:solidFill>
              <a:srgbClr val="FFC000"/>
            </a:solidFill>
            <a:miter lim="800000"/>
            <a:headEnd/>
            <a:tailEnd/>
          </a:ln>
        </p:spPr>
      </p:pic>
      <p:sp>
        <p:nvSpPr>
          <p:cNvPr id="8" name="Titolo 7"/>
          <p:cNvSpPr>
            <a:spLocks noGrp="1"/>
          </p:cNvSpPr>
          <p:nvPr>
            <p:ph type="title" hasCustomPrompt="1"/>
          </p:nvPr>
        </p:nvSpPr>
        <p:spPr>
          <a:xfrm>
            <a:off x="611561" y="87474"/>
            <a:ext cx="7946653" cy="432048"/>
          </a:xfrm>
          <a:noFill/>
          <a:ln w="38100">
            <a:noFill/>
          </a:ln>
        </p:spPr>
        <p:txBody>
          <a:bodyPr>
            <a:noAutofit/>
          </a:bodyPr>
          <a:lstStyle>
            <a:lvl1pPr>
              <a:defRPr sz="2100" b="1">
                <a:solidFill>
                  <a:srgbClr val="C00000"/>
                </a:solidFill>
                <a:effectLst>
                  <a:outerShdw blurRad="38100" dist="38100" dir="2700000" algn="tl">
                    <a:srgbClr val="000000">
                      <a:alpha val="43137"/>
                    </a:srgbClr>
                  </a:outerShdw>
                </a:effectLst>
              </a:defRPr>
            </a:lvl1pPr>
          </a:lstStyle>
          <a:p>
            <a:r>
              <a:rPr lang="it-IT" dirty="0"/>
              <a:t>Fare clic per modificare lo stile del titolo</a:t>
            </a:r>
          </a:p>
        </p:txBody>
      </p:sp>
      <p:sp>
        <p:nvSpPr>
          <p:cNvPr id="9" name="CasellaDiTesto 8"/>
          <p:cNvSpPr txBox="1"/>
          <p:nvPr userDrawn="1"/>
        </p:nvSpPr>
        <p:spPr>
          <a:xfrm>
            <a:off x="2" y="4933206"/>
            <a:ext cx="9143997" cy="253916"/>
          </a:xfrm>
          <a:prstGeom prst="rect">
            <a:avLst/>
          </a:prstGeom>
          <a:solidFill>
            <a:schemeClr val="accent5">
              <a:lumMod val="20000"/>
              <a:lumOff val="80000"/>
            </a:schemeClr>
          </a:solidFill>
        </p:spPr>
        <p:txBody>
          <a:bodyPr wrap="square" rtlCol="0">
            <a:spAutoFit/>
          </a:bodyPr>
          <a:lstStyle/>
          <a:p>
            <a:pPr algn="ctr"/>
            <a:r>
              <a:rPr lang="it-IT" sz="1050" b="1" dirty="0">
                <a:solidFill>
                  <a:srgbClr val="C00000"/>
                </a:solidFill>
              </a:rPr>
              <a:t>Roma,  24 luglio 2012</a:t>
            </a:r>
          </a:p>
        </p:txBody>
      </p:sp>
      <p:sp>
        <p:nvSpPr>
          <p:cNvPr id="2" name="Rettangolo 1"/>
          <p:cNvSpPr/>
          <p:nvPr userDrawn="1"/>
        </p:nvSpPr>
        <p:spPr>
          <a:xfrm>
            <a:off x="8388424" y="67290"/>
            <a:ext cx="683568" cy="668257"/>
          </a:xfrm>
          <a:prstGeom prst="rect">
            <a:avLst/>
          </a:prstGeom>
          <a:noFill/>
          <a:ln w="38100">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prstClr val="white"/>
              </a:solidFill>
            </a:endParaRPr>
          </a:p>
        </p:txBody>
      </p:sp>
    </p:spTree>
    <p:extLst>
      <p:ext uri="{BB962C8B-B14F-4D97-AF65-F5344CB8AC3E}">
        <p14:creationId xmlns:p14="http://schemas.microsoft.com/office/powerpoint/2010/main" val="3098306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352801" y="3893344"/>
            <a:ext cx="6284913" cy="1021556"/>
          </a:xfrm>
        </p:spPr>
        <p:txBody>
          <a:bodyPr anchor="t"/>
          <a:lstStyle>
            <a:lvl1pPr algn="l">
              <a:defRPr sz="4000" b="1" cap="all">
                <a:ln>
                  <a:solidFill>
                    <a:sysClr val="windowText" lastClr="000000"/>
                  </a:solidFill>
                </a:ln>
                <a:solidFill>
                  <a:schemeClr val="accent1">
                    <a:lumMod val="60000"/>
                    <a:lumOff val="40000"/>
                  </a:schemeClr>
                </a:solidFill>
              </a:defRPr>
            </a:lvl1pPr>
          </a:lstStyle>
          <a:p>
            <a:r>
              <a:rPr lang="en-US" dirty="0"/>
              <a:t>Click to edit Master title style</a:t>
            </a:r>
          </a:p>
        </p:txBody>
      </p:sp>
      <p:sp>
        <p:nvSpPr>
          <p:cNvPr id="3" name="Text Placeholder 2"/>
          <p:cNvSpPr>
            <a:spLocks noGrp="1"/>
          </p:cNvSpPr>
          <p:nvPr>
            <p:ph type="body" idx="1"/>
          </p:nvPr>
        </p:nvSpPr>
        <p:spPr>
          <a:xfrm>
            <a:off x="3316288" y="2636044"/>
            <a:ext cx="6284913" cy="1125140"/>
          </a:xfrm>
        </p:spPr>
        <p:txBody>
          <a:bodyPr anchor="b"/>
          <a:lstStyle>
            <a:lvl1pPr marL="0" indent="0" algn="l">
              <a:buNone/>
              <a:defRPr sz="2000">
                <a:solidFill>
                  <a:schemeClr val="accent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0573BF0A-4035-4EB6-AC2B-29A9B169A4F4}" type="datetime1">
              <a:rPr lang="en-US" smtClean="0"/>
              <a:t>11/6/2024</a:t>
            </a:fld>
            <a:endParaRPr lang="en-US"/>
          </a:p>
        </p:txBody>
      </p:sp>
      <p:sp>
        <p:nvSpPr>
          <p:cNvPr id="5" name="Footer Placeholder 4"/>
          <p:cNvSpPr>
            <a:spLocks noGrp="1"/>
          </p:cNvSpPr>
          <p:nvPr>
            <p:ph type="ftr" sz="quarter" idx="11"/>
          </p:nvPr>
        </p:nvSpPr>
        <p:spPr>
          <a:xfrm>
            <a:off x="3124200" y="4800600"/>
            <a:ext cx="2895600" cy="273844"/>
          </a:xfrm>
        </p:spPr>
        <p:txBody>
          <a:bodyPr/>
          <a:lstStyle/>
          <a:p>
            <a:endParaRPr lang="en-US" dirty="0"/>
          </a:p>
        </p:txBody>
      </p:sp>
      <p:sp>
        <p:nvSpPr>
          <p:cNvPr id="6" name="Slide Number Placeholder 5"/>
          <p:cNvSpPr>
            <a:spLocks noGrp="1"/>
          </p:cNvSpPr>
          <p:nvPr>
            <p:ph type="sldNum" sz="quarter" idx="12"/>
          </p:nvPr>
        </p:nvSpPr>
        <p:spPr>
          <a:xfrm>
            <a:off x="6553200" y="4800600"/>
            <a:ext cx="2133600" cy="273844"/>
          </a:xfrm>
        </p:spPr>
        <p:txBody>
          <a:bodyPr/>
          <a:lstStyle/>
          <a:p>
            <a:fld id="{944DE186-3112-4AB8-AF78-FDBC8ACE92CB}" type="slidenum">
              <a:rPr lang="en-US" smtClean="0"/>
              <a:pPr/>
              <a:t>‹#›</a:t>
            </a:fld>
            <a:endParaRPr lang="en-US" dirty="0"/>
          </a:p>
        </p:txBody>
      </p:sp>
    </p:spTree>
    <p:extLst>
      <p:ext uri="{BB962C8B-B14F-4D97-AF65-F5344CB8AC3E}">
        <p14:creationId xmlns:p14="http://schemas.microsoft.com/office/powerpoint/2010/main" val="73380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Layout personalizzato">
    <p:spTree>
      <p:nvGrpSpPr>
        <p:cNvPr id="1" name=""/>
        <p:cNvGrpSpPr/>
        <p:nvPr/>
      </p:nvGrpSpPr>
      <p:grpSpPr>
        <a:xfrm>
          <a:off x="0" y="0"/>
          <a:ext cx="0" cy="0"/>
          <a:chOff x="0" y="0"/>
          <a:chExt cx="0" cy="0"/>
        </a:xfrm>
      </p:grpSpPr>
      <p:sp>
        <p:nvSpPr>
          <p:cNvPr id="7" name="Figura a mano libera 6"/>
          <p:cNvSpPr/>
          <p:nvPr userDrawn="1"/>
        </p:nvSpPr>
        <p:spPr>
          <a:xfrm rot="11156622">
            <a:off x="7567415" y="63787"/>
            <a:ext cx="1445678" cy="1458581"/>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6"/>
                </a:gs>
                <a:gs pos="59000">
                  <a:schemeClr val="accent6">
                    <a:lumMod val="80000"/>
                    <a:alpha val="80000"/>
                  </a:schemeClr>
                </a:gs>
                <a:gs pos="100000">
                  <a:schemeClr val="bg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 name="Figura a mano libera 7"/>
          <p:cNvSpPr/>
          <p:nvPr userDrawn="1"/>
        </p:nvSpPr>
        <p:spPr>
          <a:xfrm rot="11196066">
            <a:off x="7613784" y="134717"/>
            <a:ext cx="1445678" cy="1458581"/>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4">
                    <a:lumMod val="60000"/>
                    <a:lumOff val="40000"/>
                  </a:schemeClr>
                </a:gs>
                <a:gs pos="59000">
                  <a:schemeClr val="accent4"/>
                </a:gs>
                <a:gs pos="100000">
                  <a:schemeClr val="bg1"/>
                </a:gs>
              </a:gsLst>
              <a:lin ang="135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0" name="Rettangolo arrotondato 9"/>
          <p:cNvSpPr/>
          <p:nvPr userDrawn="1"/>
        </p:nvSpPr>
        <p:spPr>
          <a:xfrm>
            <a:off x="8558213" y="4738817"/>
            <a:ext cx="412986" cy="266829"/>
          </a:xfrm>
          <a:prstGeom prst="roundRect">
            <a:avLst/>
          </a:prstGeom>
          <a:ln w="31750">
            <a:solidFill>
              <a:schemeClr val="accent6">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fld id="{A79452D7-E871-4D96-9828-1CACAFA49F5E}" type="slidenum">
              <a:rPr lang="it-IT" sz="1050" b="1" smtClean="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a:t>
            </a:fld>
            <a:endParaRPr lang="it-IT" sz="675" b="1"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1" name="Figura a mano libera 10"/>
          <p:cNvSpPr/>
          <p:nvPr userDrawn="1"/>
        </p:nvSpPr>
        <p:spPr>
          <a:xfrm rot="181032">
            <a:off x="80899" y="3549937"/>
            <a:ext cx="1445678" cy="1458581"/>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6"/>
                </a:gs>
                <a:gs pos="59000">
                  <a:schemeClr val="accent6">
                    <a:lumMod val="80000"/>
                    <a:alpha val="80000"/>
                  </a:schemeClr>
                </a:gs>
                <a:gs pos="100000">
                  <a:schemeClr val="bg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Figura a mano libera 11"/>
          <p:cNvSpPr/>
          <p:nvPr userDrawn="1"/>
        </p:nvSpPr>
        <p:spPr>
          <a:xfrm rot="85037">
            <a:off x="133447" y="3620867"/>
            <a:ext cx="1445678" cy="1458581"/>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4">
                    <a:lumMod val="60000"/>
                    <a:lumOff val="40000"/>
                  </a:schemeClr>
                </a:gs>
                <a:gs pos="59000">
                  <a:schemeClr val="accent4"/>
                </a:gs>
                <a:gs pos="100000">
                  <a:schemeClr val="bg1"/>
                </a:gs>
              </a:gsLst>
              <a:lin ang="135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pic>
        <p:nvPicPr>
          <p:cNvPr id="2" name="Immagine 1"/>
          <p:cNvPicPr>
            <a:picLocks noChangeAspect="1"/>
          </p:cNvPicPr>
          <p:nvPr userDrawn="1"/>
        </p:nvPicPr>
        <p:blipFill>
          <a:blip r:embed="rId2"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4750" y="0"/>
            <a:ext cx="6794500" cy="5143500"/>
          </a:xfrm>
          <a:prstGeom prst="rect">
            <a:avLst/>
          </a:prstGeom>
        </p:spPr>
      </p:pic>
      <p:pic>
        <p:nvPicPr>
          <p:cNvPr id="3" name="Immagin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3514" y="56457"/>
            <a:ext cx="411108" cy="540000"/>
          </a:xfrm>
          <a:prstGeom prst="rect">
            <a:avLst/>
          </a:prstGeom>
        </p:spPr>
      </p:pic>
    </p:spTree>
    <p:extLst>
      <p:ext uri="{BB962C8B-B14F-4D97-AF65-F5344CB8AC3E}">
        <p14:creationId xmlns:p14="http://schemas.microsoft.com/office/powerpoint/2010/main" val="306217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EPPO logo position revised">
    <p:spTree>
      <p:nvGrpSpPr>
        <p:cNvPr id="1" name=""/>
        <p:cNvGrpSpPr/>
        <p:nvPr/>
      </p:nvGrpSpPr>
      <p:grpSpPr>
        <a:xfrm>
          <a:off x="0" y="0"/>
          <a:ext cx="0" cy="0"/>
          <a:chOff x="0" y="0"/>
          <a:chExt cx="0" cy="0"/>
        </a:xfrm>
      </p:grpSpPr>
      <p:pic>
        <p:nvPicPr>
          <p:cNvPr id="128" name="Picture 12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3684" y="231624"/>
            <a:ext cx="809785" cy="420702"/>
          </a:xfrm>
          <a:prstGeom prst="rect">
            <a:avLst/>
          </a:prstGeom>
          <a:blipFill>
            <a:blip r:embed="rId3"/>
            <a:stretch>
              <a:fillRect/>
            </a:stretch>
          </a:blipFill>
        </p:spPr>
      </p:pic>
    </p:spTree>
    <p:extLst>
      <p:ext uri="{BB962C8B-B14F-4D97-AF65-F5344CB8AC3E}">
        <p14:creationId xmlns:p14="http://schemas.microsoft.com/office/powerpoint/2010/main" val="23968650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PPO_Title_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45224" y="-2981707"/>
            <a:ext cx="7422953" cy="11172416"/>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7104" y="1273629"/>
            <a:ext cx="2615334" cy="2596244"/>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sp>
        <p:nvSpPr>
          <p:cNvPr id="18" name="Text Placeholder 2"/>
          <p:cNvSpPr>
            <a:spLocks noGrp="1"/>
          </p:cNvSpPr>
          <p:nvPr>
            <p:ph type="body" sz="quarter" idx="15" hasCustomPrompt="1"/>
          </p:nvPr>
        </p:nvSpPr>
        <p:spPr>
          <a:xfrm>
            <a:off x="1186684" y="3015792"/>
            <a:ext cx="3763385" cy="588623"/>
          </a:xfrm>
        </p:spPr>
        <p:txBody>
          <a:bodyPr lIns="0" tIns="0" rIns="0" bIns="0">
            <a:noAutofit/>
          </a:bodyPr>
          <a:lstStyle>
            <a:lvl1pPr marL="0" indent="0" algn="l">
              <a:buFontTx/>
              <a:buNone/>
              <a:defRPr lang="en-US" sz="2325" b="1" dirty="0">
                <a:solidFill>
                  <a:schemeClr val="accent5">
                    <a:lumMod val="40000"/>
                    <a:lumOff val="60000"/>
                  </a:schemeClr>
                </a:solidFill>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Subtitle</a:t>
            </a:r>
            <a:endParaRPr lang="en-US" dirty="0"/>
          </a:p>
        </p:txBody>
      </p:sp>
      <p:sp>
        <p:nvSpPr>
          <p:cNvPr id="21" name="Text Placeholder 2"/>
          <p:cNvSpPr>
            <a:spLocks noGrp="1"/>
          </p:cNvSpPr>
          <p:nvPr>
            <p:ph type="body" sz="quarter" idx="10" hasCustomPrompt="1"/>
          </p:nvPr>
        </p:nvSpPr>
        <p:spPr>
          <a:xfrm>
            <a:off x="1169194" y="1679331"/>
            <a:ext cx="3780875" cy="817410"/>
          </a:xfrm>
        </p:spPr>
        <p:txBody>
          <a:bodyPr>
            <a:normAutofit/>
          </a:bodyPr>
          <a:lstStyle>
            <a:lvl1pPr marL="0" indent="0">
              <a:buFont typeface="Arial" panose="020B0604020202020204" pitchFamily="34" charset="0"/>
              <a:buNone/>
              <a:defRPr sz="4125">
                <a:solidFill>
                  <a:schemeClr val="bg1"/>
                </a:solidFill>
              </a:defRPr>
            </a:lvl1pPr>
          </a:lstStyle>
          <a:p>
            <a:pPr lvl="0"/>
            <a:r>
              <a:rPr lang="en-US" dirty="0"/>
              <a:t>Title</a:t>
            </a:r>
            <a:endParaRPr lang="en-IE" dirty="0"/>
          </a:p>
        </p:txBody>
      </p:sp>
    </p:spTree>
    <p:extLst>
      <p:ext uri="{BB962C8B-B14F-4D97-AF65-F5344CB8AC3E}">
        <p14:creationId xmlns:p14="http://schemas.microsoft.com/office/powerpoint/2010/main" val="3531447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EPPO_Title_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45224" y="-2981707"/>
            <a:ext cx="7422953" cy="11172415"/>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7104" y="1273629"/>
            <a:ext cx="2615334" cy="2596244"/>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12" name="Picture 1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5005" y="329674"/>
            <a:ext cx="1953702" cy="277425"/>
          </a:xfrm>
          <a:prstGeom prst="rect">
            <a:avLst/>
          </a:prstGeom>
        </p:spPr>
      </p:pic>
      <p:sp>
        <p:nvSpPr>
          <p:cNvPr id="17" name="Text Placeholder 2"/>
          <p:cNvSpPr>
            <a:spLocks noGrp="1"/>
          </p:cNvSpPr>
          <p:nvPr>
            <p:ph type="body" sz="quarter" idx="15" hasCustomPrompt="1"/>
          </p:nvPr>
        </p:nvSpPr>
        <p:spPr>
          <a:xfrm>
            <a:off x="1186684" y="3015792"/>
            <a:ext cx="3763385" cy="588623"/>
          </a:xfrm>
        </p:spPr>
        <p:txBody>
          <a:bodyPr lIns="0" tIns="0" rIns="0" bIns="0">
            <a:noAutofit/>
          </a:bodyPr>
          <a:lstStyle>
            <a:lvl1pPr marL="0" indent="0" algn="l">
              <a:buFontTx/>
              <a:buNone/>
              <a:defRPr lang="en-US" sz="2325" b="1" dirty="0">
                <a:solidFill>
                  <a:schemeClr val="tx2"/>
                </a:solidFill>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Subtitle</a:t>
            </a:r>
            <a:endParaRPr lang="en-US" dirty="0"/>
          </a:p>
        </p:txBody>
      </p:sp>
      <p:sp>
        <p:nvSpPr>
          <p:cNvPr id="18" name="Text Placeholder 2"/>
          <p:cNvSpPr>
            <a:spLocks noGrp="1"/>
          </p:cNvSpPr>
          <p:nvPr>
            <p:ph type="body" sz="quarter" idx="10" hasCustomPrompt="1"/>
          </p:nvPr>
        </p:nvSpPr>
        <p:spPr>
          <a:xfrm>
            <a:off x="1169194" y="1679331"/>
            <a:ext cx="3780875" cy="817410"/>
          </a:xfrm>
        </p:spPr>
        <p:txBody>
          <a:bodyPr>
            <a:normAutofit/>
          </a:bodyPr>
          <a:lstStyle>
            <a:lvl1pPr marL="0" indent="0">
              <a:buFont typeface="Arial" panose="020B0604020202020204" pitchFamily="34" charset="0"/>
              <a:buNone/>
              <a:defRPr sz="4125">
                <a:solidFill>
                  <a:schemeClr val="accent5"/>
                </a:solidFill>
              </a:defRPr>
            </a:lvl1pPr>
          </a:lstStyle>
          <a:p>
            <a:pPr lvl="0"/>
            <a:r>
              <a:rPr lang="en-US" dirty="0"/>
              <a:t>Title</a:t>
            </a:r>
            <a:endParaRPr lang="en-IE" dirty="0"/>
          </a:p>
        </p:txBody>
      </p:sp>
    </p:spTree>
    <p:extLst>
      <p:ext uri="{BB962C8B-B14F-4D97-AF65-F5344CB8AC3E}">
        <p14:creationId xmlns:p14="http://schemas.microsoft.com/office/powerpoint/2010/main" val="18934599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EPPO_Title_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45223" y="-2981707"/>
            <a:ext cx="7422952" cy="11172415"/>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7104" y="1273629"/>
            <a:ext cx="2615334" cy="2596244"/>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sp>
        <p:nvSpPr>
          <p:cNvPr id="11" name="Text Placeholder 2"/>
          <p:cNvSpPr>
            <a:spLocks noGrp="1"/>
          </p:cNvSpPr>
          <p:nvPr>
            <p:ph type="body" sz="quarter" idx="15" hasCustomPrompt="1"/>
          </p:nvPr>
        </p:nvSpPr>
        <p:spPr>
          <a:xfrm>
            <a:off x="1186684" y="3015792"/>
            <a:ext cx="3763385" cy="588623"/>
          </a:xfrm>
        </p:spPr>
        <p:txBody>
          <a:bodyPr lIns="0" tIns="0" rIns="0" bIns="0">
            <a:noAutofit/>
          </a:bodyPr>
          <a:lstStyle>
            <a:lvl1pPr marL="0" indent="0" algn="l">
              <a:buFontTx/>
              <a:buNone/>
              <a:defRPr lang="en-US" sz="2325" b="1" dirty="0">
                <a:solidFill>
                  <a:schemeClr val="tx2"/>
                </a:solidFill>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Subtitle</a:t>
            </a:r>
            <a:endParaRPr lang="en-US" dirty="0"/>
          </a:p>
        </p:txBody>
      </p:sp>
      <p:sp>
        <p:nvSpPr>
          <p:cNvPr id="12" name="Text Placeholder 2"/>
          <p:cNvSpPr>
            <a:spLocks noGrp="1"/>
          </p:cNvSpPr>
          <p:nvPr>
            <p:ph type="body" sz="quarter" idx="10" hasCustomPrompt="1"/>
          </p:nvPr>
        </p:nvSpPr>
        <p:spPr>
          <a:xfrm>
            <a:off x="1169194" y="1679331"/>
            <a:ext cx="3780875" cy="817410"/>
          </a:xfrm>
        </p:spPr>
        <p:txBody>
          <a:bodyPr>
            <a:normAutofit/>
          </a:bodyPr>
          <a:lstStyle>
            <a:lvl1pPr marL="0" indent="0">
              <a:buFont typeface="Arial" panose="020B0604020202020204" pitchFamily="34" charset="0"/>
              <a:buNone/>
              <a:defRPr sz="4125">
                <a:solidFill>
                  <a:schemeClr val="tx2"/>
                </a:solidFill>
              </a:defRPr>
            </a:lvl1pPr>
          </a:lstStyle>
          <a:p>
            <a:pPr lvl="0"/>
            <a:r>
              <a:rPr lang="en-US" dirty="0"/>
              <a:t>Title</a:t>
            </a:r>
            <a:endParaRPr lang="en-IE" dirty="0"/>
          </a:p>
        </p:txBody>
      </p:sp>
    </p:spTree>
    <p:extLst>
      <p:ext uri="{BB962C8B-B14F-4D97-AF65-F5344CB8AC3E}">
        <p14:creationId xmlns:p14="http://schemas.microsoft.com/office/powerpoint/2010/main" val="38968187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EPPO_Title_1">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45223" y="-2981706"/>
            <a:ext cx="7422952" cy="11172413"/>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7104" y="1273629"/>
            <a:ext cx="2615333" cy="2596244"/>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8" name="Picture 7"/>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sp>
        <p:nvSpPr>
          <p:cNvPr id="11" name="Text Placeholder 2"/>
          <p:cNvSpPr>
            <a:spLocks noGrp="1"/>
          </p:cNvSpPr>
          <p:nvPr>
            <p:ph type="body" sz="quarter" idx="15" hasCustomPrompt="1"/>
          </p:nvPr>
        </p:nvSpPr>
        <p:spPr>
          <a:xfrm>
            <a:off x="1186684" y="3015792"/>
            <a:ext cx="3763385" cy="588623"/>
          </a:xfrm>
        </p:spPr>
        <p:txBody>
          <a:bodyPr lIns="0" tIns="0" rIns="0" bIns="0">
            <a:noAutofit/>
          </a:bodyPr>
          <a:lstStyle>
            <a:lvl1pPr marL="0" indent="0" algn="l">
              <a:buFontTx/>
              <a:buNone/>
              <a:defRPr lang="en-US" sz="2325" b="1" dirty="0">
                <a:solidFill>
                  <a:schemeClr val="accent5">
                    <a:lumMod val="40000"/>
                    <a:lumOff val="60000"/>
                  </a:schemeClr>
                </a:solidFill>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Subtitle</a:t>
            </a:r>
            <a:endParaRPr lang="en-US" dirty="0"/>
          </a:p>
        </p:txBody>
      </p:sp>
      <p:sp>
        <p:nvSpPr>
          <p:cNvPr id="12" name="Text Placeholder 2"/>
          <p:cNvSpPr>
            <a:spLocks noGrp="1"/>
          </p:cNvSpPr>
          <p:nvPr>
            <p:ph type="body" sz="quarter" idx="10" hasCustomPrompt="1"/>
          </p:nvPr>
        </p:nvSpPr>
        <p:spPr>
          <a:xfrm>
            <a:off x="1169194" y="1679331"/>
            <a:ext cx="3780875" cy="817410"/>
          </a:xfrm>
        </p:spPr>
        <p:txBody>
          <a:bodyPr>
            <a:normAutofit/>
          </a:bodyPr>
          <a:lstStyle>
            <a:lvl1pPr marL="0" indent="0">
              <a:buFont typeface="Arial" panose="020B0604020202020204" pitchFamily="34" charset="0"/>
              <a:buNone/>
              <a:defRPr sz="4125">
                <a:solidFill>
                  <a:schemeClr val="tx2"/>
                </a:solidFill>
              </a:defRPr>
            </a:lvl1pPr>
          </a:lstStyle>
          <a:p>
            <a:pPr lvl="0"/>
            <a:r>
              <a:rPr lang="en-US" dirty="0"/>
              <a:t>Title</a:t>
            </a:r>
            <a:endParaRPr lang="en-IE" dirty="0"/>
          </a:p>
        </p:txBody>
      </p:sp>
    </p:spTree>
    <p:extLst>
      <p:ext uri="{BB962C8B-B14F-4D97-AF65-F5344CB8AC3E}">
        <p14:creationId xmlns:p14="http://schemas.microsoft.com/office/powerpoint/2010/main" val="13686781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EPPO_Title_1">
    <p:bg>
      <p:bgPr>
        <a:solidFill>
          <a:schemeClr val="accent6"/>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45223" y="-2981706"/>
            <a:ext cx="7422951" cy="11172413"/>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67104" y="1273629"/>
            <a:ext cx="2615334" cy="2596244"/>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7" name="Picture 6"/>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sp>
        <p:nvSpPr>
          <p:cNvPr id="8" name="Text Placeholder 2"/>
          <p:cNvSpPr>
            <a:spLocks noGrp="1"/>
          </p:cNvSpPr>
          <p:nvPr>
            <p:ph type="body" sz="quarter" idx="15" hasCustomPrompt="1"/>
          </p:nvPr>
        </p:nvSpPr>
        <p:spPr>
          <a:xfrm>
            <a:off x="1186684" y="3015792"/>
            <a:ext cx="3763385" cy="588623"/>
          </a:xfrm>
        </p:spPr>
        <p:txBody>
          <a:bodyPr lIns="0" tIns="0" rIns="0" bIns="0">
            <a:noAutofit/>
          </a:bodyPr>
          <a:lstStyle>
            <a:lvl1pPr marL="0" indent="0" algn="l">
              <a:buFontTx/>
              <a:buNone/>
              <a:defRPr lang="en-US" sz="2325" b="1" dirty="0">
                <a:solidFill>
                  <a:schemeClr val="tx2"/>
                </a:solidFill>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Subtitle</a:t>
            </a:r>
            <a:endParaRPr lang="en-US" dirty="0"/>
          </a:p>
        </p:txBody>
      </p:sp>
      <p:sp>
        <p:nvSpPr>
          <p:cNvPr id="11" name="Text Placeholder 2"/>
          <p:cNvSpPr>
            <a:spLocks noGrp="1"/>
          </p:cNvSpPr>
          <p:nvPr>
            <p:ph type="body" sz="quarter" idx="10" hasCustomPrompt="1"/>
          </p:nvPr>
        </p:nvSpPr>
        <p:spPr>
          <a:xfrm>
            <a:off x="1169194" y="1679331"/>
            <a:ext cx="3780875" cy="817410"/>
          </a:xfrm>
        </p:spPr>
        <p:txBody>
          <a:bodyPr>
            <a:normAutofit/>
          </a:bodyPr>
          <a:lstStyle>
            <a:lvl1pPr marL="0" indent="0">
              <a:buFont typeface="Arial" panose="020B0604020202020204" pitchFamily="34" charset="0"/>
              <a:buNone/>
              <a:defRPr sz="4125">
                <a:solidFill>
                  <a:schemeClr val="tx2"/>
                </a:solidFill>
              </a:defRPr>
            </a:lvl1pPr>
          </a:lstStyle>
          <a:p>
            <a:pPr lvl="0"/>
            <a:r>
              <a:rPr lang="en-US" dirty="0"/>
              <a:t>Title</a:t>
            </a:r>
            <a:endParaRPr lang="en-IE" dirty="0"/>
          </a:p>
        </p:txBody>
      </p:sp>
    </p:spTree>
    <p:extLst>
      <p:ext uri="{BB962C8B-B14F-4D97-AF65-F5344CB8AC3E}">
        <p14:creationId xmlns:p14="http://schemas.microsoft.com/office/powerpoint/2010/main" val="25926091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PPO_Chapter_Title_1">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4" hasCustomPrompt="1"/>
          </p:nvPr>
        </p:nvSpPr>
        <p:spPr>
          <a:xfrm>
            <a:off x="0" y="2277438"/>
            <a:ext cx="1588731" cy="588623"/>
          </a:xfrm>
        </p:spPr>
        <p:txBody>
          <a:bodyPr lIns="0" tIns="0" rIns="0" bIns="0">
            <a:noAutofit/>
          </a:bodyPr>
          <a:lstStyle>
            <a:lvl1pPr marL="0" indent="0" algn="r">
              <a:buFontTx/>
              <a:buNone/>
              <a:defRPr sz="412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1" y="1543050"/>
            <a:ext cx="1325919" cy="1995664"/>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4" y="1543050"/>
            <a:ext cx="1325919" cy="1995664"/>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sp>
        <p:nvSpPr>
          <p:cNvPr id="16" name="Text Placeholder 2"/>
          <p:cNvSpPr>
            <a:spLocks noGrp="1"/>
          </p:cNvSpPr>
          <p:nvPr>
            <p:ph type="body" sz="quarter" idx="15" hasCustomPrompt="1"/>
          </p:nvPr>
        </p:nvSpPr>
        <p:spPr>
          <a:xfrm>
            <a:off x="3261946" y="2312837"/>
            <a:ext cx="3297116" cy="465762"/>
          </a:xfrm>
        </p:spPr>
        <p:txBody>
          <a:bodyPr lIns="0" tIns="0" rIns="0" bIns="0">
            <a:noAutofit/>
          </a:bodyPr>
          <a:lstStyle>
            <a:lvl1pPr marL="0" indent="0" algn="l">
              <a:buFontTx/>
              <a:buNone/>
              <a:defRPr sz="307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Chapter title</a:t>
            </a:r>
            <a:endParaRPr lang="en-US" dirty="0"/>
          </a:p>
        </p:txBody>
      </p:sp>
    </p:spTree>
    <p:extLst>
      <p:ext uri="{BB962C8B-B14F-4D97-AF65-F5344CB8AC3E}">
        <p14:creationId xmlns:p14="http://schemas.microsoft.com/office/powerpoint/2010/main" val="39932157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EPPO_Chapter_Title_1">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2" y="1543050"/>
            <a:ext cx="1325918" cy="1995664"/>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3" y="1543050"/>
            <a:ext cx="1325918" cy="1995664"/>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sp>
        <p:nvSpPr>
          <p:cNvPr id="8" name="Text Placeholder 2"/>
          <p:cNvSpPr>
            <a:spLocks noGrp="1"/>
          </p:cNvSpPr>
          <p:nvPr>
            <p:ph type="body" sz="quarter" idx="14" hasCustomPrompt="1"/>
          </p:nvPr>
        </p:nvSpPr>
        <p:spPr>
          <a:xfrm>
            <a:off x="0" y="2277438"/>
            <a:ext cx="1588731" cy="588623"/>
          </a:xfrm>
        </p:spPr>
        <p:txBody>
          <a:bodyPr lIns="0" tIns="0" rIns="0" bIns="0">
            <a:noAutofit/>
          </a:bodyPr>
          <a:lstStyle>
            <a:lvl1pPr marL="0" indent="0" algn="r">
              <a:buFontTx/>
              <a:buNone/>
              <a:defRPr sz="412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a:t>
            </a:r>
            <a:endParaRPr lang="en-US" dirty="0"/>
          </a:p>
        </p:txBody>
      </p:sp>
      <p:sp>
        <p:nvSpPr>
          <p:cNvPr id="10" name="Text Placeholder 2"/>
          <p:cNvSpPr>
            <a:spLocks noGrp="1"/>
          </p:cNvSpPr>
          <p:nvPr>
            <p:ph type="body" sz="quarter" idx="15" hasCustomPrompt="1"/>
          </p:nvPr>
        </p:nvSpPr>
        <p:spPr>
          <a:xfrm>
            <a:off x="3261946" y="2312837"/>
            <a:ext cx="3297116" cy="465762"/>
          </a:xfrm>
        </p:spPr>
        <p:txBody>
          <a:bodyPr lIns="0" tIns="0" rIns="0" bIns="0">
            <a:noAutofit/>
          </a:bodyPr>
          <a:lstStyle>
            <a:lvl1pPr marL="0" indent="0" algn="l">
              <a:buFontTx/>
              <a:buNone/>
              <a:defRPr sz="307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Chapter title</a:t>
            </a:r>
            <a:endParaRPr lang="en-US" dirty="0"/>
          </a:p>
        </p:txBody>
      </p:sp>
    </p:spTree>
    <p:extLst>
      <p:ext uri="{BB962C8B-B14F-4D97-AF65-F5344CB8AC3E}">
        <p14:creationId xmlns:p14="http://schemas.microsoft.com/office/powerpoint/2010/main" val="10747388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EPPO_Chapter_Title_1">
    <p:bg>
      <p:bgPr>
        <a:solidFill>
          <a:schemeClr val="accent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2" y="1543051"/>
            <a:ext cx="1325918" cy="1995662"/>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3" y="1543051"/>
            <a:ext cx="1325918" cy="1995662"/>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sp>
        <p:nvSpPr>
          <p:cNvPr id="8" name="Text Placeholder 2"/>
          <p:cNvSpPr>
            <a:spLocks noGrp="1"/>
          </p:cNvSpPr>
          <p:nvPr>
            <p:ph type="body" sz="quarter" idx="14" hasCustomPrompt="1"/>
          </p:nvPr>
        </p:nvSpPr>
        <p:spPr>
          <a:xfrm>
            <a:off x="0" y="2277438"/>
            <a:ext cx="1588731" cy="588623"/>
          </a:xfrm>
        </p:spPr>
        <p:txBody>
          <a:bodyPr lIns="0" tIns="0" rIns="0" bIns="0">
            <a:noAutofit/>
          </a:bodyPr>
          <a:lstStyle>
            <a:lvl1pPr marL="0" indent="0" algn="r">
              <a:buFontTx/>
              <a:buNone/>
              <a:defRPr sz="412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a:t>
            </a:r>
            <a:endParaRPr lang="en-US" dirty="0"/>
          </a:p>
        </p:txBody>
      </p:sp>
      <p:sp>
        <p:nvSpPr>
          <p:cNvPr id="10" name="Text Placeholder 2"/>
          <p:cNvSpPr>
            <a:spLocks noGrp="1"/>
          </p:cNvSpPr>
          <p:nvPr>
            <p:ph type="body" sz="quarter" idx="15" hasCustomPrompt="1"/>
          </p:nvPr>
        </p:nvSpPr>
        <p:spPr>
          <a:xfrm>
            <a:off x="3261946" y="2312837"/>
            <a:ext cx="3297116" cy="465762"/>
          </a:xfrm>
        </p:spPr>
        <p:txBody>
          <a:bodyPr lIns="0" tIns="0" rIns="0" bIns="0">
            <a:noAutofit/>
          </a:bodyPr>
          <a:lstStyle>
            <a:lvl1pPr marL="0" indent="0" algn="l">
              <a:buFontTx/>
              <a:buNone/>
              <a:defRPr sz="307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Chapter title</a:t>
            </a:r>
            <a:endParaRPr lang="en-US" dirty="0"/>
          </a:p>
        </p:txBody>
      </p:sp>
    </p:spTree>
    <p:extLst>
      <p:ext uri="{BB962C8B-B14F-4D97-AF65-F5344CB8AC3E}">
        <p14:creationId xmlns:p14="http://schemas.microsoft.com/office/powerpoint/2010/main" val="3790279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00400" y="-25004"/>
            <a:ext cx="6477000" cy="708422"/>
          </a:xfrm>
        </p:spPr>
        <p:txBody>
          <a:bodyPr vert="horz" lIns="91440" tIns="45720" rIns="91440" bIns="45720" rtlCol="0" anchor="ctr">
            <a:normAutofit/>
          </a:bodyPr>
          <a:lstStyle>
            <a:lvl1pPr>
              <a:defRPr lang="en-US">
                <a:ln>
                  <a:solidFill>
                    <a:sysClr val="windowText" lastClr="000000"/>
                  </a:solidFill>
                </a:ln>
                <a:solidFill>
                  <a:schemeClr val="accent1">
                    <a:lumMod val="60000"/>
                    <a:lumOff val="40000"/>
                  </a:schemeClr>
                </a:solidFill>
              </a:defRPr>
            </a:lvl1pPr>
          </a:lstStyle>
          <a:p>
            <a:pPr lvl="0"/>
            <a:r>
              <a:rPr lang="en-US" dirty="0"/>
              <a:t>Click to edit Master title style</a:t>
            </a:r>
          </a:p>
        </p:txBody>
      </p:sp>
      <p:sp>
        <p:nvSpPr>
          <p:cNvPr id="3" name="Content Placeholder 2"/>
          <p:cNvSpPr>
            <a:spLocks noGrp="1"/>
          </p:cNvSpPr>
          <p:nvPr>
            <p:ph sz="half" idx="1"/>
          </p:nvPr>
        </p:nvSpPr>
        <p:spPr>
          <a:xfrm>
            <a:off x="3048000" y="857250"/>
            <a:ext cx="3048000" cy="3565922"/>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400800" y="857250"/>
            <a:ext cx="3048000" cy="3565922"/>
          </a:xfrm>
        </p:spPr>
        <p:txBody>
          <a:bodyPr/>
          <a:lstStyle>
            <a:lvl1pPr>
              <a:defRPr sz="2800">
                <a:solidFill>
                  <a:schemeClr val="accent1">
                    <a:lumMod val="50000"/>
                  </a:schemeClr>
                </a:solidFill>
              </a:defRPr>
            </a:lvl1pPr>
            <a:lvl2pPr>
              <a:defRPr sz="2400">
                <a:solidFill>
                  <a:schemeClr val="accent1">
                    <a:lumMod val="50000"/>
                  </a:schemeClr>
                </a:solidFill>
              </a:defRPr>
            </a:lvl2pPr>
            <a:lvl3pPr>
              <a:defRPr sz="2000">
                <a:solidFill>
                  <a:schemeClr val="accent1">
                    <a:lumMod val="50000"/>
                  </a:schemeClr>
                </a:solidFill>
              </a:defRPr>
            </a:lvl3pPr>
            <a:lvl4pPr>
              <a:defRPr sz="1800">
                <a:solidFill>
                  <a:schemeClr val="accent1">
                    <a:lumMod val="50000"/>
                  </a:schemeClr>
                </a:solidFill>
              </a:defRPr>
            </a:lvl4pPr>
            <a:lvl5pPr>
              <a:defRPr sz="1800">
                <a:solidFill>
                  <a:schemeClr val="accent1">
                    <a:lumMod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FCB174-8B15-4EBD-BF42-7F711A28197F}" type="datetime1">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391490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EPPO_Chapter_Title_1">
    <p:bg>
      <p:bgPr>
        <a:solidFill>
          <a:schemeClr val="accent5"/>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2" y="1543051"/>
            <a:ext cx="1325918" cy="1995662"/>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3" y="1543051"/>
            <a:ext cx="1325918" cy="199566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sp>
        <p:nvSpPr>
          <p:cNvPr id="11" name="Text Placeholder 2"/>
          <p:cNvSpPr>
            <a:spLocks noGrp="1"/>
          </p:cNvSpPr>
          <p:nvPr>
            <p:ph type="body" sz="quarter" idx="14" hasCustomPrompt="1"/>
          </p:nvPr>
        </p:nvSpPr>
        <p:spPr>
          <a:xfrm>
            <a:off x="0" y="2277438"/>
            <a:ext cx="1588731" cy="588623"/>
          </a:xfrm>
        </p:spPr>
        <p:txBody>
          <a:bodyPr lIns="0" tIns="0" rIns="0" bIns="0">
            <a:noAutofit/>
          </a:bodyPr>
          <a:lstStyle>
            <a:lvl1pPr marL="0" indent="0" algn="r">
              <a:buFontTx/>
              <a:buNone/>
              <a:defRPr sz="412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a:t>
            </a:r>
            <a:endParaRPr lang="en-US" dirty="0"/>
          </a:p>
        </p:txBody>
      </p:sp>
      <p:sp>
        <p:nvSpPr>
          <p:cNvPr id="13" name="Text Placeholder 2"/>
          <p:cNvSpPr>
            <a:spLocks noGrp="1"/>
          </p:cNvSpPr>
          <p:nvPr>
            <p:ph type="body" sz="quarter" idx="15" hasCustomPrompt="1"/>
          </p:nvPr>
        </p:nvSpPr>
        <p:spPr>
          <a:xfrm>
            <a:off x="3261946" y="2312837"/>
            <a:ext cx="3297116" cy="465762"/>
          </a:xfrm>
        </p:spPr>
        <p:txBody>
          <a:bodyPr lIns="0" tIns="0" rIns="0" bIns="0">
            <a:noAutofit/>
          </a:bodyPr>
          <a:lstStyle>
            <a:lvl1pPr marL="0" indent="0" algn="l">
              <a:buFontTx/>
              <a:buNone/>
              <a:defRPr sz="307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Chapter title</a:t>
            </a:r>
            <a:endParaRPr lang="en-US" dirty="0"/>
          </a:p>
        </p:txBody>
      </p:sp>
    </p:spTree>
    <p:extLst>
      <p:ext uri="{BB962C8B-B14F-4D97-AF65-F5344CB8AC3E}">
        <p14:creationId xmlns:p14="http://schemas.microsoft.com/office/powerpoint/2010/main" val="183050138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3_EPPO_Chapter_Title_1">
    <p:bg>
      <p:bgPr>
        <a:solidFill>
          <a:schemeClr val="accent6"/>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1" y="1543051"/>
            <a:ext cx="1325918" cy="1995662"/>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4" y="1543051"/>
            <a:ext cx="1325918" cy="1995662"/>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235898"/>
            <a:ext cx="1122810" cy="546809"/>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sp>
        <p:nvSpPr>
          <p:cNvPr id="11" name="Text Placeholder 2"/>
          <p:cNvSpPr>
            <a:spLocks noGrp="1"/>
          </p:cNvSpPr>
          <p:nvPr>
            <p:ph type="body" sz="quarter" idx="14" hasCustomPrompt="1"/>
          </p:nvPr>
        </p:nvSpPr>
        <p:spPr>
          <a:xfrm>
            <a:off x="0" y="2277438"/>
            <a:ext cx="1588731" cy="588623"/>
          </a:xfrm>
        </p:spPr>
        <p:txBody>
          <a:bodyPr lIns="0" tIns="0" rIns="0" bIns="0">
            <a:noAutofit/>
          </a:bodyPr>
          <a:lstStyle>
            <a:lvl1pPr marL="0" indent="0" algn="r">
              <a:buFontTx/>
              <a:buNone/>
              <a:defRPr sz="412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a:t>
            </a:r>
            <a:endParaRPr lang="en-US" dirty="0"/>
          </a:p>
        </p:txBody>
      </p:sp>
      <p:sp>
        <p:nvSpPr>
          <p:cNvPr id="13" name="Text Placeholder 2"/>
          <p:cNvSpPr>
            <a:spLocks noGrp="1"/>
          </p:cNvSpPr>
          <p:nvPr>
            <p:ph type="body" sz="quarter" idx="15" hasCustomPrompt="1"/>
          </p:nvPr>
        </p:nvSpPr>
        <p:spPr>
          <a:xfrm>
            <a:off x="3261946" y="2312837"/>
            <a:ext cx="3297116" cy="465762"/>
          </a:xfrm>
        </p:spPr>
        <p:txBody>
          <a:bodyPr lIns="0" tIns="0" rIns="0" bIns="0">
            <a:noAutofit/>
          </a:bodyPr>
          <a:lstStyle>
            <a:lvl1pPr marL="0" indent="0" algn="l">
              <a:buFontTx/>
              <a:buNone/>
              <a:defRPr sz="3075" b="1">
                <a:solidFill>
                  <a:schemeClr val="bg1"/>
                </a:solidFill>
                <a:latin typeface="+mn-lt"/>
              </a:defRPr>
            </a:lvl1pPr>
            <a:lvl2pPr marL="342900" indent="0">
              <a:buFontTx/>
              <a:buNone/>
              <a:defRPr>
                <a:latin typeface="Avenir" panose="020B0503020203020204" pitchFamily="34" charset="0"/>
              </a:defRPr>
            </a:lvl2pPr>
            <a:lvl3pPr marL="685800" indent="0">
              <a:buFontTx/>
              <a:buNone/>
              <a:defRPr>
                <a:latin typeface="Avenir" panose="020B0503020203020204" pitchFamily="34" charset="0"/>
              </a:defRPr>
            </a:lvl3pPr>
            <a:lvl4pPr marL="1028700" indent="0">
              <a:buFontTx/>
              <a:buNone/>
              <a:defRPr>
                <a:latin typeface="Avenir" panose="020B0503020203020204" pitchFamily="34" charset="0"/>
              </a:defRPr>
            </a:lvl4pPr>
            <a:lvl5pPr marL="1371600" indent="0">
              <a:buFontTx/>
              <a:buNone/>
              <a:defRPr>
                <a:latin typeface="Avenir" panose="020B0503020203020204" pitchFamily="34" charset="0"/>
              </a:defRPr>
            </a:lvl5pPr>
          </a:lstStyle>
          <a:p>
            <a:pPr lvl="0"/>
            <a:r>
              <a:rPr lang="en-IE" dirty="0"/>
              <a:t>Chapter title</a:t>
            </a:r>
            <a:endParaRPr lang="en-US" dirty="0"/>
          </a:p>
        </p:txBody>
      </p:sp>
    </p:spTree>
    <p:extLst>
      <p:ext uri="{BB962C8B-B14F-4D97-AF65-F5344CB8AC3E}">
        <p14:creationId xmlns:p14="http://schemas.microsoft.com/office/powerpoint/2010/main" val="278767767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PPO_Section_Title_1">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88732" y="1543051"/>
            <a:ext cx="1325918" cy="1995662"/>
          </a:xfrm>
          <a:prstGeom prst="rect">
            <a:avLst/>
          </a:prstGeom>
        </p:spPr>
      </p:pic>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2973" y="1543051"/>
            <a:ext cx="1325918" cy="1995662"/>
          </a:xfrm>
          <a:prstGeom prst="rect">
            <a:avLst/>
          </a:prstGeom>
        </p:spPr>
      </p:pic>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pic>
        <p:nvPicPr>
          <p:cNvPr id="14" name="Picture 1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4384989"/>
            <a:ext cx="1122810" cy="546808"/>
          </a:xfrm>
          <a:prstGeom prst="rect">
            <a:avLst/>
          </a:prstGeom>
        </p:spPr>
      </p:pic>
      <p:sp>
        <p:nvSpPr>
          <p:cNvPr id="15" name="Title 1"/>
          <p:cNvSpPr>
            <a:spLocks noGrp="1"/>
          </p:cNvSpPr>
          <p:nvPr>
            <p:ph type="title" hasCustomPrompt="1"/>
          </p:nvPr>
        </p:nvSpPr>
        <p:spPr>
          <a:xfrm>
            <a:off x="3640435" y="2260971"/>
            <a:ext cx="5037572" cy="357790"/>
          </a:xfrm>
        </p:spPr>
        <p:txBody>
          <a:bodyPr anchor="t" anchorCtr="0"/>
          <a:lstStyle>
            <a:lvl1pPr algn="l">
              <a:defRPr sz="2325">
                <a:solidFill>
                  <a:schemeClr val="accent5"/>
                </a:solidFill>
              </a:defRPr>
            </a:lvl1pPr>
          </a:lstStyle>
          <a:p>
            <a:r>
              <a:rPr lang="en-US" dirty="0"/>
              <a:t>Click to edit Master section title style</a:t>
            </a:r>
            <a:endParaRPr lang="en-IE" dirty="0"/>
          </a:p>
        </p:txBody>
      </p:sp>
    </p:spTree>
    <p:extLst>
      <p:ext uri="{BB962C8B-B14F-4D97-AF65-F5344CB8AC3E}">
        <p14:creationId xmlns:p14="http://schemas.microsoft.com/office/powerpoint/2010/main" val="36497966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EPPO_Section_Title_1">
    <p:bg>
      <p:bgPr>
        <a:solidFill>
          <a:schemeClr val="bg1"/>
        </a:solidFill>
        <a:effectLst/>
      </p:bgPr>
    </p:bg>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683186" y="4384989"/>
            <a:ext cx="1122810" cy="546808"/>
          </a:xfrm>
          <a:prstGeom prst="rect">
            <a:avLst/>
          </a:prstGeom>
        </p:spPr>
      </p:pic>
      <p:pic>
        <p:nvPicPr>
          <p:cNvPr id="3" name="Picture 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470898" y="416754"/>
            <a:ext cx="4675175" cy="4404016"/>
          </a:xfrm>
          <a:prstGeom prst="rect">
            <a:avLst/>
          </a:prstGeom>
        </p:spPr>
      </p:pic>
      <p:sp>
        <p:nvSpPr>
          <p:cNvPr id="9" name="Title 1"/>
          <p:cNvSpPr>
            <a:spLocks noGrp="1"/>
          </p:cNvSpPr>
          <p:nvPr>
            <p:ph type="title" hasCustomPrompt="1"/>
          </p:nvPr>
        </p:nvSpPr>
        <p:spPr>
          <a:xfrm>
            <a:off x="873879" y="2260971"/>
            <a:ext cx="7047991" cy="357791"/>
          </a:xfrm>
        </p:spPr>
        <p:txBody>
          <a:bodyPr anchor="t" anchorCtr="0"/>
          <a:lstStyle>
            <a:lvl1pPr algn="ctr">
              <a:defRPr sz="2325">
                <a:solidFill>
                  <a:schemeClr val="accent5"/>
                </a:solidFill>
              </a:defRPr>
            </a:lvl1pPr>
          </a:lstStyle>
          <a:p>
            <a:r>
              <a:rPr lang="en-US" dirty="0"/>
              <a:t>Click to edit Master section title style</a:t>
            </a:r>
            <a:endParaRPr lang="en-IE" dirty="0"/>
          </a:p>
        </p:txBody>
      </p:sp>
    </p:spTree>
    <p:extLst>
      <p:ext uri="{BB962C8B-B14F-4D97-AF65-F5344CB8AC3E}">
        <p14:creationId xmlns:p14="http://schemas.microsoft.com/office/powerpoint/2010/main" val="322242393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EPPO_Section_Title_1">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358" y="-475899"/>
            <a:ext cx="6410512" cy="6375536"/>
          </a:xfrm>
          <a:prstGeom prst="rect">
            <a:avLst/>
          </a:prstGeom>
        </p:spPr>
      </p:pic>
      <p:sp>
        <p:nvSpPr>
          <p:cNvPr id="9" name="Title 1"/>
          <p:cNvSpPr>
            <a:spLocks noGrp="1"/>
          </p:cNvSpPr>
          <p:nvPr>
            <p:ph type="title" hasCustomPrompt="1"/>
          </p:nvPr>
        </p:nvSpPr>
        <p:spPr>
          <a:xfrm>
            <a:off x="2990644" y="2175183"/>
            <a:ext cx="3451937" cy="715581"/>
          </a:xfrm>
        </p:spPr>
        <p:txBody>
          <a:bodyPr anchor="t" anchorCtr="0"/>
          <a:lstStyle>
            <a:lvl1pPr algn="ctr">
              <a:defRPr sz="2325" baseline="0">
                <a:solidFill>
                  <a:schemeClr val="accent5"/>
                </a:solidFill>
              </a:defRPr>
            </a:lvl1pPr>
          </a:lstStyle>
          <a:p>
            <a:r>
              <a:rPr lang="en-US" dirty="0"/>
              <a:t>Click to edit Master section title style or highlight text</a:t>
            </a:r>
            <a:endParaRPr lang="en-IE"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pic>
        <p:nvPicPr>
          <p:cNvPr id="5" name="Picture 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4384989"/>
            <a:ext cx="1122810" cy="546808"/>
          </a:xfrm>
          <a:prstGeom prst="rect">
            <a:avLst/>
          </a:prstGeom>
        </p:spPr>
      </p:pic>
    </p:spTree>
    <p:extLst>
      <p:ext uri="{BB962C8B-B14F-4D97-AF65-F5344CB8AC3E}">
        <p14:creationId xmlns:p14="http://schemas.microsoft.com/office/powerpoint/2010/main" val="5766595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6_EPPO_Section_Title_1">
    <p:bg>
      <p:bgPr>
        <a:solidFill>
          <a:schemeClr val="accent5"/>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683186" y="4384987"/>
            <a:ext cx="1122810" cy="546809"/>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11358" y="-475899"/>
            <a:ext cx="6410512" cy="6375536"/>
          </a:xfrm>
          <a:prstGeom prst="rect">
            <a:avLst/>
          </a:prstGeom>
        </p:spPr>
      </p:pic>
      <p:sp>
        <p:nvSpPr>
          <p:cNvPr id="9" name="Title 1"/>
          <p:cNvSpPr>
            <a:spLocks noGrp="1"/>
          </p:cNvSpPr>
          <p:nvPr>
            <p:ph type="title" hasCustomPrompt="1"/>
          </p:nvPr>
        </p:nvSpPr>
        <p:spPr>
          <a:xfrm>
            <a:off x="2990644" y="2175183"/>
            <a:ext cx="3451937" cy="715581"/>
          </a:xfrm>
        </p:spPr>
        <p:txBody>
          <a:bodyPr anchor="t" anchorCtr="0"/>
          <a:lstStyle>
            <a:lvl1pPr algn="ctr">
              <a:defRPr sz="2325" baseline="0">
                <a:solidFill>
                  <a:schemeClr val="bg1"/>
                </a:solidFill>
              </a:defRPr>
            </a:lvl1pPr>
          </a:lstStyle>
          <a:p>
            <a:r>
              <a:rPr lang="en-US" dirty="0"/>
              <a:t>Click to edit Master section title style or highlight text</a:t>
            </a:r>
            <a:endParaRPr lang="en-IE"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spTree>
    <p:extLst>
      <p:ext uri="{BB962C8B-B14F-4D97-AF65-F5344CB8AC3E}">
        <p14:creationId xmlns:p14="http://schemas.microsoft.com/office/powerpoint/2010/main" val="25333882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7_EPPO_Section_Title_1">
    <p:bg>
      <p:bgPr>
        <a:solidFill>
          <a:schemeClr val="accent6"/>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990644" y="2175183"/>
            <a:ext cx="3451937" cy="715581"/>
          </a:xfrm>
        </p:spPr>
        <p:txBody>
          <a:bodyPr anchor="t" anchorCtr="0"/>
          <a:lstStyle>
            <a:lvl1pPr algn="ctr">
              <a:defRPr sz="2325" baseline="0">
                <a:solidFill>
                  <a:schemeClr val="bg1"/>
                </a:solidFill>
              </a:defRPr>
            </a:lvl1pPr>
          </a:lstStyle>
          <a:p>
            <a:r>
              <a:rPr lang="en-US" dirty="0"/>
              <a:t>Click to edit Master section title style or highlight text</a:t>
            </a:r>
            <a:endParaRPr lang="en-IE"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11358" y="-475899"/>
            <a:ext cx="6410512" cy="6375536"/>
          </a:xfrm>
          <a:prstGeom prst="rect">
            <a:avLst/>
          </a:prstGeom>
        </p:spPr>
      </p:pic>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1050" y="329674"/>
            <a:ext cx="1981613" cy="277426"/>
          </a:xfrm>
          <a:prstGeom prst="rect">
            <a:avLst/>
          </a:prstGeom>
        </p:spPr>
      </p:pic>
      <p:pic>
        <p:nvPicPr>
          <p:cNvPr id="6" name="Picture 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4384987"/>
            <a:ext cx="1122810" cy="546809"/>
          </a:xfrm>
          <a:prstGeom prst="rect">
            <a:avLst/>
          </a:prstGeom>
        </p:spPr>
      </p:pic>
    </p:spTree>
    <p:extLst>
      <p:ext uri="{BB962C8B-B14F-4D97-AF65-F5344CB8AC3E}">
        <p14:creationId xmlns:p14="http://schemas.microsoft.com/office/powerpoint/2010/main" val="25965907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EPPO_Section_Title_1">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83216" y="-3013267"/>
            <a:ext cx="7422952" cy="11172415"/>
          </a:xfrm>
          <a:prstGeom prst="rect">
            <a:avLst/>
          </a:prstGeom>
        </p:spPr>
      </p:pic>
      <p:grpSp>
        <p:nvGrpSpPr>
          <p:cNvPr id="5" name="Group 4"/>
          <p:cNvGrpSpPr/>
          <p:nvPr userDrawn="1"/>
        </p:nvGrpSpPr>
        <p:grpSpPr>
          <a:xfrm>
            <a:off x="8427264" y="294505"/>
            <a:ext cx="378733" cy="223774"/>
            <a:chOff x="5549040" y="1166446"/>
            <a:chExt cx="4503496" cy="2660883"/>
          </a:xfrm>
        </p:grpSpPr>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84646" y="1166446"/>
              <a:ext cx="1767890" cy="2660883"/>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49040" y="1166446"/>
              <a:ext cx="1767890" cy="2660883"/>
            </a:xfrm>
            <a:prstGeom prst="rect">
              <a:avLst/>
            </a:prstGeom>
          </p:spPr>
        </p:pic>
      </p:grpSp>
      <p:sp>
        <p:nvSpPr>
          <p:cNvPr id="15" name="Title 1"/>
          <p:cNvSpPr>
            <a:spLocks noGrp="1"/>
          </p:cNvSpPr>
          <p:nvPr>
            <p:ph type="title"/>
          </p:nvPr>
        </p:nvSpPr>
        <p:spPr>
          <a:xfrm>
            <a:off x="715617" y="943939"/>
            <a:ext cx="7047991" cy="357791"/>
          </a:xfrm>
        </p:spPr>
        <p:txBody>
          <a:bodyPr anchor="t" anchorCtr="0"/>
          <a:lstStyle>
            <a:lvl1pPr>
              <a:defRPr sz="2325">
                <a:solidFill>
                  <a:schemeClr val="accent5"/>
                </a:solidFill>
              </a:defRPr>
            </a:lvl1pPr>
          </a:lstStyle>
          <a:p>
            <a:r>
              <a:rPr lang="en-US" dirty="0"/>
              <a:t>Click to edit Master title style</a:t>
            </a:r>
            <a:endParaRPr lang="en-IE" dirty="0"/>
          </a:p>
        </p:txBody>
      </p:sp>
      <p:sp>
        <p:nvSpPr>
          <p:cNvPr id="16" name="Text Placeholder 3"/>
          <p:cNvSpPr>
            <a:spLocks noGrp="1"/>
          </p:cNvSpPr>
          <p:nvPr>
            <p:ph type="body" sz="half" idx="2"/>
          </p:nvPr>
        </p:nvSpPr>
        <p:spPr>
          <a:xfrm>
            <a:off x="715616" y="1485900"/>
            <a:ext cx="7047992" cy="2593731"/>
          </a:xfrm>
        </p:spPr>
        <p:txBody>
          <a:bodyPr lIns="0" tIns="0" rIns="0" bIns="0">
            <a:normAutofit/>
          </a:bodyPr>
          <a:lstStyle>
            <a:lvl1pPr marL="257175" indent="-257175">
              <a:buFontTx/>
              <a:buBlip>
                <a:blip r:embed="rId4"/>
              </a:buBlip>
              <a:defRPr sz="1875"/>
            </a:lvl1pPr>
            <a:lvl2pPr marL="557213" indent="-214313">
              <a:buFontTx/>
              <a:buBlip>
                <a:blip r:embed="rId5"/>
              </a:buBlip>
              <a:defRPr sz="1575"/>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Edit Master text styles</a:t>
            </a:r>
          </a:p>
          <a:p>
            <a:pPr lvl="1"/>
            <a:r>
              <a:rPr lang="en-US" dirty="0"/>
              <a:t>Second level</a:t>
            </a:r>
          </a:p>
        </p:txBody>
      </p:sp>
      <p:pic>
        <p:nvPicPr>
          <p:cNvPr id="17" name="Picture 16"/>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5005" y="329674"/>
            <a:ext cx="1953702" cy="277426"/>
          </a:xfrm>
          <a:prstGeom prst="rect">
            <a:avLst/>
          </a:prstGeom>
        </p:spPr>
      </p:pic>
      <p:pic>
        <p:nvPicPr>
          <p:cNvPr id="18" name="Picture 17"/>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55005" y="4384989"/>
            <a:ext cx="1122810" cy="546808"/>
          </a:xfrm>
          <a:prstGeom prst="rect">
            <a:avLst/>
          </a:prstGeom>
        </p:spPr>
      </p:pic>
    </p:spTree>
    <p:extLst>
      <p:ext uri="{BB962C8B-B14F-4D97-AF65-F5344CB8AC3E}">
        <p14:creationId xmlns:p14="http://schemas.microsoft.com/office/powerpoint/2010/main" val="1482706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_EPPO_Section_Title_1">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83216" y="-3013267"/>
            <a:ext cx="7422952" cy="11172415"/>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181346" y="194156"/>
            <a:ext cx="786809" cy="781065"/>
          </a:xfrm>
          <a:prstGeom prst="rect">
            <a:avLst/>
          </a:prstGeom>
        </p:spPr>
      </p:pic>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79530" y="-413142"/>
            <a:ext cx="1325918" cy="1995662"/>
          </a:xfrm>
          <a:prstGeom prst="rect">
            <a:avLst/>
          </a:prstGeom>
        </p:spPr>
      </p:pic>
      <p:sp>
        <p:nvSpPr>
          <p:cNvPr id="8" name="Title 1"/>
          <p:cNvSpPr>
            <a:spLocks noGrp="1"/>
          </p:cNvSpPr>
          <p:nvPr>
            <p:ph type="title"/>
          </p:nvPr>
        </p:nvSpPr>
        <p:spPr>
          <a:xfrm>
            <a:off x="731687" y="394251"/>
            <a:ext cx="6717471" cy="357791"/>
          </a:xfrm>
        </p:spPr>
        <p:txBody>
          <a:bodyPr anchor="t" anchorCtr="0"/>
          <a:lstStyle>
            <a:lvl1pPr>
              <a:defRPr sz="2325">
                <a:solidFill>
                  <a:schemeClr val="accent5"/>
                </a:solidFill>
              </a:defRPr>
            </a:lvl1pPr>
          </a:lstStyle>
          <a:p>
            <a:r>
              <a:rPr lang="en-US" dirty="0"/>
              <a:t>Click to edit Master title style</a:t>
            </a:r>
            <a:endParaRPr lang="en-IE" dirty="0"/>
          </a:p>
        </p:txBody>
      </p:sp>
      <p:sp>
        <p:nvSpPr>
          <p:cNvPr id="9" name="Text Placeholder 3"/>
          <p:cNvSpPr>
            <a:spLocks noGrp="1"/>
          </p:cNvSpPr>
          <p:nvPr>
            <p:ph type="body" sz="half" idx="2"/>
          </p:nvPr>
        </p:nvSpPr>
        <p:spPr>
          <a:xfrm>
            <a:off x="715617" y="975222"/>
            <a:ext cx="6733541" cy="3790210"/>
          </a:xfrm>
        </p:spPr>
        <p:txBody>
          <a:bodyPr lIns="0" tIns="0" rIns="0" bIns="0">
            <a:normAutofit/>
          </a:bodyPr>
          <a:lstStyle>
            <a:lvl1pPr marL="257175" indent="-257175">
              <a:buFontTx/>
              <a:buBlip>
                <a:blip r:embed="rId5"/>
              </a:buBlip>
              <a:defRPr sz="1875"/>
            </a:lvl1pPr>
            <a:lvl2pPr marL="557213" indent="-214313">
              <a:buFontTx/>
              <a:buBlip>
                <a:blip r:embed="rId6"/>
              </a:buBlip>
              <a:defRPr sz="1575"/>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Edit Master text styles</a:t>
            </a:r>
          </a:p>
          <a:p>
            <a:pPr lvl="1"/>
            <a:r>
              <a:rPr lang="en-US" dirty="0"/>
              <a:t>Second level</a:t>
            </a: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55005" y="4487723"/>
            <a:ext cx="1953702" cy="277426"/>
          </a:xfrm>
          <a:prstGeom prst="rect">
            <a:avLst/>
          </a:prstGeom>
        </p:spPr>
      </p:pic>
      <p:pic>
        <p:nvPicPr>
          <p:cNvPr id="11" name="Picture 1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683186" y="4384989"/>
            <a:ext cx="1122810" cy="546808"/>
          </a:xfrm>
          <a:prstGeom prst="rect">
            <a:avLst/>
          </a:prstGeom>
        </p:spPr>
      </p:pic>
    </p:spTree>
    <p:extLst>
      <p:ext uri="{BB962C8B-B14F-4D97-AF65-F5344CB8AC3E}">
        <p14:creationId xmlns:p14="http://schemas.microsoft.com/office/powerpoint/2010/main" val="105871682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_EPPO_Section_Title_1">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81346" y="194156"/>
            <a:ext cx="786809" cy="781065"/>
          </a:xfrm>
          <a:prstGeom prst="rect">
            <a:avLst/>
          </a:prstGeom>
        </p:spPr>
      </p:pic>
      <p:sp>
        <p:nvSpPr>
          <p:cNvPr id="8" name="Title 1"/>
          <p:cNvSpPr>
            <a:spLocks noGrp="1"/>
          </p:cNvSpPr>
          <p:nvPr>
            <p:ph type="title"/>
          </p:nvPr>
        </p:nvSpPr>
        <p:spPr>
          <a:xfrm>
            <a:off x="731687" y="394251"/>
            <a:ext cx="6717471" cy="357791"/>
          </a:xfrm>
        </p:spPr>
        <p:txBody>
          <a:bodyPr anchor="t" anchorCtr="0"/>
          <a:lstStyle>
            <a:lvl1pPr>
              <a:defRPr sz="2325">
                <a:solidFill>
                  <a:schemeClr val="accent5"/>
                </a:solidFill>
              </a:defRPr>
            </a:lvl1pPr>
          </a:lstStyle>
          <a:p>
            <a:r>
              <a:rPr lang="en-US" dirty="0"/>
              <a:t>Click to edit Master title style</a:t>
            </a:r>
            <a:endParaRPr lang="en-IE" dirty="0"/>
          </a:p>
        </p:txBody>
      </p:sp>
      <p:sp>
        <p:nvSpPr>
          <p:cNvPr id="11" name="Content Placeholder 2"/>
          <p:cNvSpPr>
            <a:spLocks noGrp="1"/>
          </p:cNvSpPr>
          <p:nvPr>
            <p:ph sz="half" idx="1"/>
          </p:nvPr>
        </p:nvSpPr>
        <p:spPr>
          <a:xfrm>
            <a:off x="715617" y="1540706"/>
            <a:ext cx="3608268" cy="2772144"/>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12" name="Content Placeholder 3"/>
          <p:cNvSpPr>
            <a:spLocks noGrp="1"/>
          </p:cNvSpPr>
          <p:nvPr>
            <p:ph sz="half" idx="10"/>
          </p:nvPr>
        </p:nvSpPr>
        <p:spPr>
          <a:xfrm>
            <a:off x="4570238" y="1540707"/>
            <a:ext cx="3608268" cy="277214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13" name="Text Placeholder 2"/>
          <p:cNvSpPr>
            <a:spLocks noGrp="1"/>
          </p:cNvSpPr>
          <p:nvPr>
            <p:ph type="body" idx="14"/>
          </p:nvPr>
        </p:nvSpPr>
        <p:spPr>
          <a:xfrm>
            <a:off x="715618" y="1112379"/>
            <a:ext cx="3608268" cy="408441"/>
          </a:xfrm>
        </p:spPr>
        <p:txBody>
          <a:bodyPr lIns="0" tIns="0" rIns="0" bIns="0" anchor="ctr" anchorCtr="0">
            <a:normAutofit/>
          </a:bodyPr>
          <a:lstStyle>
            <a:lvl1pPr marL="0" indent="0">
              <a:buNone/>
              <a:defRPr sz="2025"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14" name="Text Placeholder 2"/>
          <p:cNvSpPr>
            <a:spLocks noGrp="1"/>
          </p:cNvSpPr>
          <p:nvPr>
            <p:ph type="body" idx="15"/>
          </p:nvPr>
        </p:nvSpPr>
        <p:spPr>
          <a:xfrm>
            <a:off x="4570238" y="1112379"/>
            <a:ext cx="3608268" cy="408441"/>
          </a:xfrm>
        </p:spPr>
        <p:txBody>
          <a:bodyPr lIns="0" tIns="0" rIns="0" bIns="0" anchor="ctr" anchorCtr="0">
            <a:normAutofit/>
          </a:bodyPr>
          <a:lstStyle>
            <a:lvl1pPr marL="0" indent="0">
              <a:buNone/>
              <a:defRPr sz="2025" b="1">
                <a:solidFill>
                  <a:schemeClr val="tx2"/>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5005" y="4487723"/>
            <a:ext cx="1953702" cy="277426"/>
          </a:xfrm>
          <a:prstGeom prst="rect">
            <a:avLst/>
          </a:prstGeom>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683186" y="4384989"/>
            <a:ext cx="1122810" cy="546808"/>
          </a:xfrm>
          <a:prstGeom prst="rect">
            <a:avLst/>
          </a:prstGeom>
        </p:spPr>
      </p:pic>
    </p:spTree>
    <p:extLst>
      <p:ext uri="{BB962C8B-B14F-4D97-AF65-F5344CB8AC3E}">
        <p14:creationId xmlns:p14="http://schemas.microsoft.com/office/powerpoint/2010/main" val="2252616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10" name="Flowchart: Delay 9"/>
          <p:cNvSpPr/>
          <p:nvPr userDrawn="1"/>
        </p:nvSpPr>
        <p:spPr>
          <a:xfrm flipH="1">
            <a:off x="1219200" y="0"/>
            <a:ext cx="8001000" cy="5164931"/>
          </a:xfrm>
          <a:custGeom>
            <a:avLst/>
            <a:gdLst>
              <a:gd name="connsiteX0" fmla="*/ 0 w 2971800"/>
              <a:gd name="connsiteY0" fmla="*/ 0 h 6858000"/>
              <a:gd name="connsiteX1" fmla="*/ 1485900 w 2971800"/>
              <a:gd name="connsiteY1" fmla="*/ 0 h 6858000"/>
              <a:gd name="connsiteX2" fmla="*/ 2971800 w 2971800"/>
              <a:gd name="connsiteY2" fmla="*/ 3429000 h 6858000"/>
              <a:gd name="connsiteX3" fmla="*/ 1485900 w 2971800"/>
              <a:gd name="connsiteY3" fmla="*/ 6858000 h 6858000"/>
              <a:gd name="connsiteX4" fmla="*/ 0 w 2971800"/>
              <a:gd name="connsiteY4" fmla="*/ 6858000 h 6858000"/>
              <a:gd name="connsiteX5" fmla="*/ 0 w 2971800"/>
              <a:gd name="connsiteY5" fmla="*/ 0 h 6858000"/>
              <a:gd name="connsiteX0" fmla="*/ 0 w 8001000"/>
              <a:gd name="connsiteY0" fmla="*/ 0 h 6858000"/>
              <a:gd name="connsiteX1" fmla="*/ 6515100 w 8001000"/>
              <a:gd name="connsiteY1" fmla="*/ 0 h 6858000"/>
              <a:gd name="connsiteX2" fmla="*/ 8001000 w 8001000"/>
              <a:gd name="connsiteY2" fmla="*/ 3429000 h 6858000"/>
              <a:gd name="connsiteX3" fmla="*/ 6515100 w 8001000"/>
              <a:gd name="connsiteY3" fmla="*/ 6858000 h 6858000"/>
              <a:gd name="connsiteX4" fmla="*/ 5029200 w 8001000"/>
              <a:gd name="connsiteY4" fmla="*/ 6858000 h 6858000"/>
              <a:gd name="connsiteX5" fmla="*/ 0 w 8001000"/>
              <a:gd name="connsiteY5" fmla="*/ 0 h 6858000"/>
              <a:gd name="connsiteX0" fmla="*/ 0 w 8001000"/>
              <a:gd name="connsiteY0" fmla="*/ 0 h 6886575"/>
              <a:gd name="connsiteX1" fmla="*/ 6515100 w 8001000"/>
              <a:gd name="connsiteY1" fmla="*/ 0 h 6886575"/>
              <a:gd name="connsiteX2" fmla="*/ 8001000 w 8001000"/>
              <a:gd name="connsiteY2" fmla="*/ 3429000 h 6886575"/>
              <a:gd name="connsiteX3" fmla="*/ 6515100 w 8001000"/>
              <a:gd name="connsiteY3" fmla="*/ 6858000 h 6886575"/>
              <a:gd name="connsiteX4" fmla="*/ 0 w 8001000"/>
              <a:gd name="connsiteY4" fmla="*/ 6886575 h 6886575"/>
              <a:gd name="connsiteX5" fmla="*/ 0 w 8001000"/>
              <a:gd name="connsiteY5"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6886575">
                <a:moveTo>
                  <a:pt x="0" y="0"/>
                </a:moveTo>
                <a:lnTo>
                  <a:pt x="6515100" y="0"/>
                </a:lnTo>
                <a:cubicBezTo>
                  <a:pt x="7335740" y="0"/>
                  <a:pt x="8001000" y="1535216"/>
                  <a:pt x="8001000" y="3429000"/>
                </a:cubicBezTo>
                <a:cubicBezTo>
                  <a:pt x="8001000" y="5322784"/>
                  <a:pt x="7335740" y="6858000"/>
                  <a:pt x="6515100" y="6858000"/>
                </a:cubicBezTo>
                <a:lnTo>
                  <a:pt x="0" y="6886575"/>
                </a:lnTo>
                <a:lnTo>
                  <a:pt x="0" y="0"/>
                </a:lnTo>
                <a:close/>
              </a:path>
            </a:pathLst>
          </a:custGeom>
          <a:gradFill>
            <a:gsLst>
              <a:gs pos="26000">
                <a:schemeClr val="accent1">
                  <a:lumMod val="75000"/>
                  <a:alpha val="76000"/>
                </a:schemeClr>
              </a:gs>
              <a:gs pos="0">
                <a:schemeClr val="accent1">
                  <a:lumMod val="50000"/>
                  <a:alpha val="90000"/>
                </a:schemeClr>
              </a:gs>
              <a:gs pos="100000">
                <a:schemeClr val="accent1">
                  <a:lumMod val="50000"/>
                  <a:alpha val="88000"/>
                </a:schemeClr>
              </a:gs>
            </a:gsLst>
            <a:lin ang="0" scaled="0"/>
          </a:gra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2133600" y="1389462"/>
            <a:ext cx="3200400" cy="479822"/>
          </a:xfrm>
        </p:spPr>
        <p:txBody>
          <a:bodyPr anchor="b"/>
          <a:lstStyle>
            <a:lvl1pPr marL="0" indent="0">
              <a:buNone/>
              <a:defRPr sz="2400" b="1">
                <a:ln>
                  <a:noFill/>
                </a:ln>
                <a:solidFill>
                  <a:schemeClr val="accent1">
                    <a:lumMod val="20000"/>
                    <a:lumOff val="8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2" name="Title 1"/>
          <p:cNvSpPr>
            <a:spLocks noGrp="1"/>
          </p:cNvSpPr>
          <p:nvPr>
            <p:ph type="title"/>
          </p:nvPr>
        </p:nvSpPr>
        <p:spPr>
          <a:xfrm>
            <a:off x="2743200" y="400050"/>
            <a:ext cx="6477000" cy="708422"/>
          </a:xfrm>
        </p:spPr>
        <p:txBody>
          <a:bodyPr/>
          <a:lstStyle>
            <a:lvl1pPr algn="l">
              <a:defRPr>
                <a:ln>
                  <a:solidFill>
                    <a:sysClr val="windowText" lastClr="000000"/>
                  </a:solidFill>
                </a:ln>
                <a:solidFill>
                  <a:schemeClr val="bg1">
                    <a:lumMod val="95000"/>
                  </a:schemeClr>
                </a:solidFill>
              </a:defRPr>
            </a:lvl1pPr>
          </a:lstStyle>
          <a:p>
            <a:r>
              <a:rPr lang="en-US" dirty="0"/>
              <a:t>Click to edit Master title style</a:t>
            </a:r>
          </a:p>
        </p:txBody>
      </p:sp>
      <p:sp>
        <p:nvSpPr>
          <p:cNvPr id="4" name="Content Placeholder 3"/>
          <p:cNvSpPr>
            <a:spLocks noGrp="1"/>
          </p:cNvSpPr>
          <p:nvPr>
            <p:ph sz="half" idx="2"/>
          </p:nvPr>
        </p:nvSpPr>
        <p:spPr>
          <a:xfrm>
            <a:off x="2133600" y="1869284"/>
            <a:ext cx="3200400" cy="2334816"/>
          </a:xfrm>
        </p:spPr>
        <p:txBody>
          <a:bodyPr/>
          <a:lstStyle>
            <a:lvl1pPr>
              <a:defRPr sz="2400">
                <a:solidFill>
                  <a:schemeClr val="bg1">
                    <a:lumMod val="95000"/>
                  </a:schemeClr>
                </a:solidFill>
              </a:defRPr>
            </a:lvl1pPr>
            <a:lvl2pPr>
              <a:defRPr sz="2000">
                <a:solidFill>
                  <a:schemeClr val="bg1">
                    <a:lumMod val="95000"/>
                  </a:schemeClr>
                </a:solidFill>
              </a:defRPr>
            </a:lvl2pPr>
            <a:lvl3pPr>
              <a:defRPr sz="1800">
                <a:solidFill>
                  <a:schemeClr val="bg1">
                    <a:lumMod val="95000"/>
                  </a:schemeClr>
                </a:solidFill>
              </a:defRPr>
            </a:lvl3pPr>
            <a:lvl4pPr>
              <a:defRPr sz="1600">
                <a:solidFill>
                  <a:schemeClr val="bg1">
                    <a:lumMod val="95000"/>
                  </a:schemeClr>
                </a:solidFill>
              </a:defRPr>
            </a:lvl4pPr>
            <a:lvl5pPr>
              <a:defRPr sz="1600">
                <a:solidFill>
                  <a:schemeClr val="bg1">
                    <a:lumMod val="95000"/>
                  </a:schemeClr>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791200" y="1389462"/>
            <a:ext cx="3200400" cy="479822"/>
          </a:xfrm>
        </p:spPr>
        <p:txBody>
          <a:bodyPr anchor="b"/>
          <a:lstStyle>
            <a:lvl1pPr marL="0" indent="0">
              <a:buNone/>
              <a:defRPr sz="2400" b="1">
                <a:ln>
                  <a:noFill/>
                </a:ln>
                <a:solidFill>
                  <a:schemeClr val="accent1">
                    <a:lumMod val="20000"/>
                    <a:lumOff val="8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791200" y="1869284"/>
            <a:ext cx="3200400" cy="2334816"/>
          </a:xfrm>
        </p:spPr>
        <p:txBody>
          <a:bodyPr/>
          <a:lstStyle>
            <a:lvl1pPr>
              <a:defRPr sz="2400">
                <a:solidFill>
                  <a:schemeClr val="bg1">
                    <a:lumMod val="95000"/>
                  </a:schemeClr>
                </a:solidFill>
              </a:defRPr>
            </a:lvl1pPr>
            <a:lvl2pPr>
              <a:defRPr sz="2000">
                <a:solidFill>
                  <a:schemeClr val="bg1">
                    <a:lumMod val="95000"/>
                  </a:schemeClr>
                </a:solidFill>
              </a:defRPr>
            </a:lvl2pPr>
            <a:lvl3pPr>
              <a:defRPr sz="1800">
                <a:solidFill>
                  <a:schemeClr val="bg1">
                    <a:lumMod val="95000"/>
                  </a:schemeClr>
                </a:solidFill>
              </a:defRPr>
            </a:lvl3pPr>
            <a:lvl4pPr>
              <a:defRPr sz="1600">
                <a:solidFill>
                  <a:schemeClr val="bg1">
                    <a:lumMod val="95000"/>
                  </a:schemeClr>
                </a:solidFill>
              </a:defRPr>
            </a:lvl4pPr>
            <a:lvl5pPr>
              <a:defRPr sz="1600">
                <a:solidFill>
                  <a:schemeClr val="bg1">
                    <a:lumMod val="95000"/>
                  </a:schemeClr>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75039D8-97E5-48DC-9DBA-1C50FF15FC16}" type="datetime1">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1456539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1_EPPO_LastSlide_1">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1"/>
          <p:cNvSpPr>
            <a:spLocks noGrp="1"/>
          </p:cNvSpPr>
          <p:nvPr>
            <p:ph type="ctrTitle" hasCustomPrompt="1"/>
          </p:nvPr>
        </p:nvSpPr>
        <p:spPr>
          <a:xfrm>
            <a:off x="1941928" y="1940763"/>
            <a:ext cx="5196840" cy="634790"/>
          </a:xfrm>
        </p:spPr>
        <p:txBody>
          <a:bodyPr anchor="ctr" anchorCtr="0">
            <a:spAutoFit/>
          </a:bodyPr>
          <a:lstStyle>
            <a:lvl1pPr algn="ctr">
              <a:lnSpc>
                <a:spcPct val="100000"/>
              </a:lnSpc>
              <a:defRPr sz="4125" b="0" baseline="0">
                <a:solidFill>
                  <a:schemeClr val="bg1"/>
                </a:solidFill>
                <a:latin typeface="+mn-lt"/>
              </a:defRPr>
            </a:lvl1pPr>
          </a:lstStyle>
          <a:p>
            <a:r>
              <a:rPr lang="en-US" dirty="0"/>
              <a:t>Thank you!</a:t>
            </a:r>
            <a:endParaRPr lang="en-IE" dirty="0"/>
          </a:p>
        </p:txBody>
      </p:sp>
      <p:sp>
        <p:nvSpPr>
          <p:cNvPr id="3" name="Subtitle 2"/>
          <p:cNvSpPr>
            <a:spLocks noGrp="1"/>
          </p:cNvSpPr>
          <p:nvPr>
            <p:ph type="subTitle" idx="1" hasCustomPrompt="1"/>
          </p:nvPr>
        </p:nvSpPr>
        <p:spPr>
          <a:xfrm>
            <a:off x="1941928" y="2653603"/>
            <a:ext cx="5196840" cy="357791"/>
          </a:xfrm>
        </p:spPr>
        <p:txBody>
          <a:bodyPr lIns="0" tIns="0" rIns="0" bIns="0">
            <a:spAutoFit/>
          </a:bodyPr>
          <a:lstStyle>
            <a:lvl1pPr marL="0" indent="0" algn="ctr">
              <a:buNone/>
              <a:defRPr sz="2325"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enter your name</a:t>
            </a:r>
            <a:endParaRPr lang="en-IE"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834056" y="3503065"/>
            <a:ext cx="1287820" cy="627168"/>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045941" y="1158485"/>
            <a:ext cx="3126876" cy="437762"/>
          </a:xfrm>
          <a:prstGeom prst="rect">
            <a:avLst/>
          </a:prstGeom>
        </p:spPr>
      </p:pic>
    </p:spTree>
    <p:extLst>
      <p:ext uri="{BB962C8B-B14F-4D97-AF65-F5344CB8AC3E}">
        <p14:creationId xmlns:p14="http://schemas.microsoft.com/office/powerpoint/2010/main" val="11271898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EPPO_LastSlide_1">
    <p:bg>
      <p:bgPr>
        <a:solidFill>
          <a:schemeClr val="accent5"/>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7" name="Title 1"/>
          <p:cNvSpPr>
            <a:spLocks noGrp="1"/>
          </p:cNvSpPr>
          <p:nvPr>
            <p:ph type="ctrTitle" hasCustomPrompt="1"/>
          </p:nvPr>
        </p:nvSpPr>
        <p:spPr>
          <a:xfrm>
            <a:off x="1941928" y="1940763"/>
            <a:ext cx="5196840" cy="634790"/>
          </a:xfrm>
        </p:spPr>
        <p:txBody>
          <a:bodyPr anchor="ctr" anchorCtr="0">
            <a:spAutoFit/>
          </a:bodyPr>
          <a:lstStyle>
            <a:lvl1pPr algn="ctr">
              <a:lnSpc>
                <a:spcPct val="100000"/>
              </a:lnSpc>
              <a:defRPr sz="4125" b="0" baseline="0">
                <a:solidFill>
                  <a:schemeClr val="bg1"/>
                </a:solidFill>
                <a:latin typeface="+mn-lt"/>
              </a:defRPr>
            </a:lvl1pPr>
          </a:lstStyle>
          <a:p>
            <a:r>
              <a:rPr lang="en-US" dirty="0"/>
              <a:t>Thank you!</a:t>
            </a:r>
            <a:endParaRPr lang="en-IE" dirty="0"/>
          </a:p>
        </p:txBody>
      </p:sp>
      <p:sp>
        <p:nvSpPr>
          <p:cNvPr id="8" name="Subtitle 2"/>
          <p:cNvSpPr>
            <a:spLocks noGrp="1"/>
          </p:cNvSpPr>
          <p:nvPr>
            <p:ph type="subTitle" idx="1" hasCustomPrompt="1"/>
          </p:nvPr>
        </p:nvSpPr>
        <p:spPr>
          <a:xfrm>
            <a:off x="1941928" y="2653603"/>
            <a:ext cx="5196840" cy="357791"/>
          </a:xfrm>
        </p:spPr>
        <p:txBody>
          <a:bodyPr lIns="0" tIns="0" rIns="0" bIns="0">
            <a:spAutoFit/>
          </a:bodyPr>
          <a:lstStyle>
            <a:lvl1pPr marL="0" indent="0" algn="ctr">
              <a:buNone/>
              <a:defRPr sz="2325" b="1">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enter your name</a:t>
            </a:r>
            <a:endParaRPr lang="en-IE" dirty="0"/>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5941" y="1155358"/>
            <a:ext cx="3126876" cy="444017"/>
          </a:xfrm>
          <a:prstGeom prst="rect">
            <a:avLst/>
          </a:prstGeom>
        </p:spPr>
      </p:pic>
      <p:pic>
        <p:nvPicPr>
          <p:cNvPr id="9" name="Picture 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834056" y="3503065"/>
            <a:ext cx="1287820" cy="627168"/>
          </a:xfrm>
          <a:prstGeom prst="rect">
            <a:avLst/>
          </a:prstGeom>
        </p:spPr>
      </p:pic>
    </p:spTree>
    <p:extLst>
      <p:ext uri="{BB962C8B-B14F-4D97-AF65-F5344CB8AC3E}">
        <p14:creationId xmlns:p14="http://schemas.microsoft.com/office/powerpoint/2010/main" val="26074903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2250923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2933922"/>
            <a:ext cx="6447501" cy="461665"/>
          </a:xfrm>
        </p:spPr>
        <p:txBody>
          <a:bodyPr anchor="b"/>
          <a:lstStyle>
            <a:lvl1pPr algn="l">
              <a:defRPr sz="3000" b="0" cap="none"/>
            </a:lvl1pPr>
          </a:lstStyle>
          <a:p>
            <a:r>
              <a:rPr lang="fr-FR"/>
              <a:t>Modifiez le style du titre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04A045FC-18F8-4AEB-987D-E47184060954}" type="datetime1">
              <a:rPr lang="en-US" smtClean="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131640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74D650E-1CF3-4FD5-B0BD-F4F91F9D485A}" type="datetime1">
              <a:rPr lang="en-US" smtClean="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7264726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B270EB-5BA4-459F-9A05-DF772FB21F45}" type="datetime1">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2687307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895600" y="0"/>
            <a:ext cx="6477000" cy="708422"/>
          </a:xfrm>
        </p:spPr>
        <p:txBody>
          <a:bodyPr/>
          <a:lstStyle>
            <a:lvl1pPr>
              <a:defRPr>
                <a:ln>
                  <a:solidFill>
                    <a:sysClr val="windowText" lastClr="000000"/>
                  </a:solidFill>
                </a:ln>
                <a:solidFill>
                  <a:schemeClr val="bg1">
                    <a:lumMod val="95000"/>
                  </a:schemeClr>
                </a:solidFill>
              </a:defRPr>
            </a:lvl1pPr>
          </a:lstStyle>
          <a:p>
            <a:r>
              <a:rPr lang="en-US"/>
              <a:t>Click to edit Master title style</a:t>
            </a:r>
          </a:p>
        </p:txBody>
      </p:sp>
      <p:sp>
        <p:nvSpPr>
          <p:cNvPr id="3" name="Date Placeholder 2"/>
          <p:cNvSpPr>
            <a:spLocks noGrp="1"/>
          </p:cNvSpPr>
          <p:nvPr>
            <p:ph type="dt" sz="half" idx="10"/>
          </p:nvPr>
        </p:nvSpPr>
        <p:spPr/>
        <p:txBody>
          <a:bodyPr/>
          <a:lstStyle/>
          <a:p>
            <a:fld id="{9A59C25E-A311-4730-A1C5-3EAD22A79806}" type="datetime1">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1152141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B270EB-5BA4-459F-9A05-DF772FB21F45}" type="datetime1">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4DE186-3112-4AB8-AF78-FDBC8ACE92CB}" type="slidenum">
              <a:rPr lang="en-US" smtClean="0"/>
              <a:pPr/>
              <a:t>‹#›</a:t>
            </a:fld>
            <a:endParaRPr lang="en-US"/>
          </a:p>
        </p:txBody>
      </p:sp>
    </p:spTree>
    <p:extLst>
      <p:ext uri="{BB962C8B-B14F-4D97-AF65-F5344CB8AC3E}">
        <p14:creationId xmlns:p14="http://schemas.microsoft.com/office/powerpoint/2010/main" val="1348782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solidFill>
          <a:schemeClr val="bg1">
            <a:lumMod val="95000"/>
          </a:schemeClr>
        </a:solidFill>
        <a:effectLst/>
      </p:bgPr>
    </p:bg>
    <p:spTree>
      <p:nvGrpSpPr>
        <p:cNvPr id="1" name=""/>
        <p:cNvGrpSpPr/>
        <p:nvPr/>
      </p:nvGrpSpPr>
      <p:grpSpPr>
        <a:xfrm>
          <a:off x="0" y="0"/>
          <a:ext cx="0" cy="0"/>
          <a:chOff x="0" y="0"/>
          <a:chExt cx="0" cy="0"/>
        </a:xfrm>
      </p:grpSpPr>
      <p:sp>
        <p:nvSpPr>
          <p:cNvPr id="12" name="Rectangle 11"/>
          <p:cNvSpPr/>
          <p:nvPr userDrawn="1"/>
        </p:nvSpPr>
        <p:spPr>
          <a:xfrm>
            <a:off x="1" y="1257300"/>
            <a:ext cx="9144000" cy="3911203"/>
          </a:xfrm>
          <a:prstGeom prst="rect">
            <a:avLst/>
          </a:prstGeom>
          <a:gradFill>
            <a:gsLst>
              <a:gs pos="26000">
                <a:schemeClr val="accent1">
                  <a:lumMod val="75000"/>
                  <a:alpha val="76000"/>
                </a:schemeClr>
              </a:gs>
              <a:gs pos="0">
                <a:schemeClr val="accent1">
                  <a:lumMod val="50000"/>
                  <a:alpha val="90000"/>
                </a:schemeClr>
              </a:gs>
              <a:gs pos="100000">
                <a:schemeClr val="accent1">
                  <a:lumMod val="50000"/>
                  <a:alpha val="88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600" y="1657350"/>
            <a:ext cx="3352800" cy="389337"/>
          </a:xfrm>
        </p:spPr>
        <p:txBody>
          <a:bodyPr anchor="b"/>
          <a:lstStyle>
            <a:lvl1pPr algn="l">
              <a:defRPr sz="2000" b="1">
                <a:ln w="3175">
                  <a:solidFill>
                    <a:sysClr val="windowText" lastClr="000000"/>
                  </a:solidFill>
                </a:ln>
                <a:solidFill>
                  <a:schemeClr val="bg1">
                    <a:lumMod val="95000"/>
                  </a:schemeClr>
                </a:solidFill>
              </a:defRPr>
            </a:lvl1pPr>
          </a:lstStyle>
          <a:p>
            <a:r>
              <a:rPr lang="en-US"/>
              <a:t>Click to edit Master title style</a:t>
            </a:r>
          </a:p>
        </p:txBody>
      </p:sp>
      <p:sp>
        <p:nvSpPr>
          <p:cNvPr id="3" name="Content Placeholder 2"/>
          <p:cNvSpPr>
            <a:spLocks noGrp="1"/>
          </p:cNvSpPr>
          <p:nvPr>
            <p:ph idx="1"/>
          </p:nvPr>
        </p:nvSpPr>
        <p:spPr>
          <a:xfrm>
            <a:off x="5153892" y="1657350"/>
            <a:ext cx="3990109" cy="4389835"/>
          </a:xfrm>
        </p:spPr>
        <p:txBody>
          <a:bodyPr/>
          <a:lstStyle>
            <a:lvl1pPr>
              <a:defRPr sz="3200">
                <a:solidFill>
                  <a:schemeClr val="accent5">
                    <a:lumMod val="20000"/>
                    <a:lumOff val="80000"/>
                  </a:schemeClr>
                </a:solidFill>
              </a:defRPr>
            </a:lvl1pPr>
            <a:lvl2pPr>
              <a:defRPr sz="2800">
                <a:solidFill>
                  <a:schemeClr val="accent5">
                    <a:lumMod val="20000"/>
                    <a:lumOff val="80000"/>
                  </a:schemeClr>
                </a:solidFill>
              </a:defRPr>
            </a:lvl2pPr>
            <a:lvl3pPr>
              <a:defRPr sz="2400">
                <a:solidFill>
                  <a:schemeClr val="accent5">
                    <a:lumMod val="20000"/>
                    <a:lumOff val="80000"/>
                  </a:schemeClr>
                </a:solidFill>
              </a:defRPr>
            </a:lvl3pPr>
            <a:lvl4pPr>
              <a:defRPr sz="2000">
                <a:solidFill>
                  <a:schemeClr val="accent5">
                    <a:lumMod val="20000"/>
                    <a:lumOff val="80000"/>
                  </a:schemeClr>
                </a:solidFill>
              </a:defRPr>
            </a:lvl4pPr>
            <a:lvl5pPr>
              <a:defRPr sz="2000">
                <a:solidFill>
                  <a:schemeClr val="accent5">
                    <a:lumMod val="20000"/>
                    <a:lumOff val="80000"/>
                  </a:schemeClr>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228600" y="2046688"/>
            <a:ext cx="3352800" cy="3014663"/>
          </a:xfrm>
        </p:spPr>
        <p:txBody>
          <a:bodyPr/>
          <a:lstStyle>
            <a:lvl1pPr marL="0" indent="0">
              <a:buNone/>
              <a:defRPr sz="1400">
                <a:solidFill>
                  <a:schemeClr val="bg1">
                    <a:lumMod val="9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F9B5A3A-62BB-4337-A1B8-C9C1D2FF3A35}" type="datetime1">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4DE186-3112-4AB8-AF78-FDBC8ACE92CB}" type="slidenum">
              <a:rPr lang="en-US" smtClean="0"/>
              <a:pPr/>
              <a:t>‹#›</a:t>
            </a:fld>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7155"/>
            <a:ext cx="9144000" cy="1354455"/>
          </a:xfrm>
          <a:prstGeom prst="rect">
            <a:avLst/>
          </a:prstGeom>
        </p:spPr>
      </p:pic>
    </p:spTree>
    <p:extLst>
      <p:ext uri="{BB962C8B-B14F-4D97-AF65-F5344CB8AC3E}">
        <p14:creationId xmlns:p14="http://schemas.microsoft.com/office/powerpoint/2010/main" val="3054302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theme" Target="../theme/theme2.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image" Target="../media/image13.png"/><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theme" Target="../theme/theme3.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image" Target="../media/image1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7" name="Background_America" hidden="1"/>
          <p:cNvPicPr>
            <a:picLocks noChangeAspect="1"/>
          </p:cNvPicPr>
          <p:nvPr userDrawn="1"/>
        </p:nvPicPr>
        <p:blipFill rotWithShape="1">
          <a:blip r:embed="rId18">
            <a:extLst>
              <a:ext uri="{28A0092B-C50C-407E-A947-70E740481C1C}">
                <a14:useLocalDpi xmlns:a14="http://schemas.microsoft.com/office/drawing/2010/main" val="0"/>
              </a:ext>
            </a:extLst>
          </a:blip>
          <a:srcRect t="21684" b="9439"/>
          <a:stretch/>
        </p:blipFill>
        <p:spPr>
          <a:xfrm>
            <a:off x="0" y="0"/>
            <a:ext cx="9144000" cy="5143500"/>
          </a:xfrm>
          <a:prstGeom prst="rect">
            <a:avLst/>
          </a:prstGeom>
        </p:spPr>
      </p:pic>
      <p:pic>
        <p:nvPicPr>
          <p:cNvPr id="9" name="Background_Europe"/>
          <p:cNvPicPr>
            <a:picLocks noChangeAspect="1"/>
          </p:cNvPicPr>
          <p:nvPr userDrawn="1"/>
        </p:nvPicPr>
        <p:blipFill rotWithShape="1">
          <a:blip r:embed="rId19">
            <a:extLst>
              <a:ext uri="{28A0092B-C50C-407E-A947-70E740481C1C}">
                <a14:useLocalDpi xmlns:a14="http://schemas.microsoft.com/office/drawing/2010/main" val="0"/>
              </a:ext>
            </a:extLst>
          </a:blip>
          <a:srcRect t="22135" b="7552"/>
          <a:stretch/>
        </p:blipFill>
        <p:spPr>
          <a:xfrm>
            <a:off x="0" y="0"/>
            <a:ext cx="9144000" cy="5143500"/>
          </a:xfrm>
          <a:prstGeom prst="rect">
            <a:avLst/>
          </a:prstGeom>
        </p:spPr>
      </p:pic>
      <p:sp>
        <p:nvSpPr>
          <p:cNvPr id="2" name="Title Placeholder 1"/>
          <p:cNvSpPr>
            <a:spLocks noGrp="1"/>
          </p:cNvSpPr>
          <p:nvPr>
            <p:ph type="title"/>
          </p:nvPr>
        </p:nvSpPr>
        <p:spPr>
          <a:xfrm>
            <a:off x="2819400" y="91678"/>
            <a:ext cx="6477000" cy="70842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3200400" y="891778"/>
            <a:ext cx="6477000" cy="368022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3373406-40EA-410D-B381-C25DCCBE4D8C}" type="datetime1">
              <a:rPr lang="en-US" smtClean="0"/>
              <a:t>11/6/2024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44DE186-3112-4AB8-AF78-FDBC8ACE92CB}" type="slidenum">
              <a:rPr lang="en-US" smtClean="0"/>
              <a:pPr/>
              <a:t>‹#›</a:t>
            </a:fld>
            <a:endParaRPr lang="en-US"/>
          </a:p>
        </p:txBody>
      </p:sp>
    </p:spTree>
    <p:extLst>
      <p:ext uri="{BB962C8B-B14F-4D97-AF65-F5344CB8AC3E}">
        <p14:creationId xmlns:p14="http://schemas.microsoft.com/office/powerpoint/2010/main" val="131868712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92" r:id="rId15"/>
    <p:sldLayoutId id="2147483664"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spcBef>
          <a:spcPct val="0"/>
        </a:spcBef>
        <a:buNone/>
        <a:defRPr sz="3600" kern="1200">
          <a:ln>
            <a:solidFill>
              <a:sysClr val="windowText" lastClr="000000"/>
            </a:solidFill>
          </a:ln>
          <a:solidFill>
            <a:schemeClr val="bg1"/>
          </a:solidFill>
          <a:latin typeface="+mj-lt"/>
          <a:ea typeface="+mj-ea"/>
          <a:cs typeface="+mj-cs"/>
        </a:defRPr>
      </a:lvl1pPr>
    </p:titleStyle>
    <p:bodyStyle>
      <a:lvl1pPr marL="0" indent="0" algn="l" defTabSz="914400" rtl="0" eaLnBrk="1" latinLnBrk="0" hangingPunct="1">
        <a:spcBef>
          <a:spcPct val="20000"/>
        </a:spcBef>
        <a:buFontTx/>
        <a:buNone/>
        <a:defRPr sz="3200" kern="1200">
          <a:solidFill>
            <a:schemeClr val="bg1"/>
          </a:solidFill>
          <a:latin typeface="+mn-lt"/>
          <a:ea typeface="+mn-ea"/>
          <a:cs typeface="+mn-cs"/>
        </a:defRPr>
      </a:lvl1pPr>
      <a:lvl2pPr marL="0" indent="0" algn="l" defTabSz="914400" rtl="0" eaLnBrk="1" latinLnBrk="0" hangingPunct="1">
        <a:spcBef>
          <a:spcPct val="20000"/>
        </a:spcBef>
        <a:buFontTx/>
        <a:buNone/>
        <a:defRPr sz="2800" kern="1200">
          <a:solidFill>
            <a:schemeClr val="bg1"/>
          </a:solidFill>
          <a:latin typeface="+mn-lt"/>
          <a:ea typeface="+mn-ea"/>
          <a:cs typeface="+mn-cs"/>
        </a:defRPr>
      </a:lvl2pPr>
      <a:lvl3pPr marL="0" indent="0" algn="l" defTabSz="914400" rtl="0" eaLnBrk="1" latinLnBrk="0" hangingPunct="1">
        <a:spcBef>
          <a:spcPct val="20000"/>
        </a:spcBef>
        <a:buFontTx/>
        <a:buNone/>
        <a:defRPr sz="2400" kern="1200">
          <a:solidFill>
            <a:schemeClr val="bg1"/>
          </a:solidFill>
          <a:latin typeface="+mn-lt"/>
          <a:ea typeface="+mn-ea"/>
          <a:cs typeface="+mn-cs"/>
        </a:defRPr>
      </a:lvl3pPr>
      <a:lvl4pPr marL="0" indent="0" algn="l" defTabSz="914400" rtl="0" eaLnBrk="1" latinLnBrk="0" hangingPunct="1">
        <a:spcBef>
          <a:spcPct val="20000"/>
        </a:spcBef>
        <a:buFontTx/>
        <a:buNone/>
        <a:defRPr sz="2000" kern="1200">
          <a:solidFill>
            <a:schemeClr val="bg1"/>
          </a:solidFill>
          <a:latin typeface="+mn-lt"/>
          <a:ea typeface="+mn-ea"/>
          <a:cs typeface="+mn-cs"/>
        </a:defRPr>
      </a:lvl4pPr>
      <a:lvl5pPr marL="0" indent="0" algn="l" defTabSz="914400" rtl="0" eaLnBrk="1" latinLnBrk="0" hangingPunct="1">
        <a:spcBef>
          <a:spcPct val="20000"/>
        </a:spcBef>
        <a:buFontTx/>
        <a:buNone/>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6905227" y="2222500"/>
            <a:ext cx="2236394" cy="2406650"/>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513159" y="3365499"/>
            <a:ext cx="6400800" cy="1130300"/>
          </a:xfrm>
          <a:prstGeom prst="rect">
            <a:avLst/>
          </a:prstGeom>
          <a:effectLst/>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513159" y="514351"/>
            <a:ext cx="6400800" cy="2711450"/>
          </a:xfrm>
          <a:prstGeom prst="rect">
            <a:avLst/>
          </a:prstGeom>
        </p:spPr>
        <p:txBody>
          <a:bodyPr vert="horz" lIns="91440" tIns="45720" rIns="91440" bIns="45720" rtlCol="0" anchor="ctr">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7428309" y="4629150"/>
            <a:ext cx="1200150" cy="273844"/>
          </a:xfrm>
          <a:prstGeom prst="rect">
            <a:avLst/>
          </a:prstGeom>
        </p:spPr>
        <p:txBody>
          <a:bodyPr vert="horz" lIns="91440" tIns="45720" rIns="91440" bIns="45720" rtlCol="0" anchor="t"/>
          <a:lstStyle>
            <a:lvl1pPr algn="r">
              <a:defRPr sz="750" b="0" i="0">
                <a:solidFill>
                  <a:schemeClr val="bg2">
                    <a:lumMod val="50000"/>
                  </a:schemeClr>
                </a:solidFill>
                <a:effectLst/>
                <a:latin typeface="+mn-lt"/>
              </a:defRPr>
            </a:lvl1pPr>
          </a:lstStyle>
          <a:p>
            <a:fld id="{33373406-40EA-410D-B381-C25DCCBE4D8C}" type="datetime1">
              <a:rPr lang="en-US" smtClean="0"/>
              <a:t>11/6/2024</a:t>
            </a:fld>
            <a:endParaRPr lang="en-US"/>
          </a:p>
        </p:txBody>
      </p:sp>
      <p:sp>
        <p:nvSpPr>
          <p:cNvPr id="5" name="Footer Placeholder 4"/>
          <p:cNvSpPr>
            <a:spLocks noGrp="1"/>
          </p:cNvSpPr>
          <p:nvPr>
            <p:ph type="ftr" sz="quarter" idx="3"/>
          </p:nvPr>
        </p:nvSpPr>
        <p:spPr>
          <a:xfrm>
            <a:off x="513159" y="4629150"/>
            <a:ext cx="5657850" cy="273844"/>
          </a:xfrm>
          <a:prstGeom prst="rect">
            <a:avLst/>
          </a:prstGeom>
        </p:spPr>
        <p:txBody>
          <a:bodyPr vert="horz" lIns="91440" tIns="45720" rIns="91440" bIns="45720" rtlCol="0" anchor="t"/>
          <a:lstStyle>
            <a:lvl1pPr algn="l">
              <a:defRPr sz="750" b="0" i="0">
                <a:solidFill>
                  <a:schemeClr val="bg2">
                    <a:lumMod val="50000"/>
                  </a:schemeClr>
                </a:solidFill>
                <a:effectLst/>
                <a:latin typeface="+mn-lt"/>
              </a:defRPr>
            </a:lvl1pPr>
          </a:lstStyle>
          <a:p>
            <a:endParaRPr lang="en-US"/>
          </a:p>
        </p:txBody>
      </p:sp>
      <p:sp>
        <p:nvSpPr>
          <p:cNvPr id="6" name="Slide Number Placeholder 5"/>
          <p:cNvSpPr>
            <a:spLocks noGrp="1"/>
          </p:cNvSpPr>
          <p:nvPr>
            <p:ph type="sldNum" sz="quarter" idx="4"/>
          </p:nvPr>
        </p:nvSpPr>
        <p:spPr>
          <a:xfrm>
            <a:off x="7772400" y="4183857"/>
            <a:ext cx="856684" cy="502444"/>
          </a:xfrm>
          <a:prstGeom prst="rect">
            <a:avLst/>
          </a:prstGeom>
        </p:spPr>
        <p:txBody>
          <a:bodyPr vert="horz" lIns="91440" tIns="45720" rIns="91440" bIns="45720" rtlCol="0" anchor="b"/>
          <a:lstStyle>
            <a:lvl1pPr algn="r">
              <a:defRPr sz="2400" b="0" i="0">
                <a:solidFill>
                  <a:schemeClr val="bg2">
                    <a:lumMod val="50000"/>
                  </a:schemeClr>
                </a:solidFill>
                <a:effectLst/>
                <a:latin typeface="+mn-lt"/>
              </a:defRPr>
            </a:lvl1pPr>
          </a:lstStyle>
          <a:p>
            <a:fld id="{944DE186-3112-4AB8-AF78-FDBC8ACE92CB}" type="slidenum">
              <a:rPr lang="en-US" smtClean="0"/>
              <a:pPr/>
              <a:t>‹#›</a:t>
            </a:fld>
            <a:endParaRPr lang="en-US"/>
          </a:p>
        </p:txBody>
      </p:sp>
    </p:spTree>
    <p:extLst>
      <p:ext uri="{BB962C8B-B14F-4D97-AF65-F5344CB8AC3E}">
        <p14:creationId xmlns:p14="http://schemas.microsoft.com/office/powerpoint/2010/main" val="301237759"/>
      </p:ext>
    </p:extLst>
  </p:cSld>
  <p:clrMap bg1="dk1" tx1="lt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 id="2147483748" r:id="rId18"/>
    <p:sldLayoutId id="2147483749" r:id="rId19"/>
    <p:sldLayoutId id="2147483683" r:id="rId20"/>
    <p:sldLayoutId id="2147483684" r:id="rId21"/>
    <p:sldLayoutId id="2147483685" r:id="rId22"/>
    <p:sldLayoutId id="2147483686" r:id="rId23"/>
    <p:sldLayoutId id="2147483688" r:id="rId24"/>
    <p:sldLayoutId id="2147483729" r:id="rId25"/>
  </p:sldLayoutIdLst>
  <p:hf hdr="0" ftr="0" dt="0"/>
  <p:txStyles>
    <p:titleStyle>
      <a:lvl1pPr algn="l" defTabSz="342900" rtl="0" eaLnBrk="1" latinLnBrk="0" hangingPunct="1">
        <a:spcBef>
          <a:spcPct val="0"/>
        </a:spcBef>
        <a:buNone/>
        <a:defRPr sz="27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500" kern="1200" cap="none">
          <a:solidFill>
            <a:schemeClr val="bg2">
              <a:lumMod val="75000"/>
            </a:schemeClr>
          </a:solidFill>
          <a:effectLst/>
          <a:latin typeface="+mn-lt"/>
          <a:ea typeface="+mn-ea"/>
          <a:cs typeface="+mn-cs"/>
        </a:defRPr>
      </a:lvl1pPr>
      <a:lvl2pPr marL="5572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350" kern="1200" cap="none">
          <a:solidFill>
            <a:schemeClr val="bg2">
              <a:lumMod val="75000"/>
            </a:schemeClr>
          </a:solidFill>
          <a:effectLst/>
          <a:latin typeface="+mn-lt"/>
          <a:ea typeface="+mn-ea"/>
          <a:cs typeface="+mn-cs"/>
        </a:defRPr>
      </a:lvl2pPr>
      <a:lvl3pPr marL="900113" indent="-214313" algn="l" defTabSz="342900" rtl="0" eaLnBrk="1" latinLnBrk="0" hangingPunct="1">
        <a:spcBef>
          <a:spcPct val="20000"/>
        </a:spcBef>
        <a:spcAft>
          <a:spcPts val="450"/>
        </a:spcAft>
        <a:buClr>
          <a:schemeClr val="tx1"/>
        </a:buClr>
        <a:buSzPct val="80000"/>
        <a:buFont typeface="Wingdings 3" panose="05040102010807070707" pitchFamily="18" charset="2"/>
        <a:buChar char=""/>
        <a:defRPr sz="1200" kern="1200" cap="none">
          <a:solidFill>
            <a:schemeClr val="bg2">
              <a:lumMod val="75000"/>
            </a:schemeClr>
          </a:solidFill>
          <a:effectLst/>
          <a:latin typeface="+mn-lt"/>
          <a:ea typeface="+mn-ea"/>
          <a:cs typeface="+mn-cs"/>
        </a:defRPr>
      </a:lvl3pPr>
      <a:lvl4pPr marL="11572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4pPr>
      <a:lvl5pPr marL="1500188" indent="-128588"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5pPr>
      <a:lvl6pPr marL="18859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6pPr>
      <a:lvl7pPr marL="22288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7pPr>
      <a:lvl8pPr marL="25717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8pPr>
      <a:lvl9pPr marL="2914650" indent="-171450" algn="l" defTabSz="342900" rtl="0" eaLnBrk="1" latinLnBrk="0" hangingPunct="1">
        <a:spcBef>
          <a:spcPct val="20000"/>
        </a:spcBef>
        <a:spcAft>
          <a:spcPts val="450"/>
        </a:spcAft>
        <a:buClr>
          <a:schemeClr val="tx1"/>
        </a:buClr>
        <a:buSzPct val="80000"/>
        <a:buFont typeface="Wingdings 3" panose="05040102010807070707" pitchFamily="18" charset="2"/>
        <a:buChar char=""/>
        <a:defRPr sz="1050" kern="1200" cap="none">
          <a:solidFill>
            <a:schemeClr val="bg2">
              <a:lumMod val="75000"/>
            </a:schemeClr>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5618" y="592034"/>
            <a:ext cx="7702019" cy="357791"/>
          </a:xfrm>
          <a:prstGeom prst="rect">
            <a:avLst/>
          </a:prstGeom>
        </p:spPr>
        <p:txBody>
          <a:bodyPr vert="horz" lIns="0" tIns="0" rIns="0" bIns="0" rtlCol="0" anchor="ctr">
            <a:spAutoFit/>
          </a:bodyPr>
          <a:lstStyle/>
          <a:p>
            <a:r>
              <a:rPr lang="en-US" dirty="0"/>
              <a:t>Click to edit Master title style</a:t>
            </a:r>
            <a:endParaRPr lang="en-IE" dirty="0"/>
          </a:p>
        </p:txBody>
      </p:sp>
      <p:sp>
        <p:nvSpPr>
          <p:cNvPr id="3" name="Text Placeholder 2"/>
          <p:cNvSpPr>
            <a:spLocks noGrp="1"/>
          </p:cNvSpPr>
          <p:nvPr>
            <p:ph type="body" idx="1"/>
          </p:nvPr>
        </p:nvSpPr>
        <p:spPr>
          <a:xfrm>
            <a:off x="715618" y="1369219"/>
            <a:ext cx="7702019" cy="326350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E" dirty="0"/>
          </a:p>
        </p:txBody>
      </p:sp>
      <p:sp>
        <p:nvSpPr>
          <p:cNvPr id="9" name="Slide Number Placeholder 5"/>
          <p:cNvSpPr>
            <a:spLocks noGrp="1"/>
          </p:cNvSpPr>
          <p:nvPr>
            <p:ph type="sldNum" sz="quarter" idx="4"/>
          </p:nvPr>
        </p:nvSpPr>
        <p:spPr>
          <a:xfrm>
            <a:off x="715617" y="4643190"/>
            <a:ext cx="1970433" cy="273844"/>
          </a:xfrm>
          <a:prstGeom prst="rect">
            <a:avLst/>
          </a:prstGeom>
        </p:spPr>
        <p:txBody>
          <a:bodyPr vert="horz" lIns="91440" tIns="45720" rIns="91440" bIns="45720" rtlCol="0" anchor="ctr">
            <a:noAutofit/>
          </a:bodyPr>
          <a:lstStyle>
            <a:lvl1pPr algn="l">
              <a:defRPr sz="825">
                <a:solidFill>
                  <a:schemeClr val="tx1">
                    <a:tint val="75000"/>
                  </a:schemeClr>
                </a:solidFill>
                <a:latin typeface="+mn-lt"/>
              </a:defRPr>
            </a:lvl1pPr>
          </a:lstStyle>
          <a:p>
            <a:fld id="{F46C79FD-C571-418B-AB0F-5EE936C85276}" type="slidenum">
              <a:rPr lang="en-GB" smtClean="0"/>
              <a:pPr/>
              <a:t>‹#›</a:t>
            </a:fld>
            <a:endParaRPr lang="en-GB" dirty="0"/>
          </a:p>
        </p:txBody>
      </p:sp>
    </p:spTree>
    <p:extLst>
      <p:ext uri="{BB962C8B-B14F-4D97-AF65-F5344CB8AC3E}">
        <p14:creationId xmlns:p14="http://schemas.microsoft.com/office/powerpoint/2010/main" val="4178599026"/>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 id="2147483769" r:id="rId19"/>
    <p:sldLayoutId id="2147483770" r:id="rId20"/>
    <p:sldLayoutId id="2147483771" r:id="rId21"/>
    <p:sldLayoutId id="2147483772" r:id="rId22"/>
    <p:sldLayoutId id="2147483773" r:id="rId23"/>
    <p:sldLayoutId id="2147483774" r:id="rId24"/>
  </p:sldLayoutIdLst>
  <p:txStyles>
    <p:titleStyle>
      <a:lvl1pPr algn="l" defTabSz="685800" rtl="0" eaLnBrk="1" latinLnBrk="0" hangingPunct="1">
        <a:lnSpc>
          <a:spcPct val="100000"/>
        </a:lnSpc>
        <a:spcBef>
          <a:spcPct val="0"/>
        </a:spcBef>
        <a:buNone/>
        <a:defRPr sz="2325" b="1" kern="1200">
          <a:solidFill>
            <a:schemeClr val="accent5"/>
          </a:solidFill>
          <a:latin typeface="Myriad Pro" panose="020B0503030403020204" pitchFamily="34" charset="0"/>
          <a:ea typeface="+mj-ea"/>
          <a:cs typeface="+mj-cs"/>
        </a:defRPr>
      </a:lvl1pPr>
    </p:titleStyle>
    <p:bodyStyle>
      <a:lvl1pPr marL="171450" indent="-171450" algn="l" defTabSz="685800" rtl="0" eaLnBrk="1" latinLnBrk="0" hangingPunct="1">
        <a:lnSpc>
          <a:spcPct val="100000"/>
        </a:lnSpc>
        <a:spcBef>
          <a:spcPts val="750"/>
        </a:spcBef>
        <a:buClr>
          <a:srgbClr val="FFC000"/>
        </a:buClr>
        <a:buFontTx/>
        <a:buBlip>
          <a:blip r:embed="rId26"/>
        </a:buBlip>
        <a:defRPr sz="2025" kern="1200">
          <a:solidFill>
            <a:schemeClr val="tx1">
              <a:lumMod val="85000"/>
              <a:lumOff val="15000"/>
            </a:schemeClr>
          </a:solidFill>
          <a:latin typeface="Myriad Pro" panose="020B0503030403020204" pitchFamily="34" charset="0"/>
          <a:ea typeface="+mn-ea"/>
          <a:cs typeface="+mn-cs"/>
        </a:defRPr>
      </a:lvl1pPr>
      <a:lvl2pPr marL="514350" indent="-171450" algn="l" defTabSz="685800" rtl="0" eaLnBrk="1" latinLnBrk="0" hangingPunct="1">
        <a:lnSpc>
          <a:spcPct val="100000"/>
        </a:lnSpc>
        <a:spcBef>
          <a:spcPts val="375"/>
        </a:spcBef>
        <a:buClr>
          <a:srgbClr val="FFC000"/>
        </a:buClr>
        <a:buFontTx/>
        <a:buBlip>
          <a:blip r:embed="rId27"/>
        </a:buBlip>
        <a:defRPr sz="1875" kern="1200">
          <a:solidFill>
            <a:schemeClr val="tx1">
              <a:lumMod val="85000"/>
              <a:lumOff val="15000"/>
            </a:schemeClr>
          </a:solidFill>
          <a:latin typeface="Myriad Pro" panose="020B0503030403020204" pitchFamily="34" charset="0"/>
          <a:ea typeface="+mn-ea"/>
          <a:cs typeface="+mn-cs"/>
        </a:defRPr>
      </a:lvl2pPr>
      <a:lvl3pPr marL="857250" indent="-171450" algn="l" defTabSz="685800" rtl="0" eaLnBrk="1" latinLnBrk="0" hangingPunct="1">
        <a:lnSpc>
          <a:spcPct val="100000"/>
        </a:lnSpc>
        <a:spcBef>
          <a:spcPts val="375"/>
        </a:spcBef>
        <a:buClr>
          <a:srgbClr val="FFC000"/>
        </a:buClr>
        <a:buFontTx/>
        <a:buBlip>
          <a:blip r:embed="rId27"/>
        </a:buBlip>
        <a:defRPr sz="1575" i="0" kern="1200">
          <a:solidFill>
            <a:schemeClr val="tx1">
              <a:lumMod val="85000"/>
              <a:lumOff val="15000"/>
            </a:schemeClr>
          </a:solidFill>
          <a:latin typeface="Myriad Pro" panose="020B0503030403020204" pitchFamily="34" charset="0"/>
          <a:ea typeface="+mn-ea"/>
          <a:cs typeface="+mn-cs"/>
        </a:defRPr>
      </a:lvl3pPr>
      <a:lvl4pPr marL="1200150" indent="-171450" algn="l" defTabSz="685800" rtl="0" eaLnBrk="1" latinLnBrk="0" hangingPunct="1">
        <a:lnSpc>
          <a:spcPct val="100000"/>
        </a:lnSpc>
        <a:spcBef>
          <a:spcPts val="375"/>
        </a:spcBef>
        <a:buClr>
          <a:srgbClr val="FFC000"/>
        </a:buClr>
        <a:buFontTx/>
        <a:buBlip>
          <a:blip r:embed="rId27"/>
        </a:buBlip>
        <a:defRPr sz="1275" kern="1200">
          <a:solidFill>
            <a:schemeClr val="tx1">
              <a:lumMod val="85000"/>
              <a:lumOff val="15000"/>
            </a:schemeClr>
          </a:solidFill>
          <a:latin typeface="Myriad Pro" panose="020B0503030403020204" pitchFamily="34" charset="0"/>
          <a:ea typeface="+mn-ea"/>
          <a:cs typeface="+mn-cs"/>
        </a:defRPr>
      </a:lvl4pPr>
      <a:lvl5pPr marL="1543050" indent="-171450" algn="l" defTabSz="685800" rtl="0" eaLnBrk="1" latinLnBrk="0" hangingPunct="1">
        <a:lnSpc>
          <a:spcPct val="100000"/>
        </a:lnSpc>
        <a:spcBef>
          <a:spcPts val="375"/>
        </a:spcBef>
        <a:buClr>
          <a:srgbClr val="FFC000"/>
        </a:buClr>
        <a:buFontTx/>
        <a:buBlip>
          <a:blip r:embed="rId27"/>
        </a:buBlip>
        <a:defRPr sz="1125" kern="1200">
          <a:solidFill>
            <a:schemeClr val="tx1">
              <a:lumMod val="85000"/>
              <a:lumOff val="15000"/>
            </a:schemeClr>
          </a:solidFill>
          <a:latin typeface="Myriad Pro" panose="020B0503030403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7.xml"/><Relationship Id="rId5" Type="http://schemas.microsoft.com/office/2007/relationships/hdphoto" Target="../media/hdphoto2.wdp"/><Relationship Id="rId4" Type="http://schemas.openxmlformats.org/officeDocument/2006/relationships/image" Target="../media/image43.png"/></Relationships>
</file>

<file path=ppt/slides/_rels/slide10.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6.xml"/><Relationship Id="rId1" Type="http://schemas.openxmlformats.org/officeDocument/2006/relationships/slideLayout" Target="../slideLayouts/slideLayout24.xml"/><Relationship Id="rId4" Type="http://schemas.openxmlformats.org/officeDocument/2006/relationships/image" Target="../media/image54.png"/></Relationships>
</file>

<file path=ppt/slides/_rels/slide11.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56.png"/><Relationship Id="rId5" Type="http://schemas.microsoft.com/office/2007/relationships/hdphoto" Target="../media/hdphoto3.wdp"/><Relationship Id="rId4" Type="http://schemas.openxmlformats.org/officeDocument/2006/relationships/image" Target="../media/image55.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4.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1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13" Type="http://schemas.openxmlformats.org/officeDocument/2006/relationships/image" Target="../media/image70.png"/><Relationship Id="rId18" Type="http://schemas.openxmlformats.org/officeDocument/2006/relationships/image" Target="../media/image75.png"/><Relationship Id="rId26" Type="http://schemas.openxmlformats.org/officeDocument/2006/relationships/image" Target="../media/image83.jpeg"/><Relationship Id="rId3" Type="http://schemas.openxmlformats.org/officeDocument/2006/relationships/diagramData" Target="../diagrams/data4.xml"/><Relationship Id="rId21" Type="http://schemas.openxmlformats.org/officeDocument/2006/relationships/image" Target="../media/image78.png"/><Relationship Id="rId7" Type="http://schemas.microsoft.com/office/2007/relationships/diagramDrawing" Target="../diagrams/drawing4.xml"/><Relationship Id="rId12" Type="http://schemas.openxmlformats.org/officeDocument/2006/relationships/image" Target="../media/image69.png"/><Relationship Id="rId17" Type="http://schemas.openxmlformats.org/officeDocument/2006/relationships/image" Target="../media/image74.png"/><Relationship Id="rId25" Type="http://schemas.openxmlformats.org/officeDocument/2006/relationships/image" Target="../media/image82.GIF"/><Relationship Id="rId33" Type="http://schemas.openxmlformats.org/officeDocument/2006/relationships/image" Target="../media/image90.jpeg"/><Relationship Id="rId2" Type="http://schemas.openxmlformats.org/officeDocument/2006/relationships/notesSlide" Target="../notesSlides/notesSlide8.xml"/><Relationship Id="rId16" Type="http://schemas.openxmlformats.org/officeDocument/2006/relationships/image" Target="../media/image73.png"/><Relationship Id="rId20" Type="http://schemas.openxmlformats.org/officeDocument/2006/relationships/image" Target="../media/image77.png"/><Relationship Id="rId29" Type="http://schemas.openxmlformats.org/officeDocument/2006/relationships/image" Target="../media/image86.png"/><Relationship Id="rId1" Type="http://schemas.openxmlformats.org/officeDocument/2006/relationships/slideLayout" Target="../slideLayouts/slideLayout23.xml"/><Relationship Id="rId6" Type="http://schemas.openxmlformats.org/officeDocument/2006/relationships/diagramColors" Target="../diagrams/colors4.xml"/><Relationship Id="rId11" Type="http://schemas.openxmlformats.org/officeDocument/2006/relationships/image" Target="../media/image68.png"/><Relationship Id="rId24" Type="http://schemas.openxmlformats.org/officeDocument/2006/relationships/image" Target="../media/image81.GIF"/><Relationship Id="rId32" Type="http://schemas.openxmlformats.org/officeDocument/2006/relationships/image" Target="../media/image89.jpeg"/><Relationship Id="rId5" Type="http://schemas.openxmlformats.org/officeDocument/2006/relationships/diagramQuickStyle" Target="../diagrams/quickStyle4.xml"/><Relationship Id="rId15" Type="http://schemas.openxmlformats.org/officeDocument/2006/relationships/image" Target="../media/image72.png"/><Relationship Id="rId23" Type="http://schemas.openxmlformats.org/officeDocument/2006/relationships/image" Target="../media/image80.png"/><Relationship Id="rId28" Type="http://schemas.openxmlformats.org/officeDocument/2006/relationships/image" Target="../media/image85.png"/><Relationship Id="rId10" Type="http://schemas.openxmlformats.org/officeDocument/2006/relationships/image" Target="../media/image67.png"/><Relationship Id="rId19" Type="http://schemas.openxmlformats.org/officeDocument/2006/relationships/image" Target="../media/image76.png"/><Relationship Id="rId31" Type="http://schemas.openxmlformats.org/officeDocument/2006/relationships/image" Target="../media/image88.jpeg"/><Relationship Id="rId4" Type="http://schemas.openxmlformats.org/officeDocument/2006/relationships/diagramLayout" Target="../diagrams/layout4.xml"/><Relationship Id="rId9" Type="http://schemas.openxmlformats.org/officeDocument/2006/relationships/image" Target="../media/image66.png"/><Relationship Id="rId14" Type="http://schemas.openxmlformats.org/officeDocument/2006/relationships/image" Target="../media/image71.png"/><Relationship Id="rId22" Type="http://schemas.openxmlformats.org/officeDocument/2006/relationships/image" Target="../media/image79.png"/><Relationship Id="rId27" Type="http://schemas.openxmlformats.org/officeDocument/2006/relationships/image" Target="../media/image84.png"/><Relationship Id="rId30" Type="http://schemas.openxmlformats.org/officeDocument/2006/relationships/image" Target="../media/image87.png"/><Relationship Id="rId8" Type="http://schemas.openxmlformats.org/officeDocument/2006/relationships/image" Target="../media/image65.png"/></Relationships>
</file>

<file path=ppt/slides/_rels/slide19.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1.png"/><Relationship Id="rId7" Type="http://schemas.openxmlformats.org/officeDocument/2006/relationships/image" Target="../media/image95.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99.pn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23.xml"/><Relationship Id="rId4" Type="http://schemas.openxmlformats.org/officeDocument/2006/relationships/image" Target="../media/image100.png"/></Relationships>
</file>

<file path=ppt/slides/_rels/slide2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xml"/><Relationship Id="rId1" Type="http://schemas.openxmlformats.org/officeDocument/2006/relationships/slideLayout" Target="../slideLayouts/slideLayout23.xml"/><Relationship Id="rId5" Type="http://schemas.openxmlformats.org/officeDocument/2006/relationships/image" Target="../media/image102.jpeg"/><Relationship Id="rId4" Type="http://schemas.microsoft.com/office/2007/relationships/hdphoto" Target="../media/hdphoto4.wdp"/></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comments" Target="../comments/comment1.xml"/><Relationship Id="rId4" Type="http://schemas.openxmlformats.org/officeDocument/2006/relationships/image" Target="../media/image44.gif"/></Relationships>
</file>

<file path=ppt/slides/_rels/slide29.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30.xml.rels><?xml version="1.0" encoding="UTF-8" standalone="yes"?>
<Relationships xmlns="http://schemas.openxmlformats.org/package/2006/relationships"><Relationship Id="rId3" Type="http://schemas.openxmlformats.org/officeDocument/2006/relationships/hyperlink" Target="https://www.coe.int/en/web/conventions/full-list?module=treaty-detail&amp;treatynum=127" TargetMode="External"/><Relationship Id="rId7" Type="http://schemas.openxmlformats.org/officeDocument/2006/relationships/image" Target="../media/image44.gif"/><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31.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comments" Target="../comments/commen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xml"/><Relationship Id="rId1" Type="http://schemas.openxmlformats.org/officeDocument/2006/relationships/slideLayout" Target="../slideLayouts/slideLayout23.xml"/><Relationship Id="rId5" Type="http://schemas.openxmlformats.org/officeDocument/2006/relationships/image" Target="../media/image44.gif"/><Relationship Id="rId4" Type="http://schemas.openxmlformats.org/officeDocument/2006/relationships/image" Target="../media/image47.jpeg"/></Relationships>
</file>

<file path=ppt/slides/_rels/slide4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hyperlink" Target="https://www.oecd.org/securesites/gfcompetentauthorities/" TargetMode="External"/><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image" Target="../media/image112.png"/></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26.xml"/><Relationship Id="rId1" Type="http://schemas.openxmlformats.org/officeDocument/2006/relationships/slideLayout" Target="../slideLayouts/slideLayout23.xml"/><Relationship Id="rId5" Type="http://schemas.openxmlformats.org/officeDocument/2006/relationships/image" Target="../media/image115.jpeg"/><Relationship Id="rId4" Type="http://schemas.openxmlformats.org/officeDocument/2006/relationships/image" Target="../media/image114.png"/></Relationships>
</file>

<file path=ppt/slides/_rels/slide44.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image" Target="../media/image119.png"/><Relationship Id="rId18" Type="http://schemas.openxmlformats.org/officeDocument/2006/relationships/image" Target="../media/image124.png"/><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image" Target="../media/image118.png"/><Relationship Id="rId17" Type="http://schemas.openxmlformats.org/officeDocument/2006/relationships/image" Target="../media/image123.png"/><Relationship Id="rId2" Type="http://schemas.openxmlformats.org/officeDocument/2006/relationships/diagramData" Target="../diagrams/data8.xml"/><Relationship Id="rId16" Type="http://schemas.openxmlformats.org/officeDocument/2006/relationships/image" Target="../media/image122.png"/><Relationship Id="rId1" Type="http://schemas.openxmlformats.org/officeDocument/2006/relationships/slideLayout" Target="../slideLayouts/slideLayout2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5" Type="http://schemas.openxmlformats.org/officeDocument/2006/relationships/image" Target="../media/image121.png"/><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 Id="rId14" Type="http://schemas.openxmlformats.org/officeDocument/2006/relationships/image" Target="../media/image120.png"/></Relationships>
</file>

<file path=ppt/slides/_rels/slide4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126.png"/></Relationships>
</file>

<file path=ppt/slides/_rels/slide48.xml.rels><?xml version="1.0" encoding="UTF-8" standalone="yes"?>
<Relationships xmlns="http://schemas.openxmlformats.org/package/2006/relationships"><Relationship Id="rId3" Type="http://schemas.openxmlformats.org/officeDocument/2006/relationships/hyperlink" Target="http://www.interpol.int/default.asp" TargetMode="External"/><Relationship Id="rId2" Type="http://schemas.openxmlformats.org/officeDocument/2006/relationships/image" Target="../media/image127.png"/><Relationship Id="rId1" Type="http://schemas.openxmlformats.org/officeDocument/2006/relationships/slideLayout" Target="../slideLayouts/slideLayout23.xml"/><Relationship Id="rId4" Type="http://schemas.openxmlformats.org/officeDocument/2006/relationships/image" Target="../media/image128.png"/></Relationships>
</file>

<file path=ppt/slides/_rels/slide4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130.png"/></Relationships>
</file>

<file path=ppt/slides/_rels/slide5.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3.xml"/><Relationship Id="rId1" Type="http://schemas.openxmlformats.org/officeDocument/2006/relationships/themeOverride" Target="../theme/themeOverride1.xml"/><Relationship Id="rId5" Type="http://schemas.openxmlformats.org/officeDocument/2006/relationships/image" Target="../media/image132.png"/><Relationship Id="rId4" Type="http://schemas.openxmlformats.org/officeDocument/2006/relationships/image" Target="../media/image131.png"/></Relationships>
</file>

<file path=ppt/slides/_rels/slide51.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23.xml"/><Relationship Id="rId5" Type="http://schemas.openxmlformats.org/officeDocument/2006/relationships/image" Target="../media/image136.jpeg"/><Relationship Id="rId4" Type="http://schemas.openxmlformats.org/officeDocument/2006/relationships/image" Target="../media/image135.png"/></Relationships>
</file>

<file path=ppt/slides/_rels/slide52.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8" Type="http://schemas.openxmlformats.org/officeDocument/2006/relationships/image" Target="../media/image141.png"/><Relationship Id="rId13" Type="http://schemas.openxmlformats.org/officeDocument/2006/relationships/diagramLayout" Target="../diagrams/layout10.xml"/><Relationship Id="rId3" Type="http://schemas.openxmlformats.org/officeDocument/2006/relationships/image" Target="../media/image138.png"/><Relationship Id="rId7" Type="http://schemas.openxmlformats.org/officeDocument/2006/relationships/hyperlink" Target="http://www.scuolaitalogiapponeseshiatsunamikoshi.it/index.php/ultimi-eventi/251-iscriviti-alla-newsletter" TargetMode="External"/><Relationship Id="rId12" Type="http://schemas.openxmlformats.org/officeDocument/2006/relationships/diagramData" Target="../diagrams/data10.xml"/><Relationship Id="rId2" Type="http://schemas.openxmlformats.org/officeDocument/2006/relationships/notesSlide" Target="../notesSlides/notesSlide30.xml"/><Relationship Id="rId16" Type="http://schemas.microsoft.com/office/2007/relationships/diagramDrawing" Target="../diagrams/drawing10.xml"/><Relationship Id="rId1" Type="http://schemas.openxmlformats.org/officeDocument/2006/relationships/slideLayout" Target="../slideLayouts/slideLayout23.xml"/><Relationship Id="rId6" Type="http://schemas.openxmlformats.org/officeDocument/2006/relationships/image" Target="../media/image140.png"/><Relationship Id="rId11" Type="http://schemas.openxmlformats.org/officeDocument/2006/relationships/image" Target="../media/image144.png"/><Relationship Id="rId5" Type="http://schemas.openxmlformats.org/officeDocument/2006/relationships/hyperlink" Target="http://www.myiconfinder.com/icon/communication-email-letter-mail-messege-post-send-png-mailbox-box-3d-apps-app-application/182" TargetMode="External"/><Relationship Id="rId15" Type="http://schemas.openxmlformats.org/officeDocument/2006/relationships/diagramColors" Target="../diagrams/colors10.xml"/><Relationship Id="rId10" Type="http://schemas.openxmlformats.org/officeDocument/2006/relationships/image" Target="../media/image143.png"/><Relationship Id="rId4" Type="http://schemas.openxmlformats.org/officeDocument/2006/relationships/image" Target="../media/image139.png"/><Relationship Id="rId9" Type="http://schemas.openxmlformats.org/officeDocument/2006/relationships/image" Target="../media/image142.png"/><Relationship Id="rId14" Type="http://schemas.openxmlformats.org/officeDocument/2006/relationships/diagramQuickStyle" Target="../diagrams/quickStyle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8.xml"/></Relationships>
</file>

<file path=ppt/slides/_rels/slide55.xml.rels><?xml version="1.0" encoding="UTF-8" standalone="yes"?>
<Relationships xmlns="http://schemas.openxmlformats.org/package/2006/relationships"><Relationship Id="rId3" Type="http://schemas.openxmlformats.org/officeDocument/2006/relationships/image" Target="../media/image145.wmf"/><Relationship Id="rId7" Type="http://schemas.openxmlformats.org/officeDocument/2006/relationships/image" Target="../media/image149.png"/><Relationship Id="rId2" Type="http://schemas.openxmlformats.org/officeDocument/2006/relationships/notesSlide" Target="../notesSlides/notesSlide32.xml"/><Relationship Id="rId1" Type="http://schemas.openxmlformats.org/officeDocument/2006/relationships/slideLayout" Target="../slideLayouts/slideLayout18.xml"/><Relationship Id="rId6" Type="http://schemas.openxmlformats.org/officeDocument/2006/relationships/image" Target="../media/image148.png"/><Relationship Id="rId5" Type="http://schemas.openxmlformats.org/officeDocument/2006/relationships/image" Target="../media/image147.wmf"/><Relationship Id="rId4" Type="http://schemas.openxmlformats.org/officeDocument/2006/relationships/image" Target="../media/image146.wmf"/></Relationships>
</file>

<file path=ppt/slides/_rels/slide5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8.png"/><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23.xml"/></Relationships>
</file>

<file path=ppt/slides/_rels/slide61.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157.tmp"/><Relationship Id="rId7" Type="http://schemas.openxmlformats.org/officeDocument/2006/relationships/image" Target="../media/image161.tmp"/><Relationship Id="rId2" Type="http://schemas.openxmlformats.org/officeDocument/2006/relationships/notesSlide" Target="../notesSlides/notesSlide33.xml"/><Relationship Id="rId1" Type="http://schemas.openxmlformats.org/officeDocument/2006/relationships/slideLayout" Target="../slideLayouts/slideLayout23.xml"/><Relationship Id="rId6" Type="http://schemas.openxmlformats.org/officeDocument/2006/relationships/image" Target="../media/image160.png"/><Relationship Id="rId5" Type="http://schemas.openxmlformats.org/officeDocument/2006/relationships/image" Target="../media/image159.jpeg"/><Relationship Id="rId10" Type="http://schemas.openxmlformats.org/officeDocument/2006/relationships/image" Target="../media/image164.jpg"/><Relationship Id="rId4" Type="http://schemas.openxmlformats.org/officeDocument/2006/relationships/image" Target="../media/image158.tmp"/><Relationship Id="rId9" Type="http://schemas.openxmlformats.org/officeDocument/2006/relationships/image" Target="../media/image163.tmp"/></Relationships>
</file>

<file path=ppt/slides/_rels/slide62.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image" Target="../media/image56.png"/><Relationship Id="rId5" Type="http://schemas.microsoft.com/office/2007/relationships/hdphoto" Target="../media/hdphoto3.wdp"/><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67.jpeg"/><Relationship Id="rId1" Type="http://schemas.openxmlformats.org/officeDocument/2006/relationships/slideLayout" Target="../slideLayouts/slideLayout17.xml"/><Relationship Id="rId5" Type="http://schemas.openxmlformats.org/officeDocument/2006/relationships/image" Target="../media/image169.png"/><Relationship Id="rId4" Type="http://schemas.openxmlformats.org/officeDocument/2006/relationships/image" Target="../media/image168.png"/></Relationships>
</file>

<file path=ppt/slides/_rels/slide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p:nvPr/>
        </p:nvSpPr>
        <p:spPr>
          <a:xfrm>
            <a:off x="0" y="2228850"/>
            <a:ext cx="9420225" cy="1485900"/>
          </a:xfrm>
          <a:prstGeom prst="rect">
            <a:avLst/>
          </a:prstGeom>
          <a:gradFill>
            <a:gsLst>
              <a:gs pos="19000">
                <a:schemeClr val="accent1">
                  <a:lumMod val="75000"/>
                  <a:alpha val="94000"/>
                </a:schemeClr>
              </a:gs>
              <a:gs pos="0">
                <a:schemeClr val="accent1">
                  <a:lumMod val="50000"/>
                  <a:alpha val="0"/>
                </a:schemeClr>
              </a:gs>
              <a:gs pos="100000">
                <a:schemeClr val="accent1">
                  <a:lumMod val="50000"/>
                  <a:alpha val="92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 name="Rectangle 5"/>
          <p:cNvSpPr/>
          <p:nvPr/>
        </p:nvSpPr>
        <p:spPr>
          <a:xfrm>
            <a:off x="0" y="2228850"/>
            <a:ext cx="9420225" cy="1485900"/>
          </a:xfrm>
          <a:prstGeom prst="rect">
            <a:avLst/>
          </a:prstGeom>
          <a:gradFill>
            <a:gsLst>
              <a:gs pos="19000">
                <a:schemeClr val="accent1">
                  <a:lumMod val="75000"/>
                  <a:alpha val="94000"/>
                </a:schemeClr>
              </a:gs>
              <a:gs pos="0">
                <a:schemeClr val="accent1">
                  <a:lumMod val="50000"/>
                  <a:alpha val="0"/>
                </a:schemeClr>
              </a:gs>
              <a:gs pos="100000">
                <a:schemeClr val="accent1">
                  <a:lumMod val="50000"/>
                  <a:alpha val="92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2" name="Title 1"/>
          <p:cNvSpPr>
            <a:spLocks noGrp="1"/>
          </p:cNvSpPr>
          <p:nvPr>
            <p:ph type="ctrTitle"/>
          </p:nvPr>
        </p:nvSpPr>
        <p:spPr>
          <a:xfrm>
            <a:off x="-333375" y="2228850"/>
            <a:ext cx="9753600" cy="1485900"/>
          </a:xfrm>
        </p:spPr>
        <p:txBody>
          <a:bodyPr>
            <a:normAutofit/>
          </a:bodyPr>
          <a:lstStyle/>
          <a:p>
            <a:pPr algn="ctr"/>
            <a:r>
              <a:rPr lang="en-US" dirty="0">
                <a:ln w="3175">
                  <a:noFill/>
                </a:ln>
                <a:effectLst>
                  <a:outerShdw blurRad="38100" dist="38100" dir="2700000" algn="tl">
                    <a:srgbClr val="000000">
                      <a:alpha val="43137"/>
                    </a:srgbClr>
                  </a:outerShdw>
                  <a:reflection blurRad="6350" stA="14000" endPos="45500" dir="5400000" sy="-100000" algn="bl" rotWithShape="0"/>
                </a:effectLst>
                <a:latin typeface="Eras Demi ITC" panose="020B0805030504020804" pitchFamily="34" charset="0"/>
                <a:ea typeface="Merriweather"/>
                <a:cs typeface="Merriweather"/>
              </a:rPr>
              <a:t>The International Cooperation</a:t>
            </a:r>
            <a:br>
              <a:rPr lang="en-US" dirty="0">
                <a:ln w="3175">
                  <a:noFill/>
                </a:ln>
                <a:effectLst>
                  <a:outerShdw blurRad="38100" dist="38100" dir="2700000" algn="tl">
                    <a:srgbClr val="000000">
                      <a:alpha val="43137"/>
                    </a:srgbClr>
                  </a:outerShdw>
                  <a:reflection blurRad="6350" stA="14000" endPos="45500" dir="5400000" sy="-100000" algn="bl" rotWithShape="0"/>
                </a:effectLst>
                <a:latin typeface="Eras Demi ITC" panose="020B0805030504020804" pitchFamily="34" charset="0"/>
                <a:ea typeface="Merriweather"/>
                <a:cs typeface="Merriweather"/>
              </a:rPr>
            </a:br>
            <a:r>
              <a:rPr lang="en-US" sz="2000" dirty="0">
                <a:ln w="3175">
                  <a:noFill/>
                </a:ln>
                <a:effectLst>
                  <a:outerShdw blurRad="38100" dist="38100" dir="2700000" algn="tl">
                    <a:srgbClr val="000000">
                      <a:alpha val="43137"/>
                    </a:srgbClr>
                  </a:outerShdw>
                  <a:reflection blurRad="6350" stA="14000" endPos="45500" dir="5400000" sy="-100000" algn="bl" rotWithShape="0"/>
                </a:effectLst>
                <a:latin typeface="Eras Demi ITC" panose="020B0805030504020804" pitchFamily="34" charset="0"/>
                <a:ea typeface="Merriweather"/>
                <a:cs typeface="Merriweather"/>
              </a:rPr>
              <a:t>Supporting the economic AND financial investigations</a:t>
            </a:r>
            <a:br>
              <a:rPr lang="it-IT" sz="3200" dirty="0">
                <a:latin typeface="Eras Demi ITC" panose="020B0805030504020804" pitchFamily="34" charset="0"/>
              </a:rPr>
            </a:br>
            <a:endParaRPr lang="it-IT" sz="3200" dirty="0">
              <a:latin typeface="Eras Demi ITC" panose="020B0805030504020804" pitchFamily="34" charset="0"/>
            </a:endParaRPr>
          </a:p>
        </p:txBody>
      </p:sp>
      <p:sp>
        <p:nvSpPr>
          <p:cNvPr id="4" name="Segnaposto numero diapositiva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4DE186-3112-4AB8-AF78-FDBC8ACE92CB}" type="slidenum">
              <a:rPr kumimoji="0" lang="en-US" sz="2400" b="0" i="0" u="none" strike="noStrike" kern="1200" cap="none" spc="0" normalizeH="0" baseline="0" noProof="0" smtClean="0">
                <a:ln>
                  <a:noFill/>
                </a:ln>
                <a:solidFill>
                  <a:srgbClr val="146194">
                    <a:lumMod val="50000"/>
                  </a:srgbClr>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pic>
        <p:nvPicPr>
          <p:cNvPr id="5" name="Immagine 4"/>
          <p:cNvPicPr>
            <a:picLocks noChangeAspect="1"/>
          </p:cNvPicPr>
          <p:nvPr/>
        </p:nvPicPr>
        <p:blipFill>
          <a:blip r:embed="rId2" cstate="print">
            <a:extLst>
              <a:ext uri="{BEBA8EAE-BF5A-486C-A8C5-ECC9F3942E4B}">
                <a14:imgProps xmlns:a14="http://schemas.microsoft.com/office/drawing/2010/main">
                  <a14:imgLayer r:embed="rId3">
                    <a14:imgEffect>
                      <a14:artisticMosiaicBubbles/>
                    </a14:imgEffect>
                  </a14:imgLayer>
                </a14:imgProps>
              </a:ext>
              <a:ext uri="{28A0092B-C50C-407E-A947-70E740481C1C}">
                <a14:useLocalDpi xmlns:a14="http://schemas.microsoft.com/office/drawing/2010/main" val="0"/>
              </a:ext>
            </a:extLst>
          </a:blip>
          <a:stretch>
            <a:fillRect/>
          </a:stretch>
        </p:blipFill>
        <p:spPr>
          <a:xfrm>
            <a:off x="7924800" y="350690"/>
            <a:ext cx="1066800" cy="1417776"/>
          </a:xfrm>
          <a:prstGeom prst="rect">
            <a:avLst/>
          </a:prstGeom>
        </p:spPr>
      </p:pic>
      <p:pic>
        <p:nvPicPr>
          <p:cNvPr id="8" name="Immagine 7"/>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21464" y="95714"/>
            <a:ext cx="1609483" cy="1079086"/>
          </a:xfrm>
          <a:prstGeom prst="rect">
            <a:avLst/>
          </a:prstGeom>
        </p:spPr>
      </p:pic>
      <p:sp>
        <p:nvSpPr>
          <p:cNvPr id="9" name="Rettangolo 8"/>
          <p:cNvSpPr/>
          <p:nvPr/>
        </p:nvSpPr>
        <p:spPr>
          <a:xfrm>
            <a:off x="27921" y="1549839"/>
            <a:ext cx="6172200" cy="338554"/>
          </a:xfrm>
          <a:prstGeom prst="rect">
            <a:avLst/>
          </a:prstGeom>
          <a:solidFill>
            <a:schemeClr val="accent1">
              <a:lumMod val="75000"/>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sym typeface="Merriweather"/>
              </a:rPr>
              <a:t>Managing Financial investigations (Intermediate) </a:t>
            </a:r>
            <a:r>
              <a:rPr kumimoji="0" lang="en-US" sz="1600" b="1" i="1" u="none" strike="noStrike" kern="1200" cap="none" spc="0" normalizeH="0" baseline="0" noProof="0" dirty="0" err="1">
                <a:ln>
                  <a:noFill/>
                </a:ln>
                <a:solidFill>
                  <a:prstClr val="white"/>
                </a:solidFill>
                <a:effectLst/>
                <a:uLnTx/>
                <a:uFillTx/>
                <a:latin typeface="Eras Demi ITC" panose="020B0805030504020804" pitchFamily="34" charset="0"/>
                <a:ea typeface="Merriweather"/>
                <a:cs typeface="Merriweather"/>
                <a:sym typeface="Merriweather"/>
              </a:rPr>
              <a:t>Programme</a:t>
            </a:r>
            <a:endParaRPr kumimoji="0" lang="it-IT" sz="1600" b="0" i="1" u="none" strike="noStrike" kern="1200" cap="none" spc="0" normalizeH="0" baseline="0" noProof="0" dirty="0">
              <a:ln>
                <a:noFill/>
              </a:ln>
              <a:solidFill>
                <a:prstClr val="white"/>
              </a:solidFill>
              <a:effectLst/>
              <a:uLnTx/>
              <a:uFillTx/>
              <a:latin typeface="Eras Demi ITC" panose="020B0805030504020804" pitchFamily="34" charset="0"/>
              <a:ea typeface="+mn-ea"/>
              <a:cs typeface="+mn-cs"/>
            </a:endParaRPr>
          </a:p>
        </p:txBody>
      </p:sp>
      <p:sp>
        <p:nvSpPr>
          <p:cNvPr id="10" name="Rettangolo 9"/>
          <p:cNvSpPr/>
          <p:nvPr/>
        </p:nvSpPr>
        <p:spPr>
          <a:xfrm>
            <a:off x="21464" y="1240159"/>
            <a:ext cx="5388736" cy="307777"/>
          </a:xfrm>
          <a:prstGeom prst="rect">
            <a:avLst/>
          </a:prstGeom>
          <a:solidFill>
            <a:schemeClr val="accent1">
              <a:lumMod val="75000"/>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sym typeface="Merriweather"/>
              </a:rPr>
              <a:t>Africa Academy for Tax and Financial Crime Investigations</a:t>
            </a:r>
          </a:p>
        </p:txBody>
      </p:sp>
      <p:sp>
        <p:nvSpPr>
          <p:cNvPr id="11" name="CasellaDiTesto 10"/>
          <p:cNvSpPr txBox="1"/>
          <p:nvPr/>
        </p:nvSpPr>
        <p:spPr>
          <a:xfrm>
            <a:off x="4740941" y="4435079"/>
            <a:ext cx="3581400" cy="646331"/>
          </a:xfrm>
          <a:prstGeom prst="rect">
            <a:avLst/>
          </a:prstGeom>
          <a:solidFill>
            <a:schemeClr val="accent1">
              <a:lumMod val="75000"/>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1" i="0"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rPr>
              <a:t>Lt. Col. Alessandro Lo Bello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rPr>
              <a:t>Head of Direct </a:t>
            </a:r>
            <a:r>
              <a:rPr kumimoji="0" lang="it-IT" sz="1200" b="0" i="0" u="none" strike="noStrike" kern="1200" cap="none" spc="0" normalizeH="0" baseline="0" noProof="0" dirty="0" err="1">
                <a:ln>
                  <a:noFill/>
                </a:ln>
                <a:solidFill>
                  <a:prstClr val="white"/>
                </a:solidFill>
                <a:effectLst/>
                <a:uLnTx/>
                <a:uFillTx/>
                <a:latin typeface="Eras Demi ITC" panose="020B0805030504020804" pitchFamily="34" charset="0"/>
                <a:ea typeface="Merriweather"/>
                <a:cs typeface="Merriweather"/>
              </a:rPr>
              <a:t>Taxation</a:t>
            </a:r>
            <a:r>
              <a:rPr kumimoji="0" lang="it-IT" sz="1200" b="0" i="0"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rPr>
              <a:t> and VAT EOI Unit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200" b="0" i="0" u="none" strike="noStrike" kern="1200" cap="none" spc="0" normalizeH="0" baseline="0" noProof="0" dirty="0">
                <a:ln>
                  <a:noFill/>
                </a:ln>
                <a:solidFill>
                  <a:prstClr val="white"/>
                </a:solidFill>
                <a:effectLst/>
                <a:uLnTx/>
                <a:uFillTx/>
                <a:latin typeface="Eras Demi ITC" panose="020B0805030504020804" pitchFamily="34" charset="0"/>
                <a:ea typeface="Merriweather"/>
                <a:cs typeface="Merriweather"/>
              </a:rPr>
              <a:t>Guardia di Finanza Headquarters</a:t>
            </a:r>
          </a:p>
        </p:txBody>
      </p:sp>
    </p:spTree>
    <p:extLst>
      <p:ext uri="{BB962C8B-B14F-4D97-AF65-F5344CB8AC3E}">
        <p14:creationId xmlns:p14="http://schemas.microsoft.com/office/powerpoint/2010/main" val="3089061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75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8" name="Title 1"/>
          <p:cNvSpPr txBox="1">
            <a:spLocks/>
          </p:cNvSpPr>
          <p:nvPr/>
        </p:nvSpPr>
        <p:spPr>
          <a:xfrm>
            <a:off x="2140682" y="0"/>
            <a:ext cx="6393717"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endParaRPr lang="it-IT" sz="2700" b="1" cap="small" dirty="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4" name="Titolo 3"/>
          <p:cNvSpPr>
            <a:spLocks noGrp="1"/>
          </p:cNvSpPr>
          <p:nvPr>
            <p:ph type="title"/>
          </p:nvPr>
        </p:nvSpPr>
        <p:spPr>
          <a:xfrm>
            <a:off x="3733800" y="1047750"/>
            <a:ext cx="5257800" cy="3886200"/>
          </a:xfrm>
        </p:spPr>
        <p:txBody>
          <a:bodyPr>
            <a:normAutofit/>
          </a:bodyPr>
          <a:lstStyle/>
          <a:p>
            <a:pPr algn="ctr"/>
            <a:r>
              <a:rPr lang="it-IT" sz="2000" b="1" dirty="0"/>
              <a:t>How can I </a:t>
            </a:r>
            <a:r>
              <a:rPr lang="it-IT" sz="2000" b="1" dirty="0" err="1"/>
              <a:t>gather</a:t>
            </a:r>
            <a:r>
              <a:rPr lang="it-IT" sz="2000" b="1" dirty="0"/>
              <a:t> </a:t>
            </a:r>
            <a:r>
              <a:rPr lang="it-IT" sz="2000" b="1" dirty="0" err="1"/>
              <a:t>this</a:t>
            </a:r>
            <a:r>
              <a:rPr lang="it-IT" sz="2000" b="1" dirty="0"/>
              <a:t> information from </a:t>
            </a:r>
            <a:r>
              <a:rPr lang="it-IT" sz="2000" b="1" dirty="0" err="1"/>
              <a:t>foreign</a:t>
            </a:r>
            <a:r>
              <a:rPr lang="it-IT" sz="2000" b="1" dirty="0"/>
              <a:t> </a:t>
            </a:r>
            <a:r>
              <a:rPr lang="it-IT" sz="2000" b="1" dirty="0" err="1"/>
              <a:t>jurisdiction</a:t>
            </a:r>
            <a:r>
              <a:rPr lang="it-IT" sz="2000" b="1" dirty="0"/>
              <a:t>?</a:t>
            </a:r>
            <a:br>
              <a:rPr lang="it-IT" sz="2000" b="1" dirty="0"/>
            </a:br>
            <a:br>
              <a:rPr lang="it-IT" dirty="0"/>
            </a:br>
            <a:br>
              <a:rPr lang="it-IT" dirty="0"/>
            </a:br>
            <a:br>
              <a:rPr lang="it-IT" dirty="0"/>
            </a:br>
            <a:br>
              <a:rPr lang="it-IT" dirty="0"/>
            </a:br>
            <a:br>
              <a:rPr lang="it-IT" dirty="0"/>
            </a:br>
            <a:br>
              <a:rPr lang="it-IT" dirty="0"/>
            </a:br>
            <a:br>
              <a:rPr lang="it-IT" dirty="0"/>
            </a:br>
            <a:br>
              <a:rPr lang="it-IT" dirty="0"/>
            </a:br>
            <a:br>
              <a:rPr lang="it-IT" dirty="0"/>
            </a:br>
            <a:r>
              <a:rPr lang="it-IT" sz="2000" b="1" dirty="0" err="1"/>
              <a:t>Am</a:t>
            </a:r>
            <a:r>
              <a:rPr lang="it-IT" sz="2000" b="1" dirty="0"/>
              <a:t> I </a:t>
            </a:r>
            <a:r>
              <a:rPr lang="it-IT" sz="2000" b="1" dirty="0" err="1"/>
              <a:t>entitled</a:t>
            </a:r>
            <a:r>
              <a:rPr lang="it-IT" sz="2000" b="1" dirty="0"/>
              <a:t> to do </a:t>
            </a:r>
            <a:r>
              <a:rPr lang="it-IT" sz="2000" b="1" dirty="0" err="1"/>
              <a:t>that</a:t>
            </a:r>
            <a:r>
              <a:rPr lang="it-IT" sz="2000" b="1" dirty="0"/>
              <a:t> </a:t>
            </a:r>
            <a:br>
              <a:rPr lang="it-IT" sz="2000" b="1" dirty="0"/>
            </a:br>
            <a:r>
              <a:rPr lang="it-IT" sz="2000" b="1" dirty="0"/>
              <a:t>(</a:t>
            </a:r>
            <a:r>
              <a:rPr lang="it-IT" sz="2000" b="1" dirty="0" err="1"/>
              <a:t>directly</a:t>
            </a:r>
            <a:r>
              <a:rPr lang="it-IT" sz="2000" b="1" dirty="0"/>
              <a:t> or </a:t>
            </a:r>
            <a:r>
              <a:rPr lang="it-IT" sz="2000" b="1" dirty="0" err="1"/>
              <a:t>indirectly</a:t>
            </a:r>
            <a:r>
              <a:rPr lang="it-IT" sz="2000" b="1" dirty="0"/>
              <a:t>)?</a:t>
            </a:r>
          </a:p>
        </p:txBody>
      </p:sp>
      <p:sp>
        <p:nvSpPr>
          <p:cNvPr id="3" name="Segnaposto numero diapositiva 2"/>
          <p:cNvSpPr>
            <a:spLocks noGrp="1"/>
          </p:cNvSpPr>
          <p:nvPr>
            <p:ph type="sldNum" sz="quarter" idx="12"/>
          </p:nvPr>
        </p:nvSpPr>
        <p:spPr/>
        <p:txBody>
          <a:bodyPr/>
          <a:lstStyle/>
          <a:p>
            <a:fld id="{944DE186-3112-4AB8-AF78-FDBC8ACE92CB}" type="slidenum">
              <a:rPr lang="en-US" smtClean="0"/>
              <a:pPr/>
              <a:t>10</a:t>
            </a:fld>
            <a:endParaRPr lang="en-US"/>
          </a:p>
        </p:txBody>
      </p:sp>
      <p:sp>
        <p:nvSpPr>
          <p:cNvPr id="11" name="Title 1"/>
          <p:cNvSpPr txBox="1">
            <a:spLocks/>
          </p:cNvSpPr>
          <p:nvPr/>
        </p:nvSpPr>
        <p:spPr>
          <a:xfrm>
            <a:off x="1447800" y="81591"/>
            <a:ext cx="6384258"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r>
              <a:rPr lang="it-IT" sz="2700" b="1" cap="small" dirty="0" err="1">
                <a:solidFill>
                  <a:schemeClr val="bg1"/>
                </a:solidFill>
                <a:latin typeface="Eras Demi ITC" panose="020B0805030504020804" pitchFamily="34" charset="0"/>
              </a:rPr>
              <a:t>What</a:t>
            </a:r>
            <a:r>
              <a:rPr lang="it-IT" sz="2700" b="1" cap="small" dirty="0">
                <a:solidFill>
                  <a:schemeClr val="bg1"/>
                </a:solidFill>
                <a:latin typeface="Eras Demi ITC" panose="020B0805030504020804" pitchFamily="34" charset="0"/>
              </a:rPr>
              <a:t> information do I </a:t>
            </a:r>
            <a:r>
              <a:rPr lang="it-IT" sz="2700" b="1" cap="small" dirty="0" err="1">
                <a:solidFill>
                  <a:schemeClr val="bg1"/>
                </a:solidFill>
                <a:latin typeface="Eras Demi ITC" panose="020B0805030504020804" pitchFamily="34" charset="0"/>
              </a:rPr>
              <a:t>need</a:t>
            </a:r>
            <a:r>
              <a:rPr lang="it-IT" sz="2700" b="1" cap="small" dirty="0">
                <a:solidFill>
                  <a:schemeClr val="bg1"/>
                </a:solidFill>
                <a:latin typeface="Eras Demi ITC" panose="020B0805030504020804" pitchFamily="34" charset="0"/>
              </a:rPr>
              <a:t>?</a:t>
            </a:r>
          </a:p>
        </p:txBody>
      </p:sp>
      <p:sp>
        <p:nvSpPr>
          <p:cNvPr id="15" name="Titolo 3"/>
          <p:cNvSpPr txBox="1">
            <a:spLocks/>
          </p:cNvSpPr>
          <p:nvPr/>
        </p:nvSpPr>
        <p:spPr>
          <a:xfrm>
            <a:off x="128954" y="2029421"/>
            <a:ext cx="4003431" cy="3114079"/>
          </a:xfrm>
          <a:prstGeom prst="rect">
            <a:avLst/>
          </a:prstGeom>
        </p:spPr>
        <p:txBody>
          <a:bodyPr vert="horz" lIns="91440" tIns="45720" rIns="91440" bIns="45720" rtlCol="0" anchor="b">
            <a:noAutofit/>
          </a:bodyPr>
          <a:lstStyle>
            <a:lvl1pPr algn="l" defTabSz="914400" rtl="0" eaLnBrk="1" latinLnBrk="0" hangingPunct="1">
              <a:spcBef>
                <a:spcPct val="0"/>
              </a:spcBef>
              <a:buNone/>
              <a:defRPr sz="2000" b="1" kern="1200">
                <a:ln w="3175">
                  <a:solidFill>
                    <a:sysClr val="windowText" lastClr="000000"/>
                  </a:solidFill>
                </a:ln>
                <a:solidFill>
                  <a:schemeClr val="bg1">
                    <a:lumMod val="95000"/>
                  </a:schemeClr>
                </a:solidFill>
                <a:latin typeface="+mj-lt"/>
                <a:ea typeface="+mj-ea"/>
                <a:cs typeface="+mj-cs"/>
              </a:defRPr>
            </a:lvl1pPr>
          </a:lstStyle>
          <a:p>
            <a:r>
              <a:rPr lang="it-IT" sz="1600" dirty="0" err="1">
                <a:solidFill>
                  <a:schemeClr val="tx1"/>
                </a:solidFill>
              </a:rPr>
              <a:t>Beneficial</a:t>
            </a:r>
            <a:r>
              <a:rPr lang="it-IT" sz="1600" dirty="0">
                <a:solidFill>
                  <a:schemeClr val="tx1"/>
                </a:solidFill>
              </a:rPr>
              <a:t> </a:t>
            </a:r>
            <a:r>
              <a:rPr lang="it-IT" sz="1600" dirty="0" err="1">
                <a:solidFill>
                  <a:schemeClr val="tx1"/>
                </a:solidFill>
              </a:rPr>
              <a:t>Ownership</a:t>
            </a:r>
            <a:r>
              <a:rPr lang="it-IT" sz="1600" dirty="0">
                <a:solidFill>
                  <a:schemeClr val="tx1"/>
                </a:solidFill>
              </a:rPr>
              <a:t> Information</a:t>
            </a:r>
          </a:p>
          <a:p>
            <a:r>
              <a:rPr lang="it-IT" sz="1600" dirty="0">
                <a:solidFill>
                  <a:schemeClr val="tx1"/>
                </a:solidFill>
              </a:rPr>
              <a:t>Tax </a:t>
            </a:r>
            <a:r>
              <a:rPr lang="it-IT" sz="1600" dirty="0" err="1">
                <a:solidFill>
                  <a:schemeClr val="tx1"/>
                </a:solidFill>
              </a:rPr>
              <a:t>return</a:t>
            </a:r>
            <a:endParaRPr lang="it-IT" sz="1600" dirty="0">
              <a:solidFill>
                <a:schemeClr val="tx1"/>
              </a:solidFill>
            </a:endParaRPr>
          </a:p>
          <a:p>
            <a:r>
              <a:rPr lang="it-IT" sz="1600" dirty="0" err="1">
                <a:solidFill>
                  <a:schemeClr val="tx1"/>
                </a:solidFill>
              </a:rPr>
              <a:t>Bank</a:t>
            </a:r>
            <a:r>
              <a:rPr lang="it-IT" sz="1600" dirty="0">
                <a:solidFill>
                  <a:schemeClr val="tx1"/>
                </a:solidFill>
              </a:rPr>
              <a:t> Account</a:t>
            </a:r>
          </a:p>
          <a:p>
            <a:r>
              <a:rPr lang="it-IT" sz="1600" dirty="0">
                <a:solidFill>
                  <a:schemeClr val="tx1"/>
                </a:solidFill>
              </a:rPr>
              <a:t>Company Information</a:t>
            </a:r>
          </a:p>
          <a:p>
            <a:r>
              <a:rPr lang="it-IT" sz="1600" dirty="0">
                <a:solidFill>
                  <a:schemeClr val="tx1"/>
                </a:solidFill>
              </a:rPr>
              <a:t>Tax Database</a:t>
            </a:r>
          </a:p>
          <a:p>
            <a:r>
              <a:rPr lang="it-IT" sz="1600" dirty="0" err="1">
                <a:solidFill>
                  <a:schemeClr val="tx1"/>
                </a:solidFill>
              </a:rPr>
              <a:t>Criminal</a:t>
            </a:r>
            <a:r>
              <a:rPr lang="it-IT" sz="1600" dirty="0">
                <a:solidFill>
                  <a:schemeClr val="tx1"/>
                </a:solidFill>
              </a:rPr>
              <a:t> </a:t>
            </a:r>
            <a:r>
              <a:rPr lang="it-IT" sz="1600" dirty="0" err="1">
                <a:solidFill>
                  <a:schemeClr val="tx1"/>
                </a:solidFill>
              </a:rPr>
              <a:t>records</a:t>
            </a:r>
            <a:endParaRPr lang="it-IT" sz="1600" dirty="0">
              <a:solidFill>
                <a:schemeClr val="tx1"/>
              </a:solidFill>
            </a:endParaRPr>
          </a:p>
          <a:p>
            <a:r>
              <a:rPr lang="it-IT" sz="1600" dirty="0">
                <a:solidFill>
                  <a:schemeClr val="tx1"/>
                </a:solidFill>
              </a:rPr>
              <a:t>Balance </a:t>
            </a:r>
            <a:r>
              <a:rPr lang="it-IT" sz="1600" dirty="0" err="1">
                <a:solidFill>
                  <a:schemeClr val="tx1"/>
                </a:solidFill>
              </a:rPr>
              <a:t>sheet</a:t>
            </a:r>
            <a:endParaRPr lang="it-IT" sz="1600" dirty="0">
              <a:solidFill>
                <a:schemeClr val="tx1"/>
              </a:solidFill>
            </a:endParaRPr>
          </a:p>
          <a:p>
            <a:r>
              <a:rPr lang="it-IT" sz="1600" dirty="0" err="1">
                <a:solidFill>
                  <a:schemeClr val="tx1"/>
                </a:solidFill>
              </a:rPr>
              <a:t>Address</a:t>
            </a:r>
            <a:endParaRPr lang="it-IT" sz="1600" dirty="0">
              <a:solidFill>
                <a:schemeClr val="tx1"/>
              </a:solidFill>
            </a:endParaRPr>
          </a:p>
          <a:p>
            <a:r>
              <a:rPr lang="it-IT" sz="1600" dirty="0">
                <a:solidFill>
                  <a:schemeClr val="tx1"/>
                </a:solidFill>
              </a:rPr>
              <a:t>Telephone </a:t>
            </a:r>
            <a:r>
              <a:rPr lang="it-IT" sz="1600" dirty="0" err="1">
                <a:solidFill>
                  <a:schemeClr val="tx1"/>
                </a:solidFill>
              </a:rPr>
              <a:t>Number</a:t>
            </a:r>
            <a:endParaRPr lang="it-IT" sz="1600" dirty="0">
              <a:solidFill>
                <a:schemeClr val="tx1"/>
              </a:solidFill>
            </a:endParaRPr>
          </a:p>
          <a:p>
            <a:r>
              <a:rPr lang="it-IT" sz="1600" dirty="0">
                <a:solidFill>
                  <a:schemeClr val="tx1"/>
                </a:solidFill>
              </a:rPr>
              <a:t>Commercial </a:t>
            </a:r>
            <a:r>
              <a:rPr lang="it-IT" sz="1600" dirty="0" err="1">
                <a:solidFill>
                  <a:schemeClr val="tx1"/>
                </a:solidFill>
              </a:rPr>
              <a:t>Transaction</a:t>
            </a:r>
            <a:r>
              <a:rPr lang="it-IT" sz="1600" dirty="0">
                <a:solidFill>
                  <a:schemeClr val="tx1"/>
                </a:solidFill>
              </a:rPr>
              <a:t> </a:t>
            </a:r>
          </a:p>
          <a:p>
            <a:r>
              <a:rPr lang="it-IT" sz="1600" dirty="0" err="1">
                <a:solidFill>
                  <a:schemeClr val="tx1"/>
                </a:solidFill>
              </a:rPr>
              <a:t>Invoice</a:t>
            </a:r>
            <a:endParaRPr lang="it-IT" sz="1600" dirty="0">
              <a:solidFill>
                <a:schemeClr val="tx1"/>
              </a:solidFill>
            </a:endParaRPr>
          </a:p>
          <a:p>
            <a:r>
              <a:rPr lang="it-IT" sz="1600" dirty="0" err="1">
                <a:solidFill>
                  <a:schemeClr val="tx1"/>
                </a:solidFill>
              </a:rPr>
              <a:t>Movable</a:t>
            </a:r>
            <a:r>
              <a:rPr lang="it-IT" sz="1600" dirty="0">
                <a:solidFill>
                  <a:schemeClr val="tx1"/>
                </a:solidFill>
              </a:rPr>
              <a:t>/</a:t>
            </a:r>
            <a:r>
              <a:rPr lang="it-IT" sz="1600" dirty="0" err="1">
                <a:solidFill>
                  <a:schemeClr val="tx1"/>
                </a:solidFill>
              </a:rPr>
              <a:t>Immovable</a:t>
            </a:r>
            <a:r>
              <a:rPr lang="it-IT" sz="1600" dirty="0">
                <a:solidFill>
                  <a:schemeClr val="tx1"/>
                </a:solidFill>
              </a:rPr>
              <a:t> </a:t>
            </a:r>
            <a:r>
              <a:rPr lang="it-IT" sz="1600" dirty="0" err="1">
                <a:solidFill>
                  <a:schemeClr val="tx1"/>
                </a:solidFill>
              </a:rPr>
              <a:t>property</a:t>
            </a:r>
            <a:endParaRPr lang="it-IT" sz="1600" dirty="0">
              <a:solidFill>
                <a:schemeClr val="tx1"/>
              </a:solidFill>
            </a:endParaRPr>
          </a:p>
          <a:p>
            <a:r>
              <a:rPr lang="it-IT" sz="1600" dirty="0" err="1">
                <a:solidFill>
                  <a:schemeClr val="tx1"/>
                </a:solidFill>
              </a:rPr>
              <a:t>Cadastre</a:t>
            </a:r>
            <a:endParaRPr lang="it-IT" sz="1600" dirty="0">
              <a:solidFill>
                <a:schemeClr val="tx1"/>
              </a:solidFill>
            </a:endParaRPr>
          </a:p>
          <a:p>
            <a:r>
              <a:rPr lang="it-IT" sz="1600" dirty="0" err="1">
                <a:solidFill>
                  <a:schemeClr val="tx1"/>
                </a:solidFill>
              </a:rPr>
              <a:t>Cars</a:t>
            </a:r>
            <a:r>
              <a:rPr lang="it-IT" sz="1600" dirty="0">
                <a:solidFill>
                  <a:schemeClr val="tx1"/>
                </a:solidFill>
              </a:rPr>
              <a:t>/Boat/</a:t>
            </a:r>
            <a:r>
              <a:rPr lang="it-IT" sz="1600" dirty="0" err="1">
                <a:solidFill>
                  <a:schemeClr val="tx1"/>
                </a:solidFill>
              </a:rPr>
              <a:t>Planes</a:t>
            </a:r>
            <a:endParaRPr lang="it-IT" sz="1600" dirty="0">
              <a:solidFill>
                <a:schemeClr val="tx1"/>
              </a:solidFill>
            </a:endParaRPr>
          </a:p>
          <a:p>
            <a:r>
              <a:rPr lang="it-IT" sz="1600" dirty="0">
                <a:solidFill>
                  <a:schemeClr val="tx1"/>
                </a:solidFill>
              </a:rPr>
              <a:t>Police </a:t>
            </a:r>
            <a:r>
              <a:rPr lang="it-IT" sz="1600" dirty="0" err="1">
                <a:solidFill>
                  <a:schemeClr val="tx1"/>
                </a:solidFill>
              </a:rPr>
              <a:t>Border</a:t>
            </a:r>
            <a:r>
              <a:rPr lang="it-IT" sz="1600" dirty="0">
                <a:solidFill>
                  <a:schemeClr val="tx1"/>
                </a:solidFill>
              </a:rPr>
              <a:t> check (PNR)</a:t>
            </a:r>
          </a:p>
          <a:p>
            <a:r>
              <a:rPr lang="it-IT" sz="1600" dirty="0">
                <a:solidFill>
                  <a:schemeClr val="tx1"/>
                </a:solidFill>
              </a:rPr>
              <a:t>TIN/VRN</a:t>
            </a:r>
          </a:p>
          <a:p>
            <a:r>
              <a:rPr lang="it-IT" sz="1600" dirty="0" err="1">
                <a:solidFill>
                  <a:schemeClr val="tx1"/>
                </a:solidFill>
              </a:rPr>
              <a:t>STRs</a:t>
            </a:r>
            <a:endParaRPr lang="it-IT" sz="1600" dirty="0">
              <a:solidFill>
                <a:schemeClr val="tx1"/>
              </a:solidFill>
            </a:endParaRPr>
          </a:p>
        </p:txBody>
      </p:sp>
      <p:pic>
        <p:nvPicPr>
          <p:cNvPr id="5" name="Immagine 4"/>
          <p:cNvPicPr>
            <a:picLocks noChangeAspect="1"/>
          </p:cNvPicPr>
          <p:nvPr/>
        </p:nvPicPr>
        <p:blipFill>
          <a:blip r:embed="rId4"/>
          <a:stretch>
            <a:fillRect/>
          </a:stretch>
        </p:blipFill>
        <p:spPr>
          <a:xfrm>
            <a:off x="5068645" y="2377785"/>
            <a:ext cx="3086644" cy="1763797"/>
          </a:xfrm>
          <a:prstGeom prst="rect">
            <a:avLst/>
          </a:prstGeom>
        </p:spPr>
      </p:pic>
    </p:spTree>
    <p:extLst>
      <p:ext uri="{BB962C8B-B14F-4D97-AF65-F5344CB8AC3E}">
        <p14:creationId xmlns:p14="http://schemas.microsoft.com/office/powerpoint/2010/main" val="6236727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19100" y="17121"/>
            <a:ext cx="8610600" cy="533400"/>
          </a:xfrm>
        </p:spPr>
        <p:txBody>
          <a:bodyPr>
            <a:normAutofit fontScale="90000"/>
          </a:bodyPr>
          <a:lstStyle/>
          <a:p>
            <a:br>
              <a:rPr lang="it-IT" dirty="0"/>
            </a:br>
            <a:r>
              <a:rPr lang="it-IT" sz="2200" b="1" cap="small" dirty="0">
                <a:ln w="12700">
                  <a:solidFill>
                    <a:sysClr val="windowText" lastClr="000000"/>
                  </a:solidFill>
                </a:ln>
                <a:solidFill>
                  <a:schemeClr val="bg1"/>
                </a:solidFill>
                <a:latin typeface="Eras Demi ITC" panose="020B0805030504020804" pitchFamily="34" charset="0"/>
              </a:rPr>
              <a:t>National Legal and </a:t>
            </a:r>
            <a:r>
              <a:rPr lang="it-IT" sz="2200" b="1" cap="small" dirty="0" err="1">
                <a:ln w="12700">
                  <a:solidFill>
                    <a:sysClr val="windowText" lastClr="000000"/>
                  </a:solidFill>
                </a:ln>
                <a:solidFill>
                  <a:schemeClr val="bg1"/>
                </a:solidFill>
                <a:latin typeface="Eras Demi ITC" panose="020B0805030504020804" pitchFamily="34" charset="0"/>
              </a:rPr>
              <a:t>Regulatory</a:t>
            </a:r>
            <a:r>
              <a:rPr lang="it-IT" sz="2200" b="1" cap="small" dirty="0">
                <a:ln w="12700">
                  <a:solidFill>
                    <a:sysClr val="windowText" lastClr="000000"/>
                  </a:solidFill>
                </a:ln>
                <a:solidFill>
                  <a:schemeClr val="bg1"/>
                </a:solidFill>
                <a:latin typeface="Eras Demi ITC" panose="020B0805030504020804" pitchFamily="34" charset="0"/>
              </a:rPr>
              <a:t> Framework</a:t>
            </a:r>
            <a:br>
              <a:rPr lang="it-IT" sz="2200" b="1" cap="small" dirty="0">
                <a:ln w="12700">
                  <a:solidFill>
                    <a:sysClr val="windowText" lastClr="000000"/>
                  </a:solidFill>
                </a:ln>
                <a:solidFill>
                  <a:schemeClr val="bg1"/>
                </a:solidFill>
                <a:latin typeface="Eras Demi ITC" panose="020B0805030504020804" pitchFamily="34" charset="0"/>
              </a:rPr>
            </a:br>
            <a:r>
              <a:rPr lang="it-IT" sz="2200" b="1" cap="small" dirty="0" err="1">
                <a:ln w="12700">
                  <a:solidFill>
                    <a:sysClr val="windowText" lastClr="000000"/>
                  </a:solidFill>
                </a:ln>
                <a:solidFill>
                  <a:schemeClr val="bg1"/>
                </a:solidFill>
                <a:latin typeface="Eras Demi ITC" panose="020B0805030504020804" pitchFamily="34" charset="0"/>
              </a:rPr>
              <a:t>Powers</a:t>
            </a:r>
            <a:r>
              <a:rPr lang="it-IT" sz="2200" b="1" cap="small" dirty="0">
                <a:ln w="12700">
                  <a:solidFill>
                    <a:sysClr val="windowText" lastClr="000000"/>
                  </a:solidFill>
                </a:ln>
                <a:solidFill>
                  <a:schemeClr val="bg1"/>
                </a:solidFill>
                <a:latin typeface="Eras Demi ITC" panose="020B0805030504020804" pitchFamily="34" charset="0"/>
              </a:rPr>
              <a:t> </a:t>
            </a:r>
            <a:r>
              <a:rPr lang="it-IT" sz="2200" b="1" cap="small" dirty="0" err="1">
                <a:ln w="12700">
                  <a:solidFill>
                    <a:sysClr val="windowText" lastClr="000000"/>
                  </a:solidFill>
                </a:ln>
                <a:solidFill>
                  <a:schemeClr val="bg1"/>
                </a:solidFill>
                <a:latin typeface="Eras Demi ITC" panose="020B0805030504020804" pitchFamily="34" charset="0"/>
              </a:rPr>
              <a:t>Attribution</a:t>
            </a:r>
            <a:endParaRPr lang="it-IT" sz="2200" b="1" cap="small" dirty="0">
              <a:ln w="12700">
                <a:solidFill>
                  <a:sysClr val="windowText" lastClr="000000"/>
                </a:solidFill>
              </a:ln>
              <a:solidFill>
                <a:schemeClr val="bg1"/>
              </a:solidFill>
              <a:latin typeface="Eras Demi ITC" panose="020B0805030504020804" pitchFamily="34" charset="0"/>
            </a:endParaRPr>
          </a:p>
        </p:txBody>
      </p:sp>
      <p:sp>
        <p:nvSpPr>
          <p:cNvPr id="6" name="Segnaposto contenuto 5"/>
          <p:cNvSpPr>
            <a:spLocks noGrp="1"/>
          </p:cNvSpPr>
          <p:nvPr>
            <p:ph idx="1"/>
          </p:nvPr>
        </p:nvSpPr>
        <p:spPr>
          <a:xfrm>
            <a:off x="609600" y="1657350"/>
            <a:ext cx="8229600" cy="2949179"/>
          </a:xfrm>
        </p:spPr>
        <p:txBody>
          <a:bodyPr>
            <a:normAutofit/>
          </a:bodyPr>
          <a:lstStyle/>
          <a:p>
            <a:r>
              <a:rPr lang="it-IT" sz="2400" b="1" dirty="0">
                <a:solidFill>
                  <a:schemeClr val="tx1"/>
                </a:solidFill>
              </a:rPr>
              <a:t>Can I </a:t>
            </a:r>
            <a:r>
              <a:rPr lang="it-IT" sz="2400" b="1" dirty="0" err="1">
                <a:solidFill>
                  <a:schemeClr val="tx1"/>
                </a:solidFill>
              </a:rPr>
              <a:t>directly</a:t>
            </a:r>
            <a:r>
              <a:rPr lang="it-IT" sz="2400" b="1" dirty="0">
                <a:solidFill>
                  <a:schemeClr val="tx1"/>
                </a:solidFill>
              </a:rPr>
              <a:t> </a:t>
            </a:r>
            <a:r>
              <a:rPr lang="it-IT" sz="2400" b="1" dirty="0" err="1">
                <a:solidFill>
                  <a:schemeClr val="tx1"/>
                </a:solidFill>
              </a:rPr>
              <a:t>obtain</a:t>
            </a:r>
            <a:r>
              <a:rPr lang="it-IT" sz="2400" b="1" dirty="0">
                <a:solidFill>
                  <a:schemeClr val="tx1"/>
                </a:solidFill>
              </a:rPr>
              <a:t> the information?</a:t>
            </a:r>
          </a:p>
          <a:p>
            <a:r>
              <a:rPr lang="it-IT" sz="2400" b="1" dirty="0">
                <a:solidFill>
                  <a:schemeClr val="tx1"/>
                </a:solidFill>
              </a:rPr>
              <a:t>Do I </a:t>
            </a:r>
            <a:r>
              <a:rPr lang="it-IT" sz="2400" b="1" dirty="0" err="1">
                <a:solidFill>
                  <a:schemeClr val="tx1"/>
                </a:solidFill>
              </a:rPr>
              <a:t>need</a:t>
            </a:r>
            <a:r>
              <a:rPr lang="it-IT" sz="2400" b="1" dirty="0">
                <a:solidFill>
                  <a:schemeClr val="tx1"/>
                </a:solidFill>
              </a:rPr>
              <a:t> to </a:t>
            </a:r>
            <a:r>
              <a:rPr lang="it-IT" sz="2400" b="1" dirty="0" err="1">
                <a:solidFill>
                  <a:schemeClr val="tx1"/>
                </a:solidFill>
              </a:rPr>
              <a:t>request</a:t>
            </a:r>
            <a:r>
              <a:rPr lang="it-IT" sz="2400" b="1" dirty="0">
                <a:solidFill>
                  <a:schemeClr val="tx1"/>
                </a:solidFill>
              </a:rPr>
              <a:t> the information </a:t>
            </a:r>
            <a:r>
              <a:rPr lang="it-IT" sz="2400" b="1" dirty="0" err="1">
                <a:solidFill>
                  <a:schemeClr val="tx1"/>
                </a:solidFill>
              </a:rPr>
              <a:t>through</a:t>
            </a:r>
            <a:r>
              <a:rPr lang="it-IT" sz="2400" b="1" dirty="0">
                <a:solidFill>
                  <a:schemeClr val="tx1"/>
                </a:solidFill>
              </a:rPr>
              <a:t> </a:t>
            </a:r>
            <a:r>
              <a:rPr lang="it-IT" sz="2400" b="1" dirty="0" err="1">
                <a:solidFill>
                  <a:schemeClr val="tx1"/>
                </a:solidFill>
              </a:rPr>
              <a:t>another</a:t>
            </a:r>
            <a:r>
              <a:rPr lang="it-IT" sz="2400" b="1" dirty="0">
                <a:solidFill>
                  <a:schemeClr val="tx1"/>
                </a:solidFill>
              </a:rPr>
              <a:t> Agency/Authority?</a:t>
            </a:r>
          </a:p>
          <a:p>
            <a:r>
              <a:rPr lang="it-IT" sz="2400" b="1" dirty="0" err="1">
                <a:solidFill>
                  <a:schemeClr val="tx1"/>
                </a:solidFill>
              </a:rPr>
              <a:t>Is</a:t>
            </a:r>
            <a:r>
              <a:rPr lang="it-IT" sz="2400" b="1" dirty="0">
                <a:solidFill>
                  <a:schemeClr val="tx1"/>
                </a:solidFill>
              </a:rPr>
              <a:t> the coordination </a:t>
            </a:r>
            <a:r>
              <a:rPr lang="it-IT" sz="2400" b="1" dirty="0" err="1">
                <a:solidFill>
                  <a:schemeClr val="tx1"/>
                </a:solidFill>
              </a:rPr>
              <a:t>among</a:t>
            </a:r>
            <a:r>
              <a:rPr lang="it-IT" sz="2400" b="1" dirty="0">
                <a:solidFill>
                  <a:schemeClr val="tx1"/>
                </a:solidFill>
              </a:rPr>
              <a:t> the </a:t>
            </a:r>
            <a:r>
              <a:rPr lang="it-IT" sz="2400" b="1" dirty="0" err="1">
                <a:solidFill>
                  <a:schemeClr val="tx1"/>
                </a:solidFill>
              </a:rPr>
              <a:t>different</a:t>
            </a:r>
            <a:r>
              <a:rPr lang="it-IT" sz="2400" b="1" dirty="0">
                <a:solidFill>
                  <a:schemeClr val="tx1"/>
                </a:solidFill>
              </a:rPr>
              <a:t> </a:t>
            </a:r>
            <a:r>
              <a:rPr lang="it-IT" sz="2400" b="1" dirty="0" err="1">
                <a:solidFill>
                  <a:schemeClr val="tx1"/>
                </a:solidFill>
              </a:rPr>
              <a:t>involved</a:t>
            </a:r>
            <a:r>
              <a:rPr lang="it-IT" sz="2400" b="1" dirty="0">
                <a:solidFill>
                  <a:schemeClr val="tx1"/>
                </a:solidFill>
              </a:rPr>
              <a:t> </a:t>
            </a:r>
            <a:r>
              <a:rPr lang="it-IT" sz="2400" b="1" dirty="0" err="1">
                <a:solidFill>
                  <a:schemeClr val="tx1"/>
                </a:solidFill>
              </a:rPr>
              <a:t>bodies</a:t>
            </a:r>
            <a:r>
              <a:rPr lang="it-IT" sz="2400" b="1" dirty="0">
                <a:solidFill>
                  <a:schemeClr val="tx1"/>
                </a:solidFill>
              </a:rPr>
              <a:t> in </a:t>
            </a:r>
            <a:r>
              <a:rPr lang="it-IT" sz="2400" b="1" dirty="0" err="1">
                <a:solidFill>
                  <a:schemeClr val="tx1"/>
                </a:solidFill>
              </a:rPr>
              <a:t>place</a:t>
            </a:r>
            <a:r>
              <a:rPr lang="it-IT" sz="2400" b="1" dirty="0">
                <a:solidFill>
                  <a:schemeClr val="tx1"/>
                </a:solidFill>
              </a:rPr>
              <a:t>/ </a:t>
            </a:r>
            <a:r>
              <a:rPr lang="it-IT" sz="2400" b="1" dirty="0" err="1">
                <a:solidFill>
                  <a:schemeClr val="tx1"/>
                </a:solidFill>
              </a:rPr>
              <a:t>functioning</a:t>
            </a:r>
            <a:r>
              <a:rPr lang="it-IT" sz="2400" b="1" dirty="0">
                <a:solidFill>
                  <a:schemeClr val="tx1"/>
                </a:solidFill>
              </a:rPr>
              <a:t>?</a:t>
            </a:r>
          </a:p>
          <a:p>
            <a:endParaRPr lang="it-IT" sz="2000" b="1" dirty="0">
              <a:solidFill>
                <a:schemeClr val="tx1"/>
              </a:solidFill>
            </a:endParaRPr>
          </a:p>
          <a:p>
            <a:endParaRPr lang="it-IT" sz="2000" b="1" dirty="0">
              <a:solidFill>
                <a:schemeClr val="tx1"/>
              </a:solidFill>
            </a:endParaRPr>
          </a:p>
        </p:txBody>
      </p:sp>
      <p:sp>
        <p:nvSpPr>
          <p:cNvPr id="4" name="Segnaposto numero diapositiva 3"/>
          <p:cNvSpPr>
            <a:spLocks noGrp="1"/>
          </p:cNvSpPr>
          <p:nvPr>
            <p:ph type="sldNum" sz="quarter" idx="12"/>
          </p:nvPr>
        </p:nvSpPr>
        <p:spPr/>
        <p:txBody>
          <a:bodyPr/>
          <a:lstStyle/>
          <a:p>
            <a:fld id="{944DE186-3112-4AB8-AF78-FDBC8ACE92CB}" type="slidenum">
              <a:rPr lang="en-US" smtClean="0"/>
              <a:pPr/>
              <a:t>11</a:t>
            </a:fld>
            <a:endParaRPr lang="en-US"/>
          </a:p>
        </p:txBody>
      </p:sp>
      <p:cxnSp>
        <p:nvCxnSpPr>
          <p:cNvPr id="7"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8" name="Immagine 7">
            <a:extLst>
              <a:ext uri="{FF2B5EF4-FFF2-40B4-BE49-F238E27FC236}">
                <a16:creationId xmlns:a16="http://schemas.microsoft.com/office/drawing/2014/main" id="{04230E32-3C80-4093-8DDD-77CC3ABA4D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2017817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a:xfrm>
            <a:off x="419100" y="17121"/>
            <a:ext cx="8610600" cy="533400"/>
          </a:xfrm>
        </p:spPr>
        <p:txBody>
          <a:bodyPr>
            <a:normAutofit fontScale="90000"/>
          </a:bodyPr>
          <a:lstStyle/>
          <a:p>
            <a:br>
              <a:rPr lang="it-IT" dirty="0"/>
            </a:br>
            <a:r>
              <a:rPr lang="it-IT" sz="2200" b="1" cap="small" dirty="0">
                <a:ln w="12700">
                  <a:solidFill>
                    <a:sysClr val="windowText" lastClr="000000"/>
                  </a:solidFill>
                </a:ln>
                <a:solidFill>
                  <a:schemeClr val="bg1"/>
                </a:solidFill>
                <a:latin typeface="Eras Demi ITC" panose="020B0805030504020804" pitchFamily="34" charset="0"/>
              </a:rPr>
              <a:t>National Legal and </a:t>
            </a:r>
            <a:r>
              <a:rPr lang="it-IT" sz="2200" b="1" cap="small" dirty="0" err="1">
                <a:ln w="12700">
                  <a:solidFill>
                    <a:sysClr val="windowText" lastClr="000000"/>
                  </a:solidFill>
                </a:ln>
                <a:solidFill>
                  <a:schemeClr val="bg1"/>
                </a:solidFill>
                <a:latin typeface="Eras Demi ITC" panose="020B0805030504020804" pitchFamily="34" charset="0"/>
              </a:rPr>
              <a:t>Regulatory</a:t>
            </a:r>
            <a:r>
              <a:rPr lang="it-IT" sz="2200" b="1" cap="small" dirty="0">
                <a:ln w="12700">
                  <a:solidFill>
                    <a:sysClr val="windowText" lastClr="000000"/>
                  </a:solidFill>
                </a:ln>
                <a:solidFill>
                  <a:schemeClr val="bg1"/>
                </a:solidFill>
                <a:latin typeface="Eras Demi ITC" panose="020B0805030504020804" pitchFamily="34" charset="0"/>
              </a:rPr>
              <a:t> Framework</a:t>
            </a:r>
            <a:br>
              <a:rPr lang="it-IT" sz="2200" b="1" cap="small" dirty="0">
                <a:ln w="12700">
                  <a:solidFill>
                    <a:sysClr val="windowText" lastClr="000000"/>
                  </a:solidFill>
                </a:ln>
                <a:solidFill>
                  <a:schemeClr val="bg1"/>
                </a:solidFill>
                <a:latin typeface="Eras Demi ITC" panose="020B0805030504020804" pitchFamily="34" charset="0"/>
              </a:rPr>
            </a:br>
            <a:r>
              <a:rPr lang="it-IT" sz="2200" b="1" cap="small" dirty="0" err="1">
                <a:ln w="12700">
                  <a:solidFill>
                    <a:sysClr val="windowText" lastClr="000000"/>
                  </a:solidFill>
                </a:ln>
                <a:solidFill>
                  <a:schemeClr val="bg1"/>
                </a:solidFill>
                <a:latin typeface="Eras Demi ITC" panose="020B0805030504020804" pitchFamily="34" charset="0"/>
              </a:rPr>
              <a:t>Powers</a:t>
            </a:r>
            <a:r>
              <a:rPr lang="it-IT" sz="2200" b="1" cap="small" dirty="0">
                <a:ln w="12700">
                  <a:solidFill>
                    <a:sysClr val="windowText" lastClr="000000"/>
                  </a:solidFill>
                </a:ln>
                <a:solidFill>
                  <a:schemeClr val="bg1"/>
                </a:solidFill>
                <a:latin typeface="Eras Demi ITC" panose="020B0805030504020804" pitchFamily="34" charset="0"/>
              </a:rPr>
              <a:t> </a:t>
            </a:r>
            <a:r>
              <a:rPr lang="it-IT" sz="2200" b="1" cap="small" dirty="0" err="1">
                <a:ln w="12700">
                  <a:solidFill>
                    <a:sysClr val="windowText" lastClr="000000"/>
                  </a:solidFill>
                </a:ln>
                <a:solidFill>
                  <a:schemeClr val="bg1"/>
                </a:solidFill>
                <a:latin typeface="Eras Demi ITC" panose="020B0805030504020804" pitchFamily="34" charset="0"/>
              </a:rPr>
              <a:t>Attribution</a:t>
            </a:r>
            <a:endParaRPr lang="it-IT" sz="2200" b="1" cap="small" dirty="0">
              <a:ln w="12700">
                <a:solidFill>
                  <a:sysClr val="windowText" lastClr="000000"/>
                </a:solidFill>
              </a:ln>
              <a:solidFill>
                <a:schemeClr val="bg1"/>
              </a:solidFill>
              <a:latin typeface="Eras Demi ITC" panose="020B0805030504020804" pitchFamily="34" charset="0"/>
            </a:endParaRPr>
          </a:p>
        </p:txBody>
      </p:sp>
      <p:sp>
        <p:nvSpPr>
          <p:cNvPr id="6" name="Segnaposto contenuto 5"/>
          <p:cNvSpPr>
            <a:spLocks noGrp="1"/>
          </p:cNvSpPr>
          <p:nvPr>
            <p:ph idx="1"/>
          </p:nvPr>
        </p:nvSpPr>
        <p:spPr>
          <a:xfrm>
            <a:off x="609600" y="1657350"/>
            <a:ext cx="8229600" cy="2949179"/>
          </a:xfrm>
        </p:spPr>
        <p:txBody>
          <a:bodyPr>
            <a:normAutofit/>
          </a:bodyPr>
          <a:lstStyle/>
          <a:p>
            <a:r>
              <a:rPr lang="it-IT" sz="2400" b="1" dirty="0">
                <a:solidFill>
                  <a:schemeClr val="tx1"/>
                </a:solidFill>
              </a:rPr>
              <a:t>The </a:t>
            </a:r>
            <a:r>
              <a:rPr lang="it-IT" sz="2400" b="1" dirty="0" err="1">
                <a:solidFill>
                  <a:schemeClr val="tx1"/>
                </a:solidFill>
              </a:rPr>
              <a:t>regulatory</a:t>
            </a:r>
            <a:r>
              <a:rPr lang="it-IT" sz="2400" b="1" dirty="0">
                <a:solidFill>
                  <a:schemeClr val="tx1"/>
                </a:solidFill>
              </a:rPr>
              <a:t> </a:t>
            </a:r>
            <a:r>
              <a:rPr lang="it-IT" sz="2400" b="1" dirty="0" err="1">
                <a:solidFill>
                  <a:schemeClr val="tx1"/>
                </a:solidFill>
              </a:rPr>
              <a:t>asymmetry</a:t>
            </a:r>
            <a:r>
              <a:rPr lang="it-IT" sz="2400" b="1" dirty="0">
                <a:solidFill>
                  <a:schemeClr val="tx1"/>
                </a:solidFill>
              </a:rPr>
              <a:t> </a:t>
            </a:r>
            <a:r>
              <a:rPr lang="it-IT" sz="2400" b="1" dirty="0" err="1">
                <a:solidFill>
                  <a:schemeClr val="tx1"/>
                </a:solidFill>
              </a:rPr>
              <a:t>problem</a:t>
            </a:r>
            <a:endParaRPr lang="it-IT" sz="2400" b="1" dirty="0">
              <a:solidFill>
                <a:schemeClr val="tx1"/>
              </a:solidFill>
            </a:endParaRPr>
          </a:p>
          <a:p>
            <a:endParaRPr lang="it-IT" sz="2400" b="1" dirty="0">
              <a:solidFill>
                <a:schemeClr val="tx1"/>
              </a:solidFill>
            </a:endParaRPr>
          </a:p>
          <a:p>
            <a:r>
              <a:rPr lang="it-IT" sz="2400" b="1" dirty="0">
                <a:solidFill>
                  <a:schemeClr val="tx1"/>
                </a:solidFill>
              </a:rPr>
              <a:t>The </a:t>
            </a:r>
            <a:r>
              <a:rPr lang="it-IT" sz="2400" b="1" dirty="0" err="1">
                <a:solidFill>
                  <a:schemeClr val="tx1"/>
                </a:solidFill>
              </a:rPr>
              <a:t>reciprocity</a:t>
            </a:r>
            <a:endParaRPr lang="it-IT" sz="2400" b="1" dirty="0">
              <a:solidFill>
                <a:schemeClr val="tx1"/>
              </a:solidFill>
            </a:endParaRPr>
          </a:p>
          <a:p>
            <a:endParaRPr lang="it-IT" sz="2000" b="1" dirty="0">
              <a:solidFill>
                <a:schemeClr val="tx1"/>
              </a:solidFill>
            </a:endParaRPr>
          </a:p>
          <a:p>
            <a:endParaRPr lang="it-IT" sz="2000" b="1" dirty="0">
              <a:solidFill>
                <a:schemeClr val="tx1"/>
              </a:solidFill>
            </a:endParaRPr>
          </a:p>
        </p:txBody>
      </p:sp>
      <p:sp>
        <p:nvSpPr>
          <p:cNvPr id="4" name="Segnaposto numero diapositiva 3"/>
          <p:cNvSpPr>
            <a:spLocks noGrp="1"/>
          </p:cNvSpPr>
          <p:nvPr>
            <p:ph type="sldNum" sz="quarter" idx="12"/>
          </p:nvPr>
        </p:nvSpPr>
        <p:spPr/>
        <p:txBody>
          <a:bodyPr/>
          <a:lstStyle/>
          <a:p>
            <a:fld id="{944DE186-3112-4AB8-AF78-FDBC8ACE92CB}" type="slidenum">
              <a:rPr lang="en-US" smtClean="0"/>
              <a:pPr/>
              <a:t>12</a:t>
            </a:fld>
            <a:endParaRPr lang="en-US"/>
          </a:p>
        </p:txBody>
      </p:sp>
      <p:cxnSp>
        <p:nvCxnSpPr>
          <p:cNvPr id="7"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8" name="Immagine 7">
            <a:extLst>
              <a:ext uri="{FF2B5EF4-FFF2-40B4-BE49-F238E27FC236}">
                <a16:creationId xmlns:a16="http://schemas.microsoft.com/office/drawing/2014/main" id="{04230E32-3C80-4093-8DDD-77CC3ABA4D2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312386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8" name="Title 1"/>
          <p:cNvSpPr txBox="1">
            <a:spLocks/>
          </p:cNvSpPr>
          <p:nvPr/>
        </p:nvSpPr>
        <p:spPr>
          <a:xfrm>
            <a:off x="2140682" y="0"/>
            <a:ext cx="6393717"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endParaRPr lang="it-IT" sz="2700" b="1" cap="small" dirty="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3" name="Segnaposto numero diapositiva 2"/>
          <p:cNvSpPr>
            <a:spLocks noGrp="1"/>
          </p:cNvSpPr>
          <p:nvPr>
            <p:ph type="sldNum" sz="quarter" idx="12"/>
          </p:nvPr>
        </p:nvSpPr>
        <p:spPr/>
        <p:txBody>
          <a:bodyPr/>
          <a:lstStyle/>
          <a:p>
            <a:fld id="{944DE186-3112-4AB8-AF78-FDBC8ACE92CB}" type="slidenum">
              <a:rPr lang="en-US" smtClean="0"/>
              <a:pPr/>
              <a:t>13</a:t>
            </a:fld>
            <a:endParaRPr lang="en-US"/>
          </a:p>
        </p:txBody>
      </p:sp>
      <p:sp>
        <p:nvSpPr>
          <p:cNvPr id="11" name="Title 1"/>
          <p:cNvSpPr txBox="1">
            <a:spLocks/>
          </p:cNvSpPr>
          <p:nvPr/>
        </p:nvSpPr>
        <p:spPr>
          <a:xfrm>
            <a:off x="1447800" y="81591"/>
            <a:ext cx="6384258" cy="842896"/>
          </a:xfrm>
          <a:prstGeom prst="rect">
            <a:avLst/>
          </a:prstGeom>
        </p:spPr>
        <p:txBody>
          <a:bodyPr vert="horz" lIns="91440" tIns="45720" rIns="91440" bIns="45720" rtlCol="0" anchor="ctr">
            <a:normAutofit lnSpcReduction="10000"/>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r>
              <a:rPr lang="it-IT" sz="2700" b="1" cap="small" dirty="0" err="1">
                <a:solidFill>
                  <a:schemeClr val="bg1"/>
                </a:solidFill>
                <a:latin typeface="Eras Demi ITC" panose="020B0805030504020804" pitchFamily="34" charset="0"/>
              </a:rPr>
              <a:t>Let’s</a:t>
            </a:r>
            <a:r>
              <a:rPr lang="it-IT" sz="2700" b="1" cap="small" dirty="0">
                <a:solidFill>
                  <a:schemeClr val="bg1"/>
                </a:solidFill>
                <a:latin typeface="Eras Demi ITC" panose="020B0805030504020804" pitchFamily="34" charset="0"/>
              </a:rPr>
              <a:t> check </a:t>
            </a:r>
            <a:r>
              <a:rPr lang="it-IT" sz="2700" b="1" cap="small" dirty="0" err="1">
                <a:solidFill>
                  <a:schemeClr val="bg1"/>
                </a:solidFill>
                <a:latin typeface="Eras Demi ITC" panose="020B0805030504020804" pitchFamily="34" charset="0"/>
              </a:rPr>
              <a:t>your</a:t>
            </a:r>
            <a:r>
              <a:rPr lang="it-IT" sz="2700" b="1" cap="small" dirty="0">
                <a:solidFill>
                  <a:schemeClr val="bg1"/>
                </a:solidFill>
                <a:latin typeface="Eras Demi ITC" panose="020B0805030504020804" pitchFamily="34" charset="0"/>
              </a:rPr>
              <a:t> </a:t>
            </a:r>
            <a:r>
              <a:rPr lang="it-IT" sz="2700" b="1" cap="small" dirty="0" err="1">
                <a:solidFill>
                  <a:schemeClr val="bg1"/>
                </a:solidFill>
                <a:latin typeface="Eras Demi ITC" panose="020B0805030504020804" pitchFamily="34" charset="0"/>
              </a:rPr>
              <a:t>knowledge</a:t>
            </a:r>
            <a:r>
              <a:rPr lang="it-IT" sz="2700" b="1" cap="small" dirty="0">
                <a:solidFill>
                  <a:schemeClr val="bg1"/>
                </a:solidFill>
                <a:latin typeface="Eras Demi ITC" panose="020B0805030504020804" pitchFamily="34" charset="0"/>
              </a:rPr>
              <a:t> on  </a:t>
            </a:r>
            <a:r>
              <a:rPr lang="it-IT" sz="2700" b="1" cap="small" dirty="0" err="1">
                <a:solidFill>
                  <a:schemeClr val="bg1"/>
                </a:solidFill>
                <a:latin typeface="Eras Demi ITC" panose="020B0805030504020804" pitchFamily="34" charset="0"/>
              </a:rPr>
              <a:t>international</a:t>
            </a:r>
            <a:r>
              <a:rPr lang="it-IT" sz="2700" b="1" cap="small" dirty="0">
                <a:solidFill>
                  <a:schemeClr val="bg1"/>
                </a:solidFill>
                <a:latin typeface="Eras Demi ITC" panose="020B0805030504020804" pitchFamily="34" charset="0"/>
              </a:rPr>
              <a:t> </a:t>
            </a:r>
            <a:r>
              <a:rPr lang="it-IT" sz="2700" b="1" cap="small" dirty="0" err="1">
                <a:solidFill>
                  <a:schemeClr val="bg1"/>
                </a:solidFill>
                <a:latin typeface="Eras Demi ITC" panose="020B0805030504020804" pitchFamily="34" charset="0"/>
              </a:rPr>
              <a:t>cooperation</a:t>
            </a:r>
            <a:endParaRPr lang="it-IT" sz="2700" b="1" cap="small" dirty="0">
              <a:solidFill>
                <a:schemeClr val="bg1"/>
              </a:solidFill>
              <a:latin typeface="Eras Demi ITC" panose="020B0805030504020804" pitchFamily="34" charset="0"/>
            </a:endParaRPr>
          </a:p>
        </p:txBody>
      </p:sp>
      <p:sp>
        <p:nvSpPr>
          <p:cNvPr id="15" name="Titolo 3"/>
          <p:cNvSpPr txBox="1">
            <a:spLocks/>
          </p:cNvSpPr>
          <p:nvPr/>
        </p:nvSpPr>
        <p:spPr>
          <a:xfrm>
            <a:off x="1371600" y="1276350"/>
            <a:ext cx="7029726" cy="1056680"/>
          </a:xfrm>
          <a:prstGeom prst="rect">
            <a:avLst/>
          </a:prstGeom>
        </p:spPr>
        <p:txBody>
          <a:bodyPr vert="horz" lIns="91440" tIns="45720" rIns="91440" bIns="45720" rtlCol="0" anchor="b">
            <a:normAutofit/>
          </a:bodyPr>
          <a:lstStyle>
            <a:lvl1pPr algn="l" defTabSz="914400" rtl="0" eaLnBrk="1" latinLnBrk="0" hangingPunct="1">
              <a:spcBef>
                <a:spcPct val="0"/>
              </a:spcBef>
              <a:buNone/>
              <a:defRPr sz="2000" b="1" kern="1200">
                <a:ln w="3175">
                  <a:solidFill>
                    <a:sysClr val="windowText" lastClr="000000"/>
                  </a:solidFill>
                </a:ln>
                <a:solidFill>
                  <a:schemeClr val="bg1">
                    <a:lumMod val="95000"/>
                  </a:schemeClr>
                </a:solidFill>
                <a:latin typeface="+mj-lt"/>
                <a:ea typeface="+mj-ea"/>
                <a:cs typeface="+mj-cs"/>
              </a:defRPr>
            </a:lvl1pPr>
          </a:lstStyle>
          <a:p>
            <a:pPr algn="ctr"/>
            <a:r>
              <a:rPr lang="it-IT" dirty="0" err="1"/>
              <a:t>Name</a:t>
            </a:r>
            <a:r>
              <a:rPr lang="it-IT" dirty="0"/>
              <a:t> </a:t>
            </a:r>
            <a:r>
              <a:rPr lang="it-IT" dirty="0" err="1"/>
              <a:t>how</a:t>
            </a:r>
            <a:r>
              <a:rPr lang="it-IT" dirty="0"/>
              <a:t> </a:t>
            </a:r>
            <a:r>
              <a:rPr lang="it-IT" dirty="0" err="1"/>
              <a:t>many</a:t>
            </a:r>
            <a:r>
              <a:rPr lang="it-IT" dirty="0"/>
              <a:t> ways </a:t>
            </a:r>
            <a:r>
              <a:rPr lang="it-IT" dirty="0" err="1"/>
              <a:t>as</a:t>
            </a:r>
            <a:r>
              <a:rPr lang="it-IT" dirty="0"/>
              <a:t> </a:t>
            </a:r>
            <a:r>
              <a:rPr lang="it-IT" dirty="0" err="1"/>
              <a:t>you</a:t>
            </a:r>
            <a:r>
              <a:rPr lang="it-IT" dirty="0"/>
              <a:t> can to </a:t>
            </a:r>
            <a:r>
              <a:rPr lang="it-IT" dirty="0" err="1"/>
              <a:t>obtain</a:t>
            </a:r>
            <a:r>
              <a:rPr lang="it-IT" dirty="0"/>
              <a:t> </a:t>
            </a:r>
            <a:r>
              <a:rPr lang="it-IT" dirty="0">
                <a:solidFill>
                  <a:srgbClr val="FFFF00"/>
                </a:solidFill>
              </a:rPr>
              <a:t>banking information </a:t>
            </a:r>
            <a:r>
              <a:rPr lang="it-IT" dirty="0"/>
              <a:t>from a </a:t>
            </a:r>
            <a:r>
              <a:rPr lang="it-IT" dirty="0" err="1"/>
              <a:t>foreign</a:t>
            </a:r>
            <a:r>
              <a:rPr lang="it-IT" dirty="0"/>
              <a:t> </a:t>
            </a:r>
            <a:r>
              <a:rPr lang="it-IT" dirty="0" err="1"/>
              <a:t>jurisdiction</a:t>
            </a:r>
            <a:endParaRPr lang="it-IT" dirty="0"/>
          </a:p>
        </p:txBody>
      </p:sp>
      <p:pic>
        <p:nvPicPr>
          <p:cNvPr id="12" name="Immagine 11"/>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6409268" y="3165812"/>
            <a:ext cx="2340630" cy="1647804"/>
          </a:xfrm>
          <a:prstGeom prst="rect">
            <a:avLst/>
          </a:prstGeom>
        </p:spPr>
      </p:pic>
      <p:pic>
        <p:nvPicPr>
          <p:cNvPr id="16" name="Immagine 15"/>
          <p:cNvPicPr>
            <a:picLocks noChangeAspect="1"/>
          </p:cNvPicPr>
          <p:nvPr/>
        </p:nvPicPr>
        <p:blipFill>
          <a:blip r:embed="rId6"/>
          <a:stretch>
            <a:fillRect/>
          </a:stretch>
        </p:blipFill>
        <p:spPr>
          <a:xfrm>
            <a:off x="952364" y="3165812"/>
            <a:ext cx="2376636" cy="1467478"/>
          </a:xfrm>
          <a:prstGeom prst="rect">
            <a:avLst/>
          </a:prstGeom>
        </p:spPr>
      </p:pic>
    </p:spTree>
    <p:extLst>
      <p:ext uri="{BB962C8B-B14F-4D97-AF65-F5344CB8AC3E}">
        <p14:creationId xmlns:p14="http://schemas.microsoft.com/office/powerpoint/2010/main" val="66194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38400" y="2495550"/>
            <a:ext cx="6477000" cy="708422"/>
          </a:xfrm>
        </p:spPr>
        <p:txBody>
          <a:bodyPr>
            <a:normAutofit/>
          </a:bodyPr>
          <a:lstStyle/>
          <a:p>
            <a:r>
              <a:rPr lang="it-IT" dirty="0"/>
              <a:t>The Intelligence Cooperation</a:t>
            </a:r>
          </a:p>
        </p:txBody>
      </p:sp>
      <p:sp>
        <p:nvSpPr>
          <p:cNvPr id="4" name="Segnaposto numero diapositiva 3"/>
          <p:cNvSpPr>
            <a:spLocks noGrp="1"/>
          </p:cNvSpPr>
          <p:nvPr>
            <p:ph type="sldNum" sz="quarter" idx="12"/>
          </p:nvPr>
        </p:nvSpPr>
        <p:spPr/>
        <p:txBody>
          <a:bodyPr/>
          <a:lstStyle/>
          <a:p>
            <a:fld id="{944DE186-3112-4AB8-AF78-FDBC8ACE92CB}" type="slidenum">
              <a:rPr lang="en-US" smtClean="0"/>
              <a:t>14</a:t>
            </a:fld>
            <a:endParaRPr lang="en-US"/>
          </a:p>
        </p:txBody>
      </p:sp>
      <p:graphicFrame>
        <p:nvGraphicFramePr>
          <p:cNvPr id="5" name="Segnaposto contenuto 9"/>
          <p:cNvGraphicFramePr>
            <a:graphicFrameLocks/>
          </p:cNvGraphicFramePr>
          <p:nvPr>
            <p:extLst>
              <p:ext uri="{D42A27DB-BD31-4B8C-83A1-F6EECF244321}">
                <p14:modId xmlns:p14="http://schemas.microsoft.com/office/powerpoint/2010/main" val="37056859"/>
              </p:ext>
            </p:extLst>
          </p:nvPr>
        </p:nvGraphicFramePr>
        <p:xfrm>
          <a:off x="6781800" y="209550"/>
          <a:ext cx="2057400" cy="2048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877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1"/>
          </p:nvPr>
        </p:nvSpPr>
        <p:spPr/>
        <p:txBody>
          <a:bodyPr/>
          <a:lstStyle/>
          <a:p>
            <a:fld id="{81582BD6-FC20-4557-852B-8433F8572D30}" type="slidenum">
              <a:rPr lang="en-US" smtClean="0"/>
              <a:pPr/>
              <a:t>15</a:t>
            </a:fld>
            <a:endParaRPr lang="en-US" dirty="0"/>
          </a:p>
        </p:txBody>
      </p:sp>
      <p:pic>
        <p:nvPicPr>
          <p:cNvPr id="11" name="Segnaposto contenuto 10"/>
          <p:cNvPicPr>
            <a:picLocks noGrp="1" noChangeAspect="1"/>
          </p:cNvPicPr>
          <p:nvPr>
            <p:ph sz="half" idx="16"/>
          </p:nvPr>
        </p:nvPicPr>
        <p:blipFill>
          <a:blip r:embed="rId2"/>
          <a:stretch>
            <a:fillRect/>
          </a:stretch>
        </p:blipFill>
        <p:spPr>
          <a:xfrm>
            <a:off x="2965450" y="1085850"/>
            <a:ext cx="1765300" cy="1765300"/>
          </a:xfrm>
          <a:prstGeom prst="rect">
            <a:avLst/>
          </a:prstGeom>
        </p:spPr>
      </p:pic>
      <p:sp>
        <p:nvSpPr>
          <p:cNvPr id="7" name="Titolo 6"/>
          <p:cNvSpPr>
            <a:spLocks noGrp="1"/>
          </p:cNvSpPr>
          <p:nvPr>
            <p:ph type="title"/>
          </p:nvPr>
        </p:nvSpPr>
        <p:spPr>
          <a:xfrm>
            <a:off x="2438400" y="-30743"/>
            <a:ext cx="6477000" cy="708422"/>
          </a:xfrm>
        </p:spPr>
        <p:txBody>
          <a:bodyPr>
            <a:normAutofit/>
          </a:bodyPr>
          <a:lstStyle/>
          <a:p>
            <a:r>
              <a:rPr lang="it-IT" sz="2800" dirty="0" err="1"/>
              <a:t>What</a:t>
            </a:r>
            <a:r>
              <a:rPr lang="it-IT" sz="2800" dirty="0"/>
              <a:t> </a:t>
            </a:r>
            <a:r>
              <a:rPr lang="it-IT" sz="2800" dirty="0" err="1"/>
              <a:t>is</a:t>
            </a:r>
            <a:r>
              <a:rPr lang="it-IT" sz="2800" dirty="0"/>
              <a:t> the Intelligence?</a:t>
            </a:r>
          </a:p>
        </p:txBody>
      </p:sp>
      <p:sp>
        <p:nvSpPr>
          <p:cNvPr id="12" name="Titolo 6"/>
          <p:cNvSpPr txBox="1">
            <a:spLocks/>
          </p:cNvSpPr>
          <p:nvPr/>
        </p:nvSpPr>
        <p:spPr>
          <a:xfrm>
            <a:off x="4038600" y="4436233"/>
            <a:ext cx="6477000" cy="70842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a:solidFill>
                    <a:sysClr val="windowText" lastClr="000000"/>
                  </a:solidFill>
                </a:ln>
                <a:solidFill>
                  <a:schemeClr val="accent1">
                    <a:lumMod val="60000"/>
                    <a:lumOff val="40000"/>
                  </a:schemeClr>
                </a:solidFill>
                <a:latin typeface="+mj-lt"/>
                <a:ea typeface="+mj-ea"/>
                <a:cs typeface="+mj-cs"/>
              </a:defRPr>
            </a:lvl1pPr>
          </a:lstStyle>
          <a:p>
            <a:r>
              <a:rPr lang="it-IT" sz="2800" dirty="0">
                <a:solidFill>
                  <a:schemeClr val="tx1"/>
                </a:solidFill>
              </a:rPr>
              <a:t>Yes, </a:t>
            </a:r>
            <a:r>
              <a:rPr lang="it-IT" sz="2800" dirty="0" err="1">
                <a:solidFill>
                  <a:schemeClr val="tx1"/>
                </a:solidFill>
              </a:rPr>
              <a:t>that’s</a:t>
            </a:r>
            <a:r>
              <a:rPr lang="it-IT" sz="2800" dirty="0">
                <a:solidFill>
                  <a:schemeClr val="tx1"/>
                </a:solidFill>
              </a:rPr>
              <a:t> so cool, </a:t>
            </a:r>
            <a:r>
              <a:rPr lang="it-IT" sz="2800" dirty="0" err="1">
                <a:solidFill>
                  <a:schemeClr val="tx1"/>
                </a:solidFill>
              </a:rPr>
              <a:t>but</a:t>
            </a:r>
            <a:r>
              <a:rPr lang="it-IT" sz="2800" dirty="0">
                <a:solidFill>
                  <a:schemeClr val="tx1"/>
                </a:solidFill>
              </a:rPr>
              <a:t>…</a:t>
            </a:r>
          </a:p>
        </p:txBody>
      </p:sp>
      <p:pic>
        <p:nvPicPr>
          <p:cNvPr id="13" name="Immagine 12"/>
          <p:cNvPicPr>
            <a:picLocks noChangeAspect="1"/>
          </p:cNvPicPr>
          <p:nvPr/>
        </p:nvPicPr>
        <p:blipFill>
          <a:blip r:embed="rId3"/>
          <a:stretch>
            <a:fillRect/>
          </a:stretch>
        </p:blipFill>
        <p:spPr>
          <a:xfrm flipH="1">
            <a:off x="1524000" y="819150"/>
            <a:ext cx="3886200" cy="2400300"/>
          </a:xfrm>
          <a:prstGeom prst="rect">
            <a:avLst/>
          </a:prstGeom>
        </p:spPr>
      </p:pic>
    </p:spTree>
    <p:extLst>
      <p:ext uri="{BB962C8B-B14F-4D97-AF65-F5344CB8AC3E}">
        <p14:creationId xmlns:p14="http://schemas.microsoft.com/office/powerpoint/2010/main" val="381423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1"/>
          </p:nvPr>
        </p:nvSpPr>
        <p:spPr/>
        <p:txBody>
          <a:bodyPr/>
          <a:lstStyle/>
          <a:p>
            <a:fld id="{81582BD6-FC20-4557-852B-8433F8572D30}" type="slidenum">
              <a:rPr lang="en-US" smtClean="0"/>
              <a:pPr/>
              <a:t>16</a:t>
            </a:fld>
            <a:endParaRPr lang="en-US" dirty="0"/>
          </a:p>
        </p:txBody>
      </p:sp>
      <p:sp>
        <p:nvSpPr>
          <p:cNvPr id="6" name="Segnaposto contenuto 5"/>
          <p:cNvSpPr>
            <a:spLocks noGrp="1"/>
          </p:cNvSpPr>
          <p:nvPr>
            <p:ph sz="half" idx="16"/>
          </p:nvPr>
        </p:nvSpPr>
        <p:spPr/>
        <p:txBody>
          <a:bodyPr/>
          <a:lstStyle/>
          <a:p>
            <a:endParaRPr lang="it-IT"/>
          </a:p>
        </p:txBody>
      </p:sp>
      <p:sp>
        <p:nvSpPr>
          <p:cNvPr id="7" name="Titolo 6"/>
          <p:cNvSpPr>
            <a:spLocks noGrp="1"/>
          </p:cNvSpPr>
          <p:nvPr>
            <p:ph type="title"/>
          </p:nvPr>
        </p:nvSpPr>
        <p:spPr>
          <a:xfrm>
            <a:off x="2171700" y="-39599"/>
            <a:ext cx="6477000" cy="708422"/>
          </a:xfrm>
        </p:spPr>
        <p:txBody>
          <a:bodyPr>
            <a:noAutofit/>
          </a:bodyPr>
          <a:lstStyle/>
          <a:p>
            <a:r>
              <a:rPr lang="it-IT" sz="2000" dirty="0"/>
              <a:t>…Intelligence </a:t>
            </a:r>
            <a:r>
              <a:rPr lang="it-IT" sz="2000" dirty="0" err="1"/>
              <a:t>as</a:t>
            </a:r>
            <a:r>
              <a:rPr lang="it-IT" sz="2000" dirty="0"/>
              <a:t> </a:t>
            </a:r>
            <a:r>
              <a:rPr lang="it-IT" sz="2000" dirty="0" err="1"/>
              <a:t>we</a:t>
            </a:r>
            <a:r>
              <a:rPr lang="it-IT" sz="2000" dirty="0"/>
              <a:t> </a:t>
            </a:r>
            <a:r>
              <a:rPr lang="it-IT" sz="2000" dirty="0" err="1"/>
              <a:t>should</a:t>
            </a:r>
            <a:r>
              <a:rPr lang="it-IT" sz="2000" dirty="0"/>
              <a:t> be </a:t>
            </a:r>
            <a:r>
              <a:rPr lang="it-IT" sz="2000" dirty="0" err="1"/>
              <a:t>intending</a:t>
            </a:r>
            <a:r>
              <a:rPr lang="it-IT" sz="2000" dirty="0"/>
              <a:t> </a:t>
            </a:r>
            <a:r>
              <a:rPr lang="it-IT" sz="2000" dirty="0" err="1"/>
              <a:t>it</a:t>
            </a:r>
            <a:endParaRPr lang="it-IT" sz="2000" dirty="0"/>
          </a:p>
        </p:txBody>
      </p:sp>
      <p:pic>
        <p:nvPicPr>
          <p:cNvPr id="8" name="Immagine 7"/>
          <p:cNvPicPr>
            <a:picLocks noChangeAspect="1"/>
          </p:cNvPicPr>
          <p:nvPr/>
        </p:nvPicPr>
        <p:blipFill rotWithShape="1">
          <a:blip r:embed="rId2"/>
          <a:srcRect l="23251" t="11924" r="37591" b="30246"/>
          <a:stretch/>
        </p:blipFill>
        <p:spPr>
          <a:xfrm>
            <a:off x="1752600" y="514350"/>
            <a:ext cx="5181600" cy="4144991"/>
          </a:xfrm>
          <a:prstGeom prst="rect">
            <a:avLst/>
          </a:prstGeom>
        </p:spPr>
      </p:pic>
      <p:sp>
        <p:nvSpPr>
          <p:cNvPr id="9" name="Freccia a destra 8"/>
          <p:cNvSpPr/>
          <p:nvPr/>
        </p:nvSpPr>
        <p:spPr>
          <a:xfrm>
            <a:off x="1143000" y="1581150"/>
            <a:ext cx="10668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ornice 9"/>
          <p:cNvSpPr/>
          <p:nvPr/>
        </p:nvSpPr>
        <p:spPr>
          <a:xfrm>
            <a:off x="3057525" y="1100527"/>
            <a:ext cx="2571750" cy="315941"/>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pic>
        <p:nvPicPr>
          <p:cNvPr id="3" name="Immagine 2"/>
          <p:cNvPicPr>
            <a:picLocks noChangeAspect="1"/>
          </p:cNvPicPr>
          <p:nvPr/>
        </p:nvPicPr>
        <p:blipFill>
          <a:blip r:embed="rId3"/>
          <a:stretch>
            <a:fillRect/>
          </a:stretch>
        </p:blipFill>
        <p:spPr>
          <a:xfrm>
            <a:off x="6234112" y="901139"/>
            <a:ext cx="2619375" cy="1743075"/>
          </a:xfrm>
          <a:prstGeom prst="rect">
            <a:avLst/>
          </a:prstGeom>
        </p:spPr>
      </p:pic>
      <p:pic>
        <p:nvPicPr>
          <p:cNvPr id="4" name="Immagine 3"/>
          <p:cNvPicPr>
            <a:picLocks noChangeAspect="1"/>
          </p:cNvPicPr>
          <p:nvPr/>
        </p:nvPicPr>
        <p:blipFill>
          <a:blip r:embed="rId4"/>
          <a:stretch>
            <a:fillRect/>
          </a:stretch>
        </p:blipFill>
        <p:spPr>
          <a:xfrm>
            <a:off x="3848100" y="3052205"/>
            <a:ext cx="2466975" cy="1847850"/>
          </a:xfrm>
          <a:prstGeom prst="rect">
            <a:avLst/>
          </a:prstGeom>
        </p:spPr>
      </p:pic>
      <p:pic>
        <p:nvPicPr>
          <p:cNvPr id="5" name="Immagine 4"/>
          <p:cNvPicPr>
            <a:picLocks noChangeAspect="1"/>
          </p:cNvPicPr>
          <p:nvPr/>
        </p:nvPicPr>
        <p:blipFill rotWithShape="1">
          <a:blip r:embed="rId5"/>
          <a:srcRect l="-555" t="22820"/>
          <a:stretch/>
        </p:blipFill>
        <p:spPr>
          <a:xfrm>
            <a:off x="6102543" y="2850357"/>
            <a:ext cx="2471089" cy="1433513"/>
          </a:xfrm>
          <a:prstGeom prst="rect">
            <a:avLst/>
          </a:prstGeom>
        </p:spPr>
      </p:pic>
      <p:pic>
        <p:nvPicPr>
          <p:cNvPr id="11" name="Immagine 10"/>
          <p:cNvPicPr>
            <a:picLocks noChangeAspect="1"/>
          </p:cNvPicPr>
          <p:nvPr/>
        </p:nvPicPr>
        <p:blipFill>
          <a:blip r:embed="rId6"/>
          <a:stretch>
            <a:fillRect/>
          </a:stretch>
        </p:blipFill>
        <p:spPr>
          <a:xfrm>
            <a:off x="271914" y="2800350"/>
            <a:ext cx="1295182" cy="2186087"/>
          </a:xfrm>
          <a:prstGeom prst="rect">
            <a:avLst/>
          </a:prstGeom>
        </p:spPr>
      </p:pic>
    </p:spTree>
    <p:extLst>
      <p:ext uri="{BB962C8B-B14F-4D97-AF65-F5344CB8AC3E}">
        <p14:creationId xmlns:p14="http://schemas.microsoft.com/office/powerpoint/2010/main" val="248951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2"/>
          </p:nvPr>
        </p:nvSpPr>
        <p:spPr>
          <a:xfrm>
            <a:off x="533400" y="895350"/>
            <a:ext cx="7696200" cy="1472982"/>
          </a:xfrm>
          <a:ln/>
        </p:spPr>
        <p:style>
          <a:lnRef idx="2">
            <a:schemeClr val="accent1"/>
          </a:lnRef>
          <a:fillRef idx="1">
            <a:schemeClr val="lt1"/>
          </a:fillRef>
          <a:effectRef idx="0">
            <a:schemeClr val="accent1"/>
          </a:effectRef>
          <a:fontRef idx="minor">
            <a:schemeClr val="dk1"/>
          </a:fontRef>
        </p:style>
        <p:txBody>
          <a:bodyPr>
            <a:noAutofit/>
          </a:bodyPr>
          <a:lstStyle/>
          <a:p>
            <a:pPr algn="just">
              <a:lnSpc>
                <a:spcPct val="100000"/>
              </a:lnSpc>
            </a:pPr>
            <a:r>
              <a:rPr lang="en-US" b="1" dirty="0">
                <a:solidFill>
                  <a:schemeClr val="bg2">
                    <a:lumMod val="25000"/>
                  </a:schemeClr>
                </a:solidFill>
              </a:rPr>
              <a:t>It is crucial to be able to turn intelligence into evidence, also in international cooperation.</a:t>
            </a:r>
          </a:p>
          <a:p>
            <a:pPr algn="just">
              <a:lnSpc>
                <a:spcPct val="100000"/>
              </a:lnSpc>
            </a:pPr>
            <a:r>
              <a:rPr lang="en-US" b="1" dirty="0">
                <a:solidFill>
                  <a:schemeClr val="bg2">
                    <a:lumMod val="25000"/>
                  </a:schemeClr>
                </a:solidFill>
              </a:rPr>
              <a:t> The conversion process is neither simple, straightforward nor clear at the domestic level, but at the international level, we should consider the intelligence information as a way to address our investigations and requests through the formal/official channels.</a:t>
            </a:r>
          </a:p>
        </p:txBody>
      </p:sp>
      <p:sp>
        <p:nvSpPr>
          <p:cNvPr id="2" name="Segnaposto numero diapositiva 1"/>
          <p:cNvSpPr>
            <a:spLocks noGrp="1"/>
          </p:cNvSpPr>
          <p:nvPr>
            <p:ph type="sldNum" sz="quarter" idx="14"/>
          </p:nvPr>
        </p:nvSpPr>
        <p:spPr>
          <a:xfrm>
            <a:off x="7010400" y="4767263"/>
            <a:ext cx="2133600" cy="274637"/>
          </a:xfrm>
        </p:spPr>
        <p:txBody>
          <a:bodyPr/>
          <a:lstStyle/>
          <a:p>
            <a:fld id="{944DE186-3112-4AB8-AF78-FDBC8ACE92CB}" type="slidenum">
              <a:rPr lang="en-US" smtClean="0"/>
              <a:pPr/>
              <a:t>17</a:t>
            </a:fld>
            <a:endParaRPr lang="en-US"/>
          </a:p>
        </p:txBody>
      </p:sp>
      <p:sp>
        <p:nvSpPr>
          <p:cNvPr id="3" name="Titolo 2"/>
          <p:cNvSpPr>
            <a:spLocks noGrp="1"/>
          </p:cNvSpPr>
          <p:nvPr>
            <p:ph type="title"/>
          </p:nvPr>
        </p:nvSpPr>
        <p:spPr>
          <a:xfrm>
            <a:off x="609600" y="209550"/>
            <a:ext cx="7620000" cy="533400"/>
          </a:xfrm>
        </p:spPr>
        <p:txBody>
          <a:bodyPr>
            <a:normAutofit/>
          </a:bodyPr>
          <a:lstStyle/>
          <a:p>
            <a:pPr algn="ctr"/>
            <a:r>
              <a:rPr lang="it-IT" sz="2000" dirty="0" err="1">
                <a:solidFill>
                  <a:schemeClr val="tx2">
                    <a:lumMod val="75000"/>
                  </a:schemeClr>
                </a:solidFill>
              </a:rPr>
              <a:t>Converting</a:t>
            </a:r>
            <a:r>
              <a:rPr lang="it-IT" dirty="0">
                <a:solidFill>
                  <a:schemeClr val="tx2">
                    <a:lumMod val="75000"/>
                  </a:schemeClr>
                </a:solidFill>
              </a:rPr>
              <a:t> </a:t>
            </a:r>
            <a:r>
              <a:rPr lang="it-IT" sz="2000" dirty="0">
                <a:solidFill>
                  <a:schemeClr val="tx2">
                    <a:lumMod val="75000"/>
                  </a:schemeClr>
                </a:solidFill>
              </a:rPr>
              <a:t>Intelligence </a:t>
            </a:r>
            <a:r>
              <a:rPr lang="it-IT" sz="2000" dirty="0" err="1">
                <a:solidFill>
                  <a:schemeClr val="tx2">
                    <a:lumMod val="75000"/>
                  </a:schemeClr>
                </a:solidFill>
              </a:rPr>
              <a:t>into</a:t>
            </a:r>
            <a:r>
              <a:rPr lang="it-IT" sz="2000" dirty="0">
                <a:solidFill>
                  <a:schemeClr val="tx2">
                    <a:lumMod val="75000"/>
                  </a:schemeClr>
                </a:solidFill>
              </a:rPr>
              <a:t> </a:t>
            </a:r>
            <a:r>
              <a:rPr lang="it-IT" sz="2000" dirty="0" err="1">
                <a:solidFill>
                  <a:schemeClr val="tx2">
                    <a:lumMod val="75000"/>
                  </a:schemeClr>
                </a:solidFill>
              </a:rPr>
              <a:t>Evidence</a:t>
            </a:r>
            <a:endParaRPr lang="it-IT" dirty="0">
              <a:solidFill>
                <a:schemeClr val="tx2">
                  <a:lumMod val="75000"/>
                </a:schemeClr>
              </a:solidFill>
            </a:endParaRPr>
          </a:p>
        </p:txBody>
      </p:sp>
      <p:sp>
        <p:nvSpPr>
          <p:cNvPr id="5" name="CasellaDiTesto 4"/>
          <p:cNvSpPr txBox="1"/>
          <p:nvPr/>
        </p:nvSpPr>
        <p:spPr>
          <a:xfrm>
            <a:off x="533400" y="2495550"/>
            <a:ext cx="762000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it-IT" b="1" dirty="0" err="1">
                <a:solidFill>
                  <a:schemeClr val="bg2">
                    <a:lumMod val="25000"/>
                  </a:schemeClr>
                </a:solidFill>
                <a:effectLst>
                  <a:outerShdw blurRad="38100" dist="38100" dir="2700000" algn="tl">
                    <a:srgbClr val="000000">
                      <a:alpha val="43137"/>
                    </a:srgbClr>
                  </a:outerShdw>
                </a:effectLst>
              </a:rPr>
              <a:t>Gathering</a:t>
            </a:r>
            <a:r>
              <a:rPr lang="it-IT" b="1" dirty="0">
                <a:solidFill>
                  <a:schemeClr val="bg2">
                    <a:lumMod val="25000"/>
                  </a:schemeClr>
                </a:solidFill>
                <a:effectLst>
                  <a:outerShdw blurRad="38100" dist="38100" dir="2700000" algn="tl">
                    <a:srgbClr val="000000">
                      <a:alpha val="43137"/>
                    </a:srgbClr>
                  </a:outerShdw>
                </a:effectLst>
              </a:rPr>
              <a:t> intelligence </a:t>
            </a:r>
            <a:r>
              <a:rPr lang="it-IT" b="1" dirty="0" err="1">
                <a:solidFill>
                  <a:schemeClr val="bg2">
                    <a:lumMod val="25000"/>
                  </a:schemeClr>
                </a:solidFill>
                <a:effectLst>
                  <a:outerShdw blurRad="38100" dist="38100" dir="2700000" algn="tl">
                    <a:srgbClr val="000000">
                      <a:alpha val="43137"/>
                    </a:srgbClr>
                  </a:outerShdw>
                </a:effectLst>
              </a:rPr>
              <a:t>will</a:t>
            </a:r>
            <a:r>
              <a:rPr lang="it-IT" b="1" dirty="0">
                <a:solidFill>
                  <a:schemeClr val="bg2">
                    <a:lumMod val="25000"/>
                  </a:schemeClr>
                </a:solidFill>
                <a:effectLst>
                  <a:outerShdw blurRad="38100" dist="38100" dir="2700000" algn="tl">
                    <a:srgbClr val="000000">
                      <a:alpha val="43137"/>
                    </a:srgbClr>
                  </a:outerShdw>
                </a:effectLst>
              </a:rPr>
              <a:t> </a:t>
            </a:r>
            <a:r>
              <a:rPr lang="it-IT" b="1" dirty="0" err="1">
                <a:solidFill>
                  <a:schemeClr val="bg2">
                    <a:lumMod val="25000"/>
                  </a:schemeClr>
                </a:solidFill>
                <a:effectLst>
                  <a:outerShdw blurRad="38100" dist="38100" dir="2700000" algn="tl">
                    <a:srgbClr val="000000">
                      <a:alpha val="43137"/>
                    </a:srgbClr>
                  </a:outerShdw>
                </a:effectLst>
              </a:rPr>
              <a:t>speed</a:t>
            </a:r>
            <a:r>
              <a:rPr lang="it-IT" b="1" dirty="0">
                <a:solidFill>
                  <a:schemeClr val="bg2">
                    <a:lumMod val="25000"/>
                  </a:schemeClr>
                </a:solidFill>
                <a:effectLst>
                  <a:outerShdw blurRad="38100" dist="38100" dir="2700000" algn="tl">
                    <a:srgbClr val="000000">
                      <a:alpha val="43137"/>
                    </a:srgbClr>
                  </a:outerShdw>
                </a:effectLst>
              </a:rPr>
              <a:t>-up the </a:t>
            </a:r>
            <a:r>
              <a:rPr lang="it-IT" b="1" dirty="0" err="1">
                <a:solidFill>
                  <a:schemeClr val="bg2">
                    <a:lumMod val="25000"/>
                  </a:schemeClr>
                </a:solidFill>
                <a:effectLst>
                  <a:outerShdw blurRad="38100" dist="38100" dir="2700000" algn="tl">
                    <a:srgbClr val="000000">
                      <a:alpha val="43137"/>
                    </a:srgbClr>
                  </a:outerShdw>
                </a:effectLst>
              </a:rPr>
              <a:t>investigations</a:t>
            </a:r>
            <a:r>
              <a:rPr lang="it-IT" b="1" dirty="0">
                <a:solidFill>
                  <a:schemeClr val="bg2">
                    <a:lumMod val="25000"/>
                  </a:schemeClr>
                </a:solidFill>
                <a:effectLst>
                  <a:outerShdw blurRad="38100" dist="38100" dir="2700000" algn="tl">
                    <a:srgbClr val="000000">
                      <a:alpha val="43137"/>
                    </a:srgbClr>
                  </a:outerShdw>
                </a:effectLst>
              </a:rPr>
              <a:t> and show </a:t>
            </a:r>
            <a:r>
              <a:rPr lang="it-IT" b="1" dirty="0" err="1">
                <a:solidFill>
                  <a:schemeClr val="bg2">
                    <a:lumMod val="25000"/>
                  </a:schemeClr>
                </a:solidFill>
                <a:effectLst>
                  <a:outerShdw blurRad="38100" dist="38100" dir="2700000" algn="tl">
                    <a:srgbClr val="000000">
                      <a:alpha val="43137"/>
                    </a:srgbClr>
                  </a:outerShdw>
                </a:effectLst>
              </a:rPr>
              <a:t>you</a:t>
            </a:r>
            <a:r>
              <a:rPr lang="it-IT" b="1" dirty="0">
                <a:solidFill>
                  <a:schemeClr val="bg2">
                    <a:lumMod val="25000"/>
                  </a:schemeClr>
                </a:solidFill>
                <a:effectLst>
                  <a:outerShdw blurRad="38100" dist="38100" dir="2700000" algn="tl">
                    <a:srgbClr val="000000">
                      <a:alpha val="43137"/>
                    </a:srgbClr>
                  </a:outerShdw>
                </a:effectLst>
              </a:rPr>
              <a:t> </a:t>
            </a:r>
            <a:r>
              <a:rPr lang="it-IT" b="1" dirty="0" err="1">
                <a:solidFill>
                  <a:schemeClr val="bg2">
                    <a:lumMod val="25000"/>
                  </a:schemeClr>
                </a:solidFill>
                <a:effectLst>
                  <a:outerShdw blurRad="38100" dist="38100" dir="2700000" algn="tl">
                    <a:srgbClr val="000000">
                      <a:alpha val="43137"/>
                    </a:srgbClr>
                  </a:outerShdw>
                </a:effectLst>
              </a:rPr>
              <a:t>if</a:t>
            </a:r>
            <a:r>
              <a:rPr lang="it-IT" b="1" dirty="0">
                <a:solidFill>
                  <a:schemeClr val="bg2">
                    <a:lumMod val="25000"/>
                  </a:schemeClr>
                </a:solidFill>
                <a:effectLst>
                  <a:outerShdw blurRad="38100" dist="38100" dir="2700000" algn="tl">
                    <a:srgbClr val="000000">
                      <a:alpha val="43137"/>
                    </a:srgbClr>
                  </a:outerShdw>
                </a:effectLst>
              </a:rPr>
              <a:t> </a:t>
            </a:r>
            <a:r>
              <a:rPr lang="it-IT" b="1" dirty="0" err="1">
                <a:solidFill>
                  <a:schemeClr val="bg2">
                    <a:lumMod val="25000"/>
                  </a:schemeClr>
                </a:solidFill>
                <a:effectLst>
                  <a:outerShdw blurRad="38100" dist="38100" dir="2700000" algn="tl">
                    <a:srgbClr val="000000">
                      <a:alpha val="43137"/>
                    </a:srgbClr>
                  </a:outerShdw>
                </a:effectLst>
              </a:rPr>
              <a:t>you</a:t>
            </a:r>
            <a:r>
              <a:rPr lang="it-IT" b="1" dirty="0">
                <a:solidFill>
                  <a:schemeClr val="bg2">
                    <a:lumMod val="25000"/>
                  </a:schemeClr>
                </a:solidFill>
                <a:effectLst>
                  <a:outerShdw blurRad="38100" dist="38100" dir="2700000" algn="tl">
                    <a:srgbClr val="000000">
                      <a:alpha val="43137"/>
                    </a:srgbClr>
                  </a:outerShdw>
                </a:effectLst>
              </a:rPr>
              <a:t> </a:t>
            </a:r>
            <a:r>
              <a:rPr lang="it-IT" b="1" dirty="0" err="1">
                <a:solidFill>
                  <a:schemeClr val="bg2">
                    <a:lumMod val="25000"/>
                  </a:schemeClr>
                </a:solidFill>
                <a:effectLst>
                  <a:outerShdw blurRad="38100" dist="38100" dir="2700000" algn="tl">
                    <a:srgbClr val="000000">
                      <a:alpha val="43137"/>
                    </a:srgbClr>
                  </a:outerShdw>
                </a:effectLst>
              </a:rPr>
              <a:t>areon</a:t>
            </a:r>
            <a:r>
              <a:rPr lang="it-IT" b="1" dirty="0">
                <a:solidFill>
                  <a:schemeClr val="bg2">
                    <a:lumMod val="25000"/>
                  </a:schemeClr>
                </a:solidFill>
                <a:effectLst>
                  <a:outerShdw blurRad="38100" dist="38100" dir="2700000" algn="tl">
                    <a:srgbClr val="000000">
                      <a:alpha val="43137"/>
                    </a:srgbClr>
                  </a:outerShdw>
                </a:effectLst>
              </a:rPr>
              <a:t> the right </a:t>
            </a:r>
            <a:r>
              <a:rPr lang="it-IT" b="1" dirty="0" err="1">
                <a:solidFill>
                  <a:schemeClr val="bg2">
                    <a:lumMod val="25000"/>
                  </a:schemeClr>
                </a:solidFill>
                <a:effectLst>
                  <a:outerShdw blurRad="38100" dist="38100" dir="2700000" algn="tl">
                    <a:srgbClr val="000000">
                      <a:alpha val="43137"/>
                    </a:srgbClr>
                  </a:outerShdw>
                </a:effectLst>
              </a:rPr>
              <a:t>track</a:t>
            </a:r>
            <a:r>
              <a:rPr lang="it-IT" b="1" dirty="0">
                <a:solidFill>
                  <a:schemeClr val="bg2">
                    <a:lumMod val="25000"/>
                  </a:schemeClr>
                </a:solidFill>
                <a:effectLst>
                  <a:outerShdw blurRad="38100" dist="38100" dir="2700000" algn="tl">
                    <a:srgbClr val="000000">
                      <a:alpha val="43137"/>
                    </a:srgbClr>
                  </a:outerShdw>
                </a:effectLst>
              </a:rPr>
              <a:t>!</a:t>
            </a:r>
          </a:p>
        </p:txBody>
      </p:sp>
      <p:pic>
        <p:nvPicPr>
          <p:cNvPr id="6" name="Immagine 5"/>
          <p:cNvPicPr>
            <a:picLocks noChangeAspect="1"/>
          </p:cNvPicPr>
          <p:nvPr/>
        </p:nvPicPr>
        <p:blipFill>
          <a:blip r:embed="rId2"/>
          <a:stretch>
            <a:fillRect/>
          </a:stretch>
        </p:blipFill>
        <p:spPr>
          <a:xfrm>
            <a:off x="2895600" y="3243481"/>
            <a:ext cx="2628900" cy="1733550"/>
          </a:xfrm>
          <a:prstGeom prst="rect">
            <a:avLst/>
          </a:prstGeom>
        </p:spPr>
      </p:pic>
    </p:spTree>
    <p:extLst>
      <p:ext uri="{BB962C8B-B14F-4D97-AF65-F5344CB8AC3E}">
        <p14:creationId xmlns:p14="http://schemas.microsoft.com/office/powerpoint/2010/main" val="383266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3"/>
          <p:cNvGraphicFramePr/>
          <p:nvPr>
            <p:extLst>
              <p:ext uri="{D42A27DB-BD31-4B8C-83A1-F6EECF244321}">
                <p14:modId xmlns:p14="http://schemas.microsoft.com/office/powerpoint/2010/main" val="3735317634"/>
              </p:ext>
            </p:extLst>
          </p:nvPr>
        </p:nvGraphicFramePr>
        <p:xfrm>
          <a:off x="339851" y="120236"/>
          <a:ext cx="6855570" cy="44674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81" name="Gruppo 349"/>
          <p:cNvGrpSpPr/>
          <p:nvPr/>
        </p:nvGrpSpPr>
        <p:grpSpPr>
          <a:xfrm>
            <a:off x="6339600" y="4338630"/>
            <a:ext cx="1622430" cy="529200"/>
            <a:chOff x="8452800" y="5784840"/>
            <a:chExt cx="2163240" cy="705600"/>
          </a:xfrm>
        </p:grpSpPr>
        <p:grpSp>
          <p:nvGrpSpPr>
            <p:cNvPr id="582" name="legenda"/>
            <p:cNvGrpSpPr/>
            <p:nvPr/>
          </p:nvGrpSpPr>
          <p:grpSpPr>
            <a:xfrm>
              <a:off x="8452800" y="5784840"/>
              <a:ext cx="2163240" cy="705600"/>
              <a:chOff x="8452800" y="5784840"/>
              <a:chExt cx="2163240" cy="705600"/>
            </a:xfrm>
          </p:grpSpPr>
          <p:sp>
            <p:nvSpPr>
              <p:cNvPr id="583" name="Rettangolo arrotondato 353"/>
              <p:cNvSpPr/>
              <p:nvPr/>
            </p:nvSpPr>
            <p:spPr>
              <a:xfrm>
                <a:off x="8452800" y="5784840"/>
                <a:ext cx="2163240" cy="705600"/>
              </a:xfrm>
              <a:prstGeom prst="roundRect">
                <a:avLst>
                  <a:gd name="adj" fmla="val 16667"/>
                </a:avLst>
              </a:prstGeom>
              <a:solidFill>
                <a:srgbClr val="FFFFFF"/>
              </a:solidFill>
              <a:ln w="25400">
                <a:solidFill>
                  <a:srgbClr val="414141"/>
                </a:solidFill>
                <a:round/>
              </a:ln>
            </p:spPr>
            <p:style>
              <a:lnRef idx="0">
                <a:scrgbClr r="0" g="0" b="0"/>
              </a:lnRef>
              <a:fillRef idx="0">
                <a:scrgbClr r="0" g="0" b="0"/>
              </a:fillRef>
              <a:effectRef idx="0">
                <a:scrgbClr r="0" g="0" b="0"/>
              </a:effectRef>
              <a:fontRef idx="minor"/>
            </p:style>
            <p:txBody>
              <a:bodyPr/>
              <a:lstStyle/>
              <a:p>
                <a:endParaRPr lang="en-US"/>
              </a:p>
            </p:txBody>
          </p:sp>
          <p:sp>
            <p:nvSpPr>
              <p:cNvPr id="584" name="Rectangle 57"/>
              <p:cNvSpPr/>
              <p:nvPr/>
            </p:nvSpPr>
            <p:spPr>
              <a:xfrm>
                <a:off x="9252360" y="5900400"/>
                <a:ext cx="1321200" cy="18504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it-IT" sz="739" spc="-14" dirty="0">
                    <a:solidFill>
                      <a:srgbClr val="1F4E79"/>
                    </a:solidFill>
                    <a:latin typeface="Arial" panose="020B0604020202020204"/>
                    <a:ea typeface="DejaVu Sans" panose="020B0603030804020204"/>
                    <a:sym typeface="+mn-ea"/>
                  </a:rPr>
                  <a:t>Experts </a:t>
                </a:r>
                <a:endParaRPr lang="it-IT" sz="743" spc="-1" dirty="0">
                  <a:latin typeface="Arial" panose="020B0604020202020204"/>
                </a:endParaRPr>
              </a:p>
            </p:txBody>
          </p:sp>
          <p:sp>
            <p:nvSpPr>
              <p:cNvPr id="585" name="Rectangle 57"/>
              <p:cNvSpPr/>
              <p:nvPr/>
            </p:nvSpPr>
            <p:spPr>
              <a:xfrm>
                <a:off x="9232200" y="6078240"/>
                <a:ext cx="1321200" cy="18504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it-IT" sz="743" spc="-1" dirty="0">
                    <a:solidFill>
                      <a:srgbClr val="6E0500"/>
                    </a:solidFill>
                    <a:latin typeface="Arial" panose="020B0604020202020204"/>
                    <a:ea typeface="DejaVu Sans" panose="020B0603030804020204"/>
                  </a:rPr>
                  <a:t> </a:t>
                </a:r>
                <a:r>
                  <a:rPr lang="it-IT" sz="739" spc="-11" dirty="0">
                    <a:solidFill>
                      <a:srgbClr val="1F4E79"/>
                    </a:solidFill>
                    <a:latin typeface="Arial" panose="020B0604020202020204"/>
                    <a:ea typeface="DejaVu Sans" panose="020B0603030804020204"/>
                    <a:sym typeface="+mn-ea"/>
                  </a:rPr>
                  <a:t>Support Staff</a:t>
                </a:r>
                <a:endParaRPr lang="it-IT" sz="743" spc="-1" dirty="0">
                  <a:latin typeface="Arial" panose="020B0604020202020204"/>
                </a:endParaRPr>
              </a:p>
            </p:txBody>
          </p:sp>
          <p:sp>
            <p:nvSpPr>
              <p:cNvPr id="586" name="Line 58"/>
              <p:cNvSpPr/>
              <p:nvPr/>
            </p:nvSpPr>
            <p:spPr>
              <a:xfrm>
                <a:off x="8617680" y="6000840"/>
                <a:ext cx="556920" cy="360"/>
              </a:xfrm>
              <a:prstGeom prst="line">
                <a:avLst/>
              </a:prstGeom>
              <a:ln w="28575">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587" name="Line 58"/>
              <p:cNvSpPr/>
              <p:nvPr/>
            </p:nvSpPr>
            <p:spPr>
              <a:xfrm>
                <a:off x="8624520" y="6172200"/>
                <a:ext cx="556920" cy="360"/>
              </a:xfrm>
              <a:prstGeom prst="line">
                <a:avLst/>
              </a:prstGeom>
              <a:ln w="28575">
                <a:solidFill>
                  <a:srgbClr val="C55A11"/>
                </a:solidFill>
                <a:round/>
              </a:ln>
            </p:spPr>
            <p:style>
              <a:lnRef idx="0">
                <a:scrgbClr r="0" g="0" b="0"/>
              </a:lnRef>
              <a:fillRef idx="0">
                <a:scrgbClr r="0" g="0" b="0"/>
              </a:fillRef>
              <a:effectRef idx="0">
                <a:scrgbClr r="0" g="0" b="0"/>
              </a:effectRef>
              <a:fontRef idx="minor"/>
            </p:style>
            <p:txBody>
              <a:bodyPr/>
              <a:lstStyle/>
              <a:p>
                <a:endParaRPr lang="en-US"/>
              </a:p>
            </p:txBody>
          </p:sp>
        </p:grpSp>
        <p:sp>
          <p:nvSpPr>
            <p:cNvPr id="588" name="Rectangle 57"/>
            <p:cNvSpPr/>
            <p:nvPr/>
          </p:nvSpPr>
          <p:spPr>
            <a:xfrm>
              <a:off x="9240120" y="6266520"/>
              <a:ext cx="1321200" cy="18504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nSpc>
                  <a:spcPct val="100000"/>
                </a:lnSpc>
                <a:buNone/>
              </a:pPr>
              <a:r>
                <a:rPr lang="it-IT" sz="585" spc="-1" dirty="0">
                  <a:solidFill>
                    <a:srgbClr val="6E0500"/>
                  </a:solidFill>
                  <a:latin typeface="Arial" panose="020B0604020202020204"/>
                  <a:ea typeface="DejaVu Sans" panose="020B0603030804020204"/>
                </a:rPr>
                <a:t> </a:t>
              </a:r>
              <a:r>
                <a:rPr lang="it-IT" sz="739" spc="-14">
                  <a:solidFill>
                    <a:srgbClr val="1F4E79"/>
                  </a:solidFill>
                  <a:latin typeface="Arial" panose="020B0604020202020204"/>
                  <a:ea typeface="DejaVu Sans" panose="020B0603030804020204"/>
                  <a:sym typeface="+mn-ea"/>
                </a:rPr>
                <a:t>liaison officers</a:t>
              </a:r>
              <a:endParaRPr lang="it-IT" sz="743" spc="-1" dirty="0">
                <a:latin typeface="Arial" panose="020B0604020202020204"/>
              </a:endParaRPr>
            </a:p>
          </p:txBody>
        </p:sp>
        <p:sp>
          <p:nvSpPr>
            <p:cNvPr id="589" name="Line 58"/>
            <p:cNvSpPr/>
            <p:nvPr/>
          </p:nvSpPr>
          <p:spPr>
            <a:xfrm>
              <a:off x="8632440" y="6343560"/>
              <a:ext cx="556920" cy="360"/>
            </a:xfrm>
            <a:prstGeom prst="line">
              <a:avLst/>
            </a:prstGeom>
            <a:ln w="28575">
              <a:solidFill>
                <a:srgbClr val="FFC000"/>
              </a:solidFill>
              <a:round/>
            </a:ln>
          </p:spPr>
          <p:style>
            <a:lnRef idx="0">
              <a:scrgbClr r="0" g="0" b="0"/>
            </a:lnRef>
            <a:fillRef idx="0">
              <a:scrgbClr r="0" g="0" b="0"/>
            </a:fillRef>
            <a:effectRef idx="0">
              <a:scrgbClr r="0" g="0" b="0"/>
            </a:effectRef>
            <a:fontRef idx="minor"/>
          </p:style>
          <p:txBody>
            <a:bodyPr/>
            <a:lstStyle/>
            <a:p>
              <a:endParaRPr lang="en-US"/>
            </a:p>
          </p:txBody>
        </p:sp>
      </p:grpSp>
      <p:sp>
        <p:nvSpPr>
          <p:cNvPr id="590" name="17 esperti"/>
          <p:cNvSpPr/>
          <p:nvPr/>
        </p:nvSpPr>
        <p:spPr>
          <a:xfrm>
            <a:off x="2490956" y="4596766"/>
            <a:ext cx="3617730" cy="227013"/>
          </a:xfrm>
          <a:prstGeom prst="roundRect">
            <a:avLst>
              <a:gd name="adj" fmla="val 16667"/>
            </a:avLst>
          </a:prstGeom>
          <a:gradFill rotWithShape="0">
            <a:gsLst>
              <a:gs pos="0">
                <a:srgbClr val="C2C2EF"/>
              </a:gs>
              <a:gs pos="100000">
                <a:srgbClr val="E8E8F9"/>
              </a:gs>
            </a:gsLst>
            <a:lin ang="16200000"/>
          </a:gra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ctr">
            <a:spAutoFit/>
          </a:bodyPr>
          <a:lstStyle/>
          <a:p>
            <a:pPr marL="6668" algn="ctr">
              <a:lnSpc>
                <a:spcPts val="1583"/>
              </a:lnSpc>
            </a:pPr>
            <a:r>
              <a:rPr lang="it-IT" sz="900" spc="-14" dirty="0">
                <a:solidFill>
                  <a:srgbClr val="1F4E79"/>
                </a:solidFill>
                <a:latin typeface="Arial" panose="020B0604020202020204"/>
                <a:ea typeface="DejaVu Sans" panose="020B0603030804020204"/>
              </a:rPr>
              <a:t>2  </a:t>
            </a:r>
            <a:r>
              <a:rPr lang="it-IT" sz="900" spc="-14">
                <a:solidFill>
                  <a:srgbClr val="1F4E79"/>
                </a:solidFill>
                <a:latin typeface="Arial" panose="020B0604020202020204"/>
                <a:ea typeface="DejaVu Sans" panose="020B0603030804020204"/>
              </a:rPr>
              <a:t>liaison officers</a:t>
            </a:r>
            <a:r>
              <a:rPr lang="it-IT" sz="900" spc="-11" dirty="0">
                <a:solidFill>
                  <a:srgbClr val="1F4E79"/>
                </a:solidFill>
                <a:latin typeface="Arial" panose="020B0604020202020204"/>
                <a:ea typeface="DejaVu Sans" panose="020B0603030804020204"/>
              </a:rPr>
              <a:t>: Bruxelles (WCO), Cologne (ZKA-RILO WE)</a:t>
            </a:r>
            <a:endParaRPr lang="it-IT" sz="900" spc="-1" dirty="0">
              <a:latin typeface="Arial" panose="020B0604020202020204"/>
            </a:endParaRPr>
          </a:p>
        </p:txBody>
      </p:sp>
      <p:grpSp>
        <p:nvGrpSpPr>
          <p:cNvPr id="1066" name="Gruppo 247"/>
          <p:cNvGrpSpPr/>
          <p:nvPr/>
        </p:nvGrpSpPr>
        <p:grpSpPr>
          <a:xfrm>
            <a:off x="1473120" y="1066087"/>
            <a:ext cx="5741010" cy="2880884"/>
            <a:chOff x="1964160" y="1474200"/>
            <a:chExt cx="7654680" cy="3841179"/>
          </a:xfrm>
        </p:grpSpPr>
        <p:pic>
          <p:nvPicPr>
            <p:cNvPr id="1067" name="flag Brussels"/>
            <p:cNvPicPr/>
            <p:nvPr/>
          </p:nvPicPr>
          <p:blipFill>
            <a:blip r:embed="rId8"/>
            <a:stretch>
              <a:fillRect/>
            </a:stretch>
          </p:blipFill>
          <p:spPr>
            <a:xfrm>
              <a:off x="4381920" y="1904760"/>
              <a:ext cx="213480" cy="208440"/>
            </a:xfrm>
            <a:prstGeom prst="rect">
              <a:avLst/>
            </a:prstGeom>
            <a:ln w="12700">
              <a:noFill/>
            </a:ln>
          </p:spPr>
        </p:pic>
        <p:pic>
          <p:nvPicPr>
            <p:cNvPr id="1068" name="Picture 4"/>
            <p:cNvPicPr/>
            <p:nvPr/>
          </p:nvPicPr>
          <p:blipFill>
            <a:blip r:embed="rId9"/>
            <a:stretch>
              <a:fillRect/>
            </a:stretch>
          </p:blipFill>
          <p:spPr>
            <a:xfrm>
              <a:off x="6926760" y="2507400"/>
              <a:ext cx="213480" cy="210240"/>
            </a:xfrm>
            <a:prstGeom prst="rect">
              <a:avLst/>
            </a:prstGeom>
            <a:ln w="9525">
              <a:noFill/>
            </a:ln>
          </p:spPr>
        </p:pic>
        <p:pic>
          <p:nvPicPr>
            <p:cNvPr id="1069" name="flag uk"/>
            <p:cNvPicPr/>
            <p:nvPr/>
          </p:nvPicPr>
          <p:blipFill>
            <a:blip r:embed="rId10"/>
            <a:stretch>
              <a:fillRect/>
            </a:stretch>
          </p:blipFill>
          <p:spPr>
            <a:xfrm>
              <a:off x="4425840" y="2472120"/>
              <a:ext cx="213480" cy="206280"/>
            </a:xfrm>
            <a:prstGeom prst="rect">
              <a:avLst/>
            </a:prstGeom>
            <a:ln w="9525">
              <a:noFill/>
            </a:ln>
          </p:spPr>
        </p:pic>
        <p:pic>
          <p:nvPicPr>
            <p:cNvPr id="1070" name="Picture 6"/>
            <p:cNvPicPr/>
            <p:nvPr/>
          </p:nvPicPr>
          <p:blipFill>
            <a:blip r:embed="rId11"/>
            <a:stretch>
              <a:fillRect/>
            </a:stretch>
          </p:blipFill>
          <p:spPr>
            <a:xfrm>
              <a:off x="7284600" y="2998080"/>
              <a:ext cx="213480" cy="215640"/>
            </a:xfrm>
            <a:prstGeom prst="rect">
              <a:avLst/>
            </a:prstGeom>
            <a:ln w="9525">
              <a:noFill/>
            </a:ln>
          </p:spPr>
        </p:pic>
        <p:pic>
          <p:nvPicPr>
            <p:cNvPr id="1071" name="Russia"/>
            <p:cNvPicPr/>
            <p:nvPr/>
          </p:nvPicPr>
          <p:blipFill>
            <a:blip r:embed="rId12"/>
            <a:stretch>
              <a:fillRect/>
            </a:stretch>
          </p:blipFill>
          <p:spPr>
            <a:xfrm>
              <a:off x="7835400" y="2057040"/>
              <a:ext cx="213480" cy="213840"/>
            </a:xfrm>
            <a:prstGeom prst="rect">
              <a:avLst/>
            </a:prstGeom>
            <a:ln w="9525">
              <a:noFill/>
            </a:ln>
          </p:spPr>
        </p:pic>
        <p:pic>
          <p:nvPicPr>
            <p:cNvPr id="1072" name="Picture 8"/>
            <p:cNvPicPr/>
            <p:nvPr/>
          </p:nvPicPr>
          <p:blipFill>
            <a:blip r:embed="rId13"/>
            <a:stretch>
              <a:fillRect/>
            </a:stretch>
          </p:blipFill>
          <p:spPr>
            <a:xfrm>
              <a:off x="6714720" y="2327400"/>
              <a:ext cx="213480" cy="211680"/>
            </a:xfrm>
            <a:prstGeom prst="rect">
              <a:avLst/>
            </a:prstGeom>
            <a:ln w="9525">
              <a:noFill/>
            </a:ln>
          </p:spPr>
        </p:pic>
        <p:pic>
          <p:nvPicPr>
            <p:cNvPr id="1073" name="flag Washington, D.C."/>
            <p:cNvPicPr/>
            <p:nvPr/>
          </p:nvPicPr>
          <p:blipFill>
            <a:blip r:embed="rId14"/>
            <a:stretch>
              <a:fillRect/>
            </a:stretch>
          </p:blipFill>
          <p:spPr>
            <a:xfrm>
              <a:off x="1964160" y="3088800"/>
              <a:ext cx="213480" cy="222480"/>
            </a:xfrm>
            <a:prstGeom prst="rect">
              <a:avLst/>
            </a:prstGeom>
            <a:ln w="9525">
              <a:noFill/>
            </a:ln>
          </p:spPr>
        </p:pic>
        <p:pic>
          <p:nvPicPr>
            <p:cNvPr id="1074" name="flag argentina"/>
            <p:cNvPicPr/>
            <p:nvPr/>
          </p:nvPicPr>
          <p:blipFill>
            <a:blip r:embed="rId15"/>
            <a:stretch>
              <a:fillRect/>
            </a:stretch>
          </p:blipFill>
          <p:spPr>
            <a:xfrm>
              <a:off x="2879280" y="5020200"/>
              <a:ext cx="213480" cy="208080"/>
            </a:xfrm>
            <a:prstGeom prst="rect">
              <a:avLst/>
            </a:prstGeom>
            <a:ln w="9525">
              <a:noFill/>
            </a:ln>
          </p:spPr>
        </p:pic>
        <p:pic>
          <p:nvPicPr>
            <p:cNvPr id="1075" name="Flag Cina"/>
            <p:cNvPicPr/>
            <p:nvPr/>
          </p:nvPicPr>
          <p:blipFill>
            <a:blip r:embed="rId16"/>
            <a:stretch>
              <a:fillRect/>
            </a:stretch>
          </p:blipFill>
          <p:spPr>
            <a:xfrm>
              <a:off x="9405360" y="2591280"/>
              <a:ext cx="213480" cy="208440"/>
            </a:xfrm>
            <a:prstGeom prst="rect">
              <a:avLst/>
            </a:prstGeom>
            <a:ln w="9525">
              <a:noFill/>
            </a:ln>
          </p:spPr>
        </p:pic>
        <p:pic>
          <p:nvPicPr>
            <p:cNvPr id="1076" name="flag Brasile"/>
            <p:cNvPicPr/>
            <p:nvPr/>
          </p:nvPicPr>
          <p:blipFill>
            <a:blip r:embed="rId17"/>
            <a:stretch>
              <a:fillRect/>
            </a:stretch>
          </p:blipFill>
          <p:spPr>
            <a:xfrm>
              <a:off x="3137400" y="4130640"/>
              <a:ext cx="213480" cy="218160"/>
            </a:xfrm>
            <a:prstGeom prst="rect">
              <a:avLst/>
            </a:prstGeom>
            <a:ln w="9525">
              <a:noFill/>
            </a:ln>
          </p:spPr>
        </p:pic>
        <p:pic>
          <p:nvPicPr>
            <p:cNvPr id="1077" name="flag oun"/>
            <p:cNvPicPr/>
            <p:nvPr/>
          </p:nvPicPr>
          <p:blipFill>
            <a:blip r:embed="rId18"/>
            <a:stretch>
              <a:fillRect/>
            </a:stretch>
          </p:blipFill>
          <p:spPr>
            <a:xfrm>
              <a:off x="2403720" y="2585160"/>
              <a:ext cx="213480" cy="219960"/>
            </a:xfrm>
            <a:prstGeom prst="rect">
              <a:avLst/>
            </a:prstGeom>
            <a:ln w="9525">
              <a:noFill/>
            </a:ln>
          </p:spPr>
        </p:pic>
        <p:pic>
          <p:nvPicPr>
            <p:cNvPr id="1078" name="Flag India"/>
            <p:cNvPicPr/>
            <p:nvPr/>
          </p:nvPicPr>
          <p:blipFill>
            <a:blip r:embed="rId19"/>
            <a:stretch>
              <a:fillRect/>
            </a:stretch>
          </p:blipFill>
          <p:spPr>
            <a:xfrm>
              <a:off x="8530200" y="3237840"/>
              <a:ext cx="213480" cy="217080"/>
            </a:xfrm>
            <a:prstGeom prst="rect">
              <a:avLst/>
            </a:prstGeom>
            <a:ln w="9525">
              <a:noFill/>
            </a:ln>
          </p:spPr>
        </p:pic>
        <p:sp>
          <p:nvSpPr>
            <p:cNvPr id="1079" name="Mosca"/>
            <p:cNvSpPr/>
            <p:nvPr/>
          </p:nvSpPr>
          <p:spPr>
            <a:xfrm>
              <a:off x="7282800" y="2067120"/>
              <a:ext cx="571320" cy="1814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Moscow</a:t>
              </a:r>
              <a:endParaRPr lang="it-IT" sz="848" spc="-1">
                <a:latin typeface="Arial" panose="020B0604020202020204"/>
              </a:endParaRPr>
            </a:p>
          </p:txBody>
        </p:sp>
        <p:sp>
          <p:nvSpPr>
            <p:cNvPr id="1080" name="Line 19"/>
            <p:cNvSpPr/>
            <p:nvPr/>
          </p:nvSpPr>
          <p:spPr>
            <a:xfrm flipV="1">
              <a:off x="7342560" y="2242080"/>
              <a:ext cx="393480" cy="612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81" name="Line 20"/>
            <p:cNvSpPr/>
            <p:nvPr/>
          </p:nvSpPr>
          <p:spPr>
            <a:xfrm flipH="1">
              <a:off x="6978600" y="2247120"/>
              <a:ext cx="374400" cy="7812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82" name="Pechino"/>
            <p:cNvSpPr/>
            <p:nvPr/>
          </p:nvSpPr>
          <p:spPr>
            <a:xfrm>
              <a:off x="8850960" y="2584800"/>
              <a:ext cx="605880" cy="21240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rgbClr val="6E0500"/>
                  </a:solidFill>
                  <a:latin typeface="Arial" panose="020B0604020202020204"/>
                  <a:ea typeface="DejaVu Sans" panose="020B0603030804020204"/>
                </a:rPr>
                <a:t>Beijing</a:t>
              </a:r>
              <a:endParaRPr lang="it-IT" sz="848" spc="-1" dirty="0">
                <a:latin typeface="Arial" panose="020B0604020202020204"/>
              </a:endParaRPr>
            </a:p>
          </p:txBody>
        </p:sp>
        <p:sp>
          <p:nvSpPr>
            <p:cNvPr id="1083" name="Line 22"/>
            <p:cNvSpPr/>
            <p:nvPr/>
          </p:nvSpPr>
          <p:spPr>
            <a:xfrm>
              <a:off x="8881920" y="2775600"/>
              <a:ext cx="533160" cy="144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84" name="Line 23"/>
            <p:cNvSpPr/>
            <p:nvPr/>
          </p:nvSpPr>
          <p:spPr>
            <a:xfrm flipH="1">
              <a:off x="8775000" y="2775600"/>
              <a:ext cx="108360" cy="21168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85" name="Nuova Delhi"/>
            <p:cNvSpPr/>
            <p:nvPr/>
          </p:nvSpPr>
          <p:spPr>
            <a:xfrm>
              <a:off x="7819920" y="3246480"/>
              <a:ext cx="847440" cy="16128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New Delhi</a:t>
              </a:r>
              <a:endParaRPr lang="it-IT" sz="848" spc="-1">
                <a:latin typeface="Arial" panose="020B0604020202020204"/>
              </a:endParaRPr>
            </a:p>
          </p:txBody>
        </p:sp>
        <p:sp>
          <p:nvSpPr>
            <p:cNvPr id="1086" name="Nuova Delhi o"/>
            <p:cNvSpPr/>
            <p:nvPr/>
          </p:nvSpPr>
          <p:spPr>
            <a:xfrm>
              <a:off x="7823880" y="3423600"/>
              <a:ext cx="722520" cy="36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87" name="Nuova Delhi d"/>
            <p:cNvSpPr/>
            <p:nvPr/>
          </p:nvSpPr>
          <p:spPr>
            <a:xfrm flipH="1">
              <a:off x="7679520" y="3423600"/>
              <a:ext cx="144360" cy="1202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88" name="Buenos Aires"/>
            <p:cNvSpPr/>
            <p:nvPr/>
          </p:nvSpPr>
          <p:spPr>
            <a:xfrm>
              <a:off x="3022920" y="4980600"/>
              <a:ext cx="1038240" cy="2534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Buenos Aires</a:t>
              </a:r>
              <a:endParaRPr lang="it-IT" sz="848" spc="-1">
                <a:latin typeface="Arial" panose="020B0604020202020204"/>
              </a:endParaRPr>
            </a:p>
          </p:txBody>
        </p:sp>
        <p:sp>
          <p:nvSpPr>
            <p:cNvPr id="1089" name="Buenos Aires linea o"/>
            <p:cNvSpPr/>
            <p:nvPr/>
          </p:nvSpPr>
          <p:spPr>
            <a:xfrm>
              <a:off x="3107520" y="5213880"/>
              <a:ext cx="846720" cy="10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90" name="Brasilia"/>
            <p:cNvSpPr/>
            <p:nvPr/>
          </p:nvSpPr>
          <p:spPr>
            <a:xfrm>
              <a:off x="3353760" y="4143600"/>
              <a:ext cx="540720" cy="2037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Brasilia</a:t>
              </a:r>
              <a:endParaRPr lang="it-IT" sz="848" spc="-1">
                <a:latin typeface="Arial" panose="020B0604020202020204"/>
              </a:endParaRPr>
            </a:p>
          </p:txBody>
        </p:sp>
        <p:sp>
          <p:nvSpPr>
            <p:cNvPr id="1091" name="Brasilia o"/>
            <p:cNvSpPr/>
            <p:nvPr/>
          </p:nvSpPr>
          <p:spPr>
            <a:xfrm>
              <a:off x="3363840" y="4340880"/>
              <a:ext cx="549720" cy="10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92" name="Brasilia d"/>
            <p:cNvSpPr/>
            <p:nvPr/>
          </p:nvSpPr>
          <p:spPr>
            <a:xfrm>
              <a:off x="3906000" y="4345200"/>
              <a:ext cx="390240" cy="24336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93" name="New York"/>
            <p:cNvSpPr/>
            <p:nvPr/>
          </p:nvSpPr>
          <p:spPr>
            <a:xfrm>
              <a:off x="2613240" y="2586960"/>
              <a:ext cx="709560" cy="1940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New York</a:t>
              </a:r>
              <a:endParaRPr lang="it-IT" sz="848" spc="-1">
                <a:latin typeface="Arial" panose="020B0604020202020204"/>
              </a:endParaRPr>
            </a:p>
          </p:txBody>
        </p:sp>
        <p:sp>
          <p:nvSpPr>
            <p:cNvPr id="1094" name="New York o"/>
            <p:cNvSpPr/>
            <p:nvPr/>
          </p:nvSpPr>
          <p:spPr>
            <a:xfrm flipV="1">
              <a:off x="2630880" y="2775600"/>
              <a:ext cx="677160" cy="144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95" name="New York d"/>
            <p:cNvSpPr/>
            <p:nvPr/>
          </p:nvSpPr>
          <p:spPr>
            <a:xfrm>
              <a:off x="3304800" y="2774880"/>
              <a:ext cx="597240" cy="2246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96" name="Washington, D.C."/>
            <p:cNvSpPr/>
            <p:nvPr/>
          </p:nvSpPr>
          <p:spPr>
            <a:xfrm>
              <a:off x="2180880" y="3072960"/>
              <a:ext cx="1227960" cy="2541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Washington, D.C.</a:t>
              </a:r>
              <a:endParaRPr lang="it-IT" sz="848" spc="-1">
                <a:latin typeface="Arial" panose="020B0604020202020204"/>
              </a:endParaRPr>
            </a:p>
          </p:txBody>
        </p:sp>
        <p:sp>
          <p:nvSpPr>
            <p:cNvPr id="1097" name="Washington, D.C. o"/>
            <p:cNvSpPr/>
            <p:nvPr/>
          </p:nvSpPr>
          <p:spPr>
            <a:xfrm flipV="1">
              <a:off x="2263680" y="3328200"/>
              <a:ext cx="1122120" cy="576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098" name="Washington, D.C. d"/>
            <p:cNvSpPr/>
            <p:nvPr/>
          </p:nvSpPr>
          <p:spPr>
            <a:xfrm flipV="1">
              <a:off x="3385800" y="3086640"/>
              <a:ext cx="476640" cy="23220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099" name="Belgrado"/>
            <p:cNvSpPr/>
            <p:nvPr/>
          </p:nvSpPr>
          <p:spPr>
            <a:xfrm>
              <a:off x="6657480" y="2990520"/>
              <a:ext cx="650160" cy="2001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Belgrade</a:t>
              </a:r>
              <a:endParaRPr lang="it-IT" sz="848" spc="-1">
                <a:latin typeface="Arial" panose="020B0604020202020204"/>
              </a:endParaRPr>
            </a:p>
          </p:txBody>
        </p:sp>
        <p:sp>
          <p:nvSpPr>
            <p:cNvPr id="1100" name="Line 49"/>
            <p:cNvSpPr/>
            <p:nvPr/>
          </p:nvSpPr>
          <p:spPr>
            <a:xfrm flipV="1">
              <a:off x="6649200" y="3183480"/>
              <a:ext cx="643680" cy="72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01" name="Line 50"/>
            <p:cNvSpPr/>
            <p:nvPr/>
          </p:nvSpPr>
          <p:spPr>
            <a:xfrm flipH="1" flipV="1">
              <a:off x="6304320" y="2828160"/>
              <a:ext cx="352080" cy="35280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02" name="londra"/>
            <p:cNvSpPr/>
            <p:nvPr/>
          </p:nvSpPr>
          <p:spPr>
            <a:xfrm>
              <a:off x="4647600" y="2456640"/>
              <a:ext cx="654120" cy="2127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London</a:t>
              </a:r>
              <a:endParaRPr lang="it-IT" sz="848" spc="-1">
                <a:latin typeface="Arial" panose="020B0604020202020204"/>
              </a:endParaRPr>
            </a:p>
          </p:txBody>
        </p:sp>
        <p:sp>
          <p:nvSpPr>
            <p:cNvPr id="1103" name="Line 52"/>
            <p:cNvSpPr/>
            <p:nvPr/>
          </p:nvSpPr>
          <p:spPr>
            <a:xfrm>
              <a:off x="4642200" y="2659320"/>
              <a:ext cx="543600" cy="10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04" name="Line 53"/>
            <p:cNvSpPr/>
            <p:nvPr/>
          </p:nvSpPr>
          <p:spPr>
            <a:xfrm flipV="1">
              <a:off x="5174640" y="2565000"/>
              <a:ext cx="605880" cy="9828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05" name="Brussels"/>
            <p:cNvSpPr/>
            <p:nvPr/>
          </p:nvSpPr>
          <p:spPr>
            <a:xfrm>
              <a:off x="4570560" y="1879200"/>
              <a:ext cx="736560" cy="21852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Bruxelles</a:t>
              </a:r>
              <a:endParaRPr lang="it-IT" sz="848" spc="-1">
                <a:latin typeface="Arial" panose="020B0604020202020204"/>
              </a:endParaRPr>
            </a:p>
          </p:txBody>
        </p:sp>
        <p:sp>
          <p:nvSpPr>
            <p:cNvPr id="1106" name="Brussels o"/>
            <p:cNvSpPr/>
            <p:nvPr/>
          </p:nvSpPr>
          <p:spPr>
            <a:xfrm flipV="1">
              <a:off x="4611600" y="2095920"/>
              <a:ext cx="738360" cy="1044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07" name="Brussels d"/>
            <p:cNvSpPr/>
            <p:nvPr/>
          </p:nvSpPr>
          <p:spPr>
            <a:xfrm>
              <a:off x="5343120" y="2098080"/>
              <a:ext cx="567360" cy="54396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08" name="Rectangle 57"/>
            <p:cNvSpPr/>
            <p:nvPr/>
          </p:nvSpPr>
          <p:spPr>
            <a:xfrm>
              <a:off x="6318360" y="2281320"/>
              <a:ext cx="517320" cy="2901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Bern</a:t>
              </a:r>
              <a:endParaRPr lang="it-IT" sz="848" spc="-1">
                <a:latin typeface="Arial" panose="020B0604020202020204"/>
              </a:endParaRPr>
            </a:p>
          </p:txBody>
        </p:sp>
        <p:sp>
          <p:nvSpPr>
            <p:cNvPr id="1109" name="Line 59"/>
            <p:cNvSpPr/>
            <p:nvPr/>
          </p:nvSpPr>
          <p:spPr>
            <a:xfrm flipH="1">
              <a:off x="6118560" y="2678400"/>
              <a:ext cx="357840" cy="7380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10" name="Rectangle 60"/>
            <p:cNvSpPr/>
            <p:nvPr/>
          </p:nvSpPr>
          <p:spPr>
            <a:xfrm>
              <a:off x="6458040" y="2487600"/>
              <a:ext cx="642960" cy="2246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Vienna</a:t>
              </a:r>
              <a:endParaRPr lang="it-IT" sz="848" spc="-1">
                <a:latin typeface="Arial" panose="020B0604020202020204"/>
              </a:endParaRPr>
            </a:p>
          </p:txBody>
        </p:sp>
        <p:sp>
          <p:nvSpPr>
            <p:cNvPr id="1111" name="Line 61"/>
            <p:cNvSpPr/>
            <p:nvPr/>
          </p:nvSpPr>
          <p:spPr>
            <a:xfrm flipV="1">
              <a:off x="6444360" y="2677680"/>
              <a:ext cx="483840" cy="756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12" name="Parigi"/>
            <p:cNvSpPr/>
            <p:nvPr/>
          </p:nvSpPr>
          <p:spPr>
            <a:xfrm>
              <a:off x="4414680" y="2999520"/>
              <a:ext cx="1067040" cy="16128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953" spc="-1">
                  <a:solidFill>
                    <a:srgbClr val="6E0500"/>
                  </a:solidFill>
                  <a:latin typeface="Arial" panose="020B0604020202020204"/>
                  <a:ea typeface="DejaVu Sans" panose="020B0603030804020204"/>
                </a:rPr>
                <a:t> </a:t>
              </a:r>
              <a:r>
                <a:rPr lang="en-US" sz="848" spc="-1">
                  <a:solidFill>
                    <a:srgbClr val="6E0500"/>
                  </a:solidFill>
                  <a:latin typeface="Arial" panose="020B0604020202020204"/>
                  <a:ea typeface="DejaVu Sans" panose="020B0603030804020204"/>
                </a:rPr>
                <a:t>Paris- Int. Org..</a:t>
              </a:r>
              <a:endParaRPr lang="it-IT" sz="848" spc="-1">
                <a:latin typeface="Arial" panose="020B0604020202020204"/>
              </a:endParaRPr>
            </a:p>
          </p:txBody>
        </p:sp>
        <p:sp>
          <p:nvSpPr>
            <p:cNvPr id="1113" name="Line 64"/>
            <p:cNvSpPr/>
            <p:nvPr/>
          </p:nvSpPr>
          <p:spPr>
            <a:xfrm flipV="1">
              <a:off x="4504680" y="3219480"/>
              <a:ext cx="785520" cy="792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14" name="Line 65"/>
            <p:cNvSpPr/>
            <p:nvPr/>
          </p:nvSpPr>
          <p:spPr>
            <a:xfrm flipV="1">
              <a:off x="5285880" y="2726280"/>
              <a:ext cx="541440" cy="4946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15" name="Madrid"/>
            <p:cNvSpPr/>
            <p:nvPr/>
          </p:nvSpPr>
          <p:spPr>
            <a:xfrm>
              <a:off x="4601880" y="3340800"/>
              <a:ext cx="510480" cy="1760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Madrid</a:t>
              </a:r>
              <a:endParaRPr lang="it-IT" sz="848" spc="-1">
                <a:latin typeface="Arial" panose="020B0604020202020204"/>
              </a:endParaRPr>
            </a:p>
          </p:txBody>
        </p:sp>
        <p:pic>
          <p:nvPicPr>
            <p:cNvPr id="1116" name="Madrid flag"/>
            <p:cNvPicPr/>
            <p:nvPr/>
          </p:nvPicPr>
          <p:blipFill>
            <a:blip r:embed="rId20"/>
            <a:stretch>
              <a:fillRect/>
            </a:stretch>
          </p:blipFill>
          <p:spPr>
            <a:xfrm>
              <a:off x="4392360" y="3323520"/>
              <a:ext cx="213480" cy="230400"/>
            </a:xfrm>
            <a:prstGeom prst="rect">
              <a:avLst/>
            </a:prstGeom>
            <a:ln w="12700">
              <a:noFill/>
            </a:ln>
          </p:spPr>
        </p:pic>
        <p:sp>
          <p:nvSpPr>
            <p:cNvPr id="1117" name="Rectangle 70"/>
            <p:cNvSpPr/>
            <p:nvPr/>
          </p:nvSpPr>
          <p:spPr>
            <a:xfrm>
              <a:off x="2574360" y="3554640"/>
              <a:ext cx="879840" cy="18144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Panama City</a:t>
              </a:r>
              <a:endParaRPr lang="it-IT" sz="848" spc="-1">
                <a:latin typeface="Arial" panose="020B0604020202020204"/>
              </a:endParaRPr>
            </a:p>
          </p:txBody>
        </p:sp>
        <p:sp>
          <p:nvSpPr>
            <p:cNvPr id="1118" name="Rectangle 73"/>
            <p:cNvSpPr/>
            <p:nvPr/>
          </p:nvSpPr>
          <p:spPr>
            <a:xfrm>
              <a:off x="6758280" y="1474200"/>
              <a:ext cx="1729800" cy="25200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Cologne-ZKA-RILO WE</a:t>
              </a:r>
              <a:endParaRPr lang="it-IT" sz="848" spc="-1">
                <a:latin typeface="Arial" panose="020B0604020202020204"/>
              </a:endParaRPr>
            </a:p>
          </p:txBody>
        </p:sp>
        <p:sp>
          <p:nvSpPr>
            <p:cNvPr id="1119" name="Line 74"/>
            <p:cNvSpPr/>
            <p:nvPr/>
          </p:nvSpPr>
          <p:spPr>
            <a:xfrm>
              <a:off x="6744600" y="1688400"/>
              <a:ext cx="1520640" cy="4680"/>
            </a:xfrm>
            <a:prstGeom prst="line">
              <a:avLst/>
            </a:prstGeom>
            <a:ln w="19050">
              <a:solidFill>
                <a:srgbClr val="FFC000"/>
              </a:solidFill>
              <a:round/>
            </a:ln>
          </p:spPr>
          <p:style>
            <a:lnRef idx="0">
              <a:scrgbClr r="0" g="0" b="0"/>
            </a:lnRef>
            <a:fillRef idx="0">
              <a:scrgbClr r="0" g="0" b="0"/>
            </a:fillRef>
            <a:effectRef idx="0">
              <a:scrgbClr r="0" g="0" b="0"/>
            </a:effectRef>
            <a:fontRef idx="minor"/>
          </p:style>
          <p:txBody>
            <a:bodyPr/>
            <a:lstStyle/>
            <a:p>
              <a:endParaRPr lang="en-US"/>
            </a:p>
          </p:txBody>
        </p:sp>
        <p:sp>
          <p:nvSpPr>
            <p:cNvPr id="1120" name="Line 75"/>
            <p:cNvSpPr/>
            <p:nvPr/>
          </p:nvSpPr>
          <p:spPr>
            <a:xfrm flipH="1">
              <a:off x="6007320" y="1693080"/>
              <a:ext cx="746640" cy="912960"/>
            </a:xfrm>
            <a:prstGeom prst="line">
              <a:avLst/>
            </a:prstGeom>
            <a:ln w="19050">
              <a:solidFill>
                <a:srgbClr val="FFC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pic>
          <p:nvPicPr>
            <p:cNvPr id="1121" name="Picture 80"/>
            <p:cNvPicPr/>
            <p:nvPr/>
          </p:nvPicPr>
          <p:blipFill>
            <a:blip r:embed="rId21"/>
            <a:stretch>
              <a:fillRect/>
            </a:stretch>
          </p:blipFill>
          <p:spPr>
            <a:xfrm>
              <a:off x="2377440" y="3556080"/>
              <a:ext cx="213480" cy="224640"/>
            </a:xfrm>
            <a:prstGeom prst="rect">
              <a:avLst/>
            </a:prstGeom>
            <a:ln w="12700">
              <a:noFill/>
            </a:ln>
          </p:spPr>
        </p:pic>
        <p:sp>
          <p:nvSpPr>
            <p:cNvPr id="1122" name="Rectangle 57"/>
            <p:cNvSpPr/>
            <p:nvPr/>
          </p:nvSpPr>
          <p:spPr>
            <a:xfrm>
              <a:off x="4716360" y="3896280"/>
              <a:ext cx="516960" cy="2073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Tunis</a:t>
              </a:r>
              <a:endParaRPr lang="it-IT" sz="848" spc="-1">
                <a:latin typeface="Arial" panose="020B0604020202020204"/>
              </a:endParaRPr>
            </a:p>
          </p:txBody>
        </p:sp>
        <p:sp>
          <p:nvSpPr>
            <p:cNvPr id="1123" name="Line 62"/>
            <p:cNvSpPr/>
            <p:nvPr/>
          </p:nvSpPr>
          <p:spPr>
            <a:xfrm flipV="1">
              <a:off x="5156640" y="3118680"/>
              <a:ext cx="869760" cy="97056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24" name="Line 58"/>
            <p:cNvSpPr/>
            <p:nvPr/>
          </p:nvSpPr>
          <p:spPr>
            <a:xfrm flipV="1">
              <a:off x="4728960" y="4098960"/>
              <a:ext cx="428760" cy="10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25" name="Line 62"/>
            <p:cNvSpPr/>
            <p:nvPr/>
          </p:nvSpPr>
          <p:spPr>
            <a:xfrm flipV="1">
              <a:off x="5127120" y="3010320"/>
              <a:ext cx="531360" cy="50580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26" name="Line 58"/>
            <p:cNvSpPr/>
            <p:nvPr/>
          </p:nvSpPr>
          <p:spPr>
            <a:xfrm flipV="1">
              <a:off x="4617720" y="3511440"/>
              <a:ext cx="521280" cy="972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27" name="Line 62"/>
            <p:cNvSpPr/>
            <p:nvPr/>
          </p:nvSpPr>
          <p:spPr>
            <a:xfrm>
              <a:off x="3408120" y="3748320"/>
              <a:ext cx="266760" cy="15696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28" name="Line 58"/>
            <p:cNvSpPr/>
            <p:nvPr/>
          </p:nvSpPr>
          <p:spPr>
            <a:xfrm flipV="1">
              <a:off x="2599560" y="3748320"/>
              <a:ext cx="846360" cy="82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pic>
          <p:nvPicPr>
            <p:cNvPr id="1129" name="Russia"/>
            <p:cNvPicPr/>
            <p:nvPr/>
          </p:nvPicPr>
          <p:blipFill>
            <a:blip r:embed="rId22"/>
            <a:stretch>
              <a:fillRect/>
            </a:stretch>
          </p:blipFill>
          <p:spPr>
            <a:xfrm>
              <a:off x="7137360" y="1922760"/>
              <a:ext cx="213480" cy="217800"/>
            </a:xfrm>
            <a:prstGeom prst="rect">
              <a:avLst/>
            </a:prstGeom>
            <a:ln w="9525">
              <a:noFill/>
            </a:ln>
          </p:spPr>
        </p:pic>
        <p:sp>
          <p:nvSpPr>
            <p:cNvPr id="1130" name="Brasilia d"/>
            <p:cNvSpPr/>
            <p:nvPr/>
          </p:nvSpPr>
          <p:spPr>
            <a:xfrm>
              <a:off x="3931920" y="5211000"/>
              <a:ext cx="285840" cy="104379"/>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31" name="Line 62"/>
            <p:cNvSpPr/>
            <p:nvPr/>
          </p:nvSpPr>
          <p:spPr>
            <a:xfrm flipH="1">
              <a:off x="6010920" y="2508840"/>
              <a:ext cx="351360" cy="2534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32" name="Line 58"/>
            <p:cNvSpPr/>
            <p:nvPr/>
          </p:nvSpPr>
          <p:spPr>
            <a:xfrm flipV="1">
              <a:off x="6352200" y="2505240"/>
              <a:ext cx="362160" cy="540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grpSp>
      <p:sp>
        <p:nvSpPr>
          <p:cNvPr id="1134" name="Line 74"/>
          <p:cNvSpPr/>
          <p:nvPr/>
        </p:nvSpPr>
        <p:spPr>
          <a:xfrm>
            <a:off x="3087450" y="2121516"/>
            <a:ext cx="1088910" cy="324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35" name="Line 75"/>
          <p:cNvSpPr/>
          <p:nvPr/>
        </p:nvSpPr>
        <p:spPr>
          <a:xfrm flipV="1">
            <a:off x="4158270" y="2014326"/>
            <a:ext cx="214650" cy="11529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pic>
        <p:nvPicPr>
          <p:cNvPr id="1136" name="Francia"/>
          <p:cNvPicPr/>
          <p:nvPr/>
        </p:nvPicPr>
        <p:blipFill>
          <a:blip r:embed="rId23"/>
          <a:stretch>
            <a:fillRect/>
          </a:stretch>
        </p:blipFill>
        <p:spPr>
          <a:xfrm>
            <a:off x="2891430" y="1963296"/>
            <a:ext cx="160110" cy="156870"/>
          </a:xfrm>
          <a:prstGeom prst="rect">
            <a:avLst/>
          </a:prstGeom>
          <a:ln w="9525">
            <a:noFill/>
          </a:ln>
        </p:spPr>
      </p:pic>
      <p:sp>
        <p:nvSpPr>
          <p:cNvPr id="1137" name="Parigi"/>
          <p:cNvSpPr/>
          <p:nvPr/>
        </p:nvSpPr>
        <p:spPr>
          <a:xfrm>
            <a:off x="3030210" y="1967346"/>
            <a:ext cx="1203120" cy="16929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953" spc="-1">
                <a:solidFill>
                  <a:srgbClr val="6E0500"/>
                </a:solidFill>
                <a:latin typeface="Arial" panose="020B0604020202020204"/>
                <a:ea typeface="DejaVu Sans" panose="020B0603030804020204"/>
              </a:rPr>
              <a:t> </a:t>
            </a:r>
            <a:r>
              <a:rPr lang="en-US" sz="848" spc="-1">
                <a:solidFill>
                  <a:srgbClr val="6E0500"/>
                </a:solidFill>
                <a:latin typeface="Arial" panose="020B0604020202020204"/>
                <a:ea typeface="DejaVu Sans" panose="020B0603030804020204"/>
              </a:rPr>
              <a:t>Paris – (bilateral)</a:t>
            </a:r>
            <a:endParaRPr lang="it-IT" sz="848" spc="-1">
              <a:latin typeface="Arial" panose="020B0604020202020204"/>
            </a:endParaRPr>
          </a:p>
        </p:txBody>
      </p:sp>
      <p:sp>
        <p:nvSpPr>
          <p:cNvPr id="1138" name="Line 59"/>
          <p:cNvSpPr/>
          <p:nvPr/>
        </p:nvSpPr>
        <p:spPr>
          <a:xfrm flipH="1" flipV="1">
            <a:off x="4684500" y="2229786"/>
            <a:ext cx="16470" cy="47493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39" name="Rectangle 60"/>
          <p:cNvSpPr/>
          <p:nvPr/>
        </p:nvSpPr>
        <p:spPr>
          <a:xfrm>
            <a:off x="5563080" y="2868876"/>
            <a:ext cx="628830" cy="16848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Abu Dhabi</a:t>
            </a:r>
            <a:endParaRPr lang="it-IT" sz="848" spc="-1">
              <a:latin typeface="Arial" panose="020B0604020202020204"/>
            </a:endParaRPr>
          </a:p>
        </p:txBody>
      </p:sp>
      <p:sp>
        <p:nvSpPr>
          <p:cNvPr id="1140" name="Line 61"/>
          <p:cNvSpPr/>
          <p:nvPr/>
        </p:nvSpPr>
        <p:spPr>
          <a:xfrm flipV="1">
            <a:off x="4698810" y="2703347"/>
            <a:ext cx="442530" cy="486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pic>
        <p:nvPicPr>
          <p:cNvPr id="1141" name="Francia"/>
          <p:cNvPicPr/>
          <p:nvPr/>
        </p:nvPicPr>
        <p:blipFill>
          <a:blip r:embed="rId24"/>
          <a:stretch>
            <a:fillRect/>
          </a:stretch>
        </p:blipFill>
        <p:spPr>
          <a:xfrm>
            <a:off x="5131665" y="2581596"/>
            <a:ext cx="146610" cy="147690"/>
          </a:xfrm>
          <a:prstGeom prst="rect">
            <a:avLst/>
          </a:prstGeom>
          <a:ln w="9525">
            <a:noFill/>
          </a:ln>
        </p:spPr>
      </p:pic>
      <p:pic>
        <p:nvPicPr>
          <p:cNvPr id="1142" name="Picture 6"/>
          <p:cNvPicPr/>
          <p:nvPr/>
        </p:nvPicPr>
        <p:blipFill>
          <a:blip r:embed="rId25"/>
          <a:stretch>
            <a:fillRect/>
          </a:stretch>
        </p:blipFill>
        <p:spPr>
          <a:xfrm>
            <a:off x="5276880" y="2400966"/>
            <a:ext cx="160110" cy="160110"/>
          </a:xfrm>
          <a:prstGeom prst="rect">
            <a:avLst/>
          </a:prstGeom>
          <a:ln w="9525">
            <a:noFill/>
          </a:ln>
        </p:spPr>
      </p:pic>
      <p:sp>
        <p:nvSpPr>
          <p:cNvPr id="1143" name="Belgrado"/>
          <p:cNvSpPr/>
          <p:nvPr/>
        </p:nvSpPr>
        <p:spPr>
          <a:xfrm>
            <a:off x="4914810" y="2396376"/>
            <a:ext cx="487620" cy="15012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rgbClr val="6E0500"/>
                </a:solidFill>
                <a:latin typeface="Arial" panose="020B0604020202020204"/>
                <a:ea typeface="DejaVu Sans" panose="020B0603030804020204"/>
              </a:rPr>
              <a:t>Tirana</a:t>
            </a:r>
            <a:endParaRPr lang="it-IT" sz="848" spc="-1" dirty="0">
              <a:latin typeface="Arial" panose="020B0604020202020204"/>
            </a:endParaRPr>
          </a:p>
        </p:txBody>
      </p:sp>
      <p:sp>
        <p:nvSpPr>
          <p:cNvPr id="1144" name="Line 49"/>
          <p:cNvSpPr/>
          <p:nvPr/>
        </p:nvSpPr>
        <p:spPr>
          <a:xfrm flipV="1">
            <a:off x="4885920" y="2539476"/>
            <a:ext cx="380700" cy="945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45" name="Line 50"/>
          <p:cNvSpPr/>
          <p:nvPr/>
        </p:nvSpPr>
        <p:spPr>
          <a:xfrm flipH="1" flipV="1">
            <a:off x="4718520" y="2174706"/>
            <a:ext cx="176310" cy="3785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46" name="Line 75"/>
          <p:cNvSpPr/>
          <p:nvPr/>
        </p:nvSpPr>
        <p:spPr>
          <a:xfrm>
            <a:off x="4094280" y="1370916"/>
            <a:ext cx="350730" cy="548370"/>
          </a:xfrm>
          <a:prstGeom prst="line">
            <a:avLst/>
          </a:prstGeom>
          <a:ln w="19050">
            <a:solidFill>
              <a:srgbClr val="FFC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47" name="Line 74"/>
          <p:cNvSpPr/>
          <p:nvPr/>
        </p:nvSpPr>
        <p:spPr>
          <a:xfrm>
            <a:off x="3288060" y="1364976"/>
            <a:ext cx="814050" cy="3510"/>
          </a:xfrm>
          <a:prstGeom prst="line">
            <a:avLst/>
          </a:prstGeom>
          <a:ln w="19050">
            <a:solidFill>
              <a:srgbClr val="FFC000"/>
            </a:solidFill>
            <a:round/>
          </a:ln>
        </p:spPr>
        <p:style>
          <a:lnRef idx="0">
            <a:scrgbClr r="0" g="0" b="0"/>
          </a:lnRef>
          <a:fillRef idx="0">
            <a:scrgbClr r="0" g="0" b="0"/>
          </a:fillRef>
          <a:effectRef idx="0">
            <a:scrgbClr r="0" g="0" b="0"/>
          </a:effectRef>
          <a:fontRef idx="minor"/>
        </p:style>
        <p:txBody>
          <a:bodyPr/>
          <a:lstStyle/>
          <a:p>
            <a:endParaRPr lang="en-US"/>
          </a:p>
        </p:txBody>
      </p:sp>
      <p:sp>
        <p:nvSpPr>
          <p:cNvPr id="1148" name="Brussels"/>
          <p:cNvSpPr/>
          <p:nvPr/>
        </p:nvSpPr>
        <p:spPr>
          <a:xfrm>
            <a:off x="3286980" y="1204326"/>
            <a:ext cx="902070" cy="16389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Bruxelles - WCO</a:t>
            </a:r>
            <a:endParaRPr lang="it-IT" sz="848" spc="-1">
              <a:latin typeface="Arial" panose="020B0604020202020204"/>
            </a:endParaRPr>
          </a:p>
        </p:txBody>
      </p:sp>
      <p:sp>
        <p:nvSpPr>
          <p:cNvPr id="1149" name="Immagine 331"/>
          <p:cNvSpPr/>
          <p:nvPr/>
        </p:nvSpPr>
        <p:spPr>
          <a:xfrm>
            <a:off x="3117960" y="1225116"/>
            <a:ext cx="160110" cy="143640"/>
          </a:xfrm>
          <a:prstGeom prst="ellipse">
            <a:avLst/>
          </a:prstGeom>
          <a:blipFill rotWithShape="0">
            <a:blip r:embed="rId26"/>
            <a:srcRect/>
            <a:stretch>
              <a:fillRect/>
            </a:stretch>
          </a:blipFill>
          <a:ln w="63500">
            <a:noFill/>
          </a:ln>
          <a:effectLst>
            <a:outerShdw blurRad="380880" dist="29196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style>
          <a:lnRef idx="0">
            <a:scrgbClr r="0" g="0" b="0"/>
          </a:lnRef>
          <a:fillRef idx="0">
            <a:scrgbClr r="0" g="0" b="0"/>
          </a:fillRef>
          <a:effectRef idx="0">
            <a:scrgbClr r="0" g="0" b="0"/>
          </a:effectRef>
          <a:fontRef idx="minor"/>
        </p:style>
        <p:txBody>
          <a:bodyPr/>
          <a:lstStyle/>
          <a:p>
            <a:endParaRPr lang="en-US"/>
          </a:p>
        </p:txBody>
      </p:sp>
      <p:pic>
        <p:nvPicPr>
          <p:cNvPr id="1150" name="Immagine 332"/>
          <p:cNvPicPr/>
          <p:nvPr/>
        </p:nvPicPr>
        <p:blipFill>
          <a:blip r:embed="rId27"/>
          <a:stretch>
            <a:fillRect/>
          </a:stretch>
        </p:blipFill>
        <p:spPr>
          <a:xfrm>
            <a:off x="3372840" y="2888856"/>
            <a:ext cx="194130" cy="159840"/>
          </a:xfrm>
          <a:prstGeom prst="rect">
            <a:avLst/>
          </a:prstGeom>
          <a:ln w="19050">
            <a:noFill/>
          </a:ln>
        </p:spPr>
      </p:pic>
      <p:sp>
        <p:nvSpPr>
          <p:cNvPr id="1151" name="Line 59"/>
          <p:cNvSpPr/>
          <p:nvPr/>
        </p:nvSpPr>
        <p:spPr>
          <a:xfrm flipH="1" flipV="1">
            <a:off x="5421600" y="2605896"/>
            <a:ext cx="154710" cy="42201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52" name="Line 61"/>
          <p:cNvSpPr/>
          <p:nvPr/>
        </p:nvSpPr>
        <p:spPr>
          <a:xfrm>
            <a:off x="5579820" y="3022236"/>
            <a:ext cx="453870" cy="297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53" name="Rectangle 60"/>
          <p:cNvSpPr/>
          <p:nvPr/>
        </p:nvSpPr>
        <p:spPr>
          <a:xfrm>
            <a:off x="4823280" y="2683116"/>
            <a:ext cx="628830" cy="16848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rgbClr val="6E0500"/>
                </a:solidFill>
                <a:latin typeface="Arial" panose="020B0604020202020204"/>
                <a:ea typeface="DejaVu Sans" panose="020B0603030804020204"/>
              </a:rPr>
              <a:t>La Valletta</a:t>
            </a:r>
            <a:endParaRPr lang="it-IT" sz="848" spc="-1" dirty="0">
              <a:latin typeface="Arial" panose="020B0604020202020204"/>
            </a:endParaRPr>
          </a:p>
        </p:txBody>
      </p:sp>
      <p:pic>
        <p:nvPicPr>
          <p:cNvPr id="1154" name="Immagine 336"/>
          <p:cNvPicPr/>
          <p:nvPr/>
        </p:nvPicPr>
        <p:blipFill>
          <a:blip r:embed="rId28"/>
          <a:stretch>
            <a:fillRect/>
          </a:stretch>
        </p:blipFill>
        <p:spPr>
          <a:xfrm>
            <a:off x="6070680" y="2888586"/>
            <a:ext cx="174150" cy="160380"/>
          </a:xfrm>
          <a:prstGeom prst="rect">
            <a:avLst/>
          </a:prstGeom>
          <a:ln w="9525">
            <a:noFill/>
          </a:ln>
        </p:spPr>
      </p:pic>
      <p:sp>
        <p:nvSpPr>
          <p:cNvPr id="1155" name="Mosca"/>
          <p:cNvSpPr/>
          <p:nvPr/>
        </p:nvSpPr>
        <p:spPr>
          <a:xfrm>
            <a:off x="4984200" y="1405746"/>
            <a:ext cx="428490" cy="13608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Berlin</a:t>
            </a:r>
            <a:endParaRPr lang="it-IT" sz="848" spc="-1">
              <a:latin typeface="Arial" panose="020B0604020202020204"/>
            </a:endParaRPr>
          </a:p>
        </p:txBody>
      </p:sp>
      <p:sp>
        <p:nvSpPr>
          <p:cNvPr id="1156" name="Line 19"/>
          <p:cNvSpPr/>
          <p:nvPr/>
        </p:nvSpPr>
        <p:spPr>
          <a:xfrm flipV="1">
            <a:off x="5029020" y="1540206"/>
            <a:ext cx="333180" cy="108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57" name="Line 20"/>
          <p:cNvSpPr/>
          <p:nvPr/>
        </p:nvSpPr>
        <p:spPr>
          <a:xfrm flipH="1">
            <a:off x="4577850" y="1546956"/>
            <a:ext cx="448200" cy="33858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pic>
        <p:nvPicPr>
          <p:cNvPr id="1158" name="Russia"/>
          <p:cNvPicPr/>
          <p:nvPr/>
        </p:nvPicPr>
        <p:blipFill>
          <a:blip r:embed="rId22"/>
          <a:stretch>
            <a:fillRect/>
          </a:stretch>
        </p:blipFill>
        <p:spPr>
          <a:xfrm>
            <a:off x="6176520" y="1081476"/>
            <a:ext cx="160110" cy="163350"/>
          </a:xfrm>
          <a:prstGeom prst="rect">
            <a:avLst/>
          </a:prstGeom>
          <a:ln w="9525">
            <a:noFill/>
          </a:ln>
        </p:spPr>
      </p:pic>
      <p:pic>
        <p:nvPicPr>
          <p:cNvPr id="1159" name="Francia"/>
          <p:cNvPicPr/>
          <p:nvPr/>
        </p:nvPicPr>
        <p:blipFill>
          <a:blip r:embed="rId23"/>
          <a:stretch>
            <a:fillRect/>
          </a:stretch>
        </p:blipFill>
        <p:spPr>
          <a:xfrm>
            <a:off x="3180600" y="2198736"/>
            <a:ext cx="160110" cy="156870"/>
          </a:xfrm>
          <a:prstGeom prst="rect">
            <a:avLst/>
          </a:prstGeom>
          <a:ln w="9525">
            <a:noFill/>
          </a:ln>
        </p:spPr>
      </p:pic>
      <p:sp>
        <p:nvSpPr>
          <p:cNvPr id="1160" name="Brussels d"/>
          <p:cNvSpPr/>
          <p:nvPr/>
        </p:nvSpPr>
        <p:spPr>
          <a:xfrm>
            <a:off x="3978990" y="1559916"/>
            <a:ext cx="457380" cy="382320"/>
          </a:xfrm>
          <a:prstGeom prst="line">
            <a:avLst/>
          </a:prstGeom>
          <a:ln w="19050">
            <a:solidFill>
              <a:srgbClr val="C55A11"/>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sp>
        <p:nvSpPr>
          <p:cNvPr id="1161" name="Brussels"/>
          <p:cNvSpPr/>
          <p:nvPr/>
        </p:nvSpPr>
        <p:spPr>
          <a:xfrm>
            <a:off x="3613410" y="1030020"/>
            <a:ext cx="668250" cy="13716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 The Hague</a:t>
            </a:r>
            <a:endParaRPr lang="it-IT" sz="848" spc="-1">
              <a:latin typeface="Arial" panose="020B0604020202020204"/>
            </a:endParaRPr>
          </a:p>
        </p:txBody>
      </p:sp>
      <p:sp>
        <p:nvSpPr>
          <p:cNvPr id="1162" name="Brussels o"/>
          <p:cNvSpPr/>
          <p:nvPr/>
        </p:nvSpPr>
        <p:spPr>
          <a:xfrm>
            <a:off x="3656070" y="1186236"/>
            <a:ext cx="638010" cy="540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63" name="Brussels d"/>
          <p:cNvSpPr/>
          <p:nvPr/>
        </p:nvSpPr>
        <p:spPr>
          <a:xfrm>
            <a:off x="4287060" y="1190286"/>
            <a:ext cx="165780" cy="66582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pic>
        <p:nvPicPr>
          <p:cNvPr id="1164" name="Immagine 348"/>
          <p:cNvPicPr/>
          <p:nvPr/>
        </p:nvPicPr>
        <p:blipFill>
          <a:blip r:embed="rId29"/>
          <a:stretch>
            <a:fillRect/>
          </a:stretch>
        </p:blipFill>
        <p:spPr>
          <a:xfrm>
            <a:off x="3448710" y="1045950"/>
            <a:ext cx="181980" cy="162270"/>
          </a:xfrm>
          <a:prstGeom prst="rect">
            <a:avLst/>
          </a:prstGeom>
          <a:ln w="0">
            <a:noFill/>
          </a:ln>
        </p:spPr>
      </p:pic>
      <p:sp>
        <p:nvSpPr>
          <p:cNvPr id="1165" name="Belgrado"/>
          <p:cNvSpPr/>
          <p:nvPr/>
        </p:nvSpPr>
        <p:spPr>
          <a:xfrm>
            <a:off x="5412960" y="1921176"/>
            <a:ext cx="487620" cy="15012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a:solidFill>
                  <a:srgbClr val="6E0500"/>
                </a:solidFill>
                <a:latin typeface="Arial" panose="020B0604020202020204"/>
                <a:ea typeface="DejaVu Sans" panose="020B0603030804020204"/>
              </a:rPr>
              <a:t>Ankara</a:t>
            </a:r>
            <a:endParaRPr lang="it-IT" sz="848" spc="-1">
              <a:latin typeface="Arial" panose="020B0604020202020204"/>
            </a:endParaRPr>
          </a:p>
        </p:txBody>
      </p:sp>
      <p:sp>
        <p:nvSpPr>
          <p:cNvPr id="1166" name="Line 49"/>
          <p:cNvSpPr/>
          <p:nvPr/>
        </p:nvSpPr>
        <p:spPr>
          <a:xfrm flipV="1">
            <a:off x="5406750" y="2065896"/>
            <a:ext cx="482760" cy="540"/>
          </a:xfrm>
          <a:prstGeom prst="line">
            <a:avLst/>
          </a:prstGeom>
          <a:ln w="19050">
            <a:solidFill>
              <a:srgbClr val="FF0000"/>
            </a:solidFill>
            <a:round/>
          </a:ln>
        </p:spPr>
        <p:style>
          <a:lnRef idx="0">
            <a:scrgbClr r="0" g="0" b="0"/>
          </a:lnRef>
          <a:fillRef idx="0">
            <a:scrgbClr r="0" g="0" b="0"/>
          </a:fillRef>
          <a:effectRef idx="0">
            <a:scrgbClr r="0" g="0" b="0"/>
          </a:effectRef>
          <a:fontRef idx="minor"/>
        </p:style>
        <p:txBody>
          <a:bodyPr/>
          <a:lstStyle/>
          <a:p>
            <a:endParaRPr lang="en-US"/>
          </a:p>
        </p:txBody>
      </p:sp>
      <p:sp>
        <p:nvSpPr>
          <p:cNvPr id="1167" name="Line 50"/>
          <p:cNvSpPr/>
          <p:nvPr/>
        </p:nvSpPr>
        <p:spPr>
          <a:xfrm flipH="1">
            <a:off x="5066550" y="2061576"/>
            <a:ext cx="339930" cy="146340"/>
          </a:xfrm>
          <a:prstGeom prst="line">
            <a:avLst/>
          </a:prstGeom>
          <a:ln w="19050">
            <a:solidFill>
              <a:srgbClr val="FF0000"/>
            </a:solidFill>
            <a:round/>
            <a:tailEnd type="oval" w="med" len="med"/>
          </a:ln>
        </p:spPr>
        <p:style>
          <a:lnRef idx="0">
            <a:scrgbClr r="0" g="0" b="0"/>
          </a:lnRef>
          <a:fillRef idx="0">
            <a:scrgbClr r="0" g="0" b="0"/>
          </a:fillRef>
          <a:effectRef idx="0">
            <a:scrgbClr r="0" g="0" b="0"/>
          </a:effectRef>
          <a:fontRef idx="minor"/>
        </p:style>
        <p:txBody>
          <a:bodyPr/>
          <a:lstStyle/>
          <a:p>
            <a:endParaRPr lang="en-US"/>
          </a:p>
        </p:txBody>
      </p:sp>
      <p:pic>
        <p:nvPicPr>
          <p:cNvPr id="1168" name="Immagine 362"/>
          <p:cNvPicPr/>
          <p:nvPr/>
        </p:nvPicPr>
        <p:blipFill>
          <a:blip r:embed="rId30"/>
          <a:stretch>
            <a:fillRect/>
          </a:stretch>
        </p:blipFill>
        <p:spPr>
          <a:xfrm>
            <a:off x="5775840" y="1870956"/>
            <a:ext cx="180360" cy="172260"/>
          </a:xfrm>
          <a:prstGeom prst="rect">
            <a:avLst/>
          </a:prstGeom>
          <a:ln w="0">
            <a:noFill/>
          </a:ln>
        </p:spPr>
      </p:pic>
      <p:sp>
        <p:nvSpPr>
          <p:cNvPr id="1169" name="Brussels o"/>
          <p:cNvSpPr/>
          <p:nvPr/>
        </p:nvSpPr>
        <p:spPr>
          <a:xfrm flipV="1">
            <a:off x="3458700" y="1562616"/>
            <a:ext cx="530280" cy="5670"/>
          </a:xfrm>
          <a:prstGeom prst="line">
            <a:avLst/>
          </a:prstGeom>
          <a:ln w="19050">
            <a:solidFill>
              <a:srgbClr val="C55A11"/>
            </a:solidFill>
            <a:round/>
          </a:ln>
        </p:spPr>
        <p:style>
          <a:lnRef idx="0">
            <a:scrgbClr r="0" g="0" b="0"/>
          </a:lnRef>
          <a:fillRef idx="0">
            <a:scrgbClr r="0" g="0" b="0"/>
          </a:fillRef>
          <a:effectRef idx="0">
            <a:scrgbClr r="0" g="0" b="0"/>
          </a:effectRef>
          <a:fontRef idx="minor"/>
        </p:style>
        <p:txBody>
          <a:bodyPr/>
          <a:lstStyle/>
          <a:p>
            <a:endParaRPr lang="en-US"/>
          </a:p>
        </p:txBody>
      </p:sp>
      <p:sp>
        <p:nvSpPr>
          <p:cNvPr id="1170" name="Line 23"/>
          <p:cNvSpPr/>
          <p:nvPr/>
        </p:nvSpPr>
        <p:spPr>
          <a:xfrm flipH="1" flipV="1">
            <a:off x="6968118" y="2198562"/>
            <a:ext cx="46077" cy="277284"/>
          </a:xfrm>
          <a:prstGeom prst="line">
            <a:avLst/>
          </a:prstGeom>
          <a:ln>
            <a:tailEnd type="oval" w="med" len="med"/>
          </a:ln>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71" name="Line 22"/>
          <p:cNvSpPr/>
          <p:nvPr/>
        </p:nvSpPr>
        <p:spPr>
          <a:xfrm>
            <a:off x="7014195" y="2474766"/>
            <a:ext cx="399870" cy="1080"/>
          </a:xfrm>
          <a:prstGeom prst="line">
            <a:avLst/>
          </a:prstGeom>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72" name="Line 23"/>
          <p:cNvSpPr/>
          <p:nvPr/>
        </p:nvSpPr>
        <p:spPr>
          <a:xfrm flipV="1">
            <a:off x="4530601" y="2625876"/>
            <a:ext cx="63257" cy="549990"/>
          </a:xfrm>
          <a:prstGeom prst="line">
            <a:avLst/>
          </a:prstGeom>
          <a:ln w="19050">
            <a:tailEnd type="oval" w="med" len="med"/>
          </a:ln>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73" name="Line 22"/>
          <p:cNvSpPr/>
          <p:nvPr/>
        </p:nvSpPr>
        <p:spPr>
          <a:xfrm>
            <a:off x="4156862" y="3169611"/>
            <a:ext cx="399870" cy="1080"/>
          </a:xfrm>
          <a:prstGeom prst="line">
            <a:avLst/>
          </a:prstGeom>
          <a:ln w="9525"/>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74" name="Pechino"/>
          <p:cNvSpPr/>
          <p:nvPr/>
        </p:nvSpPr>
        <p:spPr>
          <a:xfrm>
            <a:off x="4186003" y="3011976"/>
            <a:ext cx="454410" cy="15930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chemeClr val="accent6">
                    <a:lumMod val="50000"/>
                  </a:schemeClr>
                </a:solidFill>
                <a:latin typeface="Arial" panose="020B0604020202020204"/>
                <a:ea typeface="DejaVu Sans" panose="020B0603030804020204"/>
              </a:rPr>
              <a:t>Tripoli</a:t>
            </a:r>
            <a:endParaRPr lang="it-IT" sz="848" spc="-1" dirty="0">
              <a:solidFill>
                <a:schemeClr val="accent6">
                  <a:lumMod val="50000"/>
                </a:schemeClr>
              </a:solidFill>
              <a:latin typeface="Arial" panose="020B0604020202020204"/>
            </a:endParaRPr>
          </a:p>
        </p:txBody>
      </p:sp>
      <p:pic>
        <p:nvPicPr>
          <p:cNvPr id="1175" name="Immagine 1174"/>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4025669" y="3016026"/>
            <a:ext cx="173942" cy="173942"/>
          </a:xfrm>
          <a:prstGeom prst="rect">
            <a:avLst/>
          </a:prstGeom>
        </p:spPr>
      </p:pic>
      <p:pic>
        <p:nvPicPr>
          <p:cNvPr id="1176" name="Immagine 1175"/>
          <p:cNvPicPr>
            <a:picLocks noChangeAspect="1"/>
          </p:cNvPicPr>
          <p:nvPr/>
        </p:nvPicPr>
        <p:blipFill>
          <a:blip r:embed="rId32" cstate="print">
            <a:extLst>
              <a:ext uri="{28A0092B-C50C-407E-A947-70E740481C1C}">
                <a14:useLocalDpi xmlns:a14="http://schemas.microsoft.com/office/drawing/2010/main" val="0"/>
              </a:ext>
            </a:extLst>
          </a:blip>
          <a:stretch>
            <a:fillRect/>
          </a:stretch>
        </p:blipFill>
        <p:spPr>
          <a:xfrm>
            <a:off x="7320746" y="2301535"/>
            <a:ext cx="227456" cy="210860"/>
          </a:xfrm>
          <a:prstGeom prst="rect">
            <a:avLst/>
          </a:prstGeom>
        </p:spPr>
      </p:pic>
      <p:sp>
        <p:nvSpPr>
          <p:cNvPr id="1177" name="Pechino"/>
          <p:cNvSpPr/>
          <p:nvPr/>
        </p:nvSpPr>
        <p:spPr>
          <a:xfrm>
            <a:off x="7029048" y="2331419"/>
            <a:ext cx="454410" cy="15930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chemeClr val="accent6">
                    <a:lumMod val="50000"/>
                  </a:schemeClr>
                </a:solidFill>
                <a:latin typeface="Arial" panose="020B0604020202020204"/>
                <a:ea typeface="DejaVu Sans" panose="020B0603030804020204"/>
              </a:rPr>
              <a:t>Tokyo</a:t>
            </a:r>
            <a:endParaRPr lang="it-IT" sz="848" spc="-1" dirty="0">
              <a:solidFill>
                <a:schemeClr val="accent6">
                  <a:lumMod val="50000"/>
                </a:schemeClr>
              </a:solidFill>
              <a:latin typeface="Arial" panose="020B0604020202020204"/>
            </a:endParaRPr>
          </a:p>
        </p:txBody>
      </p:sp>
      <p:sp>
        <p:nvSpPr>
          <p:cNvPr id="1178" name="Line 23"/>
          <p:cNvSpPr/>
          <p:nvPr/>
        </p:nvSpPr>
        <p:spPr>
          <a:xfrm flipV="1">
            <a:off x="4653990" y="2420136"/>
            <a:ext cx="268110" cy="622350"/>
          </a:xfrm>
          <a:prstGeom prst="line">
            <a:avLst/>
          </a:prstGeom>
          <a:ln w="19050">
            <a:tailEnd type="oval" w="med" len="med"/>
          </a:ln>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79" name="Line 22"/>
          <p:cNvSpPr/>
          <p:nvPr/>
        </p:nvSpPr>
        <p:spPr>
          <a:xfrm>
            <a:off x="4648415" y="3044820"/>
            <a:ext cx="399870" cy="1080"/>
          </a:xfrm>
          <a:prstGeom prst="line">
            <a:avLst/>
          </a:prstGeom>
          <a:ln w="9525"/>
        </p:spPr>
        <p:style>
          <a:lnRef idx="1">
            <a:schemeClr val="accent6"/>
          </a:lnRef>
          <a:fillRef idx="0">
            <a:schemeClr val="accent6"/>
          </a:fillRef>
          <a:effectRef idx="0">
            <a:schemeClr val="accent6"/>
          </a:effectRef>
          <a:fontRef idx="minor">
            <a:schemeClr val="tx1"/>
          </a:fontRef>
        </p:style>
        <p:txBody>
          <a:bodyPr/>
          <a:lstStyle/>
          <a:p>
            <a:endParaRPr lang="en-US"/>
          </a:p>
        </p:txBody>
      </p:sp>
      <p:sp>
        <p:nvSpPr>
          <p:cNvPr id="1180" name="Pechino"/>
          <p:cNvSpPr/>
          <p:nvPr/>
        </p:nvSpPr>
        <p:spPr>
          <a:xfrm>
            <a:off x="4743630" y="2892636"/>
            <a:ext cx="454410" cy="159300"/>
          </a:xfrm>
          <a:prstGeom prst="rect">
            <a:avLst/>
          </a:prstGeom>
          <a:noFill/>
          <a:ln w="9525">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tabLst>
                <a:tab pos="0" algn="l"/>
              </a:tabLst>
            </a:pPr>
            <a:r>
              <a:rPr lang="en-US" sz="848" spc="-1" dirty="0">
                <a:solidFill>
                  <a:schemeClr val="accent6">
                    <a:lumMod val="50000"/>
                  </a:schemeClr>
                </a:solidFill>
                <a:latin typeface="Arial" panose="020B0604020202020204"/>
                <a:ea typeface="DejaVu Sans" panose="020B0603030804020204"/>
              </a:rPr>
              <a:t>Tel Aviv</a:t>
            </a:r>
            <a:endParaRPr lang="it-IT" sz="848" spc="-1" dirty="0">
              <a:solidFill>
                <a:schemeClr val="accent6">
                  <a:lumMod val="50000"/>
                </a:schemeClr>
              </a:solidFill>
              <a:latin typeface="Arial" panose="020B0604020202020204"/>
            </a:endParaRPr>
          </a:p>
        </p:txBody>
      </p:sp>
      <p:pic>
        <p:nvPicPr>
          <p:cNvPr id="1181" name="Immagine 1180"/>
          <p:cNvPicPr>
            <a:picLocks noChangeAspect="1"/>
          </p:cNvPicPr>
          <p:nvPr/>
        </p:nvPicPr>
        <p:blipFill>
          <a:blip r:embed="rId33" cstate="print">
            <a:extLst>
              <a:ext uri="{28A0092B-C50C-407E-A947-70E740481C1C}">
                <a14:useLocalDpi xmlns:a14="http://schemas.microsoft.com/office/drawing/2010/main" val="0"/>
              </a:ext>
            </a:extLst>
          </a:blip>
          <a:stretch>
            <a:fillRect/>
          </a:stretch>
        </p:blipFill>
        <p:spPr>
          <a:xfrm>
            <a:off x="5150386" y="2908566"/>
            <a:ext cx="166662" cy="178200"/>
          </a:xfrm>
          <a:prstGeom prst="rect">
            <a:avLst/>
          </a:prstGeom>
          <a:ln>
            <a:noFill/>
          </a:ln>
        </p:spPr>
      </p:pic>
      <p:sp>
        <p:nvSpPr>
          <p:cNvPr id="548" name="17 esperti"/>
          <p:cNvSpPr/>
          <p:nvPr/>
        </p:nvSpPr>
        <p:spPr>
          <a:xfrm>
            <a:off x="2497166" y="4024096"/>
            <a:ext cx="3617730" cy="227013"/>
          </a:xfrm>
          <a:prstGeom prst="roundRect">
            <a:avLst>
              <a:gd name="adj" fmla="val 16667"/>
            </a:avLst>
          </a:prstGeom>
          <a:gradFill rotWithShape="0">
            <a:gsLst>
              <a:gs pos="0">
                <a:srgbClr val="C2C2EF"/>
              </a:gs>
              <a:gs pos="100000">
                <a:srgbClr val="E8E8F9"/>
              </a:gs>
            </a:gsLst>
            <a:lin ang="16200000"/>
          </a:gra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ctr">
            <a:spAutoFit/>
          </a:bodyPr>
          <a:lstStyle/>
          <a:p>
            <a:pPr marL="6668" algn="ctr">
              <a:lnSpc>
                <a:spcPts val="1583"/>
              </a:lnSpc>
              <a:tabLst>
                <a:tab pos="0" algn="l"/>
              </a:tabLst>
            </a:pPr>
            <a:r>
              <a:rPr lang="it-IT" sz="900" spc="-14" dirty="0">
                <a:solidFill>
                  <a:srgbClr val="1F4E79"/>
                </a:solidFill>
                <a:latin typeface="Arial" panose="020B0604020202020204"/>
                <a:ea typeface="DejaVu Sans" panose="020B0603030804020204"/>
              </a:rPr>
              <a:t>23 Experts at Italian Diplomatic Missions</a:t>
            </a:r>
          </a:p>
        </p:txBody>
      </p:sp>
      <p:sp>
        <p:nvSpPr>
          <p:cNvPr id="1182" name="17 esperti"/>
          <p:cNvSpPr/>
          <p:nvPr/>
        </p:nvSpPr>
        <p:spPr>
          <a:xfrm>
            <a:off x="2492952" y="4866711"/>
            <a:ext cx="3618270" cy="227013"/>
          </a:xfrm>
          <a:prstGeom prst="roundRect">
            <a:avLst>
              <a:gd name="adj" fmla="val 16667"/>
            </a:avLst>
          </a:prstGeom>
          <a:solidFill>
            <a:srgbClr val="92D050"/>
          </a:soli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ctr">
            <a:spAutoFit/>
          </a:bodyPr>
          <a:lstStyle/>
          <a:p>
            <a:pPr marL="6668" algn="ctr">
              <a:lnSpc>
                <a:spcPts val="1583"/>
              </a:lnSpc>
            </a:pPr>
            <a:r>
              <a:rPr lang="it-IT" sz="900" spc="-14" dirty="0">
                <a:solidFill>
                  <a:srgbClr val="1F4E79"/>
                </a:solidFill>
                <a:latin typeface="Arial" panose="020B0604020202020204"/>
                <a:ea typeface="DejaVu Sans" panose="020B0603030804020204"/>
              </a:rPr>
              <a:t>3  New positions:</a:t>
            </a:r>
            <a:r>
              <a:rPr lang="it-IT" sz="900" spc="-11" dirty="0">
                <a:solidFill>
                  <a:srgbClr val="1F4E79"/>
                </a:solidFill>
                <a:latin typeface="Arial" panose="020B0604020202020204"/>
                <a:ea typeface="DejaVu Sans" panose="020B0603030804020204"/>
              </a:rPr>
              <a:t> Tokyo, Tripoli, </a:t>
            </a:r>
            <a:r>
              <a:rPr lang="it-IT" sz="900" spc="-11" dirty="0" err="1">
                <a:solidFill>
                  <a:srgbClr val="1F4E79"/>
                </a:solidFill>
                <a:latin typeface="Arial" panose="020B0604020202020204"/>
                <a:ea typeface="DejaVu Sans" panose="020B0603030804020204"/>
              </a:rPr>
              <a:t>Tel</a:t>
            </a:r>
            <a:r>
              <a:rPr lang="it-IT" sz="900" spc="-11" dirty="0">
                <a:solidFill>
                  <a:srgbClr val="1F4E79"/>
                </a:solidFill>
                <a:latin typeface="Arial" panose="020B0604020202020204"/>
                <a:ea typeface="DejaVu Sans" panose="020B0603030804020204"/>
              </a:rPr>
              <a:t> Aviv</a:t>
            </a:r>
            <a:endParaRPr lang="it-IT" sz="900" spc="-1" dirty="0">
              <a:latin typeface="Arial" panose="020B0604020202020204"/>
            </a:endParaRPr>
          </a:p>
        </p:txBody>
      </p:sp>
      <p:sp>
        <p:nvSpPr>
          <p:cNvPr id="549" name="colonia"/>
          <p:cNvSpPr/>
          <p:nvPr/>
        </p:nvSpPr>
        <p:spPr>
          <a:xfrm>
            <a:off x="2492846" y="4310566"/>
            <a:ext cx="3610710" cy="227013"/>
          </a:xfrm>
          <a:prstGeom prst="roundRect">
            <a:avLst>
              <a:gd name="adj" fmla="val 16667"/>
            </a:avLst>
          </a:prstGeom>
          <a:gradFill rotWithShape="0">
            <a:gsLst>
              <a:gs pos="0">
                <a:srgbClr val="C2C2EF"/>
              </a:gs>
              <a:gs pos="100000">
                <a:srgbClr val="E8E8F9"/>
              </a:gs>
            </a:gsLst>
            <a:lin ang="16200000"/>
          </a:gra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ctr">
            <a:spAutoFit/>
          </a:bodyPr>
          <a:lstStyle/>
          <a:p>
            <a:pPr marL="95250" indent="-89535" algn="ctr">
              <a:lnSpc>
                <a:spcPts val="1583"/>
              </a:lnSpc>
              <a:tabLst>
                <a:tab pos="0" algn="l"/>
              </a:tabLst>
            </a:pPr>
            <a:r>
              <a:rPr lang="it-IT" sz="900" spc="-11" dirty="0">
                <a:solidFill>
                  <a:srgbClr val="1F4E79"/>
                </a:solidFill>
                <a:latin typeface="Arial" panose="020B0604020202020204"/>
                <a:ea typeface="DejaVu Sans" panose="020B0603030804020204"/>
              </a:rPr>
              <a:t>1 Support Staff: Bruxelles (EU </a:t>
            </a:r>
            <a:r>
              <a:rPr lang="it-IT" sz="900" spc="-11" dirty="0" err="1">
                <a:solidFill>
                  <a:srgbClr val="1F4E79"/>
                </a:solidFill>
                <a:latin typeface="Arial" panose="020B0604020202020204"/>
                <a:ea typeface="DejaVu Sans" panose="020B0603030804020204"/>
              </a:rPr>
              <a:t>Representation</a:t>
            </a:r>
            <a:r>
              <a:rPr lang="it-IT" sz="900" spc="-11" dirty="0">
                <a:solidFill>
                  <a:srgbClr val="1F4E79"/>
                </a:solidFill>
                <a:latin typeface="Arial" panose="020B0604020202020204"/>
                <a:ea typeface="DejaVu Sans" panose="020B0603030804020204"/>
              </a:rPr>
              <a:t>)</a:t>
            </a:r>
            <a:endParaRPr lang="it-IT" sz="900" spc="-1" dirty="0">
              <a:latin typeface="Arial" panose="020B0604020202020204"/>
            </a:endParaRPr>
          </a:p>
        </p:txBody>
      </p:sp>
      <p:sp>
        <p:nvSpPr>
          <p:cNvPr id="370" name="Rettangolo arrotondato 369"/>
          <p:cNvSpPr/>
          <p:nvPr/>
        </p:nvSpPr>
        <p:spPr>
          <a:xfrm>
            <a:off x="1325215" y="710725"/>
            <a:ext cx="7068514" cy="229850"/>
          </a:xfrm>
          <a:prstGeom prst="roundRect">
            <a:avLst/>
          </a:prstGeom>
          <a:solidFill>
            <a:srgbClr val="00B050"/>
          </a:solidFill>
          <a:ln w="9525" cap="flat" cmpd="sng" algn="ctr">
            <a:solidFill>
              <a:srgbClr val="333399">
                <a:shade val="95000"/>
                <a:satMod val="105000"/>
              </a:srgbClr>
            </a:solidFill>
            <a:prstDash val="solid"/>
          </a:ln>
          <a:effectLst>
            <a:outerShdw blurRad="40000" dist="20000" dir="5400000" rotWithShape="0">
              <a:srgbClr val="000000">
                <a:alpha val="38000"/>
              </a:srgbClr>
            </a:outerShdw>
          </a:effectLst>
        </p:spPr>
        <p:txBody>
          <a:bodyPr vert="horz" wrap="square" lIns="0" tIns="0" rIns="0" bIns="0" rtlCol="0" anchor="ctr">
            <a:spAutoFit/>
          </a:bodyPr>
          <a:lstStyle/>
          <a:p>
            <a:pPr algn="ctr"/>
            <a:r>
              <a:rPr lang="it-IT" altLang="it-IT" sz="1350" b="1" dirty="0">
                <a:solidFill>
                  <a:schemeClr val="bg1"/>
                </a:solidFill>
              </a:rPr>
              <a:t>CURRENT FOREIGN NETWORK </a:t>
            </a:r>
          </a:p>
        </p:txBody>
      </p:sp>
      <p:sp>
        <p:nvSpPr>
          <p:cNvPr id="2" name="Text Box 1"/>
          <p:cNvSpPr txBox="1"/>
          <p:nvPr/>
        </p:nvSpPr>
        <p:spPr>
          <a:xfrm>
            <a:off x="1833563" y="195263"/>
            <a:ext cx="6101715" cy="49244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38100" tIns="38100" rIns="38100" bIns="38100" numCol="1" spcCol="38100" rtlCol="0" anchor="t" forceAA="0">
            <a:spAutoFit/>
          </a:bodyPr>
          <a:lstStyle/>
          <a:p>
            <a:pPr algn="ctr" defTabSz="438150" hangingPunct="0"/>
            <a:r>
              <a:rPr lang="it-IT" altLang="en-US" sz="2700" kern="0">
                <a:solidFill>
                  <a:schemeClr val="accent1"/>
                </a:solidFill>
                <a:effectLst>
                  <a:outerShdw blurRad="38100" dist="25400" dir="5400000" algn="ctr" rotWithShape="0">
                    <a:srgbClr val="6E747A">
                      <a:alpha val="43000"/>
                    </a:srgbClr>
                  </a:outerShdw>
                </a:effectLst>
                <a:latin typeface="Helvetica Light"/>
                <a:ea typeface="Helvetica Light"/>
                <a:cs typeface="Helvetica Light"/>
                <a:sym typeface="Helvetica Neue"/>
              </a:rPr>
              <a:t>Network of Guardia di Finanza experts</a:t>
            </a:r>
            <a:endParaRPr lang="en-US" sz="2700">
              <a:solidFill>
                <a:srgbClr val="000000"/>
              </a:solidFill>
              <a:latin typeface="+mj-lt"/>
              <a:ea typeface="+mj-ea"/>
              <a:cs typeface="+mj-cs"/>
              <a:sym typeface="Helvetica Neue"/>
            </a:endParaRPr>
          </a:p>
        </p:txBody>
      </p:sp>
    </p:spTree>
    <p:extLst>
      <p:ext uri="{BB962C8B-B14F-4D97-AF65-F5344CB8AC3E}">
        <p14:creationId xmlns:p14="http://schemas.microsoft.com/office/powerpoint/2010/main" val="3912893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Shape 148"/>
          <p:cNvSpPr/>
          <p:nvPr/>
        </p:nvSpPr>
        <p:spPr>
          <a:xfrm>
            <a:off x="1379160" y="481680"/>
            <a:ext cx="6253740" cy="270"/>
          </a:xfrm>
          <a:prstGeom prst="line">
            <a:avLst/>
          </a:prstGeom>
          <a:ln w="63500">
            <a:solidFill>
              <a:srgbClr val="FFFB01"/>
            </a:solidFill>
            <a:bevel/>
          </a:ln>
        </p:spPr>
        <p:style>
          <a:lnRef idx="0">
            <a:scrgbClr r="0" g="0" b="0"/>
          </a:lnRef>
          <a:fillRef idx="0">
            <a:scrgbClr r="0" g="0" b="0"/>
          </a:fillRef>
          <a:effectRef idx="0">
            <a:scrgbClr r="0" g="0" b="0"/>
          </a:effectRef>
          <a:fontRef idx="minor"/>
        </p:style>
        <p:txBody>
          <a:bodyPr/>
          <a:lstStyle/>
          <a:p>
            <a:endParaRPr lang="en-US"/>
          </a:p>
        </p:txBody>
      </p:sp>
      <p:sp>
        <p:nvSpPr>
          <p:cNvPr id="597" name="Shape 149"/>
          <p:cNvSpPr/>
          <p:nvPr/>
        </p:nvSpPr>
        <p:spPr>
          <a:xfrm>
            <a:off x="1379160" y="529200"/>
            <a:ext cx="6253740" cy="270"/>
          </a:xfrm>
          <a:prstGeom prst="line">
            <a:avLst/>
          </a:prstGeom>
          <a:ln w="63500">
            <a:solidFill>
              <a:srgbClr val="339966"/>
            </a:solidFill>
            <a:bevel/>
          </a:ln>
        </p:spPr>
        <p:style>
          <a:lnRef idx="0">
            <a:scrgbClr r="0" g="0" b="0"/>
          </a:lnRef>
          <a:fillRef idx="0">
            <a:scrgbClr r="0" g="0" b="0"/>
          </a:fillRef>
          <a:effectRef idx="0">
            <a:scrgbClr r="0" g="0" b="0"/>
          </a:effectRef>
          <a:fontRef idx="minor"/>
        </p:style>
        <p:txBody>
          <a:bodyPr/>
          <a:lstStyle/>
          <a:p>
            <a:endParaRPr lang="en-US"/>
          </a:p>
        </p:txBody>
      </p:sp>
      <p:sp>
        <p:nvSpPr>
          <p:cNvPr id="599" name="Rettangolo arrotondato 12"/>
          <p:cNvSpPr/>
          <p:nvPr/>
        </p:nvSpPr>
        <p:spPr>
          <a:xfrm>
            <a:off x="3011311" y="4018822"/>
            <a:ext cx="3541890" cy="826530"/>
          </a:xfrm>
          <a:prstGeom prst="roundRect">
            <a:avLst>
              <a:gd name="adj" fmla="val 16667"/>
            </a:avLst>
          </a:prstGeom>
          <a:solidFill>
            <a:srgbClr val="FFFFFF"/>
          </a:solidFill>
          <a:ln>
            <a:solidFill>
              <a:srgbClr val="000000"/>
            </a:solidFill>
          </a:ln>
        </p:spPr>
        <p:style>
          <a:lnRef idx="2">
            <a:schemeClr val="dk1"/>
          </a:lnRef>
          <a:fillRef idx="1">
            <a:schemeClr val="lt1"/>
          </a:fillRef>
          <a:effectRef idx="0">
            <a:schemeClr val="dk1"/>
          </a:effectRef>
          <a:fontRef idx="minor"/>
        </p:style>
        <p:txBody>
          <a:bodyPr/>
          <a:lstStyle/>
          <a:p>
            <a:endParaRPr lang="en-US"/>
          </a:p>
        </p:txBody>
      </p:sp>
      <p:grpSp>
        <p:nvGrpSpPr>
          <p:cNvPr id="839" name="Gruppo 1031"/>
          <p:cNvGrpSpPr/>
          <p:nvPr/>
        </p:nvGrpSpPr>
        <p:grpSpPr>
          <a:xfrm>
            <a:off x="3465450" y="4283010"/>
            <a:ext cx="1376460" cy="259200"/>
            <a:chOff x="4872960" y="5642280"/>
            <a:chExt cx="1835280" cy="345600"/>
          </a:xfrm>
        </p:grpSpPr>
        <p:sp>
          <p:nvSpPr>
            <p:cNvPr id="840" name="testo blu"/>
            <p:cNvSpPr/>
            <p:nvPr/>
          </p:nvSpPr>
          <p:spPr>
            <a:xfrm>
              <a:off x="5177160" y="5699880"/>
              <a:ext cx="1531080" cy="20700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nSpc>
                  <a:spcPct val="100000"/>
                </a:lnSpc>
                <a:buNone/>
              </a:pPr>
              <a:r>
                <a:rPr lang="it-IT" sz="900" b="1" u="sng" spc="-1" dirty="0">
                  <a:solidFill>
                    <a:srgbClr val="6E0500"/>
                  </a:solidFill>
                  <a:latin typeface="Arial" panose="020B0604020202020204"/>
                  <a:ea typeface="DejaVu Sans" panose="020B0603030804020204"/>
                </a:rPr>
                <a:t>MAIN ACCREDITATIONS</a:t>
              </a:r>
            </a:p>
            <a:p>
              <a:pPr>
                <a:lnSpc>
                  <a:spcPct val="100000"/>
                </a:lnSpc>
                <a:buNone/>
              </a:pPr>
              <a:r>
                <a:rPr lang="it-IT" sz="900" spc="-1" dirty="0" err="1">
                  <a:solidFill>
                    <a:srgbClr val="6E0500"/>
                  </a:solidFill>
                  <a:latin typeface="Arial" panose="020B0604020202020204"/>
                  <a:ea typeface="DejaVu Sans" panose="020B0603030804020204"/>
                </a:rPr>
                <a:t>Countries</a:t>
              </a:r>
              <a:r>
                <a:rPr lang="it-IT" sz="900" spc="-1" dirty="0">
                  <a:solidFill>
                    <a:srgbClr val="6E0500"/>
                  </a:solidFill>
                  <a:latin typeface="Arial" panose="020B0604020202020204"/>
                  <a:ea typeface="DejaVu Sans" panose="020B0603030804020204"/>
                </a:rPr>
                <a:t>: 20</a:t>
              </a:r>
              <a:endParaRPr lang="it-IT" sz="900" spc="-1" dirty="0">
                <a:latin typeface="Arial" panose="020B0604020202020204"/>
              </a:endParaRPr>
            </a:p>
            <a:p>
              <a:pPr>
                <a:lnSpc>
                  <a:spcPct val="100000"/>
                </a:lnSpc>
                <a:buNone/>
              </a:pPr>
              <a:r>
                <a:rPr lang="it-IT" sz="900" spc="-1" dirty="0">
                  <a:solidFill>
                    <a:srgbClr val="6E0500"/>
                  </a:solidFill>
                  <a:latin typeface="Arial" panose="020B0604020202020204"/>
                  <a:ea typeface="DejaVu Sans" panose="020B0603030804020204"/>
                </a:rPr>
                <a:t>International Organisations: 4</a:t>
              </a:r>
              <a:endParaRPr lang="it-IT" sz="900" spc="-1" dirty="0">
                <a:latin typeface="Arial" panose="020B0604020202020204"/>
              </a:endParaRPr>
            </a:p>
          </p:txBody>
        </p:sp>
        <p:sp>
          <p:nvSpPr>
            <p:cNvPr id="841" name="Rectangle blu"/>
            <p:cNvSpPr/>
            <p:nvPr/>
          </p:nvSpPr>
          <p:spPr>
            <a:xfrm>
              <a:off x="4872960" y="5642280"/>
              <a:ext cx="235800" cy="345600"/>
            </a:xfrm>
            <a:prstGeom prst="rect">
              <a:avLst/>
            </a:prstGeom>
            <a:solidFill>
              <a:schemeClr val="accent1">
                <a:lumMod val="75000"/>
              </a:schemeClr>
            </a:solidFill>
            <a:ln w="25400">
              <a:solidFill>
                <a:srgbClr val="000000"/>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a:lstStyle/>
            <a:p>
              <a:endParaRPr lang="en-US"/>
            </a:p>
          </p:txBody>
        </p:sp>
      </p:grpSp>
      <p:grpSp>
        <p:nvGrpSpPr>
          <p:cNvPr id="842" name="Gruppo 1034"/>
          <p:cNvGrpSpPr/>
          <p:nvPr/>
        </p:nvGrpSpPr>
        <p:grpSpPr>
          <a:xfrm>
            <a:off x="5033341" y="4273560"/>
            <a:ext cx="1405826" cy="259200"/>
            <a:chOff x="6963480" y="5629680"/>
            <a:chExt cx="1874435" cy="345600"/>
          </a:xfrm>
        </p:grpSpPr>
        <p:sp>
          <p:nvSpPr>
            <p:cNvPr id="843" name="Rectangle testo rosso"/>
            <p:cNvSpPr/>
            <p:nvPr/>
          </p:nvSpPr>
          <p:spPr>
            <a:xfrm>
              <a:off x="7284515" y="5697190"/>
              <a:ext cx="1553400" cy="24048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r>
                <a:rPr lang="it-IT" sz="900" b="1" u="sng" spc="-1" dirty="0">
                  <a:solidFill>
                    <a:srgbClr val="6E0500"/>
                  </a:solidFill>
                  <a:latin typeface="Arial" panose="020B0604020202020204"/>
                  <a:ea typeface="DejaVu Sans" panose="020B0603030804020204"/>
                </a:rPr>
                <a:t>SECONDARY ACCREDITATIONS</a:t>
              </a:r>
            </a:p>
            <a:p>
              <a:pPr>
                <a:lnSpc>
                  <a:spcPct val="100000"/>
                </a:lnSpc>
                <a:buNone/>
              </a:pPr>
              <a:r>
                <a:rPr lang="it-IT" sz="900" spc="-1" dirty="0">
                  <a:solidFill>
                    <a:srgbClr val="6E0500"/>
                  </a:solidFill>
                  <a:latin typeface="Arial" panose="020B0604020202020204"/>
                  <a:ea typeface="DejaVu Sans" panose="020B0603030804020204"/>
                </a:rPr>
                <a:t>Countries</a:t>
              </a:r>
              <a:r>
                <a:rPr lang="it-IT" sz="900" spc="-1">
                  <a:solidFill>
                    <a:srgbClr val="6E0500"/>
                  </a:solidFill>
                  <a:latin typeface="Arial" panose="020B0604020202020204"/>
                  <a:ea typeface="DejaVu Sans" panose="020B0603030804020204"/>
                </a:rPr>
                <a:t>: 56</a:t>
              </a:r>
              <a:endParaRPr lang="it-IT" sz="900" spc="-1" dirty="0">
                <a:latin typeface="Arial" panose="020B0604020202020204"/>
              </a:endParaRPr>
            </a:p>
            <a:p>
              <a:pPr>
                <a:lnSpc>
                  <a:spcPct val="100000"/>
                </a:lnSpc>
                <a:buNone/>
              </a:pPr>
              <a:r>
                <a:rPr lang="it-IT" sz="900" spc="-1" dirty="0">
                  <a:solidFill>
                    <a:srgbClr val="6E0500"/>
                  </a:solidFill>
                  <a:latin typeface="Arial" panose="020B0604020202020204"/>
                  <a:ea typeface="DejaVu Sans" panose="020B0603030804020204"/>
                </a:rPr>
                <a:t>International Organisations: 2</a:t>
              </a:r>
              <a:endParaRPr lang="it-IT" sz="900" spc="-1" dirty="0">
                <a:latin typeface="Arial" panose="020B0604020202020204"/>
              </a:endParaRPr>
            </a:p>
          </p:txBody>
        </p:sp>
        <p:sp>
          <p:nvSpPr>
            <p:cNvPr id="844" name="Rectangle rosso"/>
            <p:cNvSpPr/>
            <p:nvPr/>
          </p:nvSpPr>
          <p:spPr>
            <a:xfrm>
              <a:off x="6963480" y="5629680"/>
              <a:ext cx="235800" cy="345600"/>
            </a:xfrm>
            <a:prstGeom prst="rect">
              <a:avLst/>
            </a:prstGeom>
            <a:solidFill>
              <a:srgbClr val="FF0000"/>
            </a:solidFill>
            <a:ln w="25400">
              <a:solidFill>
                <a:srgbClr val="000000"/>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a:lstStyle/>
            <a:p>
              <a:endParaRPr lang="en-US"/>
            </a:p>
          </p:txBody>
        </p:sp>
      </p:grpSp>
      <p:sp>
        <p:nvSpPr>
          <p:cNvPr id="845" name="testo giallo"/>
          <p:cNvSpPr/>
          <p:nvPr/>
        </p:nvSpPr>
        <p:spPr>
          <a:xfrm>
            <a:off x="6910380" y="3943620"/>
            <a:ext cx="1638630" cy="180360"/>
          </a:xfrm>
          <a:prstGeom prst="rect">
            <a:avLst/>
          </a:prstGeom>
          <a:noFill/>
          <a:ln w="0">
            <a:noFill/>
          </a:ln>
        </p:spPr>
        <p:style>
          <a:lnRef idx="0">
            <a:scrgbClr r="0" g="0" b="0"/>
          </a:lnRef>
          <a:fillRef idx="0">
            <a:scrgbClr r="0" g="0" b="0"/>
          </a:fillRef>
          <a:effectRef idx="0">
            <a:scrgbClr r="0" g="0" b="0"/>
          </a:effectRef>
          <a:fontRef idx="minor"/>
        </p:style>
        <p:txBody>
          <a:bodyPr/>
          <a:lstStyle/>
          <a:p>
            <a:endParaRPr lang="en-US"/>
          </a:p>
        </p:txBody>
      </p:sp>
      <p:sp>
        <p:nvSpPr>
          <p:cNvPr id="846" name="New York d"/>
          <p:cNvSpPr/>
          <p:nvPr/>
        </p:nvSpPr>
        <p:spPr>
          <a:xfrm flipH="1" flipV="1">
            <a:off x="2795580" y="2206980"/>
            <a:ext cx="184410" cy="44334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47" name="New York"/>
          <p:cNvSpPr/>
          <p:nvPr/>
        </p:nvSpPr>
        <p:spPr>
          <a:xfrm>
            <a:off x="3225015" y="2636081"/>
            <a:ext cx="1422090" cy="18252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en-US" sz="1000" spc="-1" dirty="0">
                <a:solidFill>
                  <a:srgbClr val="2F5597"/>
                </a:solidFill>
                <a:latin typeface="Georgia" panose="02040502050405020303"/>
                <a:ea typeface="DejaVu Sans" panose="020B0603030804020204"/>
              </a:rPr>
              <a:t>United Nations</a:t>
            </a:r>
            <a:endParaRPr lang="it-IT" sz="1000" spc="-1" dirty="0">
              <a:latin typeface="Arial" panose="020B0604020202020204"/>
            </a:endParaRPr>
          </a:p>
        </p:txBody>
      </p:sp>
      <p:sp>
        <p:nvSpPr>
          <p:cNvPr id="848" name="New York o"/>
          <p:cNvSpPr/>
          <p:nvPr/>
        </p:nvSpPr>
        <p:spPr>
          <a:xfrm>
            <a:off x="2975400" y="2650590"/>
            <a:ext cx="684450" cy="27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sp>
        <p:nvSpPr>
          <p:cNvPr id="849" name="New York"/>
          <p:cNvSpPr/>
          <p:nvPr/>
        </p:nvSpPr>
        <p:spPr>
          <a:xfrm>
            <a:off x="762000" y="3070170"/>
            <a:ext cx="1475760" cy="41598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en-US" sz="1000" spc="-1" dirty="0">
                <a:solidFill>
                  <a:srgbClr val="FF0000"/>
                </a:solidFill>
                <a:latin typeface="Georgia" panose="02040502050405020303"/>
                <a:ea typeface="DejaVu Sans" panose="020B0603030804020204"/>
              </a:rPr>
              <a:t>Inter‑American Center </a:t>
            </a:r>
            <a:endParaRPr lang="it-IT" sz="1000" spc="-1" dirty="0">
              <a:latin typeface="Arial" panose="020B0604020202020204"/>
            </a:endParaRPr>
          </a:p>
          <a:p>
            <a:pPr algn="ctr">
              <a:lnSpc>
                <a:spcPct val="100000"/>
              </a:lnSpc>
              <a:buNone/>
            </a:pPr>
            <a:r>
              <a:rPr lang="en-US" sz="1000" spc="-1" dirty="0">
                <a:solidFill>
                  <a:srgbClr val="FF0000"/>
                </a:solidFill>
                <a:latin typeface="Georgia" panose="02040502050405020303"/>
                <a:ea typeface="DejaVu Sans" panose="020B0603030804020204"/>
              </a:rPr>
              <a:t>of Tax Administrations</a:t>
            </a:r>
            <a:endParaRPr lang="it-IT" sz="1000" spc="-1" dirty="0">
              <a:latin typeface="Arial" panose="020B0604020202020204"/>
            </a:endParaRPr>
          </a:p>
        </p:txBody>
      </p:sp>
      <p:sp>
        <p:nvSpPr>
          <p:cNvPr id="850" name="New York d"/>
          <p:cNvSpPr/>
          <p:nvPr/>
        </p:nvSpPr>
        <p:spPr>
          <a:xfrm flipV="1">
            <a:off x="2343330" y="2949480"/>
            <a:ext cx="247590" cy="33264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51" name="New York o"/>
          <p:cNvSpPr/>
          <p:nvPr/>
        </p:nvSpPr>
        <p:spPr>
          <a:xfrm flipV="1">
            <a:off x="1669140" y="3280770"/>
            <a:ext cx="674190" cy="54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sp>
        <p:nvSpPr>
          <p:cNvPr id="852" name="New York"/>
          <p:cNvSpPr/>
          <p:nvPr/>
        </p:nvSpPr>
        <p:spPr>
          <a:xfrm>
            <a:off x="2438400" y="1820610"/>
            <a:ext cx="1643460" cy="39339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en-US" sz="1000" spc="-1" dirty="0" err="1">
                <a:solidFill>
                  <a:srgbClr val="2F5597"/>
                </a:solidFill>
                <a:latin typeface="Georgia" panose="02040502050405020303"/>
                <a:ea typeface="DejaVu Sans" panose="020B0603030804020204"/>
              </a:rPr>
              <a:t>Organisation</a:t>
            </a:r>
            <a:r>
              <a:rPr lang="en-US" sz="1000" spc="-1" dirty="0">
                <a:solidFill>
                  <a:srgbClr val="2F5597"/>
                </a:solidFill>
                <a:latin typeface="Georgia" panose="02040502050405020303"/>
                <a:ea typeface="DejaVu Sans" panose="020B0603030804020204"/>
              </a:rPr>
              <a:t> for Economic </a:t>
            </a:r>
            <a:endParaRPr lang="it-IT" sz="1000" spc="-1" dirty="0">
              <a:latin typeface="Arial" panose="020B0604020202020204"/>
            </a:endParaRPr>
          </a:p>
          <a:p>
            <a:pPr algn="ctr">
              <a:lnSpc>
                <a:spcPct val="100000"/>
              </a:lnSpc>
              <a:buNone/>
            </a:pPr>
            <a:r>
              <a:rPr lang="en-US" sz="1000" spc="-1" dirty="0">
                <a:solidFill>
                  <a:srgbClr val="2F5597"/>
                </a:solidFill>
                <a:latin typeface="Georgia" panose="02040502050405020303"/>
                <a:ea typeface="DejaVu Sans" panose="020B0603030804020204"/>
              </a:rPr>
              <a:t>Co-operation and Development</a:t>
            </a:r>
            <a:endParaRPr lang="it-IT" sz="1000" spc="-1" dirty="0">
              <a:latin typeface="Arial" panose="020B0604020202020204"/>
            </a:endParaRPr>
          </a:p>
        </p:txBody>
      </p:sp>
      <p:sp>
        <p:nvSpPr>
          <p:cNvPr id="853" name="New York o"/>
          <p:cNvSpPr/>
          <p:nvPr/>
        </p:nvSpPr>
        <p:spPr>
          <a:xfrm>
            <a:off x="3418740" y="2233440"/>
            <a:ext cx="727110" cy="54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sp>
        <p:nvSpPr>
          <p:cNvPr id="854" name="New York"/>
          <p:cNvSpPr/>
          <p:nvPr/>
        </p:nvSpPr>
        <p:spPr>
          <a:xfrm>
            <a:off x="4950449" y="1253340"/>
            <a:ext cx="1602751" cy="76653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en-US" sz="1000" spc="-1" dirty="0">
                <a:solidFill>
                  <a:srgbClr val="FF0000"/>
                </a:solidFill>
                <a:latin typeface="Georgia" panose="02040502050405020303"/>
                <a:ea typeface="DejaVu Sans" panose="020B0603030804020204"/>
              </a:rPr>
              <a:t>Organization for Security and Co-operation in Europe</a:t>
            </a:r>
            <a:endParaRPr lang="it-IT" sz="1000" spc="-1" dirty="0">
              <a:latin typeface="Arial" panose="020B0604020202020204"/>
            </a:endParaRPr>
          </a:p>
        </p:txBody>
      </p:sp>
      <p:sp>
        <p:nvSpPr>
          <p:cNvPr id="855" name="New York d"/>
          <p:cNvSpPr/>
          <p:nvPr/>
        </p:nvSpPr>
        <p:spPr>
          <a:xfrm flipH="1">
            <a:off x="4769820" y="1448010"/>
            <a:ext cx="124740" cy="59103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56" name="New York o"/>
          <p:cNvSpPr/>
          <p:nvPr/>
        </p:nvSpPr>
        <p:spPr>
          <a:xfrm flipH="1" flipV="1">
            <a:off x="4887540" y="1444230"/>
            <a:ext cx="677430" cy="216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sp>
        <p:nvSpPr>
          <p:cNvPr id="857" name="New York"/>
          <p:cNvSpPr/>
          <p:nvPr/>
        </p:nvSpPr>
        <p:spPr>
          <a:xfrm>
            <a:off x="3138210" y="1142950"/>
            <a:ext cx="1351890" cy="463010"/>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it-IT" sz="1000" spc="-1" dirty="0" err="1">
                <a:solidFill>
                  <a:srgbClr val="2F5597"/>
                </a:solidFill>
                <a:latin typeface="Georgia" panose="02040502050405020303"/>
                <a:ea typeface="DejaVu Sans" panose="020B0603030804020204"/>
              </a:rPr>
              <a:t>European</a:t>
            </a:r>
            <a:r>
              <a:rPr lang="it-IT" sz="1000" spc="-1" dirty="0">
                <a:solidFill>
                  <a:srgbClr val="2F5597"/>
                </a:solidFill>
                <a:latin typeface="Georgia" panose="02040502050405020303"/>
                <a:ea typeface="DejaVu Sans" panose="020B0603030804020204"/>
              </a:rPr>
              <a:t> Union</a:t>
            </a:r>
            <a:endParaRPr lang="it-IT" sz="1000" spc="-1" dirty="0">
              <a:latin typeface="Arial" panose="020B0604020202020204"/>
            </a:endParaRPr>
          </a:p>
        </p:txBody>
      </p:sp>
      <p:sp>
        <p:nvSpPr>
          <p:cNvPr id="858" name="New York d"/>
          <p:cNvSpPr/>
          <p:nvPr/>
        </p:nvSpPr>
        <p:spPr>
          <a:xfrm>
            <a:off x="4456350" y="1597860"/>
            <a:ext cx="103140" cy="38313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59" name="New York o"/>
          <p:cNvSpPr/>
          <p:nvPr/>
        </p:nvSpPr>
        <p:spPr>
          <a:xfrm flipH="1" flipV="1">
            <a:off x="3871260" y="1597860"/>
            <a:ext cx="588060" cy="270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grpSp>
        <p:nvGrpSpPr>
          <p:cNvPr id="860" name="Gruppo 1052"/>
          <p:cNvGrpSpPr/>
          <p:nvPr/>
        </p:nvGrpSpPr>
        <p:grpSpPr>
          <a:xfrm>
            <a:off x="4193685" y="887025"/>
            <a:ext cx="406140" cy="444889"/>
            <a:chOff x="5775480" y="1931400"/>
            <a:chExt cx="150840" cy="170640"/>
          </a:xfrm>
        </p:grpSpPr>
        <p:sp>
          <p:nvSpPr>
            <p:cNvPr id="861" name="Ovale 1053"/>
            <p:cNvSpPr/>
            <p:nvPr/>
          </p:nvSpPr>
          <p:spPr>
            <a:xfrm>
              <a:off x="5775480" y="1931400"/>
              <a:ext cx="150840" cy="170640"/>
            </a:xfrm>
            <a:prstGeom prst="ellipse">
              <a:avLst/>
            </a:prstGeom>
            <a:blipFill rotWithShape="0">
              <a:blip r:embed="rId3"/>
              <a:srcRect/>
              <a:stretch>
                <a:fillRect/>
              </a:stretch>
            </a:blipFill>
            <a:ln w="0">
              <a:noFill/>
            </a:ln>
            <a:effectLst>
              <a:outerShdw blurRad="39960" dist="23040" dir="5400000" rotWithShape="0">
                <a:srgbClr val="000000">
                  <a:alpha val="35000"/>
                </a:srgbClr>
              </a:outerShdw>
            </a:effectLst>
            <a:scene3d>
              <a:camera prst="orthographicFront"/>
              <a:lightRig rig="threePt" dir="t"/>
            </a:scene3d>
            <a:sp3d prstMaterial="plastic">
              <a:bevelT w="127000" h="25400" prst="relaxedInset"/>
            </a:sp3d>
          </p:spPr>
          <p:style>
            <a:lnRef idx="0">
              <a:schemeClr val="lt1">
                <a:hueOff val="0"/>
                <a:satOff val="0"/>
                <a:lumOff val="0"/>
                <a:alphaOff val="0"/>
              </a:schemeClr>
            </a:lnRef>
            <a:fillRef idx="0">
              <a:scrgbClr r="0" g="0" b="0"/>
            </a:fillRef>
            <a:effectRef idx="2">
              <a:schemeClr val="accent1">
                <a:hueOff val="0"/>
                <a:satOff val="0"/>
                <a:lumOff val="0"/>
                <a:alphaOff val="0"/>
              </a:schemeClr>
            </a:effectRef>
            <a:fontRef idx="minor"/>
          </p:style>
          <p:txBody>
            <a:bodyPr/>
            <a:lstStyle/>
            <a:p>
              <a:endParaRPr lang="en-US"/>
            </a:p>
          </p:txBody>
        </p:sp>
        <p:sp>
          <p:nvSpPr>
            <p:cNvPr id="862" name="Ovale 4"/>
            <p:cNvSpPr/>
            <p:nvPr/>
          </p:nvSpPr>
          <p:spPr>
            <a:xfrm>
              <a:off x="5798160" y="1956960"/>
              <a:ext cx="105840" cy="119880"/>
            </a:xfrm>
            <a:prstGeom prst="rect">
              <a:avLst/>
            </a:prstGeom>
            <a:blipFill rotWithShape="0">
              <a:blip r:embed="rId3"/>
              <a:srcRect/>
              <a:stretch>
                <a:fillRect/>
              </a:stretch>
            </a:blipFill>
            <a:ln w="0">
              <a:noFill/>
            </a:ln>
          </p:spPr>
          <p:style>
            <a:lnRef idx="0">
              <a:scrgbClr r="0" g="0" b="0"/>
            </a:lnRef>
            <a:fillRef idx="0">
              <a:scrgbClr r="0" g="0" b="0"/>
            </a:fillRef>
            <a:effectRef idx="0">
              <a:scrgbClr r="0" g="0" b="0"/>
            </a:effectRef>
            <a:fontRef idx="minor"/>
          </p:style>
          <p:txBody>
            <a:bodyPr/>
            <a:lstStyle/>
            <a:p>
              <a:endParaRPr lang="en-US"/>
            </a:p>
          </p:txBody>
        </p:sp>
      </p:grpSp>
      <p:grpSp>
        <p:nvGrpSpPr>
          <p:cNvPr id="863" name="Gruppo 1055"/>
          <p:cNvGrpSpPr/>
          <p:nvPr/>
        </p:nvGrpSpPr>
        <p:grpSpPr>
          <a:xfrm>
            <a:off x="2498498" y="3057790"/>
            <a:ext cx="468930" cy="492180"/>
            <a:chOff x="2930760" y="4093560"/>
            <a:chExt cx="245520" cy="258480"/>
          </a:xfrm>
        </p:grpSpPr>
        <p:sp>
          <p:nvSpPr>
            <p:cNvPr id="864" name="Ovale 1056"/>
            <p:cNvSpPr/>
            <p:nvPr/>
          </p:nvSpPr>
          <p:spPr>
            <a:xfrm>
              <a:off x="2930760" y="4093560"/>
              <a:ext cx="245520" cy="258480"/>
            </a:xfrm>
            <a:prstGeom prst="ellipse">
              <a:avLst/>
            </a:prstGeom>
            <a:blipFill rotWithShape="0">
              <a:blip r:embed="rId4"/>
              <a:srcRect/>
              <a:stretch>
                <a:fillRect/>
              </a:stretch>
            </a:blipFill>
            <a:ln w="0">
              <a:noFill/>
            </a:ln>
            <a:effectLst>
              <a:outerShdw blurRad="39960" dist="23040" dir="5400000" rotWithShape="0">
                <a:srgbClr val="000000">
                  <a:alpha val="35000"/>
                </a:srgbClr>
              </a:outerShdw>
            </a:effectLst>
            <a:scene3d>
              <a:camera prst="orthographicFront"/>
              <a:lightRig rig="threePt" dir="t"/>
            </a:scene3d>
            <a:sp3d prstMaterial="plastic">
              <a:bevelT w="127000" h="25400" prst="relaxedInset"/>
            </a:sp3d>
          </p:spPr>
          <p:style>
            <a:lnRef idx="0">
              <a:schemeClr val="lt1">
                <a:hueOff val="0"/>
                <a:satOff val="0"/>
                <a:lumOff val="0"/>
                <a:alphaOff val="0"/>
              </a:schemeClr>
            </a:lnRef>
            <a:fillRef idx="0">
              <a:scrgbClr r="0" g="0" b="0"/>
            </a:fillRef>
            <a:effectRef idx="2">
              <a:schemeClr val="accent1">
                <a:hueOff val="0"/>
                <a:satOff val="0"/>
                <a:lumOff val="0"/>
                <a:alphaOff val="0"/>
              </a:schemeClr>
            </a:effectRef>
            <a:fontRef idx="minor"/>
          </p:style>
          <p:txBody>
            <a:bodyPr/>
            <a:lstStyle/>
            <a:p>
              <a:endParaRPr lang="en-US"/>
            </a:p>
          </p:txBody>
        </p:sp>
        <p:sp>
          <p:nvSpPr>
            <p:cNvPr id="865" name="Ovale 4"/>
            <p:cNvSpPr/>
            <p:nvPr/>
          </p:nvSpPr>
          <p:spPr>
            <a:xfrm>
              <a:off x="2967120" y="4131720"/>
              <a:ext cx="172800" cy="181800"/>
            </a:xfrm>
            <a:prstGeom prst="rect">
              <a:avLst/>
            </a:prstGeom>
            <a:blipFill rotWithShape="0">
              <a:blip r:embed="rId4"/>
              <a:srcRect/>
              <a:stretch>
                <a:fillRect/>
              </a:stretch>
            </a:blipFill>
            <a:ln w="0">
              <a:noFill/>
            </a:ln>
          </p:spPr>
          <p:style>
            <a:lnRef idx="0">
              <a:scrgbClr r="0" g="0" b="0"/>
            </a:lnRef>
            <a:fillRef idx="0">
              <a:scrgbClr r="0" g="0" b="0"/>
            </a:fillRef>
            <a:effectRef idx="0">
              <a:scrgbClr r="0" g="0" b="0"/>
            </a:effectRef>
            <a:fontRef idx="minor"/>
          </p:style>
          <p:txBody>
            <a:bodyPr/>
            <a:lstStyle/>
            <a:p>
              <a:endParaRPr lang="en-US"/>
            </a:p>
          </p:txBody>
        </p:sp>
      </p:grpSp>
      <p:sp>
        <p:nvSpPr>
          <p:cNvPr id="866" name="Ovale 1059"/>
          <p:cNvSpPr/>
          <p:nvPr/>
        </p:nvSpPr>
        <p:spPr>
          <a:xfrm>
            <a:off x="4834349" y="996880"/>
            <a:ext cx="375841" cy="415220"/>
          </a:xfrm>
          <a:prstGeom prst="ellipse">
            <a:avLst/>
          </a:prstGeom>
          <a:blipFill rotWithShape="0">
            <a:blip r:embed="rId5"/>
            <a:srcRect/>
            <a:stretch>
              <a:fillRect/>
            </a:stretch>
          </a:blipFill>
          <a:ln w="0">
            <a:noFill/>
          </a:ln>
          <a:effectLst>
            <a:outerShdw blurRad="39960" dist="23040" dir="5400000" rotWithShape="0">
              <a:srgbClr val="000000">
                <a:alpha val="35000"/>
              </a:srgbClr>
            </a:outerShdw>
          </a:effectLst>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0">
            <a:scrgbClr r="0" g="0" b="0"/>
          </a:fillRef>
          <a:effectRef idx="2">
            <a:schemeClr val="accent1">
              <a:hueOff val="0"/>
              <a:satOff val="0"/>
              <a:lumOff val="0"/>
              <a:alphaOff val="0"/>
            </a:schemeClr>
          </a:effectRef>
          <a:fontRef idx="minor"/>
        </p:style>
        <p:txBody>
          <a:bodyPr/>
          <a:lstStyle/>
          <a:p>
            <a:endParaRPr lang="en-US"/>
          </a:p>
        </p:txBody>
      </p:sp>
      <p:grpSp>
        <p:nvGrpSpPr>
          <p:cNvPr id="867" name="Gruppo 1061"/>
          <p:cNvGrpSpPr/>
          <p:nvPr/>
        </p:nvGrpSpPr>
        <p:grpSpPr>
          <a:xfrm>
            <a:off x="2984580" y="2453489"/>
            <a:ext cx="480870" cy="432929"/>
            <a:chOff x="3979440" y="3271320"/>
            <a:chExt cx="240480" cy="248040"/>
          </a:xfrm>
        </p:grpSpPr>
        <p:sp>
          <p:nvSpPr>
            <p:cNvPr id="868" name="Ovale 1062"/>
            <p:cNvSpPr/>
            <p:nvPr/>
          </p:nvSpPr>
          <p:spPr>
            <a:xfrm>
              <a:off x="3979440" y="3271320"/>
              <a:ext cx="240480" cy="248040"/>
            </a:xfrm>
            <a:prstGeom prst="ellipse">
              <a:avLst/>
            </a:prstGeom>
            <a:blipFill rotWithShape="0">
              <a:blip r:embed="rId6"/>
              <a:srcRect/>
              <a:stretch>
                <a:fillRect/>
              </a:stretch>
            </a:blipFill>
            <a:ln w="0">
              <a:noFill/>
            </a:ln>
            <a:effectLst>
              <a:outerShdw blurRad="39960" dist="23040" dir="5400000" rotWithShape="0">
                <a:srgbClr val="000000">
                  <a:alpha val="35000"/>
                </a:srgbClr>
              </a:outerShdw>
            </a:effectLst>
            <a:scene3d>
              <a:camera prst="orthographicFront"/>
              <a:lightRig rig="threePt" dir="t"/>
            </a:scene3d>
            <a:sp3d prstMaterial="plastic">
              <a:bevelT w="127000" h="25400" prst="relaxedInset"/>
            </a:sp3d>
          </p:spPr>
          <p:style>
            <a:lnRef idx="0">
              <a:schemeClr val="lt1">
                <a:hueOff val="0"/>
                <a:satOff val="0"/>
                <a:lumOff val="0"/>
                <a:alphaOff val="0"/>
              </a:schemeClr>
            </a:lnRef>
            <a:fillRef idx="0">
              <a:scrgbClr r="0" g="0" b="0"/>
            </a:fillRef>
            <a:effectRef idx="2">
              <a:schemeClr val="accent1">
                <a:hueOff val="0"/>
                <a:satOff val="0"/>
                <a:lumOff val="0"/>
                <a:alphaOff val="0"/>
              </a:schemeClr>
            </a:effectRef>
            <a:fontRef idx="minor"/>
          </p:style>
          <p:txBody>
            <a:bodyPr/>
            <a:lstStyle/>
            <a:p>
              <a:endParaRPr lang="en-US"/>
            </a:p>
          </p:txBody>
        </p:sp>
        <p:sp>
          <p:nvSpPr>
            <p:cNvPr id="869" name="Ovale 4"/>
            <p:cNvSpPr/>
            <p:nvPr/>
          </p:nvSpPr>
          <p:spPr>
            <a:xfrm>
              <a:off x="4015080" y="3308040"/>
              <a:ext cx="169200" cy="174240"/>
            </a:xfrm>
            <a:prstGeom prst="rect">
              <a:avLst/>
            </a:prstGeom>
            <a:blipFill rotWithShape="0">
              <a:blip r:embed="rId6"/>
              <a:srcRect/>
              <a:stretch>
                <a:fillRect/>
              </a:stretch>
            </a:blipFill>
            <a:ln w="0">
              <a:noFill/>
            </a:ln>
          </p:spPr>
          <p:style>
            <a:lnRef idx="0">
              <a:scrgbClr r="0" g="0" b="0"/>
            </a:lnRef>
            <a:fillRef idx="0">
              <a:scrgbClr r="0" g="0" b="0"/>
            </a:fillRef>
            <a:effectRef idx="0">
              <a:scrgbClr r="0" g="0" b="0"/>
            </a:effectRef>
            <a:fontRef idx="minor"/>
          </p:style>
          <p:txBody>
            <a:bodyPr/>
            <a:lstStyle/>
            <a:p>
              <a:endParaRPr lang="en-US"/>
            </a:p>
          </p:txBody>
        </p:sp>
      </p:grpSp>
      <p:pic>
        <p:nvPicPr>
          <p:cNvPr id="870" name="Immagine 1064"/>
          <p:cNvPicPr/>
          <p:nvPr/>
        </p:nvPicPr>
        <p:blipFill>
          <a:blip r:embed="rId7"/>
          <a:stretch>
            <a:fillRect/>
          </a:stretch>
        </p:blipFill>
        <p:spPr>
          <a:xfrm>
            <a:off x="4072140" y="2019870"/>
            <a:ext cx="353430" cy="424480"/>
          </a:xfrm>
          <a:prstGeom prst="rect">
            <a:avLst/>
          </a:prstGeom>
          <a:ln w="0">
            <a:noFill/>
          </a:ln>
        </p:spPr>
      </p:pic>
      <p:sp>
        <p:nvSpPr>
          <p:cNvPr id="871" name="New York d"/>
          <p:cNvSpPr/>
          <p:nvPr/>
        </p:nvSpPr>
        <p:spPr>
          <a:xfrm flipV="1">
            <a:off x="4143960" y="2023380"/>
            <a:ext cx="344790" cy="20898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73" name="Immagine 1"/>
          <p:cNvSpPr/>
          <p:nvPr/>
        </p:nvSpPr>
        <p:spPr>
          <a:xfrm>
            <a:off x="2283348" y="1353240"/>
            <a:ext cx="408780" cy="373140"/>
          </a:xfrm>
          <a:prstGeom prst="ellipse">
            <a:avLst/>
          </a:prstGeom>
          <a:blipFill rotWithShape="0">
            <a:blip r:embed="rId8"/>
            <a:srcRect/>
            <a:stretch>
              <a:fillRect/>
            </a:stretch>
          </a:blipFill>
          <a:ln w="63500">
            <a:noFill/>
          </a:ln>
          <a:effectLst>
            <a:outerShdw blurRad="380880" dist="29196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style>
          <a:lnRef idx="0">
            <a:scrgbClr r="0" g="0" b="0"/>
          </a:lnRef>
          <a:fillRef idx="0">
            <a:scrgbClr r="0" g="0" b="0"/>
          </a:fillRef>
          <a:effectRef idx="0">
            <a:scrgbClr r="0" g="0" b="0"/>
          </a:effectRef>
          <a:fontRef idx="minor"/>
        </p:style>
        <p:txBody>
          <a:bodyPr/>
          <a:lstStyle/>
          <a:p>
            <a:endParaRPr lang="en-US"/>
          </a:p>
        </p:txBody>
      </p:sp>
      <p:sp>
        <p:nvSpPr>
          <p:cNvPr id="874" name="New York"/>
          <p:cNvSpPr/>
          <p:nvPr/>
        </p:nvSpPr>
        <p:spPr>
          <a:xfrm>
            <a:off x="2514600" y="1491818"/>
            <a:ext cx="1879110" cy="314212"/>
          </a:xfrm>
          <a:prstGeom prst="rect">
            <a:avLst/>
          </a:prstGeom>
          <a:noFill/>
          <a:ln w="0">
            <a:noFill/>
          </a:ln>
        </p:spPr>
        <p:style>
          <a:lnRef idx="0">
            <a:scrgbClr r="0" g="0" b="0"/>
          </a:lnRef>
          <a:fillRef idx="0">
            <a:scrgbClr r="0" g="0" b="0"/>
          </a:fillRef>
          <a:effectRef idx="0">
            <a:scrgbClr r="0" g="0" b="0"/>
          </a:effectRef>
          <a:fontRef idx="minor"/>
        </p:style>
        <p:txBody>
          <a:bodyPr lIns="14040" tIns="14040" rIns="14040" bIns="14040" anchor="ctr">
            <a:noAutofit/>
          </a:bodyPr>
          <a:lstStyle/>
          <a:p>
            <a:pPr algn="ctr">
              <a:lnSpc>
                <a:spcPct val="100000"/>
              </a:lnSpc>
              <a:buNone/>
            </a:pPr>
            <a:r>
              <a:rPr lang="it-IT" sz="1000" spc="-1" dirty="0">
                <a:solidFill>
                  <a:srgbClr val="2F5597"/>
                </a:solidFill>
                <a:latin typeface="Georgia" panose="02040502050405020303"/>
                <a:ea typeface="DejaVu Sans" panose="020B0603030804020204"/>
              </a:rPr>
              <a:t>World </a:t>
            </a:r>
            <a:r>
              <a:rPr lang="it-IT" sz="1000" spc="-1" dirty="0" err="1">
                <a:solidFill>
                  <a:srgbClr val="2F5597"/>
                </a:solidFill>
                <a:latin typeface="Georgia" panose="02040502050405020303"/>
                <a:ea typeface="DejaVu Sans" panose="020B0603030804020204"/>
              </a:rPr>
              <a:t>Customs</a:t>
            </a:r>
            <a:r>
              <a:rPr lang="it-IT" sz="1000" spc="-1" dirty="0">
                <a:solidFill>
                  <a:srgbClr val="2F5597"/>
                </a:solidFill>
                <a:latin typeface="Georgia" panose="02040502050405020303"/>
                <a:ea typeface="DejaVu Sans" panose="020B0603030804020204"/>
              </a:rPr>
              <a:t> Organization</a:t>
            </a:r>
            <a:endParaRPr lang="it-IT" sz="1000" spc="-1" dirty="0">
              <a:latin typeface="Arial" panose="020B0604020202020204"/>
            </a:endParaRPr>
          </a:p>
        </p:txBody>
      </p:sp>
      <p:sp>
        <p:nvSpPr>
          <p:cNvPr id="875" name="New York d"/>
          <p:cNvSpPr/>
          <p:nvPr/>
        </p:nvSpPr>
        <p:spPr>
          <a:xfrm>
            <a:off x="4115340" y="1794960"/>
            <a:ext cx="446850" cy="191430"/>
          </a:xfrm>
          <a:prstGeom prst="line">
            <a:avLst/>
          </a:prstGeom>
          <a:ln>
            <a:solidFill>
              <a:srgbClr val="000000"/>
            </a:solidFill>
            <a:tailEnd type="oval" w="med" len="med"/>
          </a:ln>
        </p:spPr>
        <p:style>
          <a:lnRef idx="3">
            <a:schemeClr val="dk1"/>
          </a:lnRef>
          <a:fillRef idx="0">
            <a:schemeClr val="dk1"/>
          </a:fillRef>
          <a:effectRef idx="2">
            <a:schemeClr val="dk1"/>
          </a:effectRef>
          <a:fontRef idx="minor"/>
        </p:style>
        <p:txBody>
          <a:bodyPr/>
          <a:lstStyle/>
          <a:p>
            <a:endParaRPr lang="en-US"/>
          </a:p>
        </p:txBody>
      </p:sp>
      <p:sp>
        <p:nvSpPr>
          <p:cNvPr id="876" name="New York o"/>
          <p:cNvSpPr/>
          <p:nvPr/>
        </p:nvSpPr>
        <p:spPr>
          <a:xfrm flipH="1" flipV="1">
            <a:off x="3529980" y="1794960"/>
            <a:ext cx="588060" cy="2700"/>
          </a:xfrm>
          <a:prstGeom prst="line">
            <a:avLst/>
          </a:prstGeom>
          <a:ln>
            <a:solidFill>
              <a:srgbClr val="000000"/>
            </a:solidFill>
          </a:ln>
        </p:spPr>
        <p:style>
          <a:lnRef idx="3">
            <a:schemeClr val="dk1"/>
          </a:lnRef>
          <a:fillRef idx="0">
            <a:schemeClr val="dk1"/>
          </a:fillRef>
          <a:effectRef idx="2">
            <a:schemeClr val="dk1"/>
          </a:effectRef>
          <a:fontRef idx="minor"/>
        </p:style>
        <p:txBody>
          <a:bodyPr/>
          <a:lstStyle/>
          <a:p>
            <a:endParaRPr lang="en-US"/>
          </a:p>
        </p:txBody>
      </p:sp>
      <p:sp>
        <p:nvSpPr>
          <p:cNvPr id="2" name="Text Box 1"/>
          <p:cNvSpPr txBox="1"/>
          <p:nvPr/>
        </p:nvSpPr>
        <p:spPr>
          <a:xfrm>
            <a:off x="1197997" y="30831"/>
            <a:ext cx="6101715" cy="44627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38100" tIns="38100" rIns="38100" bIns="38100" numCol="1" spcCol="38100" rtlCol="0" anchor="t" forceAA="0">
            <a:spAutoFit/>
          </a:bodyPr>
          <a:lstStyle/>
          <a:p>
            <a:pPr algn="ctr" defTabSz="438150" hangingPunct="0"/>
            <a:r>
              <a:rPr lang="it-IT" altLang="en-US" sz="2400" kern="0" dirty="0">
                <a:solidFill>
                  <a:schemeClr val="accent1"/>
                </a:solidFill>
                <a:effectLst>
                  <a:outerShdw blurRad="38100" dist="25400" dir="5400000" algn="ctr" rotWithShape="0">
                    <a:srgbClr val="6E747A">
                      <a:alpha val="43000"/>
                    </a:srgbClr>
                  </a:outerShdw>
                </a:effectLst>
                <a:latin typeface="Helvetica Light"/>
                <a:ea typeface="Helvetica Light"/>
                <a:cs typeface="Helvetica Light"/>
                <a:sym typeface="Helvetica Neue"/>
              </a:rPr>
              <a:t>Network of Guardia di Finanza </a:t>
            </a:r>
            <a:r>
              <a:rPr lang="it-IT" altLang="en-US" sz="2400" kern="0" dirty="0" err="1">
                <a:solidFill>
                  <a:schemeClr val="accent1"/>
                </a:solidFill>
                <a:effectLst>
                  <a:outerShdw blurRad="38100" dist="25400" dir="5400000" algn="ctr" rotWithShape="0">
                    <a:srgbClr val="6E747A">
                      <a:alpha val="43000"/>
                    </a:srgbClr>
                  </a:outerShdw>
                </a:effectLst>
                <a:latin typeface="Helvetica Light"/>
                <a:ea typeface="Helvetica Light"/>
                <a:cs typeface="Helvetica Light"/>
                <a:sym typeface="Helvetica Neue"/>
              </a:rPr>
              <a:t>experts</a:t>
            </a:r>
            <a:endParaRPr lang="en-US" sz="2400" dirty="0">
              <a:solidFill>
                <a:srgbClr val="000000"/>
              </a:solidFill>
              <a:latin typeface="+mj-lt"/>
              <a:ea typeface="+mj-ea"/>
              <a:cs typeface="+mj-cs"/>
              <a:sym typeface="Helvetica Neue"/>
            </a:endParaRPr>
          </a:p>
        </p:txBody>
      </p:sp>
    </p:spTree>
    <p:extLst>
      <p:ext uri="{BB962C8B-B14F-4D97-AF65-F5344CB8AC3E}">
        <p14:creationId xmlns:p14="http://schemas.microsoft.com/office/powerpoint/2010/main" val="3613687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4294967295"/>
          </p:nvPr>
        </p:nvSpPr>
        <p:spPr>
          <a:xfrm>
            <a:off x="8196263" y="4889500"/>
            <a:ext cx="947737" cy="18573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CB4B4D-7CA3-9044-876B-883B54F8677D}" type="slidenum">
              <a:rPr kumimoji="0" lang="it-IT" sz="2400" b="0" i="0" u="none" strike="noStrike" kern="1200" cap="none" spc="0" normalizeH="0" baseline="0" noProof="0" smtClean="0">
                <a:ln>
                  <a:noFill/>
                </a:ln>
                <a:solidFill>
                  <a:srgbClr val="146194">
                    <a:lumMod val="50000"/>
                  </a:srgbClr>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it-IT"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
        <p:nvSpPr>
          <p:cNvPr id="3" name="CasellaDiTesto 2"/>
          <p:cNvSpPr txBox="1"/>
          <p:nvPr/>
        </p:nvSpPr>
        <p:spPr>
          <a:xfrm>
            <a:off x="342227" y="971550"/>
            <a:ext cx="8305800" cy="36625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Let</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us</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explore</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this</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almost</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unknown</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world: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32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THE INTERNATIONAL COOPERATION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32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What</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is</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your</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personal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experience</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Have</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you</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ever</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sent</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or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received</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request</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for information for/from a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foreign</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 </a:t>
            </a:r>
            <a:r>
              <a:rPr kumimoji="0" lang="it-IT" sz="2800" b="1" i="0" u="none" strike="noStrike" kern="1200" cap="none" spc="0" normalizeH="0" baseline="0" noProof="0" dirty="0" err="1">
                <a:ln>
                  <a:noFill/>
                </a:ln>
                <a:solidFill>
                  <a:srgbClr val="146194">
                    <a:lumMod val="75000"/>
                  </a:srgbClr>
                </a:solidFill>
                <a:effectLst/>
                <a:uLnTx/>
                <a:uFillTx/>
                <a:latin typeface="Century Gothic" panose="020B0502020202020204"/>
                <a:ea typeface="+mn-ea"/>
                <a:cs typeface="+mn-cs"/>
              </a:rPr>
              <a:t>jurisdiction</a:t>
            </a:r>
            <a:r>
              <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2800" b="1" i="0" u="none" strike="noStrike" kern="1200" cap="none" spc="0" normalizeH="0" baseline="0" noProof="0" dirty="0">
              <a:ln>
                <a:noFill/>
              </a:ln>
              <a:solidFill>
                <a:srgbClr val="146194">
                  <a:lumMod val="75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618715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ttangolo 4"/>
          <p:cNvSpPr/>
          <p:nvPr/>
        </p:nvSpPr>
        <p:spPr>
          <a:xfrm>
            <a:off x="457200" y="155521"/>
            <a:ext cx="8458200" cy="683712"/>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1" normalizeH="0" baseline="0" noProof="0" dirty="0" err="1">
                <a:ln>
                  <a:noFill/>
                </a:ln>
                <a:solidFill>
                  <a:srgbClr val="146194">
                    <a:lumMod val="75000"/>
                  </a:srgbClr>
                </a:solidFill>
                <a:effectLst>
                  <a:outerShdw blurRad="38100" dist="38100" dir="2700000" algn="tl">
                    <a:srgbClr val="000000">
                      <a:alpha val="43137"/>
                    </a:srgbClr>
                  </a:outerShdw>
                </a:effectLst>
                <a:uLnTx/>
                <a:uFillTx/>
                <a:latin typeface="Calibri"/>
                <a:ea typeface="DejaVu Sans"/>
                <a:cs typeface="+mn-cs"/>
              </a:rPr>
              <a:t>Theinformal</a:t>
            </a:r>
            <a:r>
              <a:rPr kumimoji="0" lang="en-GB" sz="2000" b="0" i="0" u="none" strike="noStrike" kern="1200" cap="none" spc="-1" normalizeH="0" baseline="0" noProof="0" dirty="0">
                <a:ln>
                  <a:noFill/>
                </a:ln>
                <a:solidFill>
                  <a:srgbClr val="146194">
                    <a:lumMod val="75000"/>
                  </a:srgbClr>
                </a:solidFill>
                <a:effectLst>
                  <a:outerShdw blurRad="38100" dist="38100" dir="2700000" algn="tl">
                    <a:srgbClr val="000000">
                      <a:alpha val="43137"/>
                    </a:srgbClr>
                  </a:outerShdw>
                </a:effectLst>
                <a:uLnTx/>
                <a:uFillTx/>
                <a:latin typeface="Calibri"/>
                <a:ea typeface="DejaVu Sans"/>
                <a:cs typeface="+mn-cs"/>
              </a:rPr>
              <a:t> networks:</a:t>
            </a: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1" normalizeH="0" baseline="0" noProof="0" dirty="0">
                <a:ln>
                  <a:noFill/>
                </a:ln>
                <a:solidFill>
                  <a:srgbClr val="146194">
                    <a:lumMod val="75000"/>
                  </a:srgbClr>
                </a:solidFill>
                <a:effectLst>
                  <a:outerShdw blurRad="38100" dist="38100" dir="2700000" algn="tl">
                    <a:srgbClr val="000000">
                      <a:alpha val="43137"/>
                    </a:srgbClr>
                  </a:outerShdw>
                </a:effectLst>
                <a:uLnTx/>
                <a:uFillTx/>
                <a:latin typeface="Calibri"/>
                <a:ea typeface="DejaVu Sans"/>
                <a:cs typeface="+mn-cs"/>
              </a:rPr>
              <a:t> </a:t>
            </a:r>
            <a:r>
              <a:rPr kumimoji="0" lang="en-GB" sz="2000" b="0" i="1" u="none" strike="noStrike" kern="1200" cap="none" spc="-1" normalizeH="0" baseline="0" noProof="0" dirty="0">
                <a:ln>
                  <a:noFill/>
                </a:ln>
                <a:solidFill>
                  <a:srgbClr val="146194">
                    <a:lumMod val="75000"/>
                  </a:srgbClr>
                </a:solidFill>
                <a:effectLst>
                  <a:outerShdw blurRad="38100" dist="38100" dir="2700000" algn="tl">
                    <a:srgbClr val="000000">
                      <a:alpha val="43137"/>
                    </a:srgbClr>
                  </a:outerShdw>
                </a:effectLst>
                <a:uLnTx/>
                <a:uFillTx/>
                <a:latin typeface="Calibri"/>
                <a:ea typeface="DejaVu Sans"/>
                <a:cs typeface="+mn-cs"/>
              </a:rPr>
              <a:t>Anti-Money Laundering Operational Network Group - </a:t>
            </a:r>
            <a:r>
              <a:rPr kumimoji="0" lang="en-GB" sz="2000" b="0" i="1" u="none" strike="noStrike" kern="1200" cap="none" spc="-1" normalizeH="0" baseline="0" noProof="0" dirty="0">
                <a:ln>
                  <a:noFill/>
                </a:ln>
                <a:solidFill>
                  <a:srgbClr val="146194">
                    <a:lumMod val="75000"/>
                  </a:srgbClr>
                </a:solidFill>
                <a:effectLst>
                  <a:outerShdw blurRad="38100" dist="38100" dir="2700000" algn="tl">
                    <a:srgbClr val="000000">
                      <a:alpha val="43137"/>
                    </a:srgbClr>
                  </a:outerShdw>
                </a:effectLst>
                <a:uLnTx/>
                <a:uFillTx/>
                <a:latin typeface="Calibri"/>
                <a:ea typeface="+mn-ea"/>
                <a:cs typeface="+mn-cs"/>
              </a:rPr>
              <a:t>AMON</a:t>
            </a:r>
            <a:endParaRPr kumimoji="0" lang="en-GB" sz="2000" b="0" i="0" u="none" strike="noStrike" kern="1200" cap="none" spc="-1" normalizeH="0" baseline="0" noProof="0" dirty="0">
              <a:ln>
                <a:noFill/>
              </a:ln>
              <a:solidFill>
                <a:srgbClr val="146194">
                  <a:lumMod val="75000"/>
                </a:srgbClr>
              </a:solidFill>
              <a:effectLst>
                <a:outerShdw blurRad="38100" dist="38100" dir="2700000" algn="tl">
                  <a:srgbClr val="000000">
                    <a:alpha val="43137"/>
                  </a:srgbClr>
                </a:outerShdw>
              </a:effectLst>
              <a:uLnTx/>
              <a:uFillTx/>
              <a:latin typeface="Arial"/>
              <a:ea typeface="+mn-ea"/>
              <a:cs typeface="+mn-cs"/>
            </a:endParaRPr>
          </a:p>
        </p:txBody>
      </p:sp>
      <p:sp>
        <p:nvSpPr>
          <p:cNvPr id="79" name="Rettangolo 6"/>
          <p:cNvSpPr/>
          <p:nvPr/>
        </p:nvSpPr>
        <p:spPr>
          <a:xfrm>
            <a:off x="533400" y="3221370"/>
            <a:ext cx="7001760" cy="312457"/>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ctr" defTabSz="685800" rtl="0" eaLnBrk="1" fontAlgn="auto" latinLnBrk="0" hangingPunct="1">
              <a:lnSpc>
                <a:spcPct val="107000"/>
              </a:lnSpc>
              <a:spcBef>
                <a:spcPts val="0"/>
              </a:spcBef>
              <a:spcAft>
                <a:spcPts val="0"/>
              </a:spcAft>
              <a:buClrTx/>
              <a:buSzTx/>
              <a:buFontTx/>
              <a:buNone/>
              <a:tabLst>
                <a:tab pos="436320" algn="l"/>
                <a:tab pos="872370" algn="l"/>
                <a:tab pos="1308690" algn="l"/>
                <a:tab pos="1745010" algn="l"/>
                <a:tab pos="2181330" algn="l"/>
                <a:tab pos="2617380" algn="l"/>
                <a:tab pos="3053700" algn="l"/>
                <a:tab pos="3490020" algn="l"/>
                <a:tab pos="3926340" algn="l"/>
                <a:tab pos="4362390" algn="l"/>
                <a:tab pos="4798710" algn="l"/>
                <a:tab pos="5235030" algn="l"/>
                <a:tab pos="5671080" algn="l"/>
                <a:tab pos="6107400" algn="l"/>
                <a:tab pos="6543720" algn="l"/>
                <a:tab pos="6980040" algn="l"/>
              </a:tabLst>
              <a:defRPr/>
            </a:pPr>
            <a:r>
              <a:rPr kumimoji="0" lang="en-GB" sz="1600" b="1" i="1" u="none" strike="noStrike" kern="1200" cap="none" spc="-1" normalizeH="0" baseline="0" noProof="0" dirty="0">
                <a:ln>
                  <a:noFill/>
                </a:ln>
                <a:solidFill>
                  <a:prstClr val="white"/>
                </a:solidFill>
                <a:effectLst/>
                <a:uLnTx/>
                <a:uFillTx/>
                <a:latin typeface="Arial"/>
                <a:ea typeface="Times New Roman"/>
                <a:cs typeface="+mn-cs"/>
              </a:rPr>
              <a:t>Establishment of an anti-money laundering investigators network</a:t>
            </a:r>
            <a:endParaRPr kumimoji="0" lang="en-GB" sz="1600" b="1" i="0" u="none" strike="noStrike" kern="1200" cap="none" spc="-1" normalizeH="0" baseline="0" noProof="0" dirty="0">
              <a:ln>
                <a:noFill/>
              </a:ln>
              <a:solidFill>
                <a:prstClr val="white"/>
              </a:solidFill>
              <a:effectLst/>
              <a:uLnTx/>
              <a:uFillTx/>
              <a:latin typeface="Arial"/>
              <a:cs typeface="+mn-cs"/>
            </a:endParaRPr>
          </a:p>
        </p:txBody>
      </p:sp>
      <p:sp>
        <p:nvSpPr>
          <p:cNvPr id="80" name="Rettangolo 8"/>
          <p:cNvSpPr/>
          <p:nvPr/>
        </p:nvSpPr>
        <p:spPr>
          <a:xfrm>
            <a:off x="533400" y="1162639"/>
            <a:ext cx="7001760" cy="957249"/>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just" defTabSz="685800" rtl="0" eaLnBrk="1" fontAlgn="auto" latinLnBrk="0" hangingPunct="1">
              <a:lnSpc>
                <a:spcPct val="107000"/>
              </a:lnSpc>
              <a:spcBef>
                <a:spcPts val="0"/>
              </a:spcBef>
              <a:spcAft>
                <a:spcPts val="0"/>
              </a:spcAft>
              <a:buClrTx/>
              <a:buSzTx/>
              <a:buFontTx/>
              <a:buNone/>
              <a:tabLst>
                <a:tab pos="436320" algn="l"/>
                <a:tab pos="872370" algn="l"/>
                <a:tab pos="1308690" algn="l"/>
                <a:tab pos="1745010" algn="l"/>
                <a:tab pos="2181330" algn="l"/>
                <a:tab pos="2617380" algn="l"/>
                <a:tab pos="3053700" algn="l"/>
                <a:tab pos="3490020" algn="l"/>
                <a:tab pos="3926340" algn="l"/>
                <a:tab pos="4362390" algn="l"/>
                <a:tab pos="4798710" algn="l"/>
                <a:tab pos="5235030" algn="l"/>
                <a:tab pos="5671080" algn="l"/>
                <a:tab pos="6107400" algn="l"/>
                <a:tab pos="6543720" algn="l"/>
                <a:tab pos="6980040" algn="l"/>
              </a:tabLst>
              <a:defRPr/>
            </a:pPr>
            <a:r>
              <a:rPr lang="en-GB" i="1" spc="-1" dirty="0">
                <a:solidFill>
                  <a:prstClr val="white"/>
                </a:solidFill>
                <a:latin typeface="Arial"/>
                <a:ea typeface="Times New Roman"/>
              </a:rPr>
              <a:t>I</a:t>
            </a:r>
            <a:r>
              <a:rPr kumimoji="0" lang="en-GB" b="0" i="1" u="none" strike="noStrike" kern="1200" cap="none" spc="-1" normalizeH="0" baseline="0" noProof="0" dirty="0" err="1">
                <a:ln>
                  <a:noFill/>
                </a:ln>
                <a:solidFill>
                  <a:prstClr val="white"/>
                </a:solidFill>
                <a:effectLst/>
                <a:uLnTx/>
                <a:uFillTx/>
                <a:latin typeface="Arial"/>
                <a:ea typeface="Times New Roman"/>
                <a:cs typeface="+mn-cs"/>
              </a:rPr>
              <a:t>nformal</a:t>
            </a:r>
            <a:r>
              <a:rPr kumimoji="0" lang="en-GB" b="0" i="1" u="none" strike="noStrike" kern="1200" cap="none" spc="-1" normalizeH="0" baseline="0" noProof="0" dirty="0">
                <a:ln>
                  <a:noFill/>
                </a:ln>
                <a:solidFill>
                  <a:prstClr val="white"/>
                </a:solidFill>
                <a:effectLst/>
                <a:uLnTx/>
                <a:uFillTx/>
                <a:latin typeface="Arial"/>
                <a:ea typeface="Times New Roman"/>
                <a:cs typeface="+mn-cs"/>
              </a:rPr>
              <a:t> cooperation network that gathers specialised anti-money laundering investigators from over 40 Countries, of which 21 EU Member States</a:t>
            </a:r>
            <a:endParaRPr kumimoji="0" lang="en-GB" b="0" i="0" u="none" strike="noStrike" kern="1200" cap="none" spc="-1" normalizeH="0" baseline="0" noProof="0" dirty="0">
              <a:ln>
                <a:noFill/>
              </a:ln>
              <a:solidFill>
                <a:prstClr val="white"/>
              </a:solidFill>
              <a:effectLst/>
              <a:uLnTx/>
              <a:uFillTx/>
              <a:latin typeface="Arial"/>
              <a:cs typeface="+mn-cs"/>
            </a:endParaRPr>
          </a:p>
        </p:txBody>
      </p:sp>
      <p:pic>
        <p:nvPicPr>
          <p:cNvPr id="81" name="Immagine 9"/>
          <p:cNvPicPr/>
          <p:nvPr/>
        </p:nvPicPr>
        <p:blipFill>
          <a:blip r:embed="rId2"/>
          <a:stretch/>
        </p:blipFill>
        <p:spPr>
          <a:xfrm>
            <a:off x="7896420" y="1305739"/>
            <a:ext cx="1106730" cy="1019250"/>
          </a:xfrm>
          <a:prstGeom prst="rect">
            <a:avLst/>
          </a:prstGeom>
          <a:ln w="0">
            <a:noFill/>
          </a:ln>
        </p:spPr>
      </p:pic>
      <p:sp>
        <p:nvSpPr>
          <p:cNvPr id="82" name="Rettangolo 10"/>
          <p:cNvSpPr/>
          <p:nvPr/>
        </p:nvSpPr>
        <p:spPr>
          <a:xfrm>
            <a:off x="533399" y="2324989"/>
            <a:ext cx="6881687" cy="560602"/>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600" b="1" i="1" u="none" strike="noStrike" kern="1200" cap="none" spc="-1" normalizeH="0" baseline="0" noProof="0" dirty="0">
                <a:ln>
                  <a:noFill/>
                </a:ln>
                <a:solidFill>
                  <a:prstClr val="white"/>
                </a:solidFill>
                <a:effectLst/>
                <a:uLnTx/>
                <a:uFillTx/>
                <a:latin typeface="Arial"/>
                <a:ea typeface="Times New Roman"/>
                <a:cs typeface="+mn-cs"/>
              </a:rPr>
              <a:t>Main goal is to strengthen and optimise the existing legal frameworks for international cooperation in the specific sector</a:t>
            </a:r>
            <a:endParaRPr kumimoji="0" lang="en-GB" sz="1600" b="1" i="0" u="none" strike="noStrike" kern="1200" cap="none" spc="-1" normalizeH="0" baseline="0" noProof="0" dirty="0">
              <a:ln>
                <a:noFill/>
              </a:ln>
              <a:solidFill>
                <a:prstClr val="white"/>
              </a:solidFill>
              <a:effectLst/>
              <a:uLnTx/>
              <a:uFillTx/>
              <a:latin typeface="Arial"/>
              <a:cs typeface="+mn-cs"/>
            </a:endParaRPr>
          </a:p>
        </p:txBody>
      </p:sp>
      <p:sp>
        <p:nvSpPr>
          <p:cNvPr id="85" name="Rettangolo 13"/>
          <p:cNvSpPr/>
          <p:nvPr/>
        </p:nvSpPr>
        <p:spPr>
          <a:xfrm>
            <a:off x="2499050" y="4210650"/>
            <a:ext cx="2244652" cy="560602"/>
          </a:xfrm>
          <a:prstGeom prst="rect">
            <a:avLst/>
          </a:prstGeom>
          <a:noFill/>
          <a:ln w="0">
            <a:noFill/>
          </a:ln>
        </p:spPr>
        <p:style>
          <a:lnRef idx="0">
            <a:scrgbClr r="0" g="0" b="0"/>
          </a:lnRef>
          <a:fillRef idx="0">
            <a:scrgbClr r="0" g="0" b="0"/>
          </a:fillRef>
          <a:effectRef idx="0">
            <a:scrgbClr r="0" g="0" b="0"/>
          </a:effectRef>
          <a:fontRef idx="minor"/>
        </p:style>
        <p:txBody>
          <a:bodyPr wrap="none"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1" normalizeH="0" baseline="0" noProof="0">
                <a:ln>
                  <a:noFill/>
                </a:ln>
                <a:solidFill>
                  <a:prstClr val="white"/>
                </a:solidFill>
                <a:effectLst/>
                <a:uLnTx/>
                <a:uFillTx/>
                <a:latin typeface="Arial"/>
                <a:ea typeface="Times New Roman"/>
                <a:cs typeface="+mn-cs"/>
              </a:rPr>
              <a:t>Permanent Secretariat </a:t>
            </a:r>
            <a:endParaRPr kumimoji="0" lang="en-GB" sz="1600" b="0" i="0" u="none" strike="noStrike" kern="1200" cap="none" spc="-1" normalizeH="0" baseline="0" noProof="0">
              <a:ln>
                <a:noFill/>
              </a:ln>
              <a:solidFill>
                <a:prstClr val="white"/>
              </a:solidFill>
              <a:effectLst/>
              <a:uLnTx/>
              <a:uFillTx/>
              <a:latin typeface="Arial"/>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1" normalizeH="0" baseline="0" noProof="0">
                <a:ln>
                  <a:noFill/>
                </a:ln>
                <a:solidFill>
                  <a:prstClr val="white"/>
                </a:solidFill>
                <a:effectLst/>
                <a:uLnTx/>
                <a:uFillTx/>
                <a:latin typeface="Arial"/>
                <a:ea typeface="Times New Roman"/>
                <a:cs typeface="+mn-cs"/>
              </a:rPr>
              <a:t>at Europol</a:t>
            </a:r>
            <a:endParaRPr kumimoji="0" lang="en-GB" sz="1600" b="0" i="0" u="none" strike="noStrike" kern="1200" cap="none" spc="-1" normalizeH="0" baseline="0" noProof="0">
              <a:ln>
                <a:noFill/>
              </a:ln>
              <a:solidFill>
                <a:prstClr val="white"/>
              </a:solidFill>
              <a:effectLst/>
              <a:uLnTx/>
              <a:uFillTx/>
              <a:latin typeface="Arial"/>
              <a:ea typeface="+mn-ea"/>
              <a:cs typeface="+mn-cs"/>
            </a:endParaRPr>
          </a:p>
        </p:txBody>
      </p:sp>
      <p:sp>
        <p:nvSpPr>
          <p:cNvPr id="86" name="Rettangolo 15"/>
          <p:cNvSpPr/>
          <p:nvPr/>
        </p:nvSpPr>
        <p:spPr>
          <a:xfrm>
            <a:off x="4978075" y="4258701"/>
            <a:ext cx="762580" cy="314380"/>
          </a:xfrm>
          <a:prstGeom prst="rect">
            <a:avLst/>
          </a:prstGeom>
          <a:noFill/>
          <a:ln w="0">
            <a:noFill/>
          </a:ln>
        </p:spPr>
        <p:style>
          <a:lnRef idx="0">
            <a:scrgbClr r="0" g="0" b="0"/>
          </a:lnRef>
          <a:fillRef idx="0">
            <a:scrgbClr r="0" g="0" b="0"/>
          </a:fillRef>
          <a:effectRef idx="0">
            <a:scrgbClr r="0" g="0" b="0"/>
          </a:effectRef>
          <a:fontRef idx="minor"/>
        </p:style>
        <p:txBody>
          <a:bodyPr wrap="none" lIns="67500" tIns="33750" rIns="67500" bIns="3375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600" b="1" i="1" u="none" strike="noStrike" kern="1200" cap="none" spc="-1" normalizeH="0" baseline="0" noProof="0">
                <a:ln>
                  <a:noFill/>
                </a:ln>
                <a:solidFill>
                  <a:prstClr val="white"/>
                </a:solidFill>
                <a:effectLst/>
                <a:uLnTx/>
                <a:uFillTx/>
                <a:latin typeface="Arial"/>
                <a:ea typeface="Times New Roman"/>
                <a:cs typeface="+mn-cs"/>
              </a:rPr>
              <a:t>AMON</a:t>
            </a:r>
            <a:endParaRPr kumimoji="0" lang="en-GB" sz="1600" b="0" i="0" u="none" strike="noStrike" kern="1200" cap="none" spc="-1" normalizeH="0" baseline="0" noProof="0">
              <a:ln>
                <a:noFill/>
              </a:ln>
              <a:solidFill>
                <a:prstClr val="white"/>
              </a:solidFill>
              <a:effectLst/>
              <a:uLnTx/>
              <a:uFillTx/>
              <a:latin typeface="Arial"/>
              <a:ea typeface="+mn-ea"/>
              <a:cs typeface="+mn-cs"/>
            </a:endParaRPr>
          </a:p>
        </p:txBody>
      </p:sp>
      <p:sp>
        <p:nvSpPr>
          <p:cNvPr id="87" name="Rettangolo 16"/>
          <p:cNvSpPr/>
          <p:nvPr/>
        </p:nvSpPr>
        <p:spPr>
          <a:xfrm>
            <a:off x="6527986" y="4135590"/>
            <a:ext cx="887101" cy="560602"/>
          </a:xfrm>
          <a:prstGeom prst="rect">
            <a:avLst/>
          </a:prstGeom>
          <a:noFill/>
          <a:ln w="0">
            <a:noFill/>
          </a:ln>
        </p:spPr>
        <p:style>
          <a:lnRef idx="0">
            <a:scrgbClr r="0" g="0" b="0"/>
          </a:lnRef>
          <a:fillRef idx="0">
            <a:scrgbClr r="0" g="0" b="0"/>
          </a:fillRef>
          <a:effectRef idx="0">
            <a:scrgbClr r="0" g="0" b="0"/>
          </a:effectRef>
          <a:fontRef idx="minor"/>
        </p:style>
        <p:txBody>
          <a:bodyPr wrap="none"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1" normalizeH="0" baseline="0" noProof="0">
                <a:ln>
                  <a:noFill/>
                </a:ln>
                <a:solidFill>
                  <a:prstClr val="white"/>
                </a:solidFill>
                <a:effectLst/>
                <a:uLnTx/>
                <a:uFillTx/>
                <a:latin typeface="Arial"/>
                <a:ea typeface="Times New Roman"/>
                <a:cs typeface="+mn-cs"/>
              </a:rPr>
              <a:t>Eurojust</a:t>
            </a:r>
            <a:endParaRPr kumimoji="0" lang="en-GB" sz="1600" b="0" i="0" u="none" strike="noStrike" kern="1200" cap="none" spc="-1" normalizeH="0" baseline="0" noProof="0">
              <a:ln>
                <a:noFill/>
              </a:ln>
              <a:solidFill>
                <a:prstClr val="white"/>
              </a:solidFill>
              <a:effectLst/>
              <a:uLnTx/>
              <a:uFillTx/>
              <a:latin typeface="Arial"/>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600" b="0" i="1" u="none" strike="noStrike" kern="1200" cap="none" spc="-1" normalizeH="0" baseline="0" noProof="0">
                <a:ln>
                  <a:noFill/>
                </a:ln>
                <a:solidFill>
                  <a:prstClr val="white"/>
                </a:solidFill>
                <a:effectLst/>
                <a:uLnTx/>
                <a:uFillTx/>
                <a:latin typeface="Arial"/>
                <a:ea typeface="Times New Roman"/>
                <a:cs typeface="+mn-cs"/>
              </a:rPr>
              <a:t>support</a:t>
            </a:r>
            <a:endParaRPr kumimoji="0" lang="en-GB" sz="1600" b="0" i="0" u="none" strike="noStrike" kern="1200" cap="none" spc="-1" normalizeH="0" baseline="0" noProof="0">
              <a:ln>
                <a:noFill/>
              </a:ln>
              <a:solidFill>
                <a:prstClr val="white"/>
              </a:solidFill>
              <a:effectLst/>
              <a:uLnTx/>
              <a:uFillTx/>
              <a:latin typeface="Arial"/>
              <a:ea typeface="+mn-ea"/>
              <a:cs typeface="+mn-cs"/>
            </a:endParaRPr>
          </a:p>
        </p:txBody>
      </p:sp>
      <p:sp>
        <p:nvSpPr>
          <p:cNvPr id="88" name="Callout con frecce a sinistra/destra 17"/>
          <p:cNvSpPr/>
          <p:nvPr/>
        </p:nvSpPr>
        <p:spPr>
          <a:xfrm>
            <a:off x="4680990" y="3905550"/>
            <a:ext cx="1356750" cy="986040"/>
          </a:xfrm>
          <a:prstGeom prst="leftRightArrowCallout">
            <a:avLst>
              <a:gd name="adj1" fmla="val 25000"/>
              <a:gd name="adj2" fmla="val 25000"/>
              <a:gd name="adj3" fmla="val 25000"/>
              <a:gd name="adj4" fmla="val 48123"/>
            </a:avLst>
          </a:prstGeom>
          <a:noFill/>
          <a:ln>
            <a:solidFill>
              <a:srgbClr val="FF0000"/>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1" normalizeH="0" baseline="0" noProof="0">
              <a:ln>
                <a:noFill/>
              </a:ln>
              <a:solidFill>
                <a:prstClr val="white"/>
              </a:solidFill>
              <a:effectLst/>
              <a:uLnTx/>
              <a:uFillTx/>
              <a:latin typeface="Calibri"/>
              <a:ea typeface="DejaVu Sans"/>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E1878CB7-11A4-458F-AB85-F8F6DC0E343D}"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174088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ttangolo arrotondato 3"/>
          <p:cNvSpPr/>
          <p:nvPr/>
        </p:nvSpPr>
        <p:spPr>
          <a:xfrm>
            <a:off x="4316760" y="843480"/>
            <a:ext cx="4482000" cy="863460"/>
          </a:xfrm>
          <a:prstGeom prst="roundRect">
            <a:avLst>
              <a:gd name="adj" fmla="val 16667"/>
            </a:avLst>
          </a:prstGeom>
          <a:ln/>
        </p:spPr>
        <p:style>
          <a:lnRef idx="2">
            <a:schemeClr val="accent1"/>
          </a:lnRef>
          <a:fillRef idx="1">
            <a:schemeClr val="lt1"/>
          </a:fillRef>
          <a:effectRef idx="0">
            <a:schemeClr val="accent1"/>
          </a:effectRef>
          <a:fontRef idx="minor">
            <a:schemeClr val="dk1"/>
          </a:fontRef>
        </p:style>
        <p:txBody>
          <a:bodyPr lIns="67500" tIns="33750" rIns="67500" bIns="33750" anchor="ctr">
            <a:no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1" normalizeH="0" baseline="0" noProof="0" dirty="0">
                <a:ln>
                  <a:noFill/>
                </a:ln>
                <a:solidFill>
                  <a:srgbClr val="000000"/>
                </a:solidFill>
                <a:effectLst/>
                <a:uLnTx/>
                <a:uFillTx/>
                <a:latin typeface="Calibri"/>
                <a:ea typeface="DejaVu Sans"/>
                <a:cs typeface="+mn-cs"/>
              </a:rPr>
              <a:t>A national unit which, for the purpose of combating money laundering and terrorist financing, is responsible for </a:t>
            </a:r>
            <a:r>
              <a:rPr kumimoji="0" lang="en-GB" sz="1050" b="1" i="0" u="sng" strike="noStrike" kern="1200" cap="none" spc="-1" normalizeH="0" baseline="0" noProof="0" dirty="0">
                <a:ln>
                  <a:noFill/>
                </a:ln>
                <a:solidFill>
                  <a:srgbClr val="000000"/>
                </a:solidFill>
                <a:effectLst/>
                <a:uLnTx/>
                <a:uFillTx/>
                <a:latin typeface="Calibri"/>
                <a:ea typeface="DejaVu Sans"/>
                <a:cs typeface="+mn-cs"/>
              </a:rPr>
              <a:t>receiving</a:t>
            </a:r>
            <a:r>
              <a:rPr kumimoji="0" lang="en-GB" sz="1050" b="1" i="0" u="none" strike="noStrike" kern="1200" cap="none" spc="-1" normalizeH="0" baseline="0" noProof="0" dirty="0">
                <a:ln>
                  <a:noFill/>
                </a:ln>
                <a:solidFill>
                  <a:srgbClr val="000000"/>
                </a:solidFill>
                <a:effectLst/>
                <a:uLnTx/>
                <a:uFillTx/>
                <a:latin typeface="Calibri"/>
                <a:ea typeface="DejaVu Sans"/>
                <a:cs typeface="+mn-cs"/>
              </a:rPr>
              <a:t> (and, if authorised, requesting), </a:t>
            </a:r>
            <a:r>
              <a:rPr kumimoji="0" lang="en-GB" sz="1050" b="1" i="0" u="sng" strike="noStrike" kern="1200" cap="none" spc="-1" normalizeH="0" baseline="0" noProof="0" dirty="0">
                <a:ln>
                  <a:noFill/>
                </a:ln>
                <a:solidFill>
                  <a:srgbClr val="000000"/>
                </a:solidFill>
                <a:effectLst/>
                <a:uLnTx/>
                <a:uFillTx/>
                <a:latin typeface="Calibri"/>
                <a:ea typeface="DejaVu Sans"/>
                <a:cs typeface="+mn-cs"/>
              </a:rPr>
              <a:t>analysing and forwarding</a:t>
            </a:r>
            <a:r>
              <a:rPr kumimoji="0" lang="en-GB" sz="1050" b="1" i="0" u="none" strike="noStrike" kern="1200" cap="none" spc="-1" normalizeH="0" baseline="0" noProof="0" dirty="0">
                <a:ln>
                  <a:noFill/>
                </a:ln>
                <a:solidFill>
                  <a:srgbClr val="000000"/>
                </a:solidFill>
                <a:effectLst/>
                <a:uLnTx/>
                <a:uFillTx/>
                <a:latin typeface="Calibri"/>
                <a:ea typeface="DejaVu Sans"/>
                <a:cs typeface="+mn-cs"/>
              </a:rPr>
              <a:t> to the competent authorities, </a:t>
            </a:r>
            <a:r>
              <a:rPr kumimoji="0" lang="en-GB" sz="1050" b="1" i="0" u="sng" strike="noStrike" kern="1200" cap="none" spc="-1" normalizeH="0" baseline="0" noProof="0" dirty="0">
                <a:ln>
                  <a:noFill/>
                </a:ln>
                <a:solidFill>
                  <a:srgbClr val="000000"/>
                </a:solidFill>
                <a:effectLst/>
                <a:uLnTx/>
                <a:uFillTx/>
                <a:latin typeface="Calibri"/>
                <a:ea typeface="DejaVu Sans"/>
                <a:cs typeface="+mn-cs"/>
              </a:rPr>
              <a:t>financial intelligence reports</a:t>
            </a:r>
            <a:r>
              <a:rPr kumimoji="0" lang="en-GB" sz="1050" b="1" i="0" u="none" strike="noStrike" kern="1200" cap="none" spc="-1" normalizeH="0" baseline="0" noProof="0" dirty="0">
                <a:ln>
                  <a:noFill/>
                </a:ln>
                <a:solidFill>
                  <a:srgbClr val="000000"/>
                </a:solidFill>
                <a:effectLst/>
                <a:uLnTx/>
                <a:uFillTx/>
                <a:latin typeface="Calibri"/>
                <a:ea typeface="DejaVu Sans"/>
                <a:cs typeface="+mn-cs"/>
              </a:rPr>
              <a:t>, that is, information requested by national laws or regulations.</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p:txBody>
      </p:sp>
      <p:sp>
        <p:nvSpPr>
          <p:cNvPr id="92" name="Rettangolo arrotondato 4"/>
          <p:cNvSpPr/>
          <p:nvPr/>
        </p:nvSpPr>
        <p:spPr>
          <a:xfrm>
            <a:off x="2386260" y="759240"/>
            <a:ext cx="1071090" cy="544050"/>
          </a:xfrm>
          <a:prstGeom prst="roundRect">
            <a:avLst>
              <a:gd name="adj" fmla="val 5730"/>
            </a:avLst>
          </a:prstGeom>
          <a:solidFill>
            <a:srgbClr val="D0E0F4"/>
          </a:solidFill>
          <a:ln w="12700">
            <a:solidFill>
              <a:srgbClr val="000000"/>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100" b="1" i="1" u="none" strike="noStrike" kern="1200" cap="none" spc="-1" normalizeH="0" baseline="0" noProof="0">
                <a:ln>
                  <a:noFill/>
                </a:ln>
                <a:solidFill>
                  <a:srgbClr val="000000"/>
                </a:solidFill>
                <a:effectLst/>
                <a:uLnTx/>
                <a:uFillTx/>
                <a:latin typeface="Calibri"/>
                <a:ea typeface="DejaVu Sans"/>
                <a:cs typeface="+mn-cs"/>
              </a:rPr>
              <a:t>F.I.U.</a:t>
            </a:r>
            <a:endParaRPr kumimoji="0" lang="en-GB" sz="2100" b="0" i="0" u="none" strike="noStrike" kern="1200" cap="none" spc="-1" normalizeH="0" baseline="0" noProof="0">
              <a:ln>
                <a:noFill/>
              </a:ln>
              <a:solidFill>
                <a:srgbClr val="000000"/>
              </a:solidFill>
              <a:effectLst/>
              <a:uLnTx/>
              <a:uFillTx/>
              <a:latin typeface="Arial"/>
              <a:ea typeface="+mn-ea"/>
              <a:cs typeface="+mn-cs"/>
            </a:endParaRPr>
          </a:p>
        </p:txBody>
      </p:sp>
      <p:sp>
        <p:nvSpPr>
          <p:cNvPr id="93" name="Freccia a destra 5"/>
          <p:cNvSpPr/>
          <p:nvPr/>
        </p:nvSpPr>
        <p:spPr>
          <a:xfrm>
            <a:off x="3668760" y="1113480"/>
            <a:ext cx="431460" cy="377460"/>
          </a:xfrm>
          <a:prstGeom prst="rightArrow">
            <a:avLst>
              <a:gd name="adj1" fmla="val 38421"/>
              <a:gd name="adj2" fmla="val 50000"/>
            </a:avLst>
          </a:prstGeom>
          <a:solidFill>
            <a:srgbClr val="FF4B4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FFFFFF"/>
              </a:solidFill>
              <a:effectLst/>
              <a:uLnTx/>
              <a:uFillTx/>
              <a:latin typeface="Calibri"/>
              <a:ea typeface="DejaVu Sans"/>
              <a:cs typeface="+mn-cs"/>
            </a:endParaRPr>
          </a:p>
        </p:txBody>
      </p:sp>
      <p:sp>
        <p:nvSpPr>
          <p:cNvPr id="94" name="Freccia a destra 6"/>
          <p:cNvSpPr/>
          <p:nvPr/>
        </p:nvSpPr>
        <p:spPr>
          <a:xfrm rot="5400000">
            <a:off x="5559570" y="1815750"/>
            <a:ext cx="431460" cy="431460"/>
          </a:xfrm>
          <a:prstGeom prst="rightArrow">
            <a:avLst>
              <a:gd name="adj1" fmla="val 31094"/>
              <a:gd name="adj2" fmla="val 46623"/>
            </a:avLst>
          </a:prstGeom>
          <a:solidFill>
            <a:srgbClr val="FF4B4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134460" rIns="67500" bIns="13446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FFFFFF"/>
              </a:solidFill>
              <a:effectLst/>
              <a:uLnTx/>
              <a:uFillTx/>
              <a:latin typeface="Calibri"/>
              <a:ea typeface="DejaVu Sans"/>
              <a:cs typeface="+mn-cs"/>
            </a:endParaRPr>
          </a:p>
        </p:txBody>
      </p:sp>
      <p:sp>
        <p:nvSpPr>
          <p:cNvPr id="95" name="CasellaDiTesto 9"/>
          <p:cNvSpPr/>
          <p:nvPr/>
        </p:nvSpPr>
        <p:spPr>
          <a:xfrm>
            <a:off x="5018760" y="2355751"/>
            <a:ext cx="1565730" cy="298992"/>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1" normalizeH="0" baseline="0" noProof="0">
                <a:ln>
                  <a:noFill/>
                </a:ln>
                <a:solidFill>
                  <a:srgbClr val="C00000"/>
                </a:solidFill>
                <a:effectLst/>
                <a:uLnTx/>
                <a:uFillTx/>
                <a:latin typeface="Calibri"/>
                <a:ea typeface="DejaVu Sans"/>
                <a:cs typeface="+mn-cs"/>
              </a:rPr>
              <a:t>FEATURES</a:t>
            </a:r>
            <a:endParaRPr kumimoji="0" lang="en-GB" sz="1500" b="0" i="0" u="none" strike="noStrike" kern="1200" cap="none" spc="-1" normalizeH="0" baseline="0" noProof="0">
              <a:ln>
                <a:noFill/>
              </a:ln>
              <a:solidFill>
                <a:srgbClr val="000000"/>
              </a:solidFill>
              <a:effectLst/>
              <a:uLnTx/>
              <a:uFillTx/>
              <a:latin typeface="Arial"/>
              <a:ea typeface="+mn-ea"/>
              <a:cs typeface="+mn-cs"/>
            </a:endParaRPr>
          </a:p>
        </p:txBody>
      </p:sp>
      <p:grpSp>
        <p:nvGrpSpPr>
          <p:cNvPr id="96" name="Diagramma 10"/>
          <p:cNvGrpSpPr/>
          <p:nvPr/>
        </p:nvGrpSpPr>
        <p:grpSpPr>
          <a:xfrm>
            <a:off x="2700000" y="2763720"/>
            <a:ext cx="6210000" cy="2129760"/>
            <a:chOff x="3600000" y="3684960"/>
            <a:chExt cx="8280000" cy="2839680"/>
          </a:xfrm>
        </p:grpSpPr>
        <p:sp>
          <p:nvSpPr>
            <p:cNvPr id="97" name="Rettangolo 96"/>
            <p:cNvSpPr/>
            <p:nvPr/>
          </p:nvSpPr>
          <p:spPr>
            <a:xfrm>
              <a:off x="3600000" y="3684960"/>
              <a:ext cx="8280000" cy="283968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98" name="Rettangolo 97"/>
            <p:cNvSpPr/>
            <p:nvPr/>
          </p:nvSpPr>
          <p:spPr>
            <a:xfrm>
              <a:off x="3600000" y="3993120"/>
              <a:ext cx="8280000" cy="326880"/>
            </a:xfrm>
            <a:prstGeom prst="rect">
              <a:avLst/>
            </a:prstGeom>
            <a:solidFill>
              <a:schemeClr val="lt1">
                <a:alpha val="90000"/>
                <a:hueOff val="0"/>
                <a:satOff val="0"/>
                <a:lumOff val="0"/>
                <a:alphaOff val="0"/>
              </a:schemeClr>
            </a:solidFill>
            <a:ln>
              <a:solidFill>
                <a:srgbClr val="C0504D"/>
              </a:solidFill>
              <a:round/>
            </a:ln>
          </p:spPr>
          <p:style>
            <a:lnRef idx="2">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99" name="Rettangolo arrotondato 98"/>
            <p:cNvSpPr/>
            <p:nvPr/>
          </p:nvSpPr>
          <p:spPr>
            <a:xfrm>
              <a:off x="4014360" y="3717000"/>
              <a:ext cx="6639840" cy="467280"/>
            </a:xfrm>
            <a:prstGeom prst="roundRect">
              <a:avLst>
                <a:gd name="adj" fmla="val 16667"/>
              </a:avLst>
            </a:prstGeom>
            <a:solidFill>
              <a:srgbClr val="920000"/>
            </a:solidFill>
            <a:ln>
              <a:solidFill>
                <a:srgbClr val="31859C"/>
              </a:solidFill>
              <a:round/>
            </a:ln>
          </p:spPr>
          <p:style>
            <a:lnRef idx="2">
              <a:scrgbClr r="0" g="0" b="0"/>
            </a:lnRef>
            <a:fillRef idx="0">
              <a:scrgbClr r="0" g="0" b="0"/>
            </a:fillRef>
            <a:effectRef idx="0">
              <a:scrgbClr r="0" g="0" b="0"/>
            </a:effectRef>
            <a:fontRef idx="minor"/>
          </p:style>
          <p:txBody>
            <a:bodyPr lIns="161460" tIns="17010" rIns="144450" bIns="17280" numCol="1" spcCol="1440" anchor="ctr">
              <a:noAutofit/>
            </a:bodyPr>
            <a:lstStyle/>
            <a:p>
              <a:pPr marL="0" marR="0" lvl="0" indent="0" algn="l" defTabSz="685800" rtl="0" eaLnBrk="1" fontAlgn="auto" latinLnBrk="0" hangingPunct="1">
                <a:lnSpc>
                  <a:spcPct val="90000"/>
                </a:lnSpc>
                <a:spcBef>
                  <a:spcPts val="0"/>
                </a:spcBef>
                <a:spcAft>
                  <a:spcPts val="472"/>
                </a:spcAft>
                <a:buClrTx/>
                <a:buSzTx/>
                <a:buFontTx/>
                <a:buNone/>
                <a:tabLst/>
                <a:defRPr/>
              </a:pPr>
              <a:r>
                <a:rPr kumimoji="0" lang="en-GB" sz="1350" b="1" i="0" u="none" strike="noStrike" kern="1200" cap="none" spc="-1" normalizeH="0" baseline="0" noProof="0">
                  <a:ln>
                    <a:noFill/>
                  </a:ln>
                  <a:solidFill>
                    <a:srgbClr val="FFFFFF"/>
                  </a:solidFill>
                  <a:effectLst/>
                  <a:uLnTx/>
                  <a:uFillTx/>
                  <a:latin typeface="Calibri"/>
                  <a:ea typeface="DejaVu Sans"/>
                  <a:cs typeface="+mn-cs"/>
                </a:rPr>
                <a:t>Operational and management autonomy</a:t>
              </a:r>
              <a:endParaRPr kumimoji="0" lang="en-GB" sz="1350" b="0" i="0" u="none" strike="noStrike" kern="1200" cap="none" spc="-1" normalizeH="0" baseline="0" noProof="0">
                <a:ln>
                  <a:noFill/>
                </a:ln>
                <a:solidFill>
                  <a:srgbClr val="FFFFFF"/>
                </a:solidFill>
                <a:effectLst/>
                <a:uLnTx/>
                <a:uFillTx/>
                <a:latin typeface="Arial"/>
                <a:ea typeface="+mn-ea"/>
                <a:cs typeface="+mn-cs"/>
              </a:endParaRPr>
            </a:p>
          </p:txBody>
        </p:sp>
        <p:sp>
          <p:nvSpPr>
            <p:cNvPr id="100" name="Rettangolo 99"/>
            <p:cNvSpPr/>
            <p:nvPr/>
          </p:nvSpPr>
          <p:spPr>
            <a:xfrm>
              <a:off x="3600000" y="4742640"/>
              <a:ext cx="8280000" cy="326880"/>
            </a:xfrm>
            <a:prstGeom prst="rect">
              <a:avLst/>
            </a:prstGeom>
            <a:solidFill>
              <a:schemeClr val="lt1">
                <a:alpha val="90000"/>
                <a:hueOff val="0"/>
                <a:satOff val="0"/>
                <a:lumOff val="0"/>
                <a:alphaOff val="0"/>
              </a:schemeClr>
            </a:solidFill>
            <a:ln>
              <a:solidFill>
                <a:srgbClr val="9BBB59"/>
              </a:solidFill>
              <a:round/>
            </a:ln>
          </p:spPr>
          <p:style>
            <a:lnRef idx="2">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101" name="Rettangolo arrotondato 100"/>
            <p:cNvSpPr/>
            <p:nvPr/>
          </p:nvSpPr>
          <p:spPr>
            <a:xfrm>
              <a:off x="4014360" y="4390920"/>
              <a:ext cx="6639840" cy="542880"/>
            </a:xfrm>
            <a:prstGeom prst="roundRect">
              <a:avLst>
                <a:gd name="adj" fmla="val 16667"/>
              </a:avLst>
            </a:prstGeom>
            <a:solidFill>
              <a:srgbClr val="006400"/>
            </a:solidFill>
            <a:ln>
              <a:solidFill>
                <a:srgbClr val="31859C"/>
              </a:solidFill>
              <a:round/>
            </a:ln>
          </p:spPr>
          <p:style>
            <a:lnRef idx="2">
              <a:scrgbClr r="0" g="0" b="0"/>
            </a:lnRef>
            <a:fillRef idx="0">
              <a:scrgbClr r="0" g="0" b="0"/>
            </a:fillRef>
            <a:effectRef idx="0">
              <a:scrgbClr r="0" g="0" b="0"/>
            </a:effectRef>
            <a:fontRef idx="minor"/>
          </p:style>
          <p:txBody>
            <a:bodyPr lIns="164430" tIns="19980" rIns="144450" bIns="19710" numCol="1" spcCol="1440" anchor="ctr">
              <a:noAutofit/>
            </a:bodyPr>
            <a:lstStyle/>
            <a:p>
              <a:pPr marL="0" marR="0" lvl="0" indent="0" algn="l" defTabSz="685800" rtl="0" eaLnBrk="1" fontAlgn="auto" latinLnBrk="0" hangingPunct="1">
                <a:lnSpc>
                  <a:spcPct val="90000"/>
                </a:lnSpc>
                <a:spcBef>
                  <a:spcPts val="0"/>
                </a:spcBef>
                <a:spcAft>
                  <a:spcPts val="472"/>
                </a:spcAft>
                <a:buClrTx/>
                <a:buSzTx/>
                <a:buFontTx/>
                <a:buNone/>
                <a:tabLst/>
                <a:defRPr/>
              </a:pPr>
              <a:r>
                <a:rPr kumimoji="0" lang="en-GB" sz="1350" b="1" i="0" u="none" strike="noStrike" kern="1200" cap="none" spc="-1" normalizeH="0" baseline="0" noProof="0">
                  <a:ln>
                    <a:noFill/>
                  </a:ln>
                  <a:solidFill>
                    <a:srgbClr val="FFFFFF"/>
                  </a:solidFill>
                  <a:effectLst/>
                  <a:uLnTx/>
                  <a:uFillTx/>
                  <a:latin typeface="Calibri"/>
                  <a:ea typeface="DejaVu Sans"/>
                  <a:cs typeface="+mn-cs"/>
                </a:rPr>
                <a:t>Uniqueness at national level</a:t>
              </a:r>
              <a:endParaRPr kumimoji="0" lang="en-GB" sz="1350" b="0" i="0" u="none" strike="noStrike" kern="1200" cap="none" spc="-1" normalizeH="0" baseline="0" noProof="0">
                <a:ln>
                  <a:noFill/>
                </a:ln>
                <a:solidFill>
                  <a:srgbClr val="FFFFFF"/>
                </a:solidFill>
                <a:effectLst/>
                <a:uLnTx/>
                <a:uFillTx/>
                <a:latin typeface="Arial"/>
                <a:ea typeface="+mn-ea"/>
                <a:cs typeface="+mn-cs"/>
              </a:endParaRPr>
            </a:p>
          </p:txBody>
        </p:sp>
        <p:sp>
          <p:nvSpPr>
            <p:cNvPr id="102" name="Rettangolo 101"/>
            <p:cNvSpPr/>
            <p:nvPr/>
          </p:nvSpPr>
          <p:spPr>
            <a:xfrm>
              <a:off x="3600000" y="5492160"/>
              <a:ext cx="8280000" cy="326880"/>
            </a:xfrm>
            <a:prstGeom prst="rect">
              <a:avLst/>
            </a:prstGeom>
            <a:solidFill>
              <a:schemeClr val="lt1">
                <a:alpha val="90000"/>
                <a:hueOff val="0"/>
                <a:satOff val="0"/>
                <a:lumOff val="0"/>
                <a:alphaOff val="0"/>
              </a:schemeClr>
            </a:solidFill>
            <a:ln>
              <a:solidFill>
                <a:srgbClr val="8064A2"/>
              </a:solidFill>
              <a:round/>
            </a:ln>
          </p:spPr>
          <p:style>
            <a:lnRef idx="2">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103" name="Rettangolo arrotondato 102"/>
            <p:cNvSpPr/>
            <p:nvPr/>
          </p:nvSpPr>
          <p:spPr>
            <a:xfrm>
              <a:off x="4014360" y="5140440"/>
              <a:ext cx="6639840" cy="542880"/>
            </a:xfrm>
            <a:prstGeom prst="roundRect">
              <a:avLst>
                <a:gd name="adj" fmla="val 16667"/>
              </a:avLst>
            </a:prstGeom>
            <a:solidFill>
              <a:srgbClr val="433357"/>
            </a:solidFill>
            <a:ln>
              <a:solidFill>
                <a:srgbClr val="31859C"/>
              </a:solidFill>
              <a:round/>
            </a:ln>
          </p:spPr>
          <p:style>
            <a:lnRef idx="2">
              <a:scrgbClr r="0" g="0" b="0"/>
            </a:lnRef>
            <a:fillRef idx="0">
              <a:scrgbClr r="0" g="0" b="0"/>
            </a:fillRef>
            <a:effectRef idx="0">
              <a:scrgbClr r="0" g="0" b="0"/>
            </a:effectRef>
            <a:fontRef idx="minor"/>
          </p:style>
          <p:txBody>
            <a:bodyPr lIns="164430" tIns="19980" rIns="144450" bIns="19710" numCol="1" spcCol="1440" anchor="ctr">
              <a:noAutofit/>
            </a:bodyPr>
            <a:lstStyle/>
            <a:p>
              <a:pPr marL="0" marR="0" lvl="0" indent="0" algn="l" defTabSz="685800" rtl="0" eaLnBrk="1" fontAlgn="auto" latinLnBrk="0" hangingPunct="1">
                <a:lnSpc>
                  <a:spcPct val="90000"/>
                </a:lnSpc>
                <a:spcBef>
                  <a:spcPts val="0"/>
                </a:spcBef>
                <a:spcAft>
                  <a:spcPts val="472"/>
                </a:spcAft>
                <a:buClrTx/>
                <a:buSzTx/>
                <a:buFontTx/>
                <a:buNone/>
                <a:tabLst/>
                <a:defRPr/>
              </a:pPr>
              <a:r>
                <a:rPr kumimoji="0" lang="en-GB" sz="1350" b="1" i="0" u="none" strike="noStrike" kern="1200" cap="none" spc="-1" normalizeH="0" baseline="0" noProof="0">
                  <a:ln>
                    <a:noFill/>
                  </a:ln>
                  <a:solidFill>
                    <a:srgbClr val="FFFFFF"/>
                  </a:solidFill>
                  <a:effectLst/>
                  <a:uLnTx/>
                  <a:uFillTx/>
                  <a:latin typeface="Calibri"/>
                  <a:ea typeface="DejaVu Sans"/>
                  <a:cs typeface="+mn-cs"/>
                </a:rPr>
                <a:t>Specialisation in financial analysis activities</a:t>
              </a:r>
              <a:endParaRPr kumimoji="0" lang="en-GB" sz="1350" b="0" i="0" u="none" strike="noStrike" kern="1200" cap="none" spc="-1" normalizeH="0" baseline="0" noProof="0">
                <a:ln>
                  <a:noFill/>
                </a:ln>
                <a:solidFill>
                  <a:srgbClr val="FFFFFF"/>
                </a:solidFill>
                <a:effectLst/>
                <a:uLnTx/>
                <a:uFillTx/>
                <a:latin typeface="Arial"/>
                <a:ea typeface="+mn-ea"/>
                <a:cs typeface="+mn-cs"/>
              </a:endParaRPr>
            </a:p>
          </p:txBody>
        </p:sp>
        <p:sp>
          <p:nvSpPr>
            <p:cNvPr id="104" name="Rettangolo 103"/>
            <p:cNvSpPr/>
            <p:nvPr/>
          </p:nvSpPr>
          <p:spPr>
            <a:xfrm>
              <a:off x="3600000" y="6166080"/>
              <a:ext cx="8280000" cy="326880"/>
            </a:xfrm>
            <a:prstGeom prst="rect">
              <a:avLst/>
            </a:prstGeom>
            <a:solidFill>
              <a:schemeClr val="lt1">
                <a:alpha val="90000"/>
                <a:hueOff val="0"/>
                <a:satOff val="0"/>
                <a:lumOff val="0"/>
                <a:alphaOff val="0"/>
              </a:schemeClr>
            </a:solidFill>
            <a:ln>
              <a:solidFill>
                <a:srgbClr val="4BACC6"/>
              </a:solidFill>
              <a:round/>
            </a:ln>
          </p:spPr>
          <p:style>
            <a:lnRef idx="2">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105" name="Rettangolo arrotondato 104"/>
            <p:cNvSpPr/>
            <p:nvPr/>
          </p:nvSpPr>
          <p:spPr>
            <a:xfrm>
              <a:off x="4014360" y="5889960"/>
              <a:ext cx="6639840" cy="467280"/>
            </a:xfrm>
            <a:prstGeom prst="roundRect">
              <a:avLst>
                <a:gd name="adj" fmla="val 16667"/>
              </a:avLst>
            </a:prstGeom>
            <a:solidFill>
              <a:srgbClr val="1A4652"/>
            </a:solidFill>
            <a:ln>
              <a:solidFill>
                <a:srgbClr val="31859C"/>
              </a:solidFill>
              <a:round/>
            </a:ln>
          </p:spPr>
          <p:style>
            <a:lnRef idx="2">
              <a:scrgbClr r="0" g="0" b="0"/>
            </a:lnRef>
            <a:fillRef idx="0">
              <a:scrgbClr r="0" g="0" b="0"/>
            </a:fillRef>
            <a:effectRef idx="0">
              <a:scrgbClr r="0" g="0" b="0"/>
            </a:effectRef>
            <a:fontRef idx="minor"/>
          </p:style>
          <p:txBody>
            <a:bodyPr lIns="161460" tIns="17010" rIns="144450" bIns="17280" numCol="1" spcCol="1440" anchor="ctr">
              <a:noAutofit/>
            </a:bodyPr>
            <a:lstStyle/>
            <a:p>
              <a:pPr marL="0" marR="0" lvl="0" indent="0" algn="l" defTabSz="685800" rtl="0" eaLnBrk="1" fontAlgn="auto" latinLnBrk="0" hangingPunct="1">
                <a:lnSpc>
                  <a:spcPct val="90000"/>
                </a:lnSpc>
                <a:spcBef>
                  <a:spcPts val="0"/>
                </a:spcBef>
                <a:spcAft>
                  <a:spcPts val="421"/>
                </a:spcAft>
                <a:buClrTx/>
                <a:buSzTx/>
                <a:buFontTx/>
                <a:buNone/>
                <a:tabLst/>
                <a:defRPr/>
              </a:pPr>
              <a:r>
                <a:rPr kumimoji="0" lang="en-GB" sz="1350" b="1" i="0" u="none" strike="noStrike" kern="1200" cap="none" spc="-1" normalizeH="0" baseline="0" noProof="0">
                  <a:ln>
                    <a:noFill/>
                  </a:ln>
                  <a:solidFill>
                    <a:srgbClr val="FFFFFF"/>
                  </a:solidFill>
                  <a:effectLst/>
                  <a:uLnTx/>
                  <a:uFillTx/>
                  <a:latin typeface="Calibri"/>
                  <a:ea typeface="DejaVu Sans"/>
                  <a:cs typeface="+mn-cs"/>
                </a:rPr>
                <a:t>Capability of exchanging information directly and autonomously</a:t>
              </a:r>
              <a:endParaRPr kumimoji="0" lang="en-GB" sz="1350" b="0" i="0" u="none" strike="noStrike" kern="1200" cap="none" spc="-1" normalizeH="0" baseline="0" noProof="0">
                <a:ln>
                  <a:noFill/>
                </a:ln>
                <a:solidFill>
                  <a:srgbClr val="FFFFFF"/>
                </a:solidFill>
                <a:effectLst/>
                <a:uLnTx/>
                <a:uFillTx/>
                <a:latin typeface="Arial"/>
                <a:ea typeface="+mn-ea"/>
                <a:cs typeface="+mn-cs"/>
              </a:endParaRPr>
            </a:p>
          </p:txBody>
        </p:sp>
      </p:grpSp>
      <p:pic>
        <p:nvPicPr>
          <p:cNvPr id="106" name="Immagine 1"/>
          <p:cNvPicPr/>
          <p:nvPr/>
        </p:nvPicPr>
        <p:blipFill>
          <a:blip r:embed="rId3"/>
          <a:stretch/>
        </p:blipFill>
        <p:spPr>
          <a:xfrm>
            <a:off x="2430000" y="1354860"/>
            <a:ext cx="1071090" cy="535140"/>
          </a:xfrm>
          <a:prstGeom prst="rect">
            <a:avLst/>
          </a:prstGeom>
          <a:ln w="0">
            <a:noFill/>
          </a:ln>
        </p:spPr>
      </p:pic>
      <p:sp>
        <p:nvSpPr>
          <p:cNvPr id="107" name="Titolo 1"/>
          <p:cNvSpPr/>
          <p:nvPr/>
        </p:nvSpPr>
        <p:spPr>
          <a:xfrm>
            <a:off x="2408130" y="184950"/>
            <a:ext cx="627867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1" normalizeH="0" baseline="0" noProof="0" dirty="0">
                <a:ln>
                  <a:noFill/>
                </a:ln>
                <a:solidFill>
                  <a:srgbClr val="00B0F0"/>
                </a:solidFill>
                <a:effectLst>
                  <a:outerShdw blurRad="38100" dist="38100" dir="2700000" algn="tl">
                    <a:srgbClr val="000000">
                      <a:alpha val="43137"/>
                    </a:srgbClr>
                  </a:outerShdw>
                </a:effectLst>
                <a:uLnTx/>
                <a:uFillTx/>
                <a:latin typeface="Calibri"/>
                <a:ea typeface="DejaVu Sans"/>
                <a:cs typeface="+mn-cs"/>
              </a:rPr>
              <a:t>International cooperation with</a:t>
            </a:r>
            <a:endParaRPr kumimoji="0" lang="en-GB" sz="2400" b="1" i="0" u="none" strike="noStrike" kern="1200" cap="none" spc="-1" normalizeH="0" baseline="0" noProof="0" dirty="0">
              <a:ln>
                <a:noFill/>
              </a:ln>
              <a:solidFill>
                <a:srgbClr val="000000"/>
              </a:solidFill>
              <a:effectLst>
                <a:outerShdw blurRad="38100" dist="38100" dir="2700000" algn="tl">
                  <a:srgbClr val="000000">
                    <a:alpha val="43137"/>
                  </a:srgbClr>
                </a:outerShdw>
              </a:effectLst>
              <a:uLnTx/>
              <a:uFillTx/>
              <a:latin typeface="Arial"/>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1" normalizeH="0" baseline="0" noProof="0" dirty="0">
                <a:ln>
                  <a:noFill/>
                </a:ln>
                <a:solidFill>
                  <a:srgbClr val="00B0F0"/>
                </a:solidFill>
                <a:effectLst>
                  <a:outerShdw blurRad="38100" dist="38100" dir="2700000" algn="tl">
                    <a:srgbClr val="000000">
                      <a:alpha val="43137"/>
                    </a:srgbClr>
                  </a:outerShdw>
                </a:effectLst>
                <a:uLnTx/>
                <a:uFillTx/>
                <a:latin typeface="Calibri"/>
                <a:ea typeface="DejaVu Sans"/>
                <a:cs typeface="+mn-cs"/>
              </a:rPr>
              <a:t>Financial Intelligence Units</a:t>
            </a:r>
            <a:endParaRPr kumimoji="0" lang="en-GB" sz="2400" b="1" i="0" u="none" strike="noStrike" kern="1200" cap="none" spc="-1" normalizeH="0" baseline="0" noProof="0" dirty="0">
              <a:ln>
                <a:noFill/>
              </a:ln>
              <a:solidFill>
                <a:srgbClr val="000000"/>
              </a:solidFill>
              <a:effectLst>
                <a:outerShdw blurRad="38100" dist="38100" dir="2700000" algn="tl">
                  <a:srgbClr val="000000">
                    <a:alpha val="43137"/>
                  </a:srgbClr>
                </a:outerShdw>
              </a:effectLst>
              <a:uLnTx/>
              <a:uFillTx/>
              <a:latin typeface="Arial"/>
              <a:ea typeface="+mn-ea"/>
              <a:cs typeface="+mn-cs"/>
            </a:endParaRPr>
          </a:p>
        </p:txBody>
      </p:sp>
      <p:pic>
        <p:nvPicPr>
          <p:cNvPr id="108" name="Immagine 107"/>
          <p:cNvPicPr/>
          <p:nvPr/>
        </p:nvPicPr>
        <p:blipFill>
          <a:blip r:embed="rId4"/>
          <a:stretch/>
        </p:blipFill>
        <p:spPr>
          <a:xfrm>
            <a:off x="2340630" y="1350810"/>
            <a:ext cx="1173960" cy="674190"/>
          </a:xfrm>
          <a:prstGeom prst="rect">
            <a:avLst/>
          </a:prstGeom>
          <a:ln w="0">
            <a:noFill/>
          </a:ln>
        </p:spPr>
      </p:pic>
    </p:spTree>
    <p:extLst>
      <p:ext uri="{BB962C8B-B14F-4D97-AF65-F5344CB8AC3E}">
        <p14:creationId xmlns:p14="http://schemas.microsoft.com/office/powerpoint/2010/main" val="11666601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CasellaDiTesto 4"/>
          <p:cNvSpPr/>
          <p:nvPr/>
        </p:nvSpPr>
        <p:spPr>
          <a:xfrm>
            <a:off x="2295000" y="46711"/>
            <a:ext cx="6749730" cy="437491"/>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1" normalizeH="0" baseline="0" noProof="0">
                <a:ln>
                  <a:noFill/>
                </a:ln>
                <a:solidFill>
                  <a:srgbClr val="00B0F0"/>
                </a:solidFill>
                <a:effectLst/>
                <a:uLnTx/>
                <a:uFillTx/>
                <a:latin typeface="Calibri"/>
                <a:ea typeface="DejaVu Sans"/>
                <a:cs typeface="+mn-cs"/>
              </a:rPr>
              <a:t>The different types of </a:t>
            </a:r>
            <a:r>
              <a:rPr kumimoji="0" lang="en-GB" sz="2400" b="0" i="1" u="none" strike="noStrike" kern="1200" cap="none" spc="-1" normalizeH="0" baseline="0" noProof="0">
                <a:ln>
                  <a:noFill/>
                </a:ln>
                <a:solidFill>
                  <a:srgbClr val="00B0F0"/>
                </a:solidFill>
                <a:effectLst/>
                <a:uLnTx/>
                <a:uFillTx/>
                <a:latin typeface="Calibri"/>
                <a:ea typeface="DejaVu Sans"/>
                <a:cs typeface="+mn-cs"/>
              </a:rPr>
              <a:t>Financial Intelligence Units </a:t>
            </a:r>
            <a:endParaRPr kumimoji="0" lang="en-GB" sz="2400" b="0" i="0" u="none" strike="noStrike" kern="1200" cap="none" spc="-1" normalizeH="0" baseline="0" noProof="0">
              <a:ln>
                <a:noFill/>
              </a:ln>
              <a:solidFill>
                <a:srgbClr val="000000"/>
              </a:solidFill>
              <a:effectLst/>
              <a:uLnTx/>
              <a:uFillTx/>
              <a:latin typeface="Arial"/>
              <a:ea typeface="+mn-ea"/>
              <a:cs typeface="+mn-cs"/>
            </a:endParaRPr>
          </a:p>
        </p:txBody>
      </p:sp>
      <p:sp>
        <p:nvSpPr>
          <p:cNvPr id="129" name="Rettangolo arrotondato 5"/>
          <p:cNvSpPr/>
          <p:nvPr/>
        </p:nvSpPr>
        <p:spPr>
          <a:xfrm>
            <a:off x="2373300" y="514620"/>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C00000"/>
                </a:solidFill>
                <a:effectLst/>
                <a:uLnTx/>
                <a:uFillTx/>
                <a:latin typeface="Arial Narrow"/>
                <a:ea typeface="DejaVu Sans"/>
                <a:cs typeface="+mn-cs"/>
              </a:rPr>
              <a:t>JUDICIAL</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30" name="Rettangolo arrotondato 6"/>
          <p:cNvSpPr/>
          <p:nvPr/>
        </p:nvSpPr>
        <p:spPr>
          <a:xfrm>
            <a:off x="3982500" y="514620"/>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C00000"/>
                </a:solidFill>
                <a:effectLst/>
                <a:uLnTx/>
                <a:uFillTx/>
                <a:latin typeface="Arial Narrow"/>
                <a:ea typeface="DejaVu Sans"/>
                <a:cs typeface="+mn-cs"/>
              </a:rPr>
              <a:t>LAW ENFORCEMENT</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31" name="Rettangolo arrotondato 7"/>
          <p:cNvSpPr/>
          <p:nvPr/>
        </p:nvSpPr>
        <p:spPr>
          <a:xfrm>
            <a:off x="5613570" y="514620"/>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C00000"/>
                </a:solidFill>
                <a:effectLst/>
                <a:uLnTx/>
                <a:uFillTx/>
                <a:latin typeface="Arial Narrow"/>
                <a:ea typeface="DejaVu Sans"/>
                <a:cs typeface="+mn-cs"/>
              </a:rPr>
              <a:t>ADMINISTRATIVE</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32" name="Rettangolo arrotondato 8"/>
          <p:cNvSpPr/>
          <p:nvPr/>
        </p:nvSpPr>
        <p:spPr>
          <a:xfrm>
            <a:off x="7233840" y="514620"/>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C00000"/>
                </a:solidFill>
                <a:effectLst/>
                <a:uLnTx/>
                <a:uFillTx/>
                <a:latin typeface="Arial Narrow"/>
                <a:ea typeface="DejaVu Sans"/>
                <a:cs typeface="+mn-cs"/>
              </a:rPr>
              <a:t>HYBRID</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33" name="Rettangolo 9"/>
          <p:cNvSpPr/>
          <p:nvPr/>
        </p:nvSpPr>
        <p:spPr>
          <a:xfrm>
            <a:off x="2373300" y="1054620"/>
            <a:ext cx="1559250" cy="102357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1" normalizeH="0" baseline="0" noProof="0">
                <a:ln>
                  <a:noFill/>
                </a:ln>
                <a:solidFill>
                  <a:srgbClr val="000000"/>
                </a:solidFill>
                <a:effectLst/>
                <a:uLnTx/>
                <a:uFillTx/>
                <a:latin typeface="Arial Narrow"/>
                <a:ea typeface="DejaVu Sans"/>
                <a:cs typeface="+mn-cs"/>
              </a:rPr>
              <a:t>Established within judicial offices, typically under the jurisdiction of the public prosecutor.</a:t>
            </a:r>
            <a:endParaRPr kumimoji="0" lang="en-GB" sz="1050" b="0" i="0" u="none" strike="noStrike" kern="1200" cap="none" spc="-1" normalizeH="0" baseline="0" noProof="0">
              <a:ln>
                <a:noFill/>
              </a:ln>
              <a:solidFill>
                <a:srgbClr val="000000"/>
              </a:solidFill>
              <a:effectLst/>
              <a:uLnTx/>
              <a:uFillTx/>
              <a:latin typeface="Arial"/>
              <a:ea typeface="+mn-ea"/>
              <a:cs typeface="+mn-cs"/>
            </a:endParaRPr>
          </a:p>
        </p:txBody>
      </p:sp>
      <p:sp>
        <p:nvSpPr>
          <p:cNvPr id="134" name="Rettangolo 10"/>
          <p:cNvSpPr/>
          <p:nvPr/>
        </p:nvSpPr>
        <p:spPr>
          <a:xfrm>
            <a:off x="3993570" y="1054620"/>
            <a:ext cx="1559250" cy="102357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1" normalizeH="0" baseline="0" noProof="0">
                <a:ln>
                  <a:noFill/>
                </a:ln>
                <a:solidFill>
                  <a:srgbClr val="000000"/>
                </a:solidFill>
                <a:effectLst/>
                <a:uLnTx/>
                <a:uFillTx/>
                <a:latin typeface="Arial Narrow"/>
                <a:ea typeface="DejaVu Sans"/>
                <a:cs typeface="+mn-cs"/>
              </a:rPr>
              <a:t>The FIU is embedded within already existing police investigation agencies.</a:t>
            </a:r>
            <a:endParaRPr kumimoji="0" lang="en-GB" sz="1050" b="0" i="0" u="none" strike="noStrike" kern="1200" cap="none" spc="-1" normalizeH="0" baseline="0" noProof="0">
              <a:ln>
                <a:noFill/>
              </a:ln>
              <a:solidFill>
                <a:srgbClr val="000000"/>
              </a:solidFill>
              <a:effectLst/>
              <a:uLnTx/>
              <a:uFillTx/>
              <a:latin typeface="Arial"/>
              <a:ea typeface="+mn-ea"/>
              <a:cs typeface="+mn-cs"/>
            </a:endParaRPr>
          </a:p>
        </p:txBody>
      </p:sp>
      <p:sp>
        <p:nvSpPr>
          <p:cNvPr id="135" name="Rettangolo 11"/>
          <p:cNvSpPr/>
          <p:nvPr/>
        </p:nvSpPr>
        <p:spPr>
          <a:xfrm>
            <a:off x="5613570" y="1054620"/>
            <a:ext cx="1559250" cy="102357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1" normalizeH="0" baseline="0" noProof="0">
                <a:ln>
                  <a:noFill/>
                </a:ln>
                <a:solidFill>
                  <a:srgbClr val="000000"/>
                </a:solidFill>
                <a:effectLst/>
                <a:uLnTx/>
                <a:uFillTx/>
                <a:latin typeface="Arial Narrow"/>
                <a:ea typeface="DejaVu Sans"/>
                <a:cs typeface="+mn-cs"/>
              </a:rPr>
              <a:t>The  FIU is an independent administrative authority that receives and processes information which is then forwarded to the investigative units</a:t>
            </a:r>
            <a:endParaRPr kumimoji="0" lang="en-GB" sz="1050" b="0" i="0" u="none" strike="noStrike" kern="1200" cap="none" spc="-1" normalizeH="0" baseline="0" noProof="0">
              <a:ln>
                <a:noFill/>
              </a:ln>
              <a:solidFill>
                <a:srgbClr val="000000"/>
              </a:solidFill>
              <a:effectLst/>
              <a:uLnTx/>
              <a:uFillTx/>
              <a:latin typeface="Arial"/>
              <a:ea typeface="+mn-ea"/>
              <a:cs typeface="+mn-cs"/>
            </a:endParaRPr>
          </a:p>
        </p:txBody>
      </p:sp>
      <p:sp>
        <p:nvSpPr>
          <p:cNvPr id="136" name="Rettangolo 12"/>
          <p:cNvSpPr/>
          <p:nvPr/>
        </p:nvSpPr>
        <p:spPr>
          <a:xfrm>
            <a:off x="7233840" y="1054620"/>
            <a:ext cx="1559250" cy="102357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050" b="1" i="0" u="none" strike="noStrike" kern="1200" cap="none" spc="-1" normalizeH="0" baseline="0" noProof="0">
                <a:ln>
                  <a:noFill/>
                </a:ln>
                <a:solidFill>
                  <a:srgbClr val="000000"/>
                </a:solidFill>
                <a:effectLst/>
                <a:uLnTx/>
                <a:uFillTx/>
                <a:latin typeface="Arial Narrow"/>
                <a:ea typeface="DejaVu Sans"/>
                <a:cs typeface="+mn-cs"/>
              </a:rPr>
              <a:t>It is different from the others. For example, it may be established within an administrative agency but have law enforcement staff</a:t>
            </a:r>
            <a:endParaRPr kumimoji="0" lang="en-GB" sz="1050" b="0" i="0" u="none" strike="noStrike" kern="1200" cap="none" spc="-1" normalizeH="0" baseline="0" noProof="0">
              <a:ln>
                <a:noFill/>
              </a:ln>
              <a:solidFill>
                <a:srgbClr val="000000"/>
              </a:solidFill>
              <a:effectLst/>
              <a:uLnTx/>
              <a:uFillTx/>
              <a:latin typeface="Arial"/>
              <a:ea typeface="+mn-ea"/>
              <a:cs typeface="+mn-cs"/>
            </a:endParaRPr>
          </a:p>
        </p:txBody>
      </p:sp>
      <p:sp>
        <p:nvSpPr>
          <p:cNvPr id="137" name="CasellaDiTesto 13"/>
          <p:cNvSpPr/>
          <p:nvPr/>
        </p:nvSpPr>
        <p:spPr>
          <a:xfrm>
            <a:off x="2218320" y="2287440"/>
            <a:ext cx="2554470" cy="275908"/>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FF0000"/>
                </a:solidFill>
                <a:effectLst/>
                <a:uLnTx/>
                <a:uFillTx/>
                <a:latin typeface="Arial Narrow"/>
                <a:ea typeface="DejaVu Sans"/>
                <a:cs typeface="+mn-cs"/>
              </a:rPr>
              <a:t>159 </a:t>
            </a:r>
            <a:r>
              <a:rPr kumimoji="0" lang="en-GB" sz="1350" b="1" i="1" u="none" strike="noStrike" kern="1200" cap="none" spc="-1" normalizeH="0" baseline="0" noProof="0">
                <a:ln>
                  <a:noFill/>
                </a:ln>
                <a:solidFill>
                  <a:srgbClr val="FF0000"/>
                </a:solidFill>
                <a:effectLst/>
                <a:uLnTx/>
                <a:uFillTx/>
                <a:latin typeface="Arial Narrow"/>
                <a:ea typeface="DejaVu Sans"/>
                <a:cs typeface="+mn-cs"/>
              </a:rPr>
              <a:t>FIUs</a:t>
            </a:r>
            <a:r>
              <a:rPr kumimoji="0" lang="en-GB" sz="1350" b="1" i="0" u="none" strike="noStrike" kern="1200" cap="none" spc="-1" normalizeH="0" baseline="0" noProof="0">
                <a:ln>
                  <a:noFill/>
                </a:ln>
                <a:solidFill>
                  <a:srgbClr val="FF0000"/>
                </a:solidFill>
                <a:effectLst/>
                <a:uLnTx/>
                <a:uFillTx/>
                <a:latin typeface="Arial Narrow"/>
                <a:ea typeface="DejaVu Sans"/>
                <a:cs typeface="+mn-cs"/>
              </a:rPr>
              <a:t> of the Egmont Group</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38" name="CasellaDiTesto 16"/>
          <p:cNvSpPr/>
          <p:nvPr/>
        </p:nvSpPr>
        <p:spPr>
          <a:xfrm>
            <a:off x="2210760" y="2851200"/>
            <a:ext cx="1623780" cy="275908"/>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dirty="0">
                <a:ln>
                  <a:noFill/>
                </a:ln>
                <a:solidFill>
                  <a:srgbClr val="FF0000"/>
                </a:solidFill>
                <a:effectLst/>
                <a:uLnTx/>
                <a:uFillTx/>
                <a:latin typeface="Arial Narrow"/>
                <a:ea typeface="DejaVu Sans"/>
                <a:cs typeface="+mn-cs"/>
              </a:rPr>
              <a:t> 27 European </a:t>
            </a:r>
            <a:r>
              <a:rPr kumimoji="0" lang="en-GB" sz="1350" b="1" i="1" u="none" strike="noStrike" kern="1200" cap="none" spc="-1" normalizeH="0" baseline="0" noProof="0" dirty="0">
                <a:ln>
                  <a:noFill/>
                </a:ln>
                <a:solidFill>
                  <a:srgbClr val="FF0000"/>
                </a:solidFill>
                <a:effectLst/>
                <a:uLnTx/>
                <a:uFillTx/>
                <a:latin typeface="Arial Narrow"/>
                <a:ea typeface="DejaVu Sans"/>
                <a:cs typeface="+mn-cs"/>
              </a:rPr>
              <a:t>FIUs</a:t>
            </a:r>
            <a:endParaRPr kumimoji="0" lang="en-GB" sz="1350" b="0" i="0" u="none" strike="noStrike" kern="1200" cap="none" spc="-1" normalizeH="0" baseline="0" noProof="0" dirty="0">
              <a:ln>
                <a:noFill/>
              </a:ln>
              <a:solidFill>
                <a:srgbClr val="000000"/>
              </a:solidFill>
              <a:effectLst/>
              <a:uLnTx/>
              <a:uFillTx/>
              <a:latin typeface="Arial"/>
              <a:ea typeface="+mn-ea"/>
              <a:cs typeface="+mn-cs"/>
            </a:endParaRPr>
          </a:p>
        </p:txBody>
      </p:sp>
      <p:sp>
        <p:nvSpPr>
          <p:cNvPr id="139" name="Rettangolo 17"/>
          <p:cNvSpPr/>
          <p:nvPr/>
        </p:nvSpPr>
        <p:spPr>
          <a:xfrm>
            <a:off x="6500790" y="3429000"/>
            <a:ext cx="1057590" cy="1660770"/>
          </a:xfrm>
          <a:prstGeom prst="rect">
            <a:avLst/>
          </a:prstGeom>
          <a:solidFill>
            <a:schemeClr val="accent1">
              <a:lumMod val="20000"/>
              <a:lumOff val="80000"/>
            </a:schemeClr>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Administrative FIUs:</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Belgium;</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Bulgaria;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Czech Republic;</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Spain;</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France;</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Croatia;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Italy;</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Latvia;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Malta;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Poland;</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Romania;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Slovenia;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Germany.</a:t>
            </a:r>
            <a:endParaRPr kumimoji="0" lang="en-GB" sz="750" b="0" i="0" u="none" strike="noStrike" kern="1200" cap="none" spc="-1" normalizeH="0" baseline="0" noProof="0">
              <a:ln>
                <a:noFill/>
              </a:ln>
              <a:solidFill>
                <a:srgbClr val="000000"/>
              </a:solidFill>
              <a:effectLst/>
              <a:uLnTx/>
              <a:uFillTx/>
              <a:latin typeface="Arial"/>
              <a:ea typeface="+mn-ea"/>
              <a:cs typeface="+mn-cs"/>
            </a:endParaRPr>
          </a:p>
        </p:txBody>
      </p:sp>
      <p:sp>
        <p:nvSpPr>
          <p:cNvPr id="140" name="Rettangolo 18"/>
          <p:cNvSpPr/>
          <p:nvPr/>
        </p:nvSpPr>
        <p:spPr>
          <a:xfrm>
            <a:off x="7665030" y="3412800"/>
            <a:ext cx="1107540" cy="1660770"/>
          </a:xfrm>
          <a:prstGeom prst="rect">
            <a:avLst/>
          </a:prstGeom>
          <a:solidFill>
            <a:srgbClr val="E9997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Law enforcement FIUs:</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Austria;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Estonia;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Finland;</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Ireland;</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Lithuania;</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Portugal;</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Sweden;</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Slovakia;</a:t>
            </a:r>
            <a:endParaRPr kumimoji="0" lang="en-GB" sz="750" b="0" i="0" u="none" strike="noStrike" kern="1200" cap="none" spc="-1" normalizeH="0" baseline="0" noProof="0">
              <a:ln>
                <a:noFill/>
              </a:ln>
              <a:solidFill>
                <a:srgbClr val="000000"/>
              </a:solidFill>
              <a:effectLst/>
              <a:uLnTx/>
              <a:uFillTx/>
              <a:latin typeface="Arial"/>
              <a:ea typeface="+mn-ea"/>
              <a:cs typeface="+mn-cs"/>
            </a:endParaRPr>
          </a:p>
        </p:txBody>
      </p:sp>
      <p:sp>
        <p:nvSpPr>
          <p:cNvPr id="141" name="Rettangolo 19"/>
          <p:cNvSpPr/>
          <p:nvPr/>
        </p:nvSpPr>
        <p:spPr>
          <a:xfrm>
            <a:off x="6500790" y="2666250"/>
            <a:ext cx="1057590" cy="703080"/>
          </a:xfrm>
          <a:prstGeom prst="rect">
            <a:avLst/>
          </a:prstGeom>
          <a:solidFill>
            <a:schemeClr val="bg1">
              <a:lumMod val="75000"/>
            </a:schemeClr>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Hybrid FIUs:</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Cyprus;</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Denmark;</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Greece;</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Hungary;</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The Netherlands.</a:t>
            </a:r>
            <a:endParaRPr kumimoji="0" lang="en-GB" sz="750" b="0" i="0" u="none" strike="noStrike" kern="1200" cap="none" spc="-1" normalizeH="0" baseline="0" noProof="0">
              <a:ln>
                <a:noFill/>
              </a:ln>
              <a:solidFill>
                <a:srgbClr val="000000"/>
              </a:solidFill>
              <a:effectLst/>
              <a:uLnTx/>
              <a:uFillTx/>
              <a:latin typeface="Arial"/>
              <a:ea typeface="+mn-ea"/>
              <a:cs typeface="+mn-cs"/>
            </a:endParaRPr>
          </a:p>
        </p:txBody>
      </p:sp>
      <p:sp>
        <p:nvSpPr>
          <p:cNvPr id="142" name="Rettangolo 20"/>
          <p:cNvSpPr/>
          <p:nvPr/>
        </p:nvSpPr>
        <p:spPr>
          <a:xfrm>
            <a:off x="7665030" y="2666250"/>
            <a:ext cx="1107540" cy="703080"/>
          </a:xfrm>
          <a:prstGeom prst="rect">
            <a:avLst/>
          </a:prstGeom>
          <a:solidFill>
            <a:srgbClr val="FFD03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Judicial FIU:</a:t>
            </a:r>
            <a:endParaRPr kumimoji="0" lang="en-GB" sz="750" b="0" i="0" u="none" strike="noStrike" kern="1200" cap="none" spc="-1" normalizeH="0" baseline="0" noProof="0">
              <a:ln>
                <a:noFill/>
              </a:ln>
              <a:solidFill>
                <a:srgbClr val="000000"/>
              </a:solidFill>
              <a:effectLst/>
              <a:uLnTx/>
              <a:uFillTx/>
              <a:latin typeface="Arial"/>
              <a:ea typeface="+mn-ea"/>
              <a:cs typeface="+mn-cs"/>
            </a:endParaRPr>
          </a:p>
          <a:p>
            <a:pPr marL="257310" marR="0" lvl="0" indent="-257310" algn="l" defTabSz="685800" rtl="0" eaLnBrk="1" fontAlgn="auto" latinLnBrk="0" hangingPunct="1">
              <a:lnSpc>
                <a:spcPct val="100000"/>
              </a:lnSpc>
              <a:spcBef>
                <a:spcPts val="0"/>
              </a:spcBef>
              <a:spcAft>
                <a:spcPts val="0"/>
              </a:spcAft>
              <a:buClr>
                <a:srgbClr val="000000"/>
              </a:buClr>
              <a:buSzTx/>
              <a:buFont typeface="Calibri"/>
              <a:buAutoNum type="arabicPeriod"/>
              <a:tabLst/>
              <a:defRPr/>
            </a:pPr>
            <a:r>
              <a:rPr kumimoji="0" lang="en-GB" sz="750" b="1" i="0" u="none" strike="noStrike" kern="1200" cap="none" spc="-1" normalizeH="0" baseline="0" noProof="0">
                <a:ln>
                  <a:noFill/>
                </a:ln>
                <a:solidFill>
                  <a:srgbClr val="000000"/>
                </a:solidFill>
                <a:effectLst/>
                <a:uLnTx/>
                <a:uFillTx/>
                <a:latin typeface="Arial Narrow"/>
                <a:ea typeface="DejaVu Sans"/>
                <a:cs typeface="+mn-cs"/>
              </a:rPr>
              <a:t>Luxembourg.</a:t>
            </a:r>
            <a:endParaRPr kumimoji="0" lang="en-GB" sz="750" b="0" i="0" u="none" strike="noStrike" kern="1200" cap="none" spc="-1" normalizeH="0" baseline="0" noProof="0">
              <a:ln>
                <a:noFill/>
              </a:ln>
              <a:solidFill>
                <a:srgbClr val="000000"/>
              </a:solidFill>
              <a:effectLst/>
              <a:uLnTx/>
              <a:uFillTx/>
              <a:latin typeface="Arial"/>
              <a:ea typeface="+mn-ea"/>
              <a:cs typeface="+mn-cs"/>
            </a:endParaRPr>
          </a:p>
        </p:txBody>
      </p:sp>
      <p:graphicFrame>
        <p:nvGraphicFramePr>
          <p:cNvPr id="143" name="Grafico 21"/>
          <p:cNvGraphicFramePr/>
          <p:nvPr/>
        </p:nvGraphicFramePr>
        <p:xfrm>
          <a:off x="3051540" y="2776410"/>
          <a:ext cx="3391470" cy="2268540"/>
        </p:xfrm>
        <a:graphic>
          <a:graphicData uri="http://schemas.openxmlformats.org/drawingml/2006/chart">
            <c:chart xmlns:c="http://schemas.openxmlformats.org/drawingml/2006/chart" xmlns:r="http://schemas.openxmlformats.org/officeDocument/2006/relationships" r:id="rId3"/>
          </a:graphicData>
        </a:graphic>
      </p:graphicFrame>
      <p:pic>
        <p:nvPicPr>
          <p:cNvPr id="144" name="Immagine 1"/>
          <p:cNvPicPr/>
          <p:nvPr/>
        </p:nvPicPr>
        <p:blipFill>
          <a:blip r:embed="rId4"/>
          <a:stretch/>
        </p:blipFill>
        <p:spPr>
          <a:xfrm>
            <a:off x="4669920" y="2159190"/>
            <a:ext cx="3373920" cy="427140"/>
          </a:xfrm>
          <a:prstGeom prst="rect">
            <a:avLst/>
          </a:prstGeom>
          <a:ln w="0">
            <a:noFill/>
          </a:ln>
        </p:spPr>
      </p:pic>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E16AE40-880C-44E6-B9F2-529214F7D876}"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171114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 name="Immagine 4"/>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p:blipFill>
        <p:spPr>
          <a:xfrm rot="10800000" flipH="1">
            <a:off x="2156760" y="539730"/>
            <a:ext cx="4833810" cy="1424520"/>
          </a:xfrm>
          <a:prstGeom prst="rect">
            <a:avLst/>
          </a:prstGeom>
          <a:ln w="0">
            <a:noFill/>
          </a:ln>
        </p:spPr>
      </p:pic>
      <p:sp>
        <p:nvSpPr>
          <p:cNvPr id="157" name="Rettangolo 5"/>
          <p:cNvSpPr/>
          <p:nvPr/>
        </p:nvSpPr>
        <p:spPr>
          <a:xfrm>
            <a:off x="2343060" y="675000"/>
            <a:ext cx="4429620" cy="1222321"/>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1" normalizeH="0" baseline="0" noProof="0" dirty="0">
                <a:ln>
                  <a:noFill/>
                </a:ln>
                <a:solidFill>
                  <a:srgbClr val="FFFFFF"/>
                </a:solidFill>
                <a:effectLst/>
                <a:uLnTx/>
                <a:uFillTx/>
                <a:latin typeface="Calibri"/>
                <a:ea typeface="DejaVu Sans"/>
                <a:cs typeface="+mn-cs"/>
              </a:rPr>
              <a:t>It is based in London at the headquarters of the </a:t>
            </a:r>
            <a:r>
              <a:rPr kumimoji="0" lang="en-GB" sz="1500" b="1" i="0" u="none" strike="noStrike" kern="1200" cap="none" spc="-1" normalizeH="0" baseline="0" noProof="0" dirty="0">
                <a:ln>
                  <a:noFill/>
                </a:ln>
                <a:solidFill>
                  <a:srgbClr val="FFFFFF"/>
                </a:solidFill>
                <a:effectLst/>
                <a:uLnTx/>
                <a:uFillTx/>
                <a:latin typeface="Calibri"/>
                <a:ea typeface="DejaVu Sans"/>
                <a:cs typeface="+mn-cs"/>
              </a:rPr>
              <a:t>Financial Conduct Authority (F.C.A.)</a:t>
            </a:r>
            <a:r>
              <a:rPr kumimoji="0" lang="en-GB" sz="1500" b="0" i="0" u="none" strike="noStrike" kern="1200" cap="none" spc="-1" normalizeH="0" baseline="0" noProof="0" dirty="0">
                <a:ln>
                  <a:noFill/>
                </a:ln>
                <a:solidFill>
                  <a:srgbClr val="FFFFFF"/>
                </a:solidFill>
                <a:effectLst/>
                <a:uLnTx/>
                <a:uFillTx/>
                <a:latin typeface="Calibri"/>
                <a:ea typeface="DejaVu Sans"/>
                <a:cs typeface="+mn-cs"/>
              </a:rPr>
              <a:t>. Over 100 members are part of this agency, including all UK police forces and various agencies (for example Bank of England and London Stock Exchange)</a:t>
            </a:r>
            <a:endParaRPr kumimoji="0" lang="en-GB" sz="1500" b="0" i="0" u="none" strike="noStrike" kern="1200" cap="none" spc="-1" normalizeH="0" baseline="0" noProof="0" dirty="0">
              <a:ln>
                <a:noFill/>
              </a:ln>
              <a:solidFill>
                <a:srgbClr val="000000"/>
              </a:solidFill>
              <a:effectLst/>
              <a:uLnTx/>
              <a:uFillTx/>
              <a:latin typeface="Arial"/>
              <a:ea typeface="+mn-ea"/>
              <a:cs typeface="+mn-cs"/>
            </a:endParaRPr>
          </a:p>
        </p:txBody>
      </p:sp>
      <p:pic>
        <p:nvPicPr>
          <p:cNvPr id="158" name="Immagine 6"/>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p:blipFill>
        <p:spPr>
          <a:xfrm>
            <a:off x="3323160" y="2172420"/>
            <a:ext cx="4833810" cy="1231740"/>
          </a:xfrm>
          <a:prstGeom prst="rect">
            <a:avLst/>
          </a:prstGeom>
          <a:ln w="0">
            <a:noFill/>
          </a:ln>
        </p:spPr>
      </p:pic>
      <p:sp>
        <p:nvSpPr>
          <p:cNvPr id="159" name="Rettangolo 7"/>
          <p:cNvSpPr/>
          <p:nvPr/>
        </p:nvSpPr>
        <p:spPr>
          <a:xfrm>
            <a:off x="3678750" y="2292300"/>
            <a:ext cx="4122630" cy="991489"/>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500" b="0" i="0" u="none" strike="noStrike" kern="1200" cap="none" spc="-1" normalizeH="0" baseline="0" noProof="0">
                <a:ln>
                  <a:noFill/>
                </a:ln>
                <a:solidFill>
                  <a:srgbClr val="FFFFFF"/>
                </a:solidFill>
                <a:effectLst/>
                <a:uLnTx/>
                <a:uFillTx/>
                <a:latin typeface="Calibri"/>
                <a:ea typeface="DejaVu Sans"/>
                <a:cs typeface="+mn-cs"/>
              </a:rPr>
              <a:t>It fosters the exchange of information and international cooperation between competent authorities, in order to strengthen the prevention and fight against economic and financial crimes</a:t>
            </a:r>
            <a:endParaRPr kumimoji="0" lang="en-GB" sz="1500" b="0" i="0" u="none" strike="noStrike" kern="1200" cap="none" spc="-1" normalizeH="0" baseline="0" noProof="0">
              <a:ln>
                <a:noFill/>
              </a:ln>
              <a:solidFill>
                <a:srgbClr val="000000"/>
              </a:solidFill>
              <a:effectLst/>
              <a:uLnTx/>
              <a:uFillTx/>
              <a:latin typeface="Arial"/>
              <a:ea typeface="+mn-ea"/>
              <a:cs typeface="+mn-cs"/>
            </a:endParaRPr>
          </a:p>
        </p:txBody>
      </p:sp>
      <p:pic>
        <p:nvPicPr>
          <p:cNvPr id="160" name="Immagine 9"/>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p:blipFill>
        <p:spPr>
          <a:xfrm>
            <a:off x="4384260" y="3628530"/>
            <a:ext cx="4833810" cy="1231740"/>
          </a:xfrm>
          <a:prstGeom prst="rect">
            <a:avLst/>
          </a:prstGeom>
          <a:ln w="0">
            <a:noFill/>
          </a:ln>
        </p:spPr>
      </p:pic>
      <p:sp>
        <p:nvSpPr>
          <p:cNvPr id="161" name="Rettangolo 10"/>
          <p:cNvSpPr/>
          <p:nvPr/>
        </p:nvSpPr>
        <p:spPr>
          <a:xfrm>
            <a:off x="4498470" y="3979260"/>
            <a:ext cx="4605390" cy="529824"/>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1" normalizeH="0" baseline="0" noProof="0">
                <a:ln>
                  <a:noFill/>
                </a:ln>
                <a:solidFill>
                  <a:srgbClr val="FFFFFF"/>
                </a:solidFill>
                <a:effectLst/>
                <a:uLnTx/>
                <a:uFillTx/>
                <a:latin typeface="Calibri"/>
                <a:ea typeface="DejaVu Sans"/>
                <a:cs typeface="+mn-cs"/>
              </a:rPr>
              <a:t>the information exchanged is to be </a:t>
            </a:r>
            <a:endParaRPr kumimoji="0" lang="en-GB" sz="1500" b="0" i="0" u="none" strike="noStrike" kern="1200" cap="none" spc="-1" normalizeH="0" baseline="0" noProof="0">
              <a:ln>
                <a:noFill/>
              </a:ln>
              <a:solidFill>
                <a:srgbClr val="000000"/>
              </a:solidFill>
              <a:effectLst/>
              <a:uLnTx/>
              <a:uFillTx/>
              <a:latin typeface="Arial"/>
              <a:ea typeface="+mn-ea"/>
              <a:cs typeface="+mn-cs"/>
            </a:endParaRPr>
          </a:p>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500" b="1" i="0" u="none" strike="noStrike" kern="1200" cap="none" spc="-1" normalizeH="0" baseline="0" noProof="0">
                <a:ln>
                  <a:noFill/>
                </a:ln>
                <a:solidFill>
                  <a:srgbClr val="FFFFFF"/>
                </a:solidFill>
                <a:effectLst/>
                <a:uLnTx/>
                <a:uFillTx/>
                <a:latin typeface="Calibri"/>
                <a:ea typeface="DejaVu Sans"/>
                <a:cs typeface="+mn-cs"/>
              </a:rPr>
              <a:t>considered at </a:t>
            </a:r>
            <a:r>
              <a:rPr kumimoji="0" lang="en-GB" sz="1500" b="1" i="1" u="none" strike="noStrike" kern="1200" cap="none" spc="-1" normalizeH="0" baseline="0" noProof="0">
                <a:ln>
                  <a:noFill/>
                </a:ln>
                <a:solidFill>
                  <a:srgbClr val="FFFFFF"/>
                </a:solidFill>
                <a:effectLst/>
                <a:uLnTx/>
                <a:uFillTx/>
                <a:latin typeface="Calibri"/>
                <a:ea typeface="DejaVu Sans"/>
                <a:cs typeface="+mn-cs"/>
              </a:rPr>
              <a:t>intelligence level only</a:t>
            </a:r>
            <a:endParaRPr kumimoji="0" lang="en-GB" sz="1500" b="0" i="0" u="none" strike="noStrike" kern="1200" cap="none" spc="-1" normalizeH="0" baseline="0" noProof="0">
              <a:ln>
                <a:noFill/>
              </a:ln>
              <a:solidFill>
                <a:srgbClr val="000000"/>
              </a:solidFill>
              <a:effectLst/>
              <a:uLnTx/>
              <a:uFillTx/>
              <a:latin typeface="Arial"/>
              <a:ea typeface="+mn-ea"/>
              <a:cs typeface="+mn-cs"/>
            </a:endParaRPr>
          </a:p>
        </p:txBody>
      </p:sp>
      <p:sp>
        <p:nvSpPr>
          <p:cNvPr id="162" name="Titolo 1"/>
          <p:cNvSpPr/>
          <p:nvPr/>
        </p:nvSpPr>
        <p:spPr>
          <a:xfrm>
            <a:off x="2125650" y="93825"/>
            <a:ext cx="489603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1" normalizeH="0" baseline="0" noProof="0" dirty="0">
                <a:ln>
                  <a:noFill/>
                </a:ln>
                <a:solidFill>
                  <a:srgbClr val="146194">
                    <a:lumMod val="75000"/>
                  </a:srgbClr>
                </a:solidFill>
                <a:effectLst/>
                <a:uLnTx/>
                <a:uFillTx/>
                <a:latin typeface="Calibri"/>
                <a:ea typeface="DejaVu Sans"/>
                <a:cs typeface="+mn-cs"/>
              </a:rPr>
              <a:t>The Fin-NET intelligence network (UK)</a:t>
            </a:r>
            <a:endParaRPr kumimoji="0" lang="en-GB" sz="2400" b="0" i="0" u="none" strike="noStrike" kern="1200" cap="none" spc="-1" normalizeH="0" baseline="0" noProof="0" dirty="0">
              <a:ln>
                <a:noFill/>
              </a:ln>
              <a:solidFill>
                <a:srgbClr val="146194">
                  <a:lumMod val="75000"/>
                </a:srgbClr>
              </a:solidFill>
              <a:effectLst/>
              <a:uLnTx/>
              <a:uFillTx/>
              <a:latin typeface="Arial"/>
              <a:ea typeface="+mn-ea"/>
              <a:cs typeface="+mn-cs"/>
            </a:endParaRPr>
          </a:p>
        </p:txBody>
      </p:sp>
      <p:pic>
        <p:nvPicPr>
          <p:cNvPr id="163" name="Immagine 1"/>
          <p:cNvPicPr/>
          <p:nvPr/>
        </p:nvPicPr>
        <p:blipFill>
          <a:blip r:embed="rId5"/>
          <a:stretch/>
        </p:blipFill>
        <p:spPr>
          <a:xfrm>
            <a:off x="6991380" y="160920"/>
            <a:ext cx="1980720" cy="1051650"/>
          </a:xfrm>
          <a:prstGeom prst="rect">
            <a:avLst/>
          </a:prstGeom>
          <a:ln w="0">
            <a:noFill/>
          </a:ln>
        </p:spPr>
      </p:pic>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EE13FFA-5862-4BF9-91EC-EDDA8FF04FD5}"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874093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2" name="Rectangle 28"/>
          <p:cNvSpPr/>
          <p:nvPr/>
        </p:nvSpPr>
        <p:spPr>
          <a:xfrm>
            <a:off x="3071363" y="2366840"/>
            <a:ext cx="5504490" cy="882360"/>
          </a:xfrm>
          <a:prstGeom prst="rect">
            <a:avLst/>
          </a:prstGeom>
          <a:noFill/>
          <a:ln w="0">
            <a:noFill/>
          </a:ln>
        </p:spPr>
        <p:style>
          <a:lnRef idx="0">
            <a:scrgbClr r="0" g="0" b="0"/>
          </a:lnRef>
          <a:fillRef idx="0">
            <a:scrgbClr r="0" g="0" b="0"/>
          </a:fillRef>
          <a:effectRef idx="0">
            <a:scrgbClr r="0" g="0" b="0"/>
          </a:effectRef>
          <a:fontRef idx="minor"/>
        </p:style>
        <p:txBody>
          <a:bodyPr lIns="0" tIns="0" rIns="0" bIns="0" anchor="ctr">
            <a:noAutofit/>
          </a:bodyPr>
          <a:lstStyle/>
          <a:p>
            <a:pPr algn="ctr">
              <a:tabLst>
                <a:tab pos="0" algn="l"/>
              </a:tabLst>
            </a:pPr>
            <a:endParaRPr lang="it-IT" sz="1259" b="1" spc="-1">
              <a:solidFill>
                <a:srgbClr val="0070C0"/>
              </a:solidFill>
              <a:latin typeface="Century Gothic" panose="020B0502020202020204" pitchFamily="34" charset="0"/>
              <a:ea typeface="Gill Sans Light"/>
            </a:endParaRPr>
          </a:p>
        </p:txBody>
      </p:sp>
      <p:sp>
        <p:nvSpPr>
          <p:cNvPr id="1213" name="object 13"/>
          <p:cNvSpPr/>
          <p:nvPr/>
        </p:nvSpPr>
        <p:spPr>
          <a:xfrm>
            <a:off x="133298" y="120980"/>
            <a:ext cx="1343771" cy="743580"/>
          </a:xfrm>
          <a:prstGeom prst="rect">
            <a:avLst/>
          </a:prstGeom>
          <a:solidFill>
            <a:schemeClr val="bg2">
              <a:lumMod val="90000"/>
            </a:schemeClr>
          </a:solidFill>
          <a:ln w="0">
            <a:noFill/>
          </a:ln>
          <a:effectLst>
            <a:outerShdw blurRad="50760" dist="37674" dir="2700000" algn="tl" rotWithShape="0">
              <a:srgbClr val="000000">
                <a:alpha val="40000"/>
              </a:srgbClr>
            </a:outerShdw>
          </a:effectLst>
          <a:scene3d>
            <a:camera prst="orthographicFront"/>
            <a:lightRig rig="threePt" dir="t"/>
          </a:scene3d>
          <a:sp3d>
            <a:bevelT w="165100" prst="coolSlant"/>
          </a:sp3d>
        </p:spPr>
        <p:style>
          <a:lnRef idx="0">
            <a:scrgbClr r="0" g="0" b="0"/>
          </a:lnRef>
          <a:fillRef idx="0">
            <a:scrgbClr r="0" g="0" b="0"/>
          </a:fillRef>
          <a:effectRef idx="0">
            <a:scrgbClr r="0" g="0" b="0"/>
          </a:effectRef>
          <a:fontRef idx="minor"/>
        </p:style>
        <p:txBody>
          <a:bodyPr lIns="0" tIns="0" rIns="0" bIns="0" anchor="ctr">
            <a:noAutofit/>
          </a:bodyPr>
          <a:lstStyle/>
          <a:p>
            <a:pPr algn="ctr">
              <a:tabLst>
                <a:tab pos="0" algn="l"/>
              </a:tabLst>
            </a:pPr>
            <a:r>
              <a:rPr lang="it-IT" b="1" spc="-1">
                <a:ln>
                  <a:solidFill>
                    <a:srgbClr val="203864"/>
                  </a:solidFill>
                </a:ln>
                <a:latin typeface="Century Gothic" panose="020B0502020202020204" pitchFamily="34" charset="0"/>
                <a:ea typeface="DejaVu Sans"/>
              </a:rPr>
              <a:t>MOUs</a:t>
            </a:r>
            <a:endParaRPr lang="en-GB" b="1" spc="-1">
              <a:ln>
                <a:solidFill>
                  <a:srgbClr val="203864"/>
                </a:solidFill>
              </a:ln>
              <a:latin typeface="Century Gothic" panose="020B0502020202020204" pitchFamily="34" charset="0"/>
              <a:ea typeface="DejaVu Sans"/>
            </a:endParaRPr>
          </a:p>
        </p:txBody>
      </p:sp>
      <p:grpSp>
        <p:nvGrpSpPr>
          <p:cNvPr id="1215" name="Gruppo 10"/>
          <p:cNvGrpSpPr/>
          <p:nvPr/>
        </p:nvGrpSpPr>
        <p:grpSpPr>
          <a:xfrm>
            <a:off x="304800" y="1011306"/>
            <a:ext cx="8121414" cy="3883740"/>
            <a:chOff x="3628800" y="3135240"/>
            <a:chExt cx="8307360" cy="3564000"/>
          </a:xfrm>
        </p:grpSpPr>
        <p:sp>
          <p:nvSpPr>
            <p:cNvPr id="1216" name="Rettangolo arrotondato 11"/>
            <p:cNvSpPr/>
            <p:nvPr/>
          </p:nvSpPr>
          <p:spPr>
            <a:xfrm>
              <a:off x="3628800" y="3135240"/>
              <a:ext cx="8307360" cy="3564000"/>
            </a:xfrm>
            <a:prstGeom prst="roundRect">
              <a:avLst>
                <a:gd name="adj" fmla="val 16667"/>
              </a:avLst>
            </a:prstGeom>
            <a:solidFill>
              <a:schemeClr val="bg1"/>
            </a:soli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t">
              <a:noAutofit/>
            </a:bodyPr>
            <a:lstStyle/>
            <a:p>
              <a:pPr algn="ctr">
                <a:tabLst>
                  <a:tab pos="0" algn="l"/>
                </a:tabLst>
              </a:pPr>
              <a:endParaRPr lang="it-IT" sz="1400" b="1" spc="-1">
                <a:solidFill>
                  <a:srgbClr val="1F4E79"/>
                </a:solidFill>
                <a:latin typeface="Century Gothic" panose="020B0502020202020204" pitchFamily="34" charset="0"/>
                <a:ea typeface="DejaVu Sans"/>
              </a:endParaRPr>
            </a:p>
          </p:txBody>
        </p:sp>
        <p:sp>
          <p:nvSpPr>
            <p:cNvPr id="1217" name="Rettangolo arrotondato 12"/>
            <p:cNvSpPr/>
            <p:nvPr/>
          </p:nvSpPr>
          <p:spPr>
            <a:xfrm>
              <a:off x="4103640" y="3290040"/>
              <a:ext cx="7427160" cy="34308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dirty="0" err="1">
                  <a:solidFill>
                    <a:srgbClr val="FFFFFF"/>
                  </a:solidFill>
                  <a:latin typeface="Century Gothic" panose="020B0502020202020204" pitchFamily="34" charset="0"/>
                  <a:ea typeface="DejaVu Sans"/>
                </a:rPr>
                <a:t>They</a:t>
              </a:r>
              <a:r>
                <a:rPr lang="it-IT" sz="1400" b="1" spc="-14" dirty="0">
                  <a:solidFill>
                    <a:srgbClr val="FFFFFF"/>
                  </a:solidFill>
                  <a:latin typeface="Century Gothic" panose="020B0502020202020204" pitchFamily="34" charset="0"/>
                  <a:ea typeface="DejaVu Sans"/>
                </a:rPr>
                <a:t> do </a:t>
              </a:r>
              <a:r>
                <a:rPr lang="it-IT" sz="1400" b="1" spc="-14" dirty="0" err="1">
                  <a:solidFill>
                    <a:srgbClr val="FFFFFF"/>
                  </a:solidFill>
                  <a:latin typeface="Century Gothic" panose="020B0502020202020204" pitchFamily="34" charset="0"/>
                  <a:ea typeface="DejaVu Sans"/>
                </a:rPr>
                <a:t>not</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burden</a:t>
              </a:r>
              <a:r>
                <a:rPr lang="it-IT" sz="1400" b="1" spc="-14" dirty="0">
                  <a:solidFill>
                    <a:srgbClr val="FFFFFF"/>
                  </a:solidFill>
                  <a:latin typeface="Century Gothic" panose="020B0502020202020204" pitchFamily="34" charset="0"/>
                  <a:ea typeface="DejaVu Sans"/>
                </a:rPr>
                <a:t> the </a:t>
              </a:r>
              <a:r>
                <a:rPr lang="it-IT" sz="1400" b="1" spc="-14" dirty="0" err="1">
                  <a:solidFill>
                    <a:srgbClr val="FFFFFF"/>
                  </a:solidFill>
                  <a:latin typeface="Century Gothic" panose="020B0502020202020204" pitchFamily="34" charset="0"/>
                  <a:ea typeface="DejaVu Sans"/>
                </a:rPr>
                <a:t>relevant</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government</a:t>
              </a:r>
              <a:r>
                <a:rPr lang="it-IT" sz="1400" b="1" spc="-14" dirty="0">
                  <a:solidFill>
                    <a:srgbClr val="FFFFFF"/>
                  </a:solidFill>
                  <a:latin typeface="Century Gothic" panose="020B0502020202020204" pitchFamily="34" charset="0"/>
                  <a:ea typeface="DejaVu Sans"/>
                </a:rPr>
                <a:t> from a </a:t>
              </a:r>
              <a:r>
                <a:rPr lang="it-IT" sz="1400" b="1" spc="-14" dirty="0" err="1">
                  <a:solidFill>
                    <a:srgbClr val="FFFFFF"/>
                  </a:solidFill>
                  <a:latin typeface="Century Gothic" panose="020B0502020202020204" pitchFamily="34" charset="0"/>
                  <a:ea typeface="DejaVu Sans"/>
                </a:rPr>
                <a:t>political</a:t>
              </a:r>
              <a:r>
                <a:rPr lang="it-IT" sz="1400" b="1" spc="-14" dirty="0">
                  <a:solidFill>
                    <a:srgbClr val="FFFFFF"/>
                  </a:solidFill>
                  <a:latin typeface="Century Gothic" panose="020B0502020202020204" pitchFamily="34" charset="0"/>
                  <a:ea typeface="DejaVu Sans"/>
                </a:rPr>
                <a:t> - </a:t>
              </a:r>
              <a:r>
                <a:rPr lang="it-IT" sz="1400" b="1" spc="-14" dirty="0" err="1">
                  <a:solidFill>
                    <a:srgbClr val="FFFFFF"/>
                  </a:solidFill>
                  <a:latin typeface="Century Gothic" panose="020B0502020202020204" pitchFamily="34" charset="0"/>
                  <a:ea typeface="DejaVu Sans"/>
                </a:rPr>
                <a:t>legal</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point</a:t>
              </a:r>
              <a:r>
                <a:rPr lang="it-IT" sz="1400" b="1" spc="-14" dirty="0">
                  <a:solidFill>
                    <a:srgbClr val="FFFFFF"/>
                  </a:solidFill>
                  <a:latin typeface="Century Gothic" panose="020B0502020202020204" pitchFamily="34" charset="0"/>
                  <a:ea typeface="DejaVu Sans"/>
                </a:rPr>
                <a:t> of </a:t>
              </a:r>
              <a:r>
                <a:rPr lang="it-IT" sz="1400" b="1" spc="-14" dirty="0" err="1">
                  <a:solidFill>
                    <a:srgbClr val="FFFFFF"/>
                  </a:solidFill>
                  <a:latin typeface="Century Gothic" panose="020B0502020202020204" pitchFamily="34" charset="0"/>
                  <a:ea typeface="DejaVu Sans"/>
                </a:rPr>
                <a:t>view</a:t>
              </a:r>
              <a:endParaRPr lang="en-GB" sz="1400" spc="-1" dirty="0">
                <a:solidFill>
                  <a:srgbClr val="000000"/>
                </a:solidFill>
                <a:latin typeface="Century Gothic" panose="020B0502020202020204" pitchFamily="34" charset="0"/>
              </a:endParaRPr>
            </a:p>
          </p:txBody>
        </p:sp>
        <p:sp>
          <p:nvSpPr>
            <p:cNvPr id="1218" name="Rettangolo arrotondato 13"/>
            <p:cNvSpPr/>
            <p:nvPr/>
          </p:nvSpPr>
          <p:spPr>
            <a:xfrm>
              <a:off x="4103640" y="3739320"/>
              <a:ext cx="7427160" cy="34308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a:solidFill>
                    <a:srgbClr val="FFFFFF"/>
                  </a:solidFill>
                  <a:latin typeface="Century Gothic" panose="020B0502020202020204" pitchFamily="34" charset="0"/>
                  <a:ea typeface="DejaVu Sans"/>
                </a:rPr>
                <a:t>They are of a lower level than international agreements or treaties</a:t>
              </a:r>
              <a:endParaRPr lang="en-GB" sz="1400" spc="-1">
                <a:solidFill>
                  <a:srgbClr val="000000"/>
                </a:solidFill>
                <a:latin typeface="Century Gothic" panose="020B0502020202020204" pitchFamily="34" charset="0"/>
              </a:endParaRPr>
            </a:p>
          </p:txBody>
        </p:sp>
        <p:sp>
          <p:nvSpPr>
            <p:cNvPr id="1219" name="Rettangolo arrotondato 14"/>
            <p:cNvSpPr/>
            <p:nvPr/>
          </p:nvSpPr>
          <p:spPr>
            <a:xfrm>
              <a:off x="4103640" y="4246920"/>
              <a:ext cx="7448040" cy="34308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dirty="0" err="1">
                  <a:solidFill>
                    <a:srgbClr val="FFFFFF"/>
                  </a:solidFill>
                  <a:latin typeface="Century Gothic" panose="020B0502020202020204" pitchFamily="34" charset="0"/>
                  <a:ea typeface="DejaVu Sans"/>
                </a:rPr>
                <a:t>They</a:t>
              </a:r>
              <a:r>
                <a:rPr lang="it-IT" sz="1400" b="1" spc="-14" dirty="0">
                  <a:solidFill>
                    <a:srgbClr val="FFFFFF"/>
                  </a:solidFill>
                  <a:latin typeface="Century Gothic" panose="020B0502020202020204" pitchFamily="34" charset="0"/>
                  <a:ea typeface="DejaVu Sans"/>
                </a:rPr>
                <a:t> are </a:t>
              </a:r>
              <a:r>
                <a:rPr lang="it-IT" sz="1400" b="1" spc="-14" dirty="0" err="1">
                  <a:solidFill>
                    <a:srgbClr val="FFFFFF"/>
                  </a:solidFill>
                  <a:latin typeface="Century Gothic" panose="020B0502020202020204" pitchFamily="34" charset="0"/>
                  <a:ea typeface="DejaVu Sans"/>
                </a:rPr>
                <a:t>however</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subject</a:t>
              </a:r>
              <a:r>
                <a:rPr lang="it-IT" sz="1400" b="1" spc="-14" dirty="0">
                  <a:solidFill>
                    <a:srgbClr val="FFFFFF"/>
                  </a:solidFill>
                  <a:latin typeface="Century Gothic" panose="020B0502020202020204" pitchFamily="34" charset="0"/>
                  <a:ea typeface="DejaVu Sans"/>
                </a:rPr>
                <a:t> to a </a:t>
              </a:r>
              <a:r>
                <a:rPr lang="it-IT" sz="1400" b="1" spc="-14" dirty="0" err="1">
                  <a:solidFill>
                    <a:srgbClr val="FFFFFF"/>
                  </a:solidFill>
                  <a:latin typeface="Century Gothic" panose="020B0502020202020204" pitchFamily="34" charset="0"/>
                  <a:ea typeface="DejaVu Sans"/>
                </a:rPr>
                <a:t>strict</a:t>
              </a:r>
              <a:r>
                <a:rPr lang="it-IT" sz="1400" b="1" spc="-14" dirty="0">
                  <a:solidFill>
                    <a:srgbClr val="FFFFFF"/>
                  </a:solidFill>
                  <a:latin typeface="Century Gothic" panose="020B0502020202020204" pitchFamily="34" charset="0"/>
                  <a:ea typeface="DejaVu Sans"/>
                </a:rPr>
                <a:t> and </a:t>
              </a:r>
              <a:r>
                <a:rPr lang="it-IT" sz="1400" b="1" spc="-14" dirty="0" err="1">
                  <a:solidFill>
                    <a:srgbClr val="FFFFFF"/>
                  </a:solidFill>
                  <a:latin typeface="Century Gothic" panose="020B0502020202020204" pitchFamily="34" charset="0"/>
                  <a:ea typeface="DejaVu Sans"/>
                </a:rPr>
                <a:t>complex</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authorisation</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process</a:t>
              </a:r>
              <a:endParaRPr lang="en-GB" sz="1400" spc="-1" dirty="0">
                <a:solidFill>
                  <a:srgbClr val="000000"/>
                </a:solidFill>
                <a:latin typeface="Century Gothic" panose="020B0502020202020204" pitchFamily="34" charset="0"/>
              </a:endParaRPr>
            </a:p>
          </p:txBody>
        </p:sp>
        <p:sp>
          <p:nvSpPr>
            <p:cNvPr id="1220" name="Rettangolo arrotondato 15"/>
            <p:cNvSpPr/>
            <p:nvPr/>
          </p:nvSpPr>
          <p:spPr>
            <a:xfrm>
              <a:off x="4103640" y="4722120"/>
              <a:ext cx="7448040" cy="34308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a:solidFill>
                    <a:srgbClr val="FFFFFF"/>
                  </a:solidFill>
                  <a:latin typeface="Century Gothic" panose="020B0502020202020204" pitchFamily="34" charset="0"/>
                  <a:ea typeface="DejaVu Sans"/>
                </a:rPr>
                <a:t>They fall into the category of direct cooperation on a spontaneous basis</a:t>
              </a:r>
              <a:endParaRPr lang="en-GB" sz="1400" spc="-1">
                <a:solidFill>
                  <a:srgbClr val="000000"/>
                </a:solidFill>
                <a:latin typeface="Century Gothic" panose="020B0502020202020204" pitchFamily="34" charset="0"/>
              </a:endParaRPr>
            </a:p>
          </p:txBody>
        </p:sp>
        <p:sp>
          <p:nvSpPr>
            <p:cNvPr id="1221" name="Rettangolo arrotondato 16"/>
            <p:cNvSpPr/>
            <p:nvPr/>
          </p:nvSpPr>
          <p:spPr>
            <a:xfrm>
              <a:off x="4103640" y="5191920"/>
              <a:ext cx="7448040" cy="51192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dirty="0" err="1">
                  <a:solidFill>
                    <a:srgbClr val="FFFFFF"/>
                  </a:solidFill>
                  <a:latin typeface="Century Gothic" panose="020B0502020202020204" pitchFamily="34" charset="0"/>
                  <a:ea typeface="DejaVu Sans"/>
                </a:rPr>
                <a:t>They</a:t>
              </a:r>
              <a:r>
                <a:rPr lang="it-IT" sz="1400" b="1" spc="-14" dirty="0">
                  <a:solidFill>
                    <a:srgbClr val="FFFFFF"/>
                  </a:solidFill>
                  <a:latin typeface="Century Gothic" panose="020B0502020202020204" pitchFamily="34" charset="0"/>
                  <a:ea typeface="DejaVu Sans"/>
                </a:rPr>
                <a:t> are </a:t>
              </a:r>
              <a:r>
                <a:rPr lang="it-IT" sz="1400" b="1" spc="-14" dirty="0" err="1">
                  <a:solidFill>
                    <a:srgbClr val="FFFFFF"/>
                  </a:solidFill>
                  <a:latin typeface="Century Gothic" panose="020B0502020202020204" pitchFamily="34" charset="0"/>
                  <a:ea typeface="DejaVu Sans"/>
                </a:rPr>
                <a:t>distinguished</a:t>
              </a:r>
              <a:r>
                <a:rPr lang="it-IT" sz="1400" b="1" spc="-14" dirty="0">
                  <a:solidFill>
                    <a:srgbClr val="FFFFFF"/>
                  </a:solidFill>
                  <a:latin typeface="Century Gothic" panose="020B0502020202020204" pitchFamily="34" charset="0"/>
                  <a:ea typeface="DejaVu Sans"/>
                </a:rPr>
                <a:t> from </a:t>
              </a:r>
              <a:r>
                <a:rPr lang="it-IT" sz="1400" b="1" spc="-14" dirty="0" err="1">
                  <a:solidFill>
                    <a:srgbClr val="FFFFFF"/>
                  </a:solidFill>
                  <a:latin typeface="Century Gothic" panose="020B0502020202020204" pitchFamily="34" charset="0"/>
                  <a:ea typeface="DejaVu Sans"/>
                </a:rPr>
                <a:t>police</a:t>
              </a:r>
              <a:r>
                <a:rPr lang="it-IT" sz="1400" b="1" spc="-14" dirty="0">
                  <a:solidFill>
                    <a:srgbClr val="FFFFFF"/>
                  </a:solidFill>
                  <a:latin typeface="Century Gothic" panose="020B0502020202020204" pitchFamily="34" charset="0"/>
                  <a:ea typeface="DejaVu Sans"/>
                </a:rPr>
                <a:t> info-</a:t>
              </a:r>
              <a:r>
                <a:rPr lang="it-IT" sz="1400" b="1" spc="-14" dirty="0" err="1">
                  <a:solidFill>
                    <a:srgbClr val="FFFFFF"/>
                  </a:solidFill>
                  <a:latin typeface="Century Gothic" panose="020B0502020202020204" pitchFamily="34" charset="0"/>
                  <a:ea typeface="DejaVu Sans"/>
                </a:rPr>
                <a:t>operational</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cooperation</a:t>
              </a:r>
              <a:r>
                <a:rPr lang="it-IT" sz="1400" b="1" spc="-14" dirty="0">
                  <a:solidFill>
                    <a:srgbClr val="FFFFFF"/>
                  </a:solidFill>
                  <a:latin typeface="Century Gothic" panose="020B0502020202020204" pitchFamily="34" charset="0"/>
                  <a:ea typeface="DejaVu Sans"/>
                </a:rPr>
                <a:t> by the </a:t>
              </a:r>
              <a:r>
                <a:rPr lang="it-IT" sz="1400" b="1" spc="-14" dirty="0" err="1">
                  <a:solidFill>
                    <a:srgbClr val="FFFFFF"/>
                  </a:solidFill>
                  <a:latin typeface="Century Gothic" panose="020B0502020202020204" pitchFamily="34" charset="0"/>
                  <a:ea typeface="DejaVu Sans"/>
                </a:rPr>
                <a:t>lack</a:t>
              </a:r>
              <a:r>
                <a:rPr lang="it-IT" sz="1400" b="1" spc="-14" dirty="0">
                  <a:solidFill>
                    <a:srgbClr val="FFFFFF"/>
                  </a:solidFill>
                  <a:latin typeface="Century Gothic" panose="020B0502020202020204" pitchFamily="34" charset="0"/>
                  <a:ea typeface="DejaVu Sans"/>
                </a:rPr>
                <a:t> of a </a:t>
              </a:r>
              <a:r>
                <a:rPr lang="it-IT" sz="1400" b="1" spc="-14" dirty="0" err="1">
                  <a:solidFill>
                    <a:srgbClr val="FFFFFF"/>
                  </a:solidFill>
                  <a:latin typeface="Century Gothic" panose="020B0502020202020204" pitchFamily="34" charset="0"/>
                  <a:ea typeface="DejaVu Sans"/>
                </a:rPr>
                <a:t>legal</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basis</a:t>
              </a:r>
              <a:r>
                <a:rPr lang="it-IT" sz="1400" b="1" spc="-14" dirty="0">
                  <a:solidFill>
                    <a:srgbClr val="FFFFFF"/>
                  </a:solidFill>
                  <a:latin typeface="Century Gothic" panose="020B0502020202020204" pitchFamily="34" charset="0"/>
                  <a:ea typeface="DejaVu Sans"/>
                </a:rPr>
                <a:t> to </a:t>
              </a:r>
              <a:r>
                <a:rPr lang="it-IT" sz="1400" b="1" spc="-14" dirty="0" err="1">
                  <a:solidFill>
                    <a:srgbClr val="FFFFFF"/>
                  </a:solidFill>
                  <a:latin typeface="Century Gothic" panose="020B0502020202020204" pitchFamily="34" charset="0"/>
                  <a:ea typeface="DejaVu Sans"/>
                </a:rPr>
                <a:t>support</a:t>
              </a:r>
              <a:r>
                <a:rPr lang="it-IT" sz="1400" b="1" spc="-14" dirty="0">
                  <a:solidFill>
                    <a:srgbClr val="FFFFFF"/>
                  </a:solidFill>
                  <a:latin typeface="Century Gothic" panose="020B0502020202020204" pitchFamily="34" charset="0"/>
                  <a:ea typeface="DejaVu Sans"/>
                </a:rPr>
                <a:t> the </a:t>
              </a:r>
              <a:r>
                <a:rPr lang="it-IT" sz="1400" b="1" spc="-14" dirty="0" err="1">
                  <a:solidFill>
                    <a:srgbClr val="FFFFFF"/>
                  </a:solidFill>
                  <a:latin typeface="Century Gothic" panose="020B0502020202020204" pitchFamily="34" charset="0"/>
                  <a:ea typeface="DejaVu Sans"/>
                </a:rPr>
                <a:t>exchange</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carried</a:t>
              </a:r>
              <a:r>
                <a:rPr lang="it-IT" sz="1400" b="1" spc="-14" dirty="0">
                  <a:solidFill>
                    <a:srgbClr val="FFFFFF"/>
                  </a:solidFill>
                  <a:latin typeface="Century Gothic" panose="020B0502020202020204" pitchFamily="34" charset="0"/>
                  <a:ea typeface="DejaVu Sans"/>
                </a:rPr>
                <a:t> out</a:t>
              </a:r>
              <a:endParaRPr lang="en-GB" sz="1400" spc="-1" dirty="0">
                <a:solidFill>
                  <a:srgbClr val="000000"/>
                </a:solidFill>
                <a:latin typeface="Century Gothic" panose="020B0502020202020204" pitchFamily="34" charset="0"/>
              </a:endParaRPr>
            </a:p>
          </p:txBody>
        </p:sp>
      </p:grpSp>
      <p:sp>
        <p:nvSpPr>
          <p:cNvPr id="1222" name="Rettangolo arrotondato 17"/>
          <p:cNvSpPr/>
          <p:nvPr/>
        </p:nvSpPr>
        <p:spPr>
          <a:xfrm>
            <a:off x="769012" y="3957091"/>
            <a:ext cx="7260916" cy="592570"/>
          </a:xfrm>
          <a:prstGeom prst="roundRect">
            <a:avLst>
              <a:gd name="adj" fmla="val 16667"/>
            </a:avLst>
          </a:prstGeom>
          <a:solidFill>
            <a:srgbClr val="00B0F0"/>
          </a:solidFill>
          <a:ln w="25400">
            <a:solidFill>
              <a:srgbClr val="5B9BD5"/>
            </a:solidFill>
            <a:bevel/>
          </a:ln>
          <a:effectLst>
            <a:outerShdw blurRad="38160" dist="25560" dir="5400000" rotWithShape="0">
              <a:srgbClr val="000000">
                <a:alpha val="50000"/>
              </a:srgbClr>
            </a:outerShdw>
          </a:effectLst>
        </p:spPr>
        <p:style>
          <a:lnRef idx="0">
            <a:scrgbClr r="0" g="0" b="0"/>
          </a:lnRef>
          <a:fillRef idx="0">
            <a:scrgbClr r="0" g="0" b="0"/>
          </a:fillRef>
          <a:effectRef idx="0">
            <a:scrgbClr r="0" g="0" b="0"/>
          </a:effectRef>
          <a:fontRef idx="minor"/>
        </p:style>
        <p:txBody>
          <a:bodyPr lIns="38070" tIns="38070" rIns="38070" bIns="38070" anchor="t">
            <a:noAutofit/>
          </a:bodyPr>
          <a:lstStyle/>
          <a:p>
            <a:pPr algn="ctr">
              <a:tabLst>
                <a:tab pos="0" algn="l"/>
              </a:tabLst>
            </a:pPr>
            <a:r>
              <a:rPr lang="it-IT" sz="1400" b="1" spc="-14" dirty="0" err="1">
                <a:solidFill>
                  <a:srgbClr val="FFFFFF"/>
                </a:solidFill>
                <a:latin typeface="Century Gothic" panose="020B0502020202020204" pitchFamily="34" charset="0"/>
                <a:ea typeface="DejaVu Sans"/>
              </a:rPr>
              <a:t>They</a:t>
            </a:r>
            <a:r>
              <a:rPr lang="it-IT" sz="1400" b="1" spc="-14" dirty="0">
                <a:solidFill>
                  <a:srgbClr val="FFFFFF"/>
                </a:solidFill>
                <a:latin typeface="Century Gothic" panose="020B0502020202020204" pitchFamily="34" charset="0"/>
                <a:ea typeface="DejaVu Sans"/>
              </a:rPr>
              <a:t> generate information </a:t>
            </a:r>
            <a:r>
              <a:rPr lang="it-IT" sz="1400" b="1" spc="-14" dirty="0" err="1">
                <a:solidFill>
                  <a:srgbClr val="FFFFFF"/>
                </a:solidFill>
                <a:latin typeface="Century Gothic" panose="020B0502020202020204" pitchFamily="34" charset="0"/>
                <a:ea typeface="DejaVu Sans"/>
              </a:rPr>
              <a:t>flows</a:t>
            </a:r>
            <a:r>
              <a:rPr lang="it-IT" sz="1400" b="1" spc="-14" dirty="0">
                <a:solidFill>
                  <a:srgbClr val="FFFFFF"/>
                </a:solidFill>
                <a:latin typeface="Century Gothic" panose="020B0502020202020204" pitchFamily="34" charset="0"/>
                <a:ea typeface="DejaVu Sans"/>
              </a:rPr>
              <a:t> of a </a:t>
            </a:r>
            <a:r>
              <a:rPr lang="it-IT" sz="1400" b="1" spc="-14" dirty="0" err="1">
                <a:solidFill>
                  <a:srgbClr val="FFFFFF"/>
                </a:solidFill>
                <a:latin typeface="Century Gothic" panose="020B0502020202020204" pitchFamily="34" charset="0"/>
                <a:ea typeface="DejaVu Sans"/>
              </a:rPr>
              <a:t>strictly</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classified</a:t>
            </a:r>
            <a:r>
              <a:rPr lang="it-IT" sz="1400" b="1" spc="-14" dirty="0">
                <a:solidFill>
                  <a:srgbClr val="FFFFFF"/>
                </a:solidFill>
                <a:latin typeface="Century Gothic" panose="020B0502020202020204" pitchFamily="34" charset="0"/>
                <a:ea typeface="DejaVu Sans"/>
              </a:rPr>
              <a:t> and </a:t>
            </a:r>
            <a:r>
              <a:rPr lang="it-IT" sz="1400" b="1" spc="-14" dirty="0" err="1">
                <a:solidFill>
                  <a:srgbClr val="FFFFFF"/>
                </a:solidFill>
                <a:latin typeface="Century Gothic" panose="020B0502020202020204" pitchFamily="34" charset="0"/>
                <a:ea typeface="DejaVu Sans"/>
              </a:rPr>
              <a:t>confidential</a:t>
            </a:r>
            <a:r>
              <a:rPr lang="it-IT" sz="1400" b="1" spc="-14" dirty="0">
                <a:solidFill>
                  <a:srgbClr val="FFFFFF"/>
                </a:solidFill>
                <a:latin typeface="Century Gothic" panose="020B0502020202020204" pitchFamily="34" charset="0"/>
                <a:ea typeface="DejaVu Sans"/>
              </a:rPr>
              <a:t> nature, the use of </a:t>
            </a:r>
            <a:r>
              <a:rPr lang="it-IT" sz="1400" b="1" spc="-14" dirty="0" err="1">
                <a:solidFill>
                  <a:srgbClr val="FFFFFF"/>
                </a:solidFill>
                <a:latin typeface="Century Gothic" panose="020B0502020202020204" pitchFamily="34" charset="0"/>
                <a:ea typeface="DejaVu Sans"/>
              </a:rPr>
              <a:t>which</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is</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automatically</a:t>
            </a:r>
            <a:r>
              <a:rPr lang="it-IT" sz="1400" b="1" spc="-14" dirty="0">
                <a:solidFill>
                  <a:srgbClr val="FFFFFF"/>
                </a:solidFill>
                <a:latin typeface="Century Gothic" panose="020B0502020202020204" pitchFamily="34" charset="0"/>
                <a:ea typeface="DejaVu Sans"/>
              </a:rPr>
              <a:t> </a:t>
            </a:r>
            <a:r>
              <a:rPr lang="it-IT" sz="1400" b="1" spc="-14" dirty="0" err="1">
                <a:solidFill>
                  <a:srgbClr val="FFFFFF"/>
                </a:solidFill>
                <a:latin typeface="Century Gothic" panose="020B0502020202020204" pitchFamily="34" charset="0"/>
                <a:ea typeface="DejaVu Sans"/>
              </a:rPr>
              <a:t>ruled</a:t>
            </a:r>
            <a:r>
              <a:rPr lang="it-IT" sz="1400" b="1" spc="-14" dirty="0">
                <a:solidFill>
                  <a:srgbClr val="FFFFFF"/>
                </a:solidFill>
                <a:latin typeface="Century Gothic" panose="020B0502020202020204" pitchFamily="34" charset="0"/>
                <a:ea typeface="DejaVu Sans"/>
              </a:rPr>
              <a:t> out</a:t>
            </a:r>
            <a:endParaRPr lang="en-GB" sz="1400" spc="-1" dirty="0">
              <a:solidFill>
                <a:srgbClr val="000000"/>
              </a:solidFill>
              <a:latin typeface="Century Gothic" panose="020B0502020202020204" pitchFamily="34" charset="0"/>
            </a:endParaRPr>
          </a:p>
        </p:txBody>
      </p:sp>
      <p:sp>
        <p:nvSpPr>
          <p:cNvPr id="1224" name="Rettangolo arrotondato 9"/>
          <p:cNvSpPr/>
          <p:nvPr/>
        </p:nvSpPr>
        <p:spPr>
          <a:xfrm>
            <a:off x="1629563" y="171794"/>
            <a:ext cx="7166610" cy="689580"/>
          </a:xfrm>
          <a:prstGeom prst="roundRect">
            <a:avLst>
              <a:gd name="adj" fmla="val 16667"/>
            </a:avLst>
          </a:prstGeom>
          <a:solidFill>
            <a:schemeClr val="accent1">
              <a:lumMod val="20000"/>
              <a:lumOff val="80000"/>
            </a:schemeClr>
          </a:solidFill>
          <a:ln w="9525">
            <a:solidFill>
              <a:srgbClr val="2F2F98"/>
            </a:solidFill>
            <a:round/>
          </a:ln>
          <a:effectLst>
            <a:outerShdw blurRad="39960" dist="20160" dir="5400000" rotWithShape="0">
              <a:srgbClr val="000000">
                <a:alpha val="38000"/>
              </a:srgbClr>
            </a:outerShdw>
          </a:effectLst>
        </p:spPr>
        <p:style>
          <a:lnRef idx="0">
            <a:scrgbClr r="0" g="0" b="0"/>
          </a:lnRef>
          <a:fillRef idx="0">
            <a:scrgbClr r="0" g="0" b="0"/>
          </a:fillRef>
          <a:effectRef idx="0">
            <a:scrgbClr r="0" g="0" b="0"/>
          </a:effectRef>
          <a:fontRef idx="minor"/>
        </p:style>
        <p:txBody>
          <a:bodyPr lIns="0" tIns="0" rIns="0" bIns="0" anchor="ctr">
            <a:noAutofit/>
          </a:bodyPr>
          <a:lstStyle/>
          <a:p>
            <a:pPr marL="5940" algn="ctr">
              <a:lnSpc>
                <a:spcPts val="1584"/>
              </a:lnSpc>
              <a:tabLst>
                <a:tab pos="0" algn="l"/>
              </a:tabLst>
            </a:pPr>
            <a:r>
              <a:rPr lang="it-IT" sz="2000" b="1" cap="small" dirty="0">
                <a:ln w="12700">
                  <a:solidFill>
                    <a:sysClr val="windowText" lastClr="000000"/>
                  </a:solidFill>
                </a:ln>
                <a:solidFill>
                  <a:schemeClr val="bg1"/>
                </a:solidFill>
                <a:latin typeface="Eras Demi ITC" panose="020B0805030504020804" pitchFamily="34" charset="0"/>
                <a:ea typeface="+mj-ea"/>
                <a:cs typeface="+mj-cs"/>
              </a:rPr>
              <a:t>Instruments of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international</a:t>
            </a:r>
            <a:r>
              <a:rPr lang="it-IT" sz="2000" b="1" cap="small" dirty="0">
                <a:ln w="12700">
                  <a:solidFill>
                    <a:sysClr val="windowText" lastClr="000000"/>
                  </a:solidFill>
                </a:ln>
                <a:solidFill>
                  <a:schemeClr val="bg1"/>
                </a:solidFill>
                <a:latin typeface="Eras Demi ITC" panose="020B0805030504020804" pitchFamily="34" charset="0"/>
                <a:ea typeface="+mj-ea"/>
                <a:cs typeface="+mj-cs"/>
              </a:rPr>
              <a:t> law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technical</a:t>
            </a:r>
            <a:r>
              <a:rPr lang="it-IT" sz="2000" b="1" cap="small" dirty="0">
                <a:ln w="12700">
                  <a:solidFill>
                    <a:sysClr val="windowText" lastClr="000000"/>
                  </a:solidFill>
                </a:ln>
                <a:solidFill>
                  <a:schemeClr val="bg1"/>
                </a:solidFill>
                <a:latin typeface="Eras Demi ITC" panose="020B0805030504020804" pitchFamily="34" charset="0"/>
                <a:ea typeface="+mj-ea"/>
                <a:cs typeface="+mj-cs"/>
              </a:rPr>
              <a:t>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understandings</a:t>
            </a:r>
            <a:r>
              <a:rPr lang="it-IT" sz="2000" b="1" cap="small" dirty="0">
                <a:ln w="12700">
                  <a:solidFill>
                    <a:sysClr val="windowText" lastClr="000000"/>
                  </a:solidFill>
                </a:ln>
                <a:solidFill>
                  <a:schemeClr val="bg1"/>
                </a:solidFill>
                <a:latin typeface="Eras Demi ITC" panose="020B0805030504020804" pitchFamily="34" charset="0"/>
                <a:ea typeface="+mj-ea"/>
                <a:cs typeface="+mj-cs"/>
              </a:rPr>
              <a:t>) to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implement</a:t>
            </a:r>
            <a:r>
              <a:rPr lang="it-IT" sz="2000" b="1" cap="small" dirty="0">
                <a:ln w="12700">
                  <a:solidFill>
                    <a:sysClr val="windowText" lastClr="000000"/>
                  </a:solidFill>
                </a:ln>
                <a:solidFill>
                  <a:schemeClr val="bg1"/>
                </a:solidFill>
                <a:latin typeface="Eras Demi ITC" panose="020B0805030504020804" pitchFamily="34" charset="0"/>
                <a:ea typeface="+mj-ea"/>
                <a:cs typeface="+mj-cs"/>
              </a:rPr>
              <a:t>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cooperation</a:t>
            </a:r>
            <a:r>
              <a:rPr lang="it-IT" sz="2000" b="1" cap="small" dirty="0">
                <a:ln w="12700">
                  <a:solidFill>
                    <a:sysClr val="windowText" lastClr="000000"/>
                  </a:solidFill>
                </a:ln>
                <a:solidFill>
                  <a:schemeClr val="bg1"/>
                </a:solidFill>
                <a:latin typeface="Eras Demi ITC" panose="020B0805030504020804" pitchFamily="34" charset="0"/>
                <a:ea typeface="+mj-ea"/>
                <a:cs typeface="+mj-cs"/>
              </a:rPr>
              <a:t> </a:t>
            </a:r>
            <a:r>
              <a:rPr lang="it-IT" sz="2000" b="1" cap="small" dirty="0" err="1">
                <a:ln w="12700">
                  <a:solidFill>
                    <a:sysClr val="windowText" lastClr="000000"/>
                  </a:solidFill>
                </a:ln>
                <a:solidFill>
                  <a:schemeClr val="bg1"/>
                </a:solidFill>
                <a:latin typeface="Eras Demi ITC" panose="020B0805030504020804" pitchFamily="34" charset="0"/>
                <a:ea typeface="+mj-ea"/>
                <a:cs typeface="+mj-cs"/>
              </a:rPr>
              <a:t>arrangements</a:t>
            </a:r>
            <a:endParaRPr lang="en-GB" sz="2000" b="1" cap="small" dirty="0">
              <a:ln w="12700">
                <a:solidFill>
                  <a:sysClr val="windowText" lastClr="000000"/>
                </a:solidFill>
              </a:ln>
              <a:solidFill>
                <a:schemeClr val="bg1"/>
              </a:solidFill>
              <a:latin typeface="Eras Demi ITC" panose="020B0805030504020804" pitchFamily="34" charset="0"/>
              <a:ea typeface="+mj-ea"/>
              <a:cs typeface="+mj-cs"/>
            </a:endParaRPr>
          </a:p>
        </p:txBody>
      </p:sp>
      <p:sp>
        <p:nvSpPr>
          <p:cNvPr id="18" name="Title 1"/>
          <p:cNvSpPr/>
          <p:nvPr/>
        </p:nvSpPr>
        <p:spPr>
          <a:xfrm>
            <a:off x="1160573" y="321725"/>
            <a:ext cx="6494040" cy="34209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noAutofit/>
          </a:bodyPr>
          <a:lstStyle/>
          <a:p>
            <a:pPr>
              <a:lnSpc>
                <a:spcPct val="100000"/>
              </a:lnSpc>
            </a:pPr>
            <a:endParaRPr lang="en-GB" sz="1500" spc="-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503187300"/>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7" name="Title 1"/>
          <p:cNvSpPr txBox="1">
            <a:spLocks/>
          </p:cNvSpPr>
          <p:nvPr/>
        </p:nvSpPr>
        <p:spPr>
          <a:xfrm>
            <a:off x="2150142" y="18450"/>
            <a:ext cx="6384258"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r>
              <a:rPr lang="it-IT" sz="2800" b="1" cap="small" dirty="0">
                <a:effectLst>
                  <a:outerShdw blurRad="38100" dist="38100" dir="2700000" algn="tl">
                    <a:srgbClr val="000000">
                      <a:alpha val="43137"/>
                    </a:srgbClr>
                  </a:outerShdw>
                </a:effectLst>
                <a:latin typeface="Eras Demi ITC" panose="020B0805030504020804" pitchFamily="34" charset="0"/>
              </a:rPr>
              <a:t>The </a:t>
            </a:r>
            <a:r>
              <a:rPr lang="it-IT" sz="2800" b="1" cap="small" dirty="0" err="1">
                <a:effectLst>
                  <a:outerShdw blurRad="38100" dist="38100" dir="2700000" algn="tl">
                    <a:srgbClr val="000000">
                      <a:alpha val="43137"/>
                    </a:srgbClr>
                  </a:outerShdw>
                </a:effectLst>
                <a:latin typeface="Eras Demi ITC" panose="020B0805030504020804" pitchFamily="34" charset="0"/>
              </a:rPr>
              <a:t>Domestic</a:t>
            </a:r>
            <a:r>
              <a:rPr lang="it-IT" sz="2800" b="1" cap="small" dirty="0">
                <a:effectLst>
                  <a:outerShdw blurRad="38100" dist="38100" dir="2700000" algn="tl">
                    <a:srgbClr val="000000">
                      <a:alpha val="43137"/>
                    </a:srgbClr>
                  </a:outerShdw>
                </a:effectLst>
                <a:latin typeface="Eras Demi ITC" panose="020B0805030504020804" pitchFamily="34" charset="0"/>
              </a:rPr>
              <a:t> System</a:t>
            </a:r>
          </a:p>
        </p:txBody>
      </p:sp>
      <p:sp>
        <p:nvSpPr>
          <p:cNvPr id="6" name="Segnaposto contenuto 5"/>
          <p:cNvSpPr>
            <a:spLocks noGrp="1"/>
          </p:cNvSpPr>
          <p:nvPr>
            <p:ph idx="1"/>
          </p:nvPr>
        </p:nvSpPr>
        <p:spPr>
          <a:xfrm>
            <a:off x="457200" y="947139"/>
            <a:ext cx="8229600" cy="3927872"/>
          </a:xfrm>
        </p:spPr>
        <p:txBody>
          <a:bodyPr>
            <a:normAutofit/>
          </a:bodyPr>
          <a:lstStyle/>
          <a:p>
            <a:pPr algn="ctr"/>
            <a:r>
              <a:rPr lang="it-IT" sz="2200" b="1" dirty="0">
                <a:solidFill>
                  <a:schemeClr val="bg2">
                    <a:lumMod val="20000"/>
                    <a:lumOff val="80000"/>
                  </a:schemeClr>
                </a:solidFill>
              </a:rPr>
              <a:t>Do </a:t>
            </a:r>
            <a:r>
              <a:rPr lang="it-IT" sz="2200" b="1" dirty="0" err="1">
                <a:solidFill>
                  <a:schemeClr val="bg2">
                    <a:lumMod val="20000"/>
                    <a:lumOff val="80000"/>
                  </a:schemeClr>
                </a:solidFill>
              </a:rPr>
              <a:t>you</a:t>
            </a:r>
            <a:r>
              <a:rPr lang="it-IT" sz="2200" b="1" dirty="0">
                <a:solidFill>
                  <a:schemeClr val="bg2">
                    <a:lumMod val="20000"/>
                    <a:lumOff val="80000"/>
                  </a:schemeClr>
                </a:solidFill>
              </a:rPr>
              <a:t> </a:t>
            </a:r>
            <a:r>
              <a:rPr lang="it-IT" sz="2200" b="1" dirty="0" err="1">
                <a:solidFill>
                  <a:schemeClr val="bg2">
                    <a:lumMod val="20000"/>
                    <a:lumOff val="80000"/>
                  </a:schemeClr>
                </a:solidFill>
              </a:rPr>
              <a:t>have</a:t>
            </a:r>
            <a:r>
              <a:rPr lang="it-IT" sz="2200" b="1" dirty="0">
                <a:solidFill>
                  <a:schemeClr val="bg2">
                    <a:lumMod val="20000"/>
                    <a:lumOff val="80000"/>
                  </a:schemeClr>
                </a:solidFill>
              </a:rPr>
              <a:t> </a:t>
            </a:r>
            <a:r>
              <a:rPr lang="it-IT" sz="2200" b="1" dirty="0" err="1">
                <a:solidFill>
                  <a:schemeClr val="bg2">
                    <a:lumMod val="20000"/>
                    <a:lumOff val="80000"/>
                  </a:schemeClr>
                </a:solidFill>
              </a:rPr>
              <a:t>any</a:t>
            </a:r>
            <a:r>
              <a:rPr lang="it-IT" sz="2200" b="1" dirty="0">
                <a:solidFill>
                  <a:schemeClr val="bg2">
                    <a:lumMod val="20000"/>
                    <a:lumOff val="80000"/>
                  </a:schemeClr>
                </a:solidFill>
              </a:rPr>
              <a:t> </a:t>
            </a:r>
            <a:r>
              <a:rPr lang="it-IT" sz="2200" b="1" dirty="0" err="1">
                <a:solidFill>
                  <a:schemeClr val="bg2">
                    <a:lumMod val="20000"/>
                    <a:lumOff val="80000"/>
                  </a:schemeClr>
                </a:solidFill>
              </a:rPr>
              <a:t>central</a:t>
            </a:r>
            <a:r>
              <a:rPr lang="it-IT" sz="2200" b="1" dirty="0">
                <a:solidFill>
                  <a:schemeClr val="bg2">
                    <a:lumMod val="20000"/>
                    <a:lumOff val="80000"/>
                  </a:schemeClr>
                </a:solidFill>
              </a:rPr>
              <a:t> office </a:t>
            </a:r>
            <a:r>
              <a:rPr lang="it-IT" sz="2200" b="1" dirty="0" err="1">
                <a:solidFill>
                  <a:schemeClr val="bg2">
                    <a:lumMod val="20000"/>
                    <a:lumOff val="80000"/>
                  </a:schemeClr>
                </a:solidFill>
              </a:rPr>
              <a:t>which</a:t>
            </a:r>
            <a:r>
              <a:rPr lang="it-IT" sz="2200" b="1" dirty="0">
                <a:solidFill>
                  <a:schemeClr val="bg2">
                    <a:lumMod val="20000"/>
                    <a:lumOff val="80000"/>
                  </a:schemeClr>
                </a:solidFill>
              </a:rPr>
              <a:t> </a:t>
            </a:r>
            <a:r>
              <a:rPr lang="it-IT" sz="2200" b="1" dirty="0" err="1">
                <a:solidFill>
                  <a:schemeClr val="bg2">
                    <a:lumMod val="20000"/>
                    <a:lumOff val="80000"/>
                  </a:schemeClr>
                </a:solidFill>
              </a:rPr>
              <a:t>deals</a:t>
            </a:r>
            <a:r>
              <a:rPr lang="it-IT" sz="2200" b="1" dirty="0">
                <a:solidFill>
                  <a:schemeClr val="bg2">
                    <a:lumMod val="20000"/>
                    <a:lumOff val="80000"/>
                  </a:schemeClr>
                </a:solidFill>
              </a:rPr>
              <a:t> with International EOI?</a:t>
            </a:r>
          </a:p>
        </p:txBody>
      </p:sp>
    </p:spTree>
    <p:extLst>
      <p:ext uri="{BB962C8B-B14F-4D97-AF65-F5344CB8AC3E}">
        <p14:creationId xmlns:p14="http://schemas.microsoft.com/office/powerpoint/2010/main" val="276449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81000" y="2571750"/>
            <a:ext cx="6781800" cy="708422"/>
          </a:xfrm>
        </p:spPr>
        <p:txBody>
          <a:bodyPr>
            <a:normAutofit fontScale="90000"/>
          </a:bodyPr>
          <a:lstStyle/>
          <a:p>
            <a:pPr algn="r"/>
            <a:r>
              <a:rPr lang="it-IT" dirty="0"/>
              <a:t>The </a:t>
            </a:r>
            <a:r>
              <a:rPr lang="it-IT" dirty="0" err="1"/>
              <a:t>Mutual</a:t>
            </a:r>
            <a:r>
              <a:rPr lang="it-IT" dirty="0"/>
              <a:t> </a:t>
            </a:r>
            <a:r>
              <a:rPr lang="it-IT" dirty="0" err="1"/>
              <a:t>Administrative</a:t>
            </a:r>
            <a:r>
              <a:rPr lang="it-IT" dirty="0"/>
              <a:t> Assistance </a:t>
            </a:r>
            <a:br>
              <a:rPr lang="it-IT" dirty="0"/>
            </a:br>
            <a:r>
              <a:rPr lang="it-IT" dirty="0"/>
              <a:t>IN </a:t>
            </a:r>
            <a:r>
              <a:rPr lang="it-IT" dirty="0" err="1"/>
              <a:t>Tax</a:t>
            </a:r>
            <a:r>
              <a:rPr lang="it-IT" dirty="0"/>
              <a:t> MATTERS)</a:t>
            </a:r>
          </a:p>
        </p:txBody>
      </p:sp>
      <p:sp>
        <p:nvSpPr>
          <p:cNvPr id="4" name="Segnaposto numero diapositiva 3"/>
          <p:cNvSpPr>
            <a:spLocks noGrp="1"/>
          </p:cNvSpPr>
          <p:nvPr>
            <p:ph type="sldNum" sz="quarter" idx="12"/>
          </p:nvPr>
        </p:nvSpPr>
        <p:spPr/>
        <p:txBody>
          <a:bodyPr/>
          <a:lstStyle/>
          <a:p>
            <a:fld id="{944DE186-3112-4AB8-AF78-FDBC8ACE92CB}" type="slidenum">
              <a:rPr lang="en-US" smtClean="0"/>
              <a:t>26</a:t>
            </a:fld>
            <a:endParaRPr lang="en-US"/>
          </a:p>
        </p:txBody>
      </p:sp>
      <p:graphicFrame>
        <p:nvGraphicFramePr>
          <p:cNvPr id="5" name="Segnaposto contenuto 9"/>
          <p:cNvGraphicFramePr>
            <a:graphicFrameLocks/>
          </p:cNvGraphicFramePr>
          <p:nvPr>
            <p:extLst>
              <p:ext uri="{D42A27DB-BD31-4B8C-83A1-F6EECF244321}">
                <p14:modId xmlns:p14="http://schemas.microsoft.com/office/powerpoint/2010/main" val="37056859"/>
              </p:ext>
            </p:extLst>
          </p:nvPr>
        </p:nvGraphicFramePr>
        <p:xfrm>
          <a:off x="6781800" y="209550"/>
          <a:ext cx="2057400" cy="2048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28578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2362200" y="1200150"/>
            <a:ext cx="4584994" cy="60738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marL="3572" lvl="1" algn="ctr">
              <a:lnSpc>
                <a:spcPct val="115000"/>
              </a:lnSpc>
            </a:pPr>
            <a:r>
              <a:rPr lang="it-IT" sz="2100" b="1" dirty="0">
                <a:solidFill>
                  <a:srgbClr val="CC0000"/>
                </a:solidFill>
                <a:effectLst>
                  <a:outerShdw blurRad="38100" dist="38100" dir="2700000" algn="tl">
                    <a:srgbClr val="000000">
                      <a:alpha val="43137"/>
                    </a:srgbClr>
                  </a:outerShdw>
                </a:effectLst>
                <a:ea typeface="Calibri"/>
                <a:cs typeface="Times New Roman"/>
              </a:rPr>
              <a:t>(IT ENTAILS ALSO TAX CRIME!)</a:t>
            </a:r>
            <a:endParaRPr lang="it-IT" sz="1500" b="1" dirty="0">
              <a:solidFill>
                <a:srgbClr val="CC0000"/>
              </a:solidFill>
              <a:effectLst>
                <a:outerShdw blurRad="38100" dist="38100" dir="2700000" algn="tl">
                  <a:srgbClr val="000000">
                    <a:alpha val="43137"/>
                  </a:srgbClr>
                </a:outerShdw>
              </a:effectLst>
              <a:ea typeface="Calibri"/>
              <a:cs typeface="Times New Roman"/>
            </a:endParaRPr>
          </a:p>
        </p:txBody>
      </p:sp>
      <p:sp>
        <p:nvSpPr>
          <p:cNvPr id="9" name="Rettangolo arrotondato 8"/>
          <p:cNvSpPr/>
          <p:nvPr/>
        </p:nvSpPr>
        <p:spPr>
          <a:xfrm>
            <a:off x="1510831" y="2165997"/>
            <a:ext cx="2017883" cy="93915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3572" lvl="1" algn="ctr">
              <a:lnSpc>
                <a:spcPct val="115000"/>
              </a:lnSpc>
            </a:pPr>
            <a:r>
              <a:rPr lang="it-IT" sz="1350" b="1" i="1" dirty="0">
                <a:solidFill>
                  <a:schemeClr val="tx2">
                    <a:lumMod val="75000"/>
                  </a:schemeClr>
                </a:solidFill>
                <a:ea typeface="Calibri"/>
                <a:cs typeface="Times New Roman"/>
              </a:rPr>
              <a:t>Information </a:t>
            </a:r>
            <a:r>
              <a:rPr lang="it-IT" sz="1350" b="1" i="1" dirty="0" err="1">
                <a:solidFill>
                  <a:schemeClr val="tx2">
                    <a:lumMod val="75000"/>
                  </a:schemeClr>
                </a:solidFill>
                <a:ea typeface="Calibri"/>
                <a:cs typeface="Times New Roman"/>
              </a:rPr>
              <a:t>exchange</a:t>
            </a:r>
            <a:r>
              <a:rPr lang="it-IT" sz="1350" b="1" i="1" dirty="0">
                <a:solidFill>
                  <a:schemeClr val="tx2">
                    <a:lumMod val="75000"/>
                  </a:schemeClr>
                </a:solidFill>
                <a:ea typeface="Calibri"/>
                <a:cs typeface="Times New Roman"/>
              </a:rPr>
              <a:t> «</a:t>
            </a:r>
            <a:r>
              <a:rPr lang="it-IT" sz="1350" b="1" i="1" dirty="0" err="1">
                <a:solidFill>
                  <a:schemeClr val="tx2">
                    <a:lumMod val="75000"/>
                  </a:schemeClr>
                </a:solidFill>
                <a:ea typeface="Calibri"/>
                <a:cs typeface="Times New Roman"/>
              </a:rPr>
              <a:t>upon</a:t>
            </a:r>
            <a:r>
              <a:rPr lang="it-IT" sz="1350" b="1" i="1" dirty="0">
                <a:solidFill>
                  <a:schemeClr val="tx2">
                    <a:lumMod val="75000"/>
                  </a:schemeClr>
                </a:solidFill>
                <a:ea typeface="Calibri"/>
                <a:cs typeface="Times New Roman"/>
              </a:rPr>
              <a:t> </a:t>
            </a:r>
            <a:r>
              <a:rPr lang="it-IT" sz="1350" b="1" i="1" dirty="0" err="1">
                <a:solidFill>
                  <a:schemeClr val="tx2">
                    <a:lumMod val="75000"/>
                  </a:schemeClr>
                </a:solidFill>
                <a:ea typeface="Calibri"/>
                <a:cs typeface="Times New Roman"/>
              </a:rPr>
              <a:t>request</a:t>
            </a:r>
            <a:r>
              <a:rPr lang="it-IT" sz="1350" b="1" i="1" dirty="0">
                <a:solidFill>
                  <a:schemeClr val="tx2">
                    <a:lumMod val="75000"/>
                  </a:schemeClr>
                </a:solidFill>
                <a:ea typeface="Calibri"/>
                <a:cs typeface="Times New Roman"/>
              </a:rPr>
              <a:t>»</a:t>
            </a:r>
          </a:p>
          <a:p>
            <a:pPr marL="3572" lvl="1" algn="ctr">
              <a:lnSpc>
                <a:spcPct val="115000"/>
              </a:lnSpc>
            </a:pPr>
            <a:r>
              <a:rPr lang="it-IT" sz="1350" b="1" i="1" dirty="0">
                <a:solidFill>
                  <a:srgbClr val="00B0F0"/>
                </a:solidFill>
                <a:ea typeface="Calibri"/>
                <a:cs typeface="Times New Roman"/>
              </a:rPr>
              <a:t>EOIR</a:t>
            </a:r>
            <a:endParaRPr lang="it-IT" sz="1350" b="1" dirty="0">
              <a:solidFill>
                <a:srgbClr val="00B0F0"/>
              </a:solidFill>
              <a:ea typeface="Calibri"/>
              <a:cs typeface="Times New Roman"/>
            </a:endParaRPr>
          </a:p>
        </p:txBody>
      </p:sp>
      <p:sp>
        <p:nvSpPr>
          <p:cNvPr id="11" name="Rettangolo arrotondato 10"/>
          <p:cNvSpPr/>
          <p:nvPr/>
        </p:nvSpPr>
        <p:spPr>
          <a:xfrm>
            <a:off x="3655269" y="2165997"/>
            <a:ext cx="2017883" cy="93915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3572" lvl="1" algn="ctr">
              <a:lnSpc>
                <a:spcPct val="115000"/>
              </a:lnSpc>
            </a:pPr>
            <a:r>
              <a:rPr lang="it-IT" sz="1350" b="1" i="1" dirty="0">
                <a:solidFill>
                  <a:schemeClr val="tx2">
                    <a:lumMod val="75000"/>
                  </a:schemeClr>
                </a:solidFill>
                <a:ea typeface="Calibri"/>
                <a:cs typeface="Times New Roman"/>
              </a:rPr>
              <a:t>«</a:t>
            </a:r>
            <a:r>
              <a:rPr lang="it-IT" sz="1350" b="1" i="1" dirty="0" err="1">
                <a:solidFill>
                  <a:schemeClr val="tx2">
                    <a:lumMod val="75000"/>
                  </a:schemeClr>
                </a:solidFill>
                <a:ea typeface="Calibri"/>
                <a:cs typeface="Times New Roman"/>
              </a:rPr>
              <a:t>Spontaneous</a:t>
            </a:r>
            <a:r>
              <a:rPr lang="it-IT" sz="1350" b="1" i="1" dirty="0">
                <a:solidFill>
                  <a:schemeClr val="tx2">
                    <a:lumMod val="75000"/>
                  </a:schemeClr>
                </a:solidFill>
                <a:ea typeface="Calibri"/>
                <a:cs typeface="Times New Roman"/>
              </a:rPr>
              <a:t>» Information </a:t>
            </a:r>
            <a:r>
              <a:rPr lang="it-IT" sz="1350" b="1" i="1" dirty="0" err="1">
                <a:solidFill>
                  <a:schemeClr val="tx2">
                    <a:lumMod val="75000"/>
                  </a:schemeClr>
                </a:solidFill>
                <a:ea typeface="Calibri"/>
                <a:cs typeface="Times New Roman"/>
              </a:rPr>
              <a:t>exchange</a:t>
            </a:r>
            <a:endParaRPr lang="it-IT" sz="1350" b="1" i="1" dirty="0">
              <a:solidFill>
                <a:schemeClr val="tx2">
                  <a:lumMod val="75000"/>
                </a:schemeClr>
              </a:solidFill>
              <a:ea typeface="Calibri"/>
              <a:cs typeface="Times New Roman"/>
            </a:endParaRPr>
          </a:p>
          <a:p>
            <a:pPr marL="3572" lvl="1" algn="ctr">
              <a:lnSpc>
                <a:spcPct val="115000"/>
              </a:lnSpc>
            </a:pPr>
            <a:r>
              <a:rPr lang="it-IT" sz="1350" b="1" i="1" dirty="0">
                <a:solidFill>
                  <a:srgbClr val="00B0F0"/>
                </a:solidFill>
                <a:ea typeface="Calibri"/>
                <a:cs typeface="Times New Roman"/>
              </a:rPr>
              <a:t>SEOI</a:t>
            </a:r>
            <a:r>
              <a:rPr lang="it-IT" sz="1350" b="1" i="1" dirty="0">
                <a:solidFill>
                  <a:schemeClr val="tx2">
                    <a:lumMod val="75000"/>
                  </a:schemeClr>
                </a:solidFill>
                <a:ea typeface="Calibri"/>
                <a:cs typeface="Times New Roman"/>
              </a:rPr>
              <a:t> </a:t>
            </a:r>
            <a:endParaRPr lang="it-IT" sz="1350" b="1" dirty="0">
              <a:solidFill>
                <a:schemeClr val="tx2">
                  <a:lumMod val="75000"/>
                </a:schemeClr>
              </a:solidFill>
              <a:ea typeface="Calibri"/>
              <a:cs typeface="Times New Roman"/>
            </a:endParaRPr>
          </a:p>
        </p:txBody>
      </p:sp>
      <p:sp>
        <p:nvSpPr>
          <p:cNvPr id="12" name="Rettangolo arrotondato 11"/>
          <p:cNvSpPr/>
          <p:nvPr/>
        </p:nvSpPr>
        <p:spPr>
          <a:xfrm>
            <a:off x="5723299" y="2165997"/>
            <a:ext cx="2017883" cy="93915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3572" lvl="1" algn="ctr">
              <a:lnSpc>
                <a:spcPct val="115000"/>
              </a:lnSpc>
            </a:pPr>
            <a:r>
              <a:rPr lang="it-IT" sz="1350" b="1" i="1" dirty="0">
                <a:solidFill>
                  <a:schemeClr val="tx2">
                    <a:lumMod val="75000"/>
                  </a:schemeClr>
                </a:solidFill>
                <a:ea typeface="Calibri"/>
                <a:cs typeface="Times New Roman"/>
              </a:rPr>
              <a:t>«</a:t>
            </a:r>
            <a:r>
              <a:rPr lang="it-IT" sz="1350" b="1" i="1" dirty="0" err="1">
                <a:solidFill>
                  <a:schemeClr val="tx2">
                    <a:lumMod val="75000"/>
                  </a:schemeClr>
                </a:solidFill>
                <a:ea typeface="Calibri"/>
                <a:cs typeface="Times New Roman"/>
              </a:rPr>
              <a:t>Automatic</a:t>
            </a:r>
            <a:r>
              <a:rPr lang="it-IT" sz="1350" b="1" i="1" dirty="0">
                <a:solidFill>
                  <a:schemeClr val="tx2">
                    <a:lumMod val="75000"/>
                  </a:schemeClr>
                </a:solidFill>
                <a:ea typeface="Calibri"/>
                <a:cs typeface="Times New Roman"/>
              </a:rPr>
              <a:t>»  Exchange of Information</a:t>
            </a:r>
          </a:p>
          <a:p>
            <a:pPr marL="3572" lvl="1" algn="ctr">
              <a:lnSpc>
                <a:spcPct val="115000"/>
              </a:lnSpc>
            </a:pPr>
            <a:r>
              <a:rPr lang="it-IT" sz="1350" b="1" i="1" dirty="0">
                <a:solidFill>
                  <a:srgbClr val="00B0F0"/>
                </a:solidFill>
                <a:ea typeface="Calibri"/>
                <a:cs typeface="Times New Roman"/>
              </a:rPr>
              <a:t>AEOI</a:t>
            </a:r>
            <a:endParaRPr lang="it-IT" sz="1350" b="1" dirty="0">
              <a:solidFill>
                <a:srgbClr val="00B0F0"/>
              </a:solidFill>
              <a:ea typeface="Calibri"/>
              <a:cs typeface="Times New Roman"/>
            </a:endParaRPr>
          </a:p>
        </p:txBody>
      </p:sp>
      <p:sp>
        <p:nvSpPr>
          <p:cNvPr id="17" name="Rettangolo arrotondato 16"/>
          <p:cNvSpPr/>
          <p:nvPr/>
        </p:nvSpPr>
        <p:spPr>
          <a:xfrm>
            <a:off x="1510831" y="3255071"/>
            <a:ext cx="2017883" cy="1134507"/>
          </a:xfrm>
          <a:prstGeom prst="roundRect">
            <a:avLst/>
          </a:prstGeom>
          <a:solidFill>
            <a:schemeClr val="accent3">
              <a:lumMod val="5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en-US" sz="1125" b="1" i="1" dirty="0">
                <a:solidFill>
                  <a:schemeClr val="tx2">
                    <a:lumMod val="75000"/>
                  </a:schemeClr>
                </a:solidFill>
                <a:latin typeface="Arial" panose="020B0604020202020204" pitchFamily="34" charset="0"/>
                <a:cs typeface="Arial" panose="020B0604020202020204" pitchFamily="34" charset="0"/>
              </a:rPr>
              <a:t>The most widely used form of cooperation</a:t>
            </a:r>
          </a:p>
        </p:txBody>
      </p:sp>
      <p:sp>
        <p:nvSpPr>
          <p:cNvPr id="18" name="Rettangolo arrotondato 17"/>
          <p:cNvSpPr/>
          <p:nvPr/>
        </p:nvSpPr>
        <p:spPr>
          <a:xfrm>
            <a:off x="3655269" y="3255071"/>
            <a:ext cx="2017883" cy="1134507"/>
          </a:xfrm>
          <a:prstGeom prst="roundRect">
            <a:avLst/>
          </a:prstGeom>
          <a:solidFill>
            <a:schemeClr val="accent3">
              <a:lumMod val="5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it-IT" sz="1125" b="1" i="1" dirty="0" err="1">
                <a:solidFill>
                  <a:schemeClr val="tx2">
                    <a:lumMod val="75000"/>
                  </a:schemeClr>
                </a:solidFill>
                <a:latin typeface="Arial" panose="020B0604020202020204" pitchFamily="34" charset="0"/>
                <a:cs typeface="Arial" panose="020B0604020202020204" pitchFamily="34" charset="0"/>
              </a:rPr>
              <a:t>does</a:t>
            </a:r>
            <a:r>
              <a:rPr lang="it-IT" sz="1125" b="1" i="1" dirty="0">
                <a:solidFill>
                  <a:schemeClr val="tx2">
                    <a:lumMod val="75000"/>
                  </a:schemeClr>
                </a:solidFill>
                <a:latin typeface="Arial" panose="020B0604020202020204" pitchFamily="34" charset="0"/>
                <a:cs typeface="Arial" panose="020B0604020202020204" pitchFamily="34" charset="0"/>
              </a:rPr>
              <a:t> </a:t>
            </a:r>
            <a:r>
              <a:rPr lang="it-IT" sz="1125" b="1" i="1" dirty="0" err="1">
                <a:solidFill>
                  <a:schemeClr val="tx2">
                    <a:lumMod val="75000"/>
                  </a:schemeClr>
                </a:solidFill>
                <a:latin typeface="Arial" panose="020B0604020202020204" pitchFamily="34" charset="0"/>
                <a:cs typeface="Arial" panose="020B0604020202020204" pitchFamily="34" charset="0"/>
              </a:rPr>
              <a:t>not</a:t>
            </a:r>
            <a:r>
              <a:rPr lang="it-IT" sz="1125" b="1" i="1" dirty="0">
                <a:solidFill>
                  <a:schemeClr val="tx2">
                    <a:lumMod val="75000"/>
                  </a:schemeClr>
                </a:solidFill>
                <a:latin typeface="Arial" panose="020B0604020202020204" pitchFamily="34" charset="0"/>
                <a:cs typeface="Arial" panose="020B0604020202020204" pitchFamily="34" charset="0"/>
              </a:rPr>
              <a:t> </a:t>
            </a:r>
            <a:r>
              <a:rPr lang="it-IT" sz="1125" b="1" i="1" dirty="0" err="1">
                <a:solidFill>
                  <a:schemeClr val="tx2">
                    <a:lumMod val="75000"/>
                  </a:schemeClr>
                </a:solidFill>
                <a:latin typeface="Arial" panose="020B0604020202020204" pitchFamily="34" charset="0"/>
                <a:cs typeface="Arial" panose="020B0604020202020204" pitchFamily="34" charset="0"/>
              </a:rPr>
              <a:t>imply</a:t>
            </a:r>
            <a:r>
              <a:rPr lang="it-IT" sz="1125" b="1" i="1" dirty="0">
                <a:solidFill>
                  <a:schemeClr val="tx2">
                    <a:lumMod val="75000"/>
                  </a:schemeClr>
                </a:solidFill>
                <a:latin typeface="Arial" panose="020B0604020202020204" pitchFamily="34" charset="0"/>
                <a:cs typeface="Arial" panose="020B0604020202020204" pitchFamily="34" charset="0"/>
              </a:rPr>
              <a:t> </a:t>
            </a:r>
            <a:r>
              <a:rPr lang="it-IT" sz="1125" b="1" i="1" dirty="0" err="1">
                <a:solidFill>
                  <a:schemeClr val="tx2">
                    <a:lumMod val="75000"/>
                  </a:schemeClr>
                </a:solidFill>
                <a:latin typeface="Arial" panose="020B0604020202020204" pitchFamily="34" charset="0"/>
                <a:cs typeface="Arial" panose="020B0604020202020204" pitchFamily="34" charset="0"/>
              </a:rPr>
              <a:t>reply</a:t>
            </a:r>
            <a:r>
              <a:rPr lang="it-IT" sz="1125" b="1" i="1" dirty="0">
                <a:solidFill>
                  <a:schemeClr val="tx2">
                    <a:lumMod val="75000"/>
                  </a:schemeClr>
                </a:solidFill>
                <a:latin typeface="Arial" panose="020B0604020202020204" pitchFamily="34" charset="0"/>
                <a:cs typeface="Arial" panose="020B0604020202020204" pitchFamily="34" charset="0"/>
              </a:rPr>
              <a:t> </a:t>
            </a:r>
          </a:p>
        </p:txBody>
      </p:sp>
      <p:sp>
        <p:nvSpPr>
          <p:cNvPr id="19" name="Rettangolo arrotondato 18"/>
          <p:cNvSpPr/>
          <p:nvPr/>
        </p:nvSpPr>
        <p:spPr>
          <a:xfrm>
            <a:off x="5723299" y="3255071"/>
            <a:ext cx="2017883" cy="1134507"/>
          </a:xfrm>
          <a:prstGeom prst="roundRect">
            <a:avLst/>
          </a:prstGeom>
          <a:solidFill>
            <a:schemeClr val="accent3">
              <a:lumMod val="5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450"/>
              </a:spcAft>
            </a:pPr>
            <a:r>
              <a:rPr lang="it-IT" sz="1125" b="1" i="1" dirty="0" err="1">
                <a:solidFill>
                  <a:schemeClr val="tx2">
                    <a:lumMod val="75000"/>
                  </a:schemeClr>
                </a:solidFill>
                <a:latin typeface="Arial" panose="020B0604020202020204" pitchFamily="34" charset="0"/>
                <a:cs typeface="Arial" panose="020B0604020202020204" pitchFamily="34" charset="0"/>
              </a:rPr>
              <a:t>Constantly</a:t>
            </a:r>
            <a:r>
              <a:rPr lang="it-IT" sz="1125" b="1" i="1" dirty="0">
                <a:solidFill>
                  <a:schemeClr val="tx2">
                    <a:lumMod val="75000"/>
                  </a:schemeClr>
                </a:solidFill>
                <a:latin typeface="Arial" panose="020B0604020202020204" pitchFamily="34" charset="0"/>
                <a:cs typeface="Arial" panose="020B0604020202020204" pitchFamily="34" charset="0"/>
              </a:rPr>
              <a:t> </a:t>
            </a:r>
            <a:r>
              <a:rPr lang="it-IT" sz="1125" b="1" i="1" dirty="0" err="1">
                <a:solidFill>
                  <a:schemeClr val="tx2">
                    <a:lumMod val="75000"/>
                  </a:schemeClr>
                </a:solidFill>
                <a:latin typeface="Arial" panose="020B0604020202020204" pitchFamily="34" charset="0"/>
                <a:cs typeface="Arial" panose="020B0604020202020204" pitchFamily="34" charset="0"/>
              </a:rPr>
              <a:t>evolving</a:t>
            </a:r>
            <a:endParaRPr lang="it-IT" sz="1125" b="1" i="1" dirty="0">
              <a:solidFill>
                <a:schemeClr val="tx2">
                  <a:lumMod val="75000"/>
                </a:schemeClr>
              </a:solidFill>
              <a:latin typeface="Arial" panose="020B0604020202020204" pitchFamily="34" charset="0"/>
              <a:cs typeface="Arial" panose="020B0604020202020204" pitchFamily="34" charset="0"/>
            </a:endParaRPr>
          </a:p>
          <a:p>
            <a:pPr algn="ctr">
              <a:spcAft>
                <a:spcPts val="450"/>
              </a:spcAft>
            </a:pPr>
            <a:r>
              <a:rPr lang="it-IT" sz="1125" b="1" i="1" dirty="0">
                <a:solidFill>
                  <a:schemeClr val="tx2">
                    <a:lumMod val="75000"/>
                  </a:schemeClr>
                </a:solidFill>
                <a:latin typeface="Arial" panose="020B0604020202020204" pitchFamily="34" charset="0"/>
                <a:cs typeface="Arial" panose="020B0604020202020204" pitchFamily="34" charset="0"/>
              </a:rPr>
              <a:t>(CRS-</a:t>
            </a:r>
            <a:r>
              <a:rPr lang="it-IT" sz="1125" b="1" i="1" dirty="0" err="1">
                <a:solidFill>
                  <a:schemeClr val="tx2">
                    <a:lumMod val="75000"/>
                  </a:schemeClr>
                </a:solidFill>
                <a:latin typeface="Arial" panose="020B0604020202020204" pitchFamily="34" charset="0"/>
                <a:cs typeface="Arial" panose="020B0604020202020204" pitchFamily="34" charset="0"/>
              </a:rPr>
              <a:t>CbCR</a:t>
            </a:r>
            <a:r>
              <a:rPr lang="it-IT" sz="1125" b="1" i="1" dirty="0">
                <a:solidFill>
                  <a:schemeClr val="tx2">
                    <a:lumMod val="75000"/>
                  </a:schemeClr>
                </a:solidFill>
                <a:latin typeface="Arial" panose="020B0604020202020204" pitchFamily="34" charset="0"/>
                <a:cs typeface="Arial" panose="020B0604020202020204" pitchFamily="34" charset="0"/>
              </a:rPr>
              <a:t>- APA etc.)</a:t>
            </a:r>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1548640" y="181828"/>
            <a:ext cx="6357753"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it-IT" sz="1500" b="1" dirty="0">
                <a:solidFill>
                  <a:schemeClr val="accent1">
                    <a:lumMod val="75000"/>
                  </a:schemeClr>
                </a:solidFill>
                <a:effectLst>
                  <a:outerShdw blurRad="38100" dist="38100" dir="2700000" algn="tl">
                    <a:srgbClr val="000000">
                      <a:alpha val="43137"/>
                    </a:srgbClr>
                  </a:outerShdw>
                </a:effectLst>
              </a:rPr>
              <a:t>INTERNATIONAL COOPERATION ACTIVITIES</a:t>
            </a:r>
          </a:p>
          <a:p>
            <a:r>
              <a:rPr lang="it-IT" sz="1500" b="1" dirty="0">
                <a:solidFill>
                  <a:schemeClr val="accent1">
                    <a:lumMod val="75000"/>
                  </a:schemeClr>
                </a:solidFill>
                <a:effectLst>
                  <a:outerShdw blurRad="38100" dist="38100" dir="2700000" algn="tl">
                    <a:srgbClr val="000000">
                      <a:alpha val="43137"/>
                    </a:srgbClr>
                  </a:outerShdw>
                </a:effectLst>
              </a:rPr>
              <a:t>IN FISCAL MATTERS</a:t>
            </a:r>
          </a:p>
        </p:txBody>
      </p:sp>
      <p:cxnSp>
        <p:nvCxnSpPr>
          <p:cNvPr id="14"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20" name="Immagine 19">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12707897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fad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1" grpId="0" animBg="1"/>
      <p:bldP spid="12" grpId="0" animBg="1"/>
      <p:bldP spid="17" grpId="0" animBg="1"/>
      <p:bldP spid="18" grpId="0" animBg="1"/>
      <p:bldP spid="1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133600" y="152380"/>
            <a:ext cx="5111441" cy="743737"/>
          </a:xfrm>
        </p:spPr>
        <p:txBody>
          <a:bodyPr>
            <a:noAutofit/>
          </a:bodyPr>
          <a:lstStyle/>
          <a:p>
            <a:pPr algn="ctr" defTabSz="914400"/>
            <a:r>
              <a:rPr lang="it-IT" sz="15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International </a:t>
            </a:r>
            <a:r>
              <a:rPr lang="it-IT" sz="1500" b="1" dirty="0" err="1">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cooperation</a:t>
            </a:r>
            <a:r>
              <a:rPr lang="it-IT" sz="15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in </a:t>
            </a:r>
            <a:r>
              <a:rPr lang="it-IT" sz="1500" b="1" dirty="0" err="1">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tax</a:t>
            </a:r>
            <a:r>
              <a:rPr lang="it-IT" sz="15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 </a:t>
            </a:r>
            <a:r>
              <a:rPr lang="it-IT" sz="1500" b="1" dirty="0" err="1">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rPr>
              <a:t>matters</a:t>
            </a:r>
            <a:endParaRPr lang="it-IT" sz="1500" b="1" dirty="0">
              <a:solidFill>
                <a:schemeClr val="accent1">
                  <a:lumMod val="75000"/>
                </a:schemeClr>
              </a:solidFill>
              <a:effectLst>
                <a:outerShdw blurRad="38100" dist="38100" dir="2700000" algn="tl">
                  <a:srgbClr val="000000">
                    <a:alpha val="43137"/>
                  </a:srgbClr>
                </a:outerShdw>
              </a:effectLst>
              <a:latin typeface="Arial" pitchFamily="34" charset="0"/>
              <a:cs typeface="Arial" pitchFamily="34" charset="0"/>
            </a:endParaRPr>
          </a:p>
        </p:txBody>
      </p:sp>
      <p:grpSp>
        <p:nvGrpSpPr>
          <p:cNvPr id="14" name="Gruppo 13"/>
          <p:cNvGrpSpPr/>
          <p:nvPr/>
        </p:nvGrpSpPr>
        <p:grpSpPr>
          <a:xfrm>
            <a:off x="8142088" y="4004622"/>
            <a:ext cx="1001912" cy="960120"/>
            <a:chOff x="10582276" y="5253687"/>
            <a:chExt cx="1685924" cy="1619192"/>
          </a:xfrm>
        </p:grpSpPr>
        <p:pic>
          <p:nvPicPr>
            <p:cNvPr id="15" name="Immagine 14"/>
            <p:cNvPicPr>
              <a:picLocks noChangeAspect="1"/>
            </p:cNvPicPr>
            <p:nvPr/>
          </p:nvPicPr>
          <p:blipFill>
            <a:blip r:embed="rId3"/>
            <a:stretch>
              <a:fillRect/>
            </a:stretch>
          </p:blipFill>
          <p:spPr>
            <a:xfrm>
              <a:off x="10582276" y="5253687"/>
              <a:ext cx="1334740" cy="1619192"/>
            </a:xfrm>
            <a:prstGeom prst="rect">
              <a:avLst/>
            </a:prstGeom>
          </p:spPr>
        </p:pic>
        <p:sp>
          <p:nvSpPr>
            <p:cNvPr id="16" name="CasellaDiTesto 15"/>
            <p:cNvSpPr txBox="1"/>
            <p:nvPr/>
          </p:nvSpPr>
          <p:spPr>
            <a:xfrm>
              <a:off x="11225832" y="5950716"/>
              <a:ext cx="866776" cy="369823"/>
            </a:xfrm>
            <a:prstGeom prst="rect">
              <a:avLst/>
            </a:prstGeom>
            <a:noFill/>
          </p:spPr>
          <p:txBody>
            <a:bodyPr wrap="square" rtlCol="0">
              <a:spAutoFit/>
            </a:bodyPr>
            <a:lstStyle/>
            <a:p>
              <a:r>
                <a:rPr lang="it-IT" sz="825" i="1" dirty="0">
                  <a:solidFill>
                    <a:schemeClr val="accent3">
                      <a:lumMod val="75000"/>
                    </a:schemeClr>
                  </a:solidFill>
                  <a:effectLst>
                    <a:outerShdw blurRad="38100" dist="38100" dir="2700000" algn="tl">
                      <a:srgbClr val="000000">
                        <a:alpha val="43137"/>
                      </a:srgbClr>
                    </a:outerShdw>
                  </a:effectLst>
                  <a:latin typeface="Bahnschrift SemiBold SemiConden" panose="020B0502040204020203" pitchFamily="34" charset="0"/>
                </a:rPr>
                <a:t>UCIREC</a:t>
              </a:r>
            </a:p>
          </p:txBody>
        </p:sp>
        <p:sp>
          <p:nvSpPr>
            <p:cNvPr id="17" name="CasellaDiTesto 16"/>
            <p:cNvSpPr txBox="1"/>
            <p:nvPr/>
          </p:nvSpPr>
          <p:spPr>
            <a:xfrm>
              <a:off x="11410952" y="5781441"/>
              <a:ext cx="857248" cy="622859"/>
            </a:xfrm>
            <a:prstGeom prst="rect">
              <a:avLst/>
            </a:prstGeom>
            <a:noFill/>
          </p:spPr>
          <p:txBody>
            <a:bodyPr wrap="square" rtlCol="0">
              <a:spAutoFit/>
            </a:bodyPr>
            <a:lstStyle/>
            <a:p>
              <a:r>
                <a:rPr lang="it-IT" sz="900" i="1" kern="400" cap="small" spc="-75" dirty="0">
                  <a:solidFill>
                    <a:schemeClr val="accent3">
                      <a:lumMod val="75000"/>
                    </a:schemeClr>
                  </a:solidFill>
                  <a:effectLst>
                    <a:outerShdw blurRad="38100" dist="38100" dir="2700000" algn="tl">
                      <a:srgbClr val="000000">
                        <a:alpha val="43137"/>
                      </a:srgbClr>
                    </a:outerShdw>
                  </a:effectLst>
                  <a:latin typeface="Bahnschrift SemiBold SemiConden" panose="020B0502040204020203" pitchFamily="34" charset="0"/>
                </a:rPr>
                <a:t>II  Reparto</a:t>
              </a:r>
            </a:p>
          </p:txBody>
        </p:sp>
      </p:grpSp>
      <p:sp>
        <p:nvSpPr>
          <p:cNvPr id="7" name="CasellaDiTesto 6"/>
          <p:cNvSpPr txBox="1"/>
          <p:nvPr/>
        </p:nvSpPr>
        <p:spPr>
          <a:xfrm>
            <a:off x="3685309" y="2694709"/>
            <a:ext cx="184731" cy="300082"/>
          </a:xfrm>
          <a:prstGeom prst="rect">
            <a:avLst/>
          </a:prstGeom>
          <a:noFill/>
        </p:spPr>
        <p:txBody>
          <a:bodyPr wrap="none" rtlCol="0">
            <a:spAutoFit/>
          </a:bodyPr>
          <a:lstStyle/>
          <a:p>
            <a:endParaRPr lang="it-IT" sz="1350" dirty="0"/>
          </a:p>
        </p:txBody>
      </p:sp>
      <p:sp>
        <p:nvSpPr>
          <p:cNvPr id="12" name="Rettangolo arrotondato 11"/>
          <p:cNvSpPr/>
          <p:nvPr/>
        </p:nvSpPr>
        <p:spPr>
          <a:xfrm>
            <a:off x="1524000" y="1209354"/>
            <a:ext cx="5946568" cy="1458161"/>
          </a:xfrm>
          <a:prstGeom prst="roundRect">
            <a:avLst/>
          </a:prstGeom>
          <a:solidFill>
            <a:schemeClr val="accent3">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2000" b="1" u="sng" dirty="0">
                <a:solidFill>
                  <a:schemeClr val="tx1"/>
                </a:solidFill>
                <a:effectLst>
                  <a:outerShdw blurRad="38100" dist="38100" dir="2700000" algn="tl">
                    <a:srgbClr val="000000">
                      <a:alpha val="43137"/>
                    </a:srgbClr>
                  </a:outerShdw>
                </a:effectLst>
              </a:rPr>
              <a:t>BILATERAL</a:t>
            </a:r>
          </a:p>
          <a:p>
            <a:pPr marL="342900" indent="-342900" algn="just">
              <a:spcBef>
                <a:spcPts val="450"/>
              </a:spcBef>
              <a:buFont typeface="Arial" panose="020B0604020202020204" pitchFamily="34" charset="0"/>
              <a:buChar char="•"/>
              <a:defRPr/>
            </a:pPr>
            <a:r>
              <a:rPr lang="it-IT" sz="1500" b="1" u="sng" dirty="0">
                <a:solidFill>
                  <a:schemeClr val="tx1"/>
                </a:solidFill>
                <a:effectLst>
                  <a:outerShdw blurRad="38100" dist="38100" dir="2700000" algn="tl">
                    <a:srgbClr val="000000">
                      <a:alpha val="43137"/>
                    </a:srgbClr>
                  </a:outerShdw>
                </a:effectLst>
              </a:rPr>
              <a:t>DTC</a:t>
            </a:r>
            <a:r>
              <a:rPr lang="it-IT" sz="1500" b="1" dirty="0">
                <a:solidFill>
                  <a:schemeClr val="tx1"/>
                </a:solidFill>
                <a:effectLst>
                  <a:outerShdw blurRad="38100" dist="38100" dir="2700000" algn="tl">
                    <a:srgbClr val="000000">
                      <a:alpha val="43137"/>
                    </a:srgbClr>
                  </a:outerShdw>
                </a:effectLst>
              </a:rPr>
              <a:t> Double </a:t>
            </a:r>
            <a:r>
              <a:rPr lang="it-IT" sz="1500" b="1" dirty="0" err="1">
                <a:solidFill>
                  <a:schemeClr val="tx1"/>
                </a:solidFill>
                <a:effectLst>
                  <a:outerShdw blurRad="38100" dist="38100" dir="2700000" algn="tl">
                    <a:srgbClr val="000000">
                      <a:alpha val="43137"/>
                    </a:srgbClr>
                  </a:outerShdw>
                </a:effectLst>
              </a:rPr>
              <a:t>Taxation</a:t>
            </a:r>
            <a:r>
              <a:rPr lang="it-IT" sz="1500" b="1" dirty="0">
                <a:solidFill>
                  <a:schemeClr val="tx1"/>
                </a:solidFill>
                <a:effectLst>
                  <a:outerShdw blurRad="38100" dist="38100" dir="2700000" algn="tl">
                    <a:srgbClr val="000000">
                      <a:alpha val="43137"/>
                    </a:srgbClr>
                  </a:outerShdw>
                </a:effectLst>
              </a:rPr>
              <a:t> Convention (Model OECD – art. 26) on EOI</a:t>
            </a:r>
          </a:p>
          <a:p>
            <a:pPr marL="342900" indent="-342900" algn="just">
              <a:buFont typeface="Arial" panose="020B0604020202020204" pitchFamily="34" charset="0"/>
              <a:buChar char="•"/>
              <a:defRPr/>
            </a:pPr>
            <a:r>
              <a:rPr lang="it-IT" sz="1500" b="1" u="sng" dirty="0">
                <a:solidFill>
                  <a:schemeClr val="tx1"/>
                </a:solidFill>
                <a:effectLst>
                  <a:outerShdw blurRad="38100" dist="38100" dir="2700000" algn="tl">
                    <a:srgbClr val="000000">
                      <a:alpha val="43137"/>
                    </a:srgbClr>
                  </a:outerShdw>
                </a:effectLst>
              </a:rPr>
              <a:t>TIEA</a:t>
            </a:r>
            <a:r>
              <a:rPr lang="it-IT" sz="1500" b="1" dirty="0">
                <a:solidFill>
                  <a:schemeClr val="tx1"/>
                </a:solidFill>
                <a:effectLst>
                  <a:outerShdw blurRad="38100" dist="38100" dir="2700000" algn="tl">
                    <a:srgbClr val="000000">
                      <a:alpha val="43137"/>
                    </a:srgbClr>
                  </a:outerShdw>
                </a:effectLst>
              </a:rPr>
              <a:t> (</a:t>
            </a:r>
            <a:r>
              <a:rPr lang="it-IT" sz="1500" b="1" i="1" dirty="0">
                <a:solidFill>
                  <a:schemeClr val="tx1"/>
                </a:solidFill>
                <a:effectLst>
                  <a:outerShdw blurRad="38100" dist="38100" dir="2700000" algn="tl">
                    <a:srgbClr val="000000">
                      <a:alpha val="43137"/>
                    </a:srgbClr>
                  </a:outerShdw>
                </a:effectLst>
              </a:rPr>
              <a:t>Tax Information Exchange Agreement</a:t>
            </a:r>
            <a:r>
              <a:rPr lang="it-IT" sz="1500" b="1" dirty="0">
                <a:solidFill>
                  <a:schemeClr val="tx1"/>
                </a:solidFill>
                <a:effectLst>
                  <a:outerShdw blurRad="38100" dist="38100" dir="2700000" algn="tl">
                    <a:srgbClr val="000000">
                      <a:alpha val="43137"/>
                    </a:srgbClr>
                  </a:outerShdw>
                </a:effectLst>
              </a:rPr>
              <a:t>) - Model Agreement </a:t>
            </a:r>
            <a:r>
              <a:rPr lang="it-IT" sz="1500" b="1" dirty="0" err="1">
                <a:solidFill>
                  <a:schemeClr val="tx1"/>
                </a:solidFill>
                <a:effectLst>
                  <a:outerShdw blurRad="38100" dist="38100" dir="2700000" algn="tl">
                    <a:srgbClr val="000000">
                      <a:alpha val="43137"/>
                    </a:srgbClr>
                  </a:outerShdw>
                </a:effectLst>
              </a:rPr>
              <a:t>developed</a:t>
            </a:r>
            <a:r>
              <a:rPr lang="it-IT" sz="1500" b="1" dirty="0">
                <a:solidFill>
                  <a:schemeClr val="tx1"/>
                </a:solidFill>
                <a:effectLst>
                  <a:outerShdw blurRad="38100" dist="38100" dir="2700000" algn="tl">
                    <a:srgbClr val="000000">
                      <a:alpha val="43137"/>
                    </a:srgbClr>
                  </a:outerShdw>
                </a:effectLst>
              </a:rPr>
              <a:t> by the OECD in 2002</a:t>
            </a:r>
          </a:p>
        </p:txBody>
      </p:sp>
      <p:sp>
        <p:nvSpPr>
          <p:cNvPr id="13" name="Rettangolo arrotondato 12"/>
          <p:cNvSpPr/>
          <p:nvPr/>
        </p:nvSpPr>
        <p:spPr>
          <a:xfrm>
            <a:off x="1539705" y="3333750"/>
            <a:ext cx="5946568" cy="1353142"/>
          </a:xfrm>
          <a:prstGeom prst="roundRect">
            <a:avLst/>
          </a:prstGeom>
          <a:solidFill>
            <a:schemeClr val="accent3">
              <a:lumMod val="75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2000" b="1" u="sng" dirty="0">
                <a:solidFill>
                  <a:schemeClr val="tx1"/>
                </a:solidFill>
                <a:effectLst>
                  <a:outerShdw blurRad="38100" dist="38100" dir="2700000" algn="tl">
                    <a:srgbClr val="000000">
                      <a:alpha val="43137"/>
                    </a:srgbClr>
                  </a:outerShdw>
                </a:effectLst>
              </a:rPr>
              <a:t>MULTILATERAL</a:t>
            </a:r>
          </a:p>
          <a:p>
            <a:pPr algn="ctr">
              <a:defRPr/>
            </a:pPr>
            <a:endParaRPr lang="it-IT" sz="1500" b="1" u="sng" dirty="0">
              <a:solidFill>
                <a:schemeClr val="tx1"/>
              </a:solidFill>
              <a:effectLst>
                <a:outerShdw blurRad="38100" dist="38100" dir="2700000" algn="tl">
                  <a:srgbClr val="000000">
                    <a:alpha val="43137"/>
                  </a:srgbClr>
                </a:outerShdw>
              </a:effectLst>
            </a:endParaRPr>
          </a:p>
          <a:p>
            <a:pPr marL="342900" indent="-342900" algn="just">
              <a:spcBef>
                <a:spcPts val="450"/>
              </a:spcBef>
              <a:buFont typeface="Arial" panose="020B0604020202020204" pitchFamily="34" charset="0"/>
              <a:buChar char="•"/>
              <a:defRPr/>
            </a:pPr>
            <a:r>
              <a:rPr lang="it-IT" altLang="it-IT" sz="1500" b="1" u="sng" dirty="0">
                <a:solidFill>
                  <a:schemeClr val="tx1"/>
                </a:solidFill>
                <a:effectLst>
                  <a:outerShdw blurRad="38100" dist="38100" dir="2700000" algn="tl">
                    <a:srgbClr val="000000">
                      <a:alpha val="43137"/>
                    </a:srgbClr>
                  </a:outerShdw>
                </a:effectLst>
              </a:rPr>
              <a:t>Convention OECD – </a:t>
            </a:r>
            <a:r>
              <a:rPr lang="it-IT" altLang="it-IT" sz="1500" b="1" u="sng" dirty="0" err="1">
                <a:solidFill>
                  <a:schemeClr val="tx1"/>
                </a:solidFill>
                <a:effectLst>
                  <a:outerShdw blurRad="38100" dist="38100" dir="2700000" algn="tl">
                    <a:srgbClr val="000000">
                      <a:alpha val="43137"/>
                    </a:srgbClr>
                  </a:outerShdw>
                </a:effectLst>
              </a:rPr>
              <a:t>Council</a:t>
            </a:r>
            <a:r>
              <a:rPr lang="it-IT" altLang="it-IT" sz="1500" b="1" u="sng" dirty="0">
                <a:solidFill>
                  <a:schemeClr val="tx1"/>
                </a:solidFill>
                <a:effectLst>
                  <a:outerShdw blurRad="38100" dist="38100" dir="2700000" algn="tl">
                    <a:srgbClr val="000000">
                      <a:alpha val="43137"/>
                    </a:srgbClr>
                  </a:outerShdw>
                </a:effectLst>
              </a:rPr>
              <a:t> of Europe</a:t>
            </a:r>
            <a:r>
              <a:rPr lang="it-IT" altLang="it-IT" sz="1500" b="1" dirty="0">
                <a:solidFill>
                  <a:schemeClr val="tx1"/>
                </a:solidFill>
                <a:effectLst>
                  <a:outerShdw blurRad="38100" dist="38100" dir="2700000" algn="tl">
                    <a:srgbClr val="000000">
                      <a:alpha val="43137"/>
                    </a:srgbClr>
                  </a:outerShdw>
                </a:effectLst>
              </a:rPr>
              <a:t> (MAAC) </a:t>
            </a:r>
            <a:r>
              <a:rPr lang="it-IT" altLang="it-IT" sz="1500" b="1" dirty="0" err="1">
                <a:solidFill>
                  <a:schemeClr val="tx1"/>
                </a:solidFill>
                <a:effectLst>
                  <a:outerShdw blurRad="38100" dist="38100" dir="2700000" algn="tl">
                    <a:srgbClr val="000000">
                      <a:alpha val="43137"/>
                    </a:srgbClr>
                  </a:outerShdw>
                </a:effectLst>
              </a:rPr>
              <a:t>signed</a:t>
            </a:r>
            <a:r>
              <a:rPr lang="it-IT" altLang="it-IT" sz="1500" b="1" dirty="0">
                <a:solidFill>
                  <a:schemeClr val="tx1"/>
                </a:solidFill>
                <a:effectLst>
                  <a:outerShdw blurRad="38100" dist="38100" dir="2700000" algn="tl">
                    <a:srgbClr val="000000">
                      <a:alpha val="43137"/>
                    </a:srgbClr>
                  </a:outerShdw>
                </a:effectLst>
              </a:rPr>
              <a:t> in Strasbourg in 1988</a:t>
            </a:r>
          </a:p>
        </p:txBody>
      </p:sp>
      <p:cxnSp>
        <p:nvCxnSpPr>
          <p:cNvPr id="10"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04230E32-3C80-4093-8DDD-77CC3ABA4D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30175716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arrotondato 10"/>
          <p:cNvSpPr/>
          <p:nvPr/>
        </p:nvSpPr>
        <p:spPr>
          <a:xfrm>
            <a:off x="1822731" y="2031690"/>
            <a:ext cx="2163194" cy="486054"/>
          </a:xfrm>
          <a:prstGeom prst="roundRect">
            <a:avLst/>
          </a:prstGeom>
          <a:solidFill>
            <a:schemeClr val="bg2">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b="1" dirty="0">
                <a:solidFill>
                  <a:srgbClr val="0070C0"/>
                </a:solidFill>
                <a:latin typeface="Arial" panose="020B0604020202020204" pitchFamily="34" charset="0"/>
                <a:cs typeface="Arial" panose="020B0604020202020204" pitchFamily="34" charset="0"/>
              </a:rPr>
              <a:t>ACTIVE COOPERATION</a:t>
            </a:r>
          </a:p>
        </p:txBody>
      </p:sp>
      <p:sp>
        <p:nvSpPr>
          <p:cNvPr id="12" name="Rettangolo arrotondato 11"/>
          <p:cNvSpPr/>
          <p:nvPr/>
        </p:nvSpPr>
        <p:spPr>
          <a:xfrm>
            <a:off x="5082654" y="2014010"/>
            <a:ext cx="2163194" cy="486054"/>
          </a:xfrm>
          <a:prstGeom prst="roundRect">
            <a:avLst/>
          </a:prstGeom>
          <a:solidFill>
            <a:schemeClr val="bg2">
              <a:lumMod val="20000"/>
              <a:lumOff val="80000"/>
            </a:schemeClr>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200" b="1" dirty="0">
                <a:solidFill>
                  <a:srgbClr val="FF0000"/>
                </a:solidFill>
                <a:latin typeface="Arial" panose="020B0604020202020204" pitchFamily="34" charset="0"/>
                <a:cs typeface="Arial" panose="020B0604020202020204" pitchFamily="34" charset="0"/>
              </a:rPr>
              <a:t>PASSIVE COOPERATION</a:t>
            </a:r>
          </a:p>
        </p:txBody>
      </p:sp>
      <p:sp>
        <p:nvSpPr>
          <p:cNvPr id="13" name="Rettangolo arrotondato 12"/>
          <p:cNvSpPr/>
          <p:nvPr/>
        </p:nvSpPr>
        <p:spPr>
          <a:xfrm>
            <a:off x="1718715" y="2627409"/>
            <a:ext cx="2371227" cy="1672534"/>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marL="3572" lvl="1" algn="ctr">
              <a:lnSpc>
                <a:spcPct val="115000"/>
              </a:lnSpc>
            </a:pPr>
            <a:r>
              <a:rPr lang="en-US" sz="1500" b="1" dirty="0">
                <a:solidFill>
                  <a:schemeClr val="bg1"/>
                </a:solidFill>
                <a:ea typeface="Calibri"/>
                <a:cs typeface="Times New Roman"/>
              </a:rPr>
              <a:t>NEED FOR COOPERATION ARISING FROM THE </a:t>
            </a:r>
            <a:r>
              <a:rPr lang="it-IT" sz="1500" b="1" dirty="0">
                <a:solidFill>
                  <a:srgbClr val="FFFF00"/>
                </a:solidFill>
                <a:ea typeface="Calibri"/>
                <a:cs typeface="Times New Roman"/>
              </a:rPr>
              <a:t>MY UNIT</a:t>
            </a:r>
            <a:endParaRPr lang="it-IT" sz="1200" b="1" dirty="0">
              <a:solidFill>
                <a:srgbClr val="FFFF00"/>
              </a:solidFill>
              <a:ea typeface="Calibri"/>
              <a:cs typeface="Times New Roman"/>
            </a:endParaRPr>
          </a:p>
        </p:txBody>
      </p:sp>
      <p:sp>
        <p:nvSpPr>
          <p:cNvPr id="16" name="Rettangolo arrotondato 15"/>
          <p:cNvSpPr/>
          <p:nvPr/>
        </p:nvSpPr>
        <p:spPr>
          <a:xfrm>
            <a:off x="4978638" y="2627409"/>
            <a:ext cx="2371227" cy="1672534"/>
          </a:xfrm>
          <a:prstGeom prst="roundRect">
            <a:avLst/>
          </a:prstGeom>
          <a:solidFill>
            <a:srgbClr val="FF5050"/>
          </a:solidFill>
        </p:spPr>
        <p:style>
          <a:lnRef idx="0">
            <a:schemeClr val="accent1"/>
          </a:lnRef>
          <a:fillRef idx="3">
            <a:schemeClr val="accent1"/>
          </a:fillRef>
          <a:effectRef idx="3">
            <a:schemeClr val="accent1"/>
          </a:effectRef>
          <a:fontRef idx="minor">
            <a:schemeClr val="lt1"/>
          </a:fontRef>
        </p:style>
        <p:txBody>
          <a:bodyPr rtlCol="0" anchor="ctr"/>
          <a:lstStyle/>
          <a:p>
            <a:pPr marL="3572" lvl="1" algn="ctr">
              <a:lnSpc>
                <a:spcPct val="115000"/>
              </a:lnSpc>
            </a:pPr>
            <a:r>
              <a:rPr lang="en-US" sz="1500" b="1" dirty="0">
                <a:solidFill>
                  <a:schemeClr val="bg1"/>
                </a:solidFill>
                <a:ea typeface="Calibri"/>
                <a:cs typeface="Times New Roman"/>
              </a:rPr>
              <a:t>NEED FOR COOPERATION ARISING FROM THE </a:t>
            </a:r>
            <a:r>
              <a:rPr lang="it-IT" sz="1500" b="1" dirty="0">
                <a:solidFill>
                  <a:srgbClr val="FFFF00"/>
                </a:solidFill>
                <a:ea typeface="Calibri"/>
                <a:cs typeface="Times New Roman"/>
              </a:rPr>
              <a:t>FOREIGN COUNTERPART AGENCY</a:t>
            </a:r>
            <a:endParaRPr lang="it-IT" sz="1200" b="1" dirty="0">
              <a:solidFill>
                <a:srgbClr val="FFFF00"/>
              </a:solidFill>
              <a:ea typeface="Calibri"/>
              <a:cs typeface="Times New Roman"/>
            </a:endParaRPr>
          </a:p>
        </p:txBody>
      </p:sp>
      <p:sp>
        <p:nvSpPr>
          <p:cNvPr id="10" name="Titolo 1">
            <a:extLst>
              <a:ext uri="{FF2B5EF4-FFF2-40B4-BE49-F238E27FC236}">
                <a16:creationId xmlns:a16="http://schemas.microsoft.com/office/drawing/2014/main" id="{4A360BD7-A299-4DC9-BB69-FB8630D51FE0}"/>
              </a:ext>
            </a:extLst>
          </p:cNvPr>
          <p:cNvSpPr txBox="1">
            <a:spLocks/>
          </p:cNvSpPr>
          <p:nvPr/>
        </p:nvSpPr>
        <p:spPr>
          <a:xfrm>
            <a:off x="1562619" y="209549"/>
            <a:ext cx="6357753" cy="424519"/>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it-IT" sz="1500" b="1" dirty="0">
                <a:solidFill>
                  <a:schemeClr val="accent1">
                    <a:lumMod val="75000"/>
                  </a:schemeClr>
                </a:solidFill>
                <a:effectLst>
                  <a:outerShdw blurRad="38100" dist="38100" dir="2700000" algn="tl">
                    <a:srgbClr val="000000">
                      <a:alpha val="43137"/>
                    </a:srgbClr>
                  </a:outerShdw>
                </a:effectLst>
              </a:rPr>
              <a:t>INTERNATIONAL COOPERATION ACTIVITIES IN FISCAL MATTERS</a:t>
            </a:r>
          </a:p>
        </p:txBody>
      </p:sp>
      <p:cxnSp>
        <p:nvCxnSpPr>
          <p:cNvPr id="17"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18" name="Immagine 17">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2" name="CasellaDiTesto 1"/>
          <p:cNvSpPr txBox="1"/>
          <p:nvPr/>
        </p:nvSpPr>
        <p:spPr>
          <a:xfrm>
            <a:off x="381000" y="971550"/>
            <a:ext cx="8610600" cy="646331"/>
          </a:xfrm>
          <a:prstGeom prst="rect">
            <a:avLst/>
          </a:prstGeom>
          <a:noFill/>
        </p:spPr>
        <p:txBody>
          <a:bodyPr wrap="square" rtlCol="0">
            <a:spAutoFit/>
          </a:bodyPr>
          <a:lstStyle/>
          <a:p>
            <a:pPr algn="ctr"/>
            <a:r>
              <a:rPr lang="it-IT" b="1" dirty="0"/>
              <a:t> </a:t>
            </a:r>
          </a:p>
          <a:p>
            <a:pPr algn="ctr"/>
            <a:r>
              <a:rPr lang="it-IT" b="1" dirty="0"/>
              <a:t>MANDATORY RESPONSE WITHIN A DEADLINE (90 DAYS)</a:t>
            </a:r>
          </a:p>
        </p:txBody>
      </p:sp>
    </p:spTree>
    <p:extLst>
      <p:ext uri="{BB962C8B-B14F-4D97-AF65-F5344CB8AC3E}">
        <p14:creationId xmlns:p14="http://schemas.microsoft.com/office/powerpoint/2010/main" val="34442878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7" name="Title 1"/>
          <p:cNvSpPr txBox="1">
            <a:spLocks/>
          </p:cNvSpPr>
          <p:nvPr/>
        </p:nvSpPr>
        <p:spPr>
          <a:xfrm>
            <a:off x="2150142" y="18450"/>
            <a:ext cx="6384258" cy="842896"/>
          </a:xfrm>
          <a:prstGeom prst="rect">
            <a:avLst/>
          </a:prstGeom>
        </p:spPr>
        <p:txBody>
          <a:bodyPr vert="horz" lIns="91440" tIns="45720" rIns="91440" bIns="45720" rtlCol="0" anchor="ctr">
            <a:normAutofit fontScale="77500" lnSpcReduction="20000"/>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Am</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I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aware</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of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what</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international</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cooperation</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can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bring</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to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my</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 </a:t>
            </a:r>
            <a:r>
              <a:rPr kumimoji="0" lang="it-IT" sz="28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investigations</a:t>
            </a:r>
            <a:r>
              <a:rPr kumimoji="0" lang="it-IT" sz="28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j-ea"/>
                <a:cs typeface="+mj-cs"/>
              </a:rPr>
              <a:t>?</a:t>
            </a:r>
          </a:p>
        </p:txBody>
      </p:sp>
      <p:sp>
        <p:nvSpPr>
          <p:cNvPr id="3" name="CasellaDiTesto 2"/>
          <p:cNvSpPr txBox="1"/>
          <p:nvPr/>
        </p:nvSpPr>
        <p:spPr>
          <a:xfrm>
            <a:off x="228600" y="947139"/>
            <a:ext cx="8839200" cy="4062651"/>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just">
              <a:defRPr/>
            </a:pPr>
            <a:r>
              <a:rPr lang="en-US" b="1" dirty="0">
                <a:solidFill>
                  <a:srgbClr val="052F61">
                    <a:lumMod val="75000"/>
                  </a:srgbClr>
                </a:solidFill>
                <a:effectLst>
                  <a:outerShdw blurRad="38100" dist="38100" dir="2700000" algn="tl">
                    <a:srgbClr val="000000">
                      <a:alpha val="43137"/>
                    </a:srgbClr>
                  </a:outerShdw>
                </a:effectLst>
              </a:rPr>
              <a:t>NON-COMPLIANCE WITH INTERNATIONAL STANDARDS AND TERMS OF REFERENCE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rPr>
              <a:t>INADEQUATE DOMESTIC LEGAL AND REGULATORY FRAMEWORK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1" dirty="0">
              <a:solidFill>
                <a:srgbClr val="052F61">
                  <a:lumMod val="75000"/>
                </a:srgbClr>
              </a:solidFill>
              <a:effectLst>
                <a:outerShdw blurRad="38100" dist="38100" dir="2700000" algn="tl">
                  <a:srgbClr val="000000">
                    <a:alpha val="43137"/>
                  </a:srgbClr>
                </a:outerShdw>
              </a:effectLst>
              <a:latin typeface="Century Gothic" panose="020B0502020202020204"/>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b="1" dirty="0">
              <a:solidFill>
                <a:srgbClr val="052F61">
                  <a:lumMod val="75000"/>
                </a:srgbClr>
              </a:solidFill>
              <a:effectLst>
                <a:outerShdw blurRad="38100" dist="38100" dir="2700000" algn="tl">
                  <a:srgbClr val="000000">
                    <a:alpha val="43137"/>
                  </a:srgbClr>
                </a:outerShdw>
              </a:effectLst>
              <a:latin typeface="Century Gothic" panose="020B0502020202020204"/>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rPr>
              <a:t>LACK OF KNOWLEDGE OF THE EXISTENCE OR FUNCTIONING OF THE </a:t>
            </a:r>
            <a:r>
              <a:rPr lang="en-US" b="1" dirty="0">
                <a:solidFill>
                  <a:srgbClr val="052F61">
                    <a:lumMod val="75000"/>
                  </a:srgbClr>
                </a:solidFill>
                <a:effectLst>
                  <a:outerShdw blurRad="38100" dist="38100" dir="2700000" algn="tl">
                    <a:srgbClr val="000000">
                      <a:alpha val="43137"/>
                    </a:srgbClr>
                  </a:outerShdw>
                </a:effectLst>
                <a:latin typeface="Century Gothic" panose="020B0502020202020204"/>
              </a:rPr>
              <a:t>INTERNATIONAL </a:t>
            </a:r>
            <a:r>
              <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rPr>
              <a:t>COOPERATION CHANNELS</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rPr>
              <a:t>POOR TRAINING AT BASIC COURSES AND NO SPECIFIC GUIDANCE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dirty="0">
              <a:ln>
                <a:noFill/>
              </a:ln>
              <a:solidFill>
                <a:srgbClr val="052F61">
                  <a:lumMod val="75000"/>
                </a:srgbClr>
              </a:solidFill>
              <a:effectLst>
                <a:outerShdw blurRad="38100" dist="38100" dir="2700000" algn="tl">
                  <a:srgbClr val="000000">
                    <a:alpha val="43137"/>
                  </a:srgbClr>
                </a:outerShdw>
              </a:effectLst>
              <a:uLnTx/>
              <a:uFillTx/>
              <a:latin typeface="Century Gothic" panose="020B0502020202020204"/>
              <a:ea typeface="+mn-ea"/>
              <a:cs typeface="+mn-cs"/>
            </a:endParaRPr>
          </a:p>
        </p:txBody>
      </p:sp>
      <p:pic>
        <p:nvPicPr>
          <p:cNvPr id="4" name="Immagine 3"/>
          <p:cNvPicPr>
            <a:picLocks noChangeAspect="1"/>
          </p:cNvPicPr>
          <p:nvPr/>
        </p:nvPicPr>
        <p:blipFill>
          <a:blip r:embed="rId4"/>
          <a:stretch>
            <a:fillRect/>
          </a:stretch>
        </p:blipFill>
        <p:spPr>
          <a:xfrm>
            <a:off x="2971800" y="2190750"/>
            <a:ext cx="2857500" cy="1266825"/>
          </a:xfrm>
          <a:prstGeom prst="rect">
            <a:avLst/>
          </a:prstGeom>
        </p:spPr>
      </p:pic>
    </p:spTree>
    <p:extLst>
      <p:ext uri="{BB962C8B-B14F-4D97-AF65-F5344CB8AC3E}">
        <p14:creationId xmlns:p14="http://schemas.microsoft.com/office/powerpoint/2010/main" val="266747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animEffect transition="in" filter="fade">
                                      <p:cBhvr>
                                        <p:cTn id="27" dur="500"/>
                                        <p:tgtEl>
                                          <p:spTgt spid="3">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fade">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457200" y="971550"/>
            <a:ext cx="7010400" cy="2667000"/>
          </a:xfrm>
          <a:prstGeom prst="roundRect">
            <a:avLst/>
          </a:prstGeom>
          <a:solidFill>
            <a:srgbClr val="C00000"/>
          </a:solidFill>
        </p:spPr>
        <p:style>
          <a:lnRef idx="1">
            <a:schemeClr val="accent2"/>
          </a:lnRef>
          <a:fillRef idx="3">
            <a:schemeClr val="accent2"/>
          </a:fillRef>
          <a:effectRef idx="2">
            <a:schemeClr val="accent2"/>
          </a:effectRef>
          <a:fontRef idx="minor">
            <a:schemeClr val="lt1"/>
          </a:fontRef>
        </p:style>
        <p:txBody>
          <a:bodyPr rtlCol="0" anchor="ctr"/>
          <a:lstStyle/>
          <a:p>
            <a:pPr algn="just" fontAlgn="t"/>
            <a:r>
              <a:rPr lang="en-US" sz="2000" b="1" dirty="0">
                <a:latin typeface="Open Sans"/>
              </a:rPr>
              <a:t>This treaty allows the Parties to develop an extensive administrative cooperation covering all compulsory taxes, with the exception of customs duty. The types of assistance are varied, EOIR, simultaneous tax examinations and participation in tax examinations carried out abroad, the recovery of taxes and notification of documents.</a:t>
            </a:r>
            <a:endParaRPr lang="en-US" sz="1200" b="1" dirty="0"/>
          </a:p>
        </p:txBody>
      </p:sp>
      <p:sp>
        <p:nvSpPr>
          <p:cNvPr id="9" name="Rettangolo arrotondato 8"/>
          <p:cNvSpPr/>
          <p:nvPr/>
        </p:nvSpPr>
        <p:spPr>
          <a:xfrm>
            <a:off x="2578866" y="3866696"/>
            <a:ext cx="6184133" cy="1015353"/>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3572" lvl="1" algn="ctr">
              <a:lnSpc>
                <a:spcPct val="115000"/>
              </a:lnSpc>
            </a:pPr>
            <a:r>
              <a:rPr lang="it-IT" sz="1400" dirty="0"/>
              <a:t>Total </a:t>
            </a:r>
            <a:r>
              <a:rPr lang="it-IT" sz="1400" dirty="0" err="1"/>
              <a:t>number</a:t>
            </a:r>
            <a:r>
              <a:rPr lang="it-IT" sz="1400" dirty="0"/>
              <a:t> of </a:t>
            </a:r>
            <a:r>
              <a:rPr lang="it-IT" sz="1400" dirty="0" err="1"/>
              <a:t>ratifications</a:t>
            </a:r>
            <a:r>
              <a:rPr lang="it-IT" sz="1400" dirty="0"/>
              <a:t> </a:t>
            </a:r>
            <a:r>
              <a:rPr lang="it-IT" sz="1400" dirty="0" err="1"/>
              <a:t>around</a:t>
            </a:r>
            <a:r>
              <a:rPr lang="it-IT" sz="1400" dirty="0"/>
              <a:t> </a:t>
            </a:r>
            <a:r>
              <a:rPr lang="it-IT" sz="1400" b="1" dirty="0"/>
              <a:t>140 </a:t>
            </a:r>
            <a:r>
              <a:rPr lang="it-IT" sz="1400" b="1" dirty="0" err="1"/>
              <a:t>Countries</a:t>
            </a:r>
            <a:endParaRPr lang="it-IT" sz="1400" b="1" dirty="0"/>
          </a:p>
          <a:p>
            <a:pPr marL="3572" lvl="1" algn="ctr">
              <a:lnSpc>
                <a:spcPct val="115000"/>
              </a:lnSpc>
            </a:pPr>
            <a:endParaRPr lang="en-US" sz="1350" b="1" i="1" dirty="0">
              <a:solidFill>
                <a:schemeClr val="tx2">
                  <a:lumMod val="75000"/>
                </a:schemeClr>
              </a:solidFill>
              <a:ea typeface="Calibri"/>
              <a:cs typeface="Times New Roman"/>
              <a:hlinkClick r:id="rId3"/>
            </a:endParaRPr>
          </a:p>
          <a:p>
            <a:pPr marL="3572" lvl="1" algn="ctr">
              <a:lnSpc>
                <a:spcPct val="115000"/>
              </a:lnSpc>
            </a:pPr>
            <a:r>
              <a:rPr lang="en-US" sz="1350" b="1" i="1" dirty="0">
                <a:solidFill>
                  <a:schemeClr val="tx2">
                    <a:lumMod val="75000"/>
                  </a:schemeClr>
                </a:solidFill>
                <a:ea typeface="Calibri"/>
                <a:cs typeface="Times New Roman"/>
                <a:hlinkClick r:id="rId3"/>
              </a:rPr>
              <a:t>https://www.coe.int/en/web/conventions/full-list?module=treaty-detail&amp;treatynum=127</a:t>
            </a:r>
            <a:r>
              <a:rPr lang="en-US" sz="1350" b="1" i="1" dirty="0">
                <a:solidFill>
                  <a:schemeClr val="tx2">
                    <a:lumMod val="75000"/>
                  </a:schemeClr>
                </a:solidFill>
                <a:ea typeface="Calibri"/>
                <a:cs typeface="Times New Roman"/>
              </a:rPr>
              <a:t> </a:t>
            </a:r>
            <a:endParaRPr lang="it-IT" sz="1350" b="1" dirty="0">
              <a:solidFill>
                <a:srgbClr val="00B0F0"/>
              </a:solidFill>
              <a:ea typeface="Calibri"/>
              <a:cs typeface="Times New Roman"/>
            </a:endParaRPr>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381000" y="-167264"/>
            <a:ext cx="8305799"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br>
              <a:rPr lang="en-US" sz="1800" b="1" dirty="0">
                <a:solidFill>
                  <a:schemeClr val="accent1">
                    <a:lumMod val="75000"/>
                  </a:schemeClr>
                </a:solidFill>
                <a:effectLst>
                  <a:outerShdw blurRad="38100" dist="38100" dir="2700000" algn="tl">
                    <a:srgbClr val="000000">
                      <a:alpha val="43137"/>
                    </a:srgbClr>
                  </a:outerShdw>
                </a:effectLst>
              </a:rPr>
            </a:br>
            <a:r>
              <a:rPr lang="en-US" sz="1800" b="1" dirty="0">
                <a:solidFill>
                  <a:schemeClr val="accent1">
                    <a:lumMod val="75000"/>
                  </a:schemeClr>
                </a:solidFill>
                <a:effectLst>
                  <a:outerShdw blurRad="38100" dist="38100" dir="2700000" algn="tl">
                    <a:srgbClr val="000000">
                      <a:alpha val="43137"/>
                    </a:srgbClr>
                  </a:outerShdw>
                </a:effectLst>
              </a:rPr>
              <a:t>OECD-Council of Europe Convention on Mutual Administrative Assistance in Tax Matters - MAAC </a:t>
            </a:r>
            <a:r>
              <a:rPr lang="en-US" sz="1400" b="1" dirty="0">
                <a:solidFill>
                  <a:schemeClr val="accent1">
                    <a:lumMod val="75000"/>
                  </a:schemeClr>
                </a:solidFill>
                <a:effectLst>
                  <a:outerShdw blurRad="38100" dist="38100" dir="2700000" algn="tl">
                    <a:srgbClr val="000000">
                      <a:alpha val="43137"/>
                    </a:srgbClr>
                  </a:outerShdw>
                </a:effectLst>
              </a:rPr>
              <a:t>(signed in Strasbourg 1988, amended on 2010)</a:t>
            </a:r>
            <a:endParaRPr lang="en-US" sz="1800" b="1" dirty="0">
              <a:solidFill>
                <a:schemeClr val="accent1">
                  <a:lumMod val="75000"/>
                </a:schemeClr>
              </a:solidFill>
              <a:effectLst>
                <a:outerShdw blurRad="38100" dist="38100" dir="2700000" algn="tl">
                  <a:srgbClr val="000000">
                    <a:alpha val="43137"/>
                  </a:srgbClr>
                </a:outerShdw>
              </a:effectLst>
            </a:endParaRPr>
          </a:p>
        </p:txBody>
      </p:sp>
      <p:pic>
        <p:nvPicPr>
          <p:cNvPr id="6" name="Immagine 5"/>
          <p:cNvPicPr>
            <a:picLocks noChangeAspect="1"/>
          </p:cNvPicPr>
          <p:nvPr/>
        </p:nvPicPr>
        <p:blipFill>
          <a:blip r:embed="rId4"/>
          <a:stretch>
            <a:fillRect/>
          </a:stretch>
        </p:blipFill>
        <p:spPr>
          <a:xfrm>
            <a:off x="7708133" y="2319369"/>
            <a:ext cx="1295400" cy="1089314"/>
          </a:xfrm>
          <a:prstGeom prst="rect">
            <a:avLst/>
          </a:prstGeom>
        </p:spPr>
      </p:pic>
      <p:pic>
        <p:nvPicPr>
          <p:cNvPr id="7" name="Immagine 6"/>
          <p:cNvPicPr>
            <a:picLocks noChangeAspect="1"/>
          </p:cNvPicPr>
          <p:nvPr/>
        </p:nvPicPr>
        <p:blipFill>
          <a:blip r:embed="rId5"/>
          <a:stretch>
            <a:fillRect/>
          </a:stretch>
        </p:blipFill>
        <p:spPr>
          <a:xfrm>
            <a:off x="7746233" y="1103376"/>
            <a:ext cx="1219200" cy="975360"/>
          </a:xfrm>
          <a:prstGeom prst="rect">
            <a:avLst/>
          </a:prstGeom>
        </p:spPr>
      </p:pic>
      <p:pic>
        <p:nvPicPr>
          <p:cNvPr id="8" name="Immagine 7"/>
          <p:cNvPicPr>
            <a:picLocks noChangeAspect="1"/>
          </p:cNvPicPr>
          <p:nvPr/>
        </p:nvPicPr>
        <p:blipFill>
          <a:blip r:embed="rId6"/>
          <a:stretch>
            <a:fillRect/>
          </a:stretch>
        </p:blipFill>
        <p:spPr>
          <a:xfrm>
            <a:off x="152400" y="4105883"/>
            <a:ext cx="1814513" cy="748682"/>
          </a:xfrm>
          <a:prstGeom prst="rect">
            <a:avLst/>
          </a:prstGeom>
        </p:spPr>
      </p:pic>
      <p:cxnSp>
        <p:nvCxnSpPr>
          <p:cNvPr id="10"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11" name="Immagine 10">
            <a:extLst>
              <a:ext uri="{FF2B5EF4-FFF2-40B4-BE49-F238E27FC236}">
                <a16:creationId xmlns:a16="http://schemas.microsoft.com/office/drawing/2014/main" id="{04230E32-3C80-4093-8DDD-77CC3ABA4D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158182288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0" y="1200150"/>
            <a:ext cx="9144000" cy="3886202"/>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r>
              <a:rPr lang="it-IT" sz="1600" dirty="0" err="1"/>
              <a:t>Every</a:t>
            </a:r>
            <a:r>
              <a:rPr lang="it-IT" sz="1600" dirty="0"/>
              <a:t> information </a:t>
            </a:r>
            <a:r>
              <a:rPr lang="it-IT" sz="1600" dirty="0" err="1"/>
              <a:t>which</a:t>
            </a:r>
            <a:r>
              <a:rPr lang="it-IT" sz="1600" dirty="0"/>
              <a:t> </a:t>
            </a:r>
            <a:r>
              <a:rPr lang="it-IT" sz="1600" dirty="0" err="1"/>
              <a:t>may</a:t>
            </a:r>
            <a:r>
              <a:rPr lang="it-IT" sz="1600" dirty="0"/>
              <a:t> be </a:t>
            </a:r>
            <a:r>
              <a:rPr lang="it-IT" sz="1600" dirty="0" err="1"/>
              <a:t>linked</a:t>
            </a:r>
            <a:r>
              <a:rPr lang="it-IT" sz="1600" dirty="0"/>
              <a:t> to </a:t>
            </a:r>
            <a:r>
              <a:rPr lang="it-IT" sz="1600" dirty="0" err="1"/>
              <a:t>tax</a:t>
            </a:r>
            <a:r>
              <a:rPr lang="it-IT" sz="1600" dirty="0"/>
              <a:t> </a:t>
            </a:r>
            <a:r>
              <a:rPr lang="it-IT" sz="1600" dirty="0" err="1"/>
              <a:t>evasion</a:t>
            </a:r>
            <a:r>
              <a:rPr lang="it-IT" sz="1600" dirty="0"/>
              <a:t>/</a:t>
            </a:r>
            <a:r>
              <a:rPr lang="it-IT" sz="1600" dirty="0" err="1"/>
              <a:t>avoidance</a:t>
            </a:r>
            <a:r>
              <a:rPr lang="it-IT" sz="1600" dirty="0"/>
              <a:t> and </a:t>
            </a:r>
            <a:r>
              <a:rPr lang="it-IT" sz="1600" dirty="0" err="1"/>
              <a:t>other</a:t>
            </a:r>
            <a:r>
              <a:rPr lang="it-IT" sz="1600" dirty="0"/>
              <a:t> </a:t>
            </a:r>
            <a:r>
              <a:rPr lang="it-IT" sz="1600" dirty="0" err="1"/>
              <a:t>tax</a:t>
            </a:r>
            <a:r>
              <a:rPr lang="it-IT" sz="1600" dirty="0"/>
              <a:t> </a:t>
            </a:r>
            <a:r>
              <a:rPr lang="it-IT" sz="1600" dirty="0" err="1"/>
              <a:t>crimes</a:t>
            </a:r>
            <a:r>
              <a:rPr lang="it-IT" sz="1600" dirty="0"/>
              <a:t>.</a:t>
            </a:r>
          </a:p>
          <a:p>
            <a:endParaRPr lang="it-IT" dirty="0"/>
          </a:p>
          <a:p>
            <a:r>
              <a:rPr lang="it-IT" b="1" dirty="0"/>
              <a:t>Information on the </a:t>
            </a:r>
            <a:r>
              <a:rPr lang="it-IT" b="1" dirty="0" err="1"/>
              <a:t>identity</a:t>
            </a:r>
            <a:r>
              <a:rPr lang="it-IT" b="1" dirty="0"/>
              <a:t> and </a:t>
            </a:r>
            <a:r>
              <a:rPr lang="it-IT" b="1" dirty="0" err="1"/>
              <a:t>legal</a:t>
            </a:r>
            <a:r>
              <a:rPr lang="it-IT" b="1" dirty="0"/>
              <a:t> and </a:t>
            </a:r>
            <a:r>
              <a:rPr lang="it-IT" b="1" dirty="0" err="1"/>
              <a:t>beneficial</a:t>
            </a:r>
            <a:r>
              <a:rPr lang="it-IT" b="1" dirty="0"/>
              <a:t> </a:t>
            </a:r>
            <a:r>
              <a:rPr lang="it-IT" b="1" dirty="0" err="1"/>
              <a:t>ownership</a:t>
            </a:r>
            <a:r>
              <a:rPr lang="it-IT" b="1" dirty="0"/>
              <a:t> on </a:t>
            </a:r>
            <a:r>
              <a:rPr lang="it-IT" b="1" dirty="0" err="1"/>
              <a:t>all</a:t>
            </a:r>
            <a:r>
              <a:rPr lang="it-IT" b="1" dirty="0"/>
              <a:t> </a:t>
            </a:r>
            <a:r>
              <a:rPr lang="it-IT" b="1" dirty="0" err="1"/>
              <a:t>forms</a:t>
            </a:r>
            <a:r>
              <a:rPr lang="it-IT" b="1" dirty="0"/>
              <a:t> of </a:t>
            </a:r>
            <a:r>
              <a:rPr lang="it-IT" b="1" dirty="0" err="1"/>
              <a:t>domestic</a:t>
            </a:r>
            <a:r>
              <a:rPr lang="it-IT" b="1" dirty="0"/>
              <a:t> or </a:t>
            </a:r>
            <a:r>
              <a:rPr lang="it-IT" b="1" dirty="0" err="1"/>
              <a:t>foreign</a:t>
            </a:r>
            <a:r>
              <a:rPr lang="it-IT" b="1" dirty="0"/>
              <a:t> </a:t>
            </a:r>
            <a:r>
              <a:rPr lang="it-IT" b="1" dirty="0" err="1"/>
              <a:t>legal</a:t>
            </a:r>
            <a:r>
              <a:rPr lang="it-IT" b="1" dirty="0"/>
              <a:t> </a:t>
            </a:r>
            <a:r>
              <a:rPr lang="it-IT" b="1" dirty="0" err="1"/>
              <a:t>entities</a:t>
            </a:r>
            <a:r>
              <a:rPr lang="it-IT" dirty="0"/>
              <a:t>(e.g. companies, </a:t>
            </a:r>
            <a:r>
              <a:rPr lang="it-IT" dirty="0" err="1"/>
              <a:t>partnerships</a:t>
            </a:r>
            <a:r>
              <a:rPr lang="it-IT" dirty="0"/>
              <a:t>, </a:t>
            </a:r>
            <a:r>
              <a:rPr lang="it-IT" dirty="0" err="1"/>
              <a:t>foundations</a:t>
            </a:r>
            <a:r>
              <a:rPr lang="it-IT" dirty="0"/>
              <a:t>) and </a:t>
            </a:r>
            <a:r>
              <a:rPr lang="it-IT" dirty="0" err="1"/>
              <a:t>arrangements</a:t>
            </a:r>
            <a:r>
              <a:rPr lang="it-IT" dirty="0"/>
              <a:t>(</a:t>
            </a:r>
            <a:r>
              <a:rPr lang="it-IT" dirty="0" err="1"/>
              <a:t>e.g.trusts</a:t>
            </a:r>
            <a:r>
              <a:rPr lang="it-IT" dirty="0"/>
              <a:t>, </a:t>
            </a:r>
            <a:r>
              <a:rPr lang="it-IT" i="1" dirty="0" err="1"/>
              <a:t>fideicomisos</a:t>
            </a:r>
            <a:r>
              <a:rPr lang="it-IT" dirty="0"/>
              <a:t>, </a:t>
            </a:r>
            <a:r>
              <a:rPr lang="it-IT" i="1" dirty="0" err="1"/>
              <a:t>fiducies</a:t>
            </a:r>
            <a:r>
              <a:rPr lang="it-IT" dirty="0"/>
              <a:t>).</a:t>
            </a:r>
          </a:p>
          <a:p>
            <a:endParaRPr lang="it-IT" dirty="0"/>
          </a:p>
          <a:p>
            <a:r>
              <a:rPr lang="it-IT" b="1" dirty="0"/>
              <a:t>Accounting information </a:t>
            </a:r>
            <a:r>
              <a:rPr lang="it-IT" b="1" dirty="0" err="1"/>
              <a:t>including</a:t>
            </a:r>
            <a:r>
              <a:rPr lang="it-IT" b="1" dirty="0"/>
              <a:t> </a:t>
            </a:r>
            <a:r>
              <a:rPr lang="it-IT" b="1" dirty="0" err="1"/>
              <a:t>accounting</a:t>
            </a:r>
            <a:r>
              <a:rPr lang="it-IT" b="1" dirty="0"/>
              <a:t> </a:t>
            </a:r>
            <a:r>
              <a:rPr lang="it-IT" b="1" dirty="0" err="1"/>
              <a:t>records</a:t>
            </a:r>
            <a:r>
              <a:rPr lang="it-IT" b="1" dirty="0"/>
              <a:t>, </a:t>
            </a:r>
            <a:r>
              <a:rPr lang="it-IT" b="1" dirty="0" err="1"/>
              <a:t>financial</a:t>
            </a:r>
            <a:r>
              <a:rPr lang="it-IT" b="1" dirty="0"/>
              <a:t> </a:t>
            </a:r>
            <a:r>
              <a:rPr lang="it-IT" b="1" dirty="0" err="1"/>
              <a:t>accounting</a:t>
            </a:r>
            <a:r>
              <a:rPr lang="it-IT" b="1" dirty="0"/>
              <a:t> </a:t>
            </a:r>
            <a:r>
              <a:rPr lang="it-IT" b="1" dirty="0" err="1"/>
              <a:t>statements</a:t>
            </a:r>
            <a:r>
              <a:rPr lang="it-IT" b="1" dirty="0"/>
              <a:t>, </a:t>
            </a:r>
            <a:r>
              <a:rPr lang="it-IT" b="1" dirty="0" err="1"/>
              <a:t>underlying</a:t>
            </a:r>
            <a:r>
              <a:rPr lang="it-IT" b="1" dirty="0"/>
              <a:t> </a:t>
            </a:r>
            <a:r>
              <a:rPr lang="it-IT" b="1" dirty="0" err="1"/>
              <a:t>supporting</a:t>
            </a:r>
            <a:r>
              <a:rPr lang="it-IT" b="1" dirty="0"/>
              <a:t> </a:t>
            </a:r>
            <a:r>
              <a:rPr lang="it-IT" b="1" dirty="0" err="1"/>
              <a:t>documentation</a:t>
            </a:r>
            <a:r>
              <a:rPr lang="it-IT" b="1" dirty="0"/>
              <a:t> </a:t>
            </a:r>
            <a:r>
              <a:rPr lang="it-IT" dirty="0"/>
              <a:t>(</a:t>
            </a:r>
            <a:r>
              <a:rPr lang="it-IT" dirty="0" err="1"/>
              <a:t>e.g.invoices</a:t>
            </a:r>
            <a:r>
              <a:rPr lang="it-IT" dirty="0"/>
              <a:t>, </a:t>
            </a:r>
            <a:r>
              <a:rPr lang="it-IT" dirty="0" err="1"/>
              <a:t>contracts</a:t>
            </a:r>
            <a:r>
              <a:rPr lang="it-IT" dirty="0"/>
              <a:t>, </a:t>
            </a:r>
            <a:r>
              <a:rPr lang="it-IT" dirty="0" err="1"/>
              <a:t>receipts</a:t>
            </a:r>
            <a:r>
              <a:rPr lang="it-IT" dirty="0"/>
              <a:t>), </a:t>
            </a:r>
            <a:r>
              <a:rPr lang="it-IT" dirty="0" err="1"/>
              <a:t>deeds</a:t>
            </a:r>
            <a:r>
              <a:rPr lang="it-IT" dirty="0"/>
              <a:t>, </a:t>
            </a:r>
            <a:r>
              <a:rPr lang="it-IT" dirty="0" err="1"/>
              <a:t>asset</a:t>
            </a:r>
            <a:r>
              <a:rPr lang="it-IT" dirty="0"/>
              <a:t> </a:t>
            </a:r>
            <a:r>
              <a:rPr lang="it-IT" dirty="0" err="1"/>
              <a:t>documents</a:t>
            </a:r>
            <a:r>
              <a:rPr lang="it-IT" dirty="0"/>
              <a:t> and </a:t>
            </a:r>
            <a:r>
              <a:rPr lang="it-IT" dirty="0" err="1"/>
              <a:t>correspondence</a:t>
            </a:r>
            <a:r>
              <a:rPr lang="it-IT" dirty="0"/>
              <a:t>).</a:t>
            </a:r>
          </a:p>
          <a:p>
            <a:endParaRPr lang="it-IT" dirty="0"/>
          </a:p>
          <a:p>
            <a:r>
              <a:rPr lang="it-IT" b="1" dirty="0"/>
              <a:t>Banking information: </a:t>
            </a:r>
            <a:r>
              <a:rPr lang="it-IT" dirty="0"/>
              <a:t>account, </a:t>
            </a:r>
            <a:r>
              <a:rPr lang="it-IT" dirty="0" err="1"/>
              <a:t>identity</a:t>
            </a:r>
            <a:r>
              <a:rPr lang="it-IT" dirty="0"/>
              <a:t>, </a:t>
            </a:r>
            <a:r>
              <a:rPr lang="it-IT" dirty="0" err="1"/>
              <a:t>legal</a:t>
            </a:r>
            <a:r>
              <a:rPr lang="it-IT" dirty="0"/>
              <a:t> </a:t>
            </a:r>
            <a:r>
              <a:rPr lang="it-IT" dirty="0" err="1"/>
              <a:t>structure</a:t>
            </a:r>
            <a:r>
              <a:rPr lang="it-IT" dirty="0"/>
              <a:t> and </a:t>
            </a:r>
            <a:r>
              <a:rPr lang="it-IT" dirty="0" err="1"/>
              <a:t>beneficial</a:t>
            </a:r>
            <a:r>
              <a:rPr lang="it-IT" dirty="0"/>
              <a:t> </a:t>
            </a:r>
            <a:r>
              <a:rPr lang="it-IT" dirty="0" err="1"/>
              <a:t>owner</a:t>
            </a:r>
            <a:r>
              <a:rPr lang="it-IT" dirty="0"/>
              <a:t> of the account </a:t>
            </a:r>
            <a:r>
              <a:rPr lang="it-IT" dirty="0" err="1"/>
              <a:t>holder</a:t>
            </a:r>
            <a:r>
              <a:rPr lang="it-IT" dirty="0"/>
              <a:t>. </a:t>
            </a:r>
          </a:p>
          <a:p>
            <a:endParaRPr lang="it-IT" dirty="0"/>
          </a:p>
          <a:p>
            <a:r>
              <a:rPr lang="it-IT" b="1" dirty="0"/>
              <a:t>Information on </a:t>
            </a:r>
            <a:r>
              <a:rPr lang="it-IT" b="1" dirty="0" err="1"/>
              <a:t>assets</a:t>
            </a:r>
            <a:r>
              <a:rPr lang="it-IT" b="1" dirty="0"/>
              <a:t> </a:t>
            </a:r>
            <a:r>
              <a:rPr lang="it-IT" b="1" dirty="0" err="1"/>
              <a:t>held</a:t>
            </a:r>
            <a:r>
              <a:rPr lang="it-IT" b="1" dirty="0"/>
              <a:t> by </a:t>
            </a:r>
            <a:r>
              <a:rPr lang="it-IT" b="1" dirty="0" err="1"/>
              <a:t>individuals</a:t>
            </a:r>
            <a:r>
              <a:rPr lang="it-IT" b="1" dirty="0"/>
              <a:t>, </a:t>
            </a:r>
            <a:r>
              <a:rPr lang="it-IT" b="1" dirty="0" err="1"/>
              <a:t>directly</a:t>
            </a:r>
            <a:r>
              <a:rPr lang="it-IT" b="1" dirty="0"/>
              <a:t> or </a:t>
            </a:r>
            <a:r>
              <a:rPr lang="it-IT" b="1" dirty="0" err="1"/>
              <a:t>indirectly</a:t>
            </a:r>
            <a:r>
              <a:rPr lang="it-IT" dirty="0"/>
              <a:t>, </a:t>
            </a:r>
            <a:r>
              <a:rPr lang="it-IT" dirty="0" err="1"/>
              <a:t>such</a:t>
            </a:r>
            <a:r>
              <a:rPr lang="it-IT" dirty="0"/>
              <a:t> </a:t>
            </a:r>
            <a:r>
              <a:rPr lang="it-IT" dirty="0" err="1"/>
              <a:t>as</a:t>
            </a:r>
            <a:r>
              <a:rPr lang="it-IT" dirty="0"/>
              <a:t> </a:t>
            </a:r>
            <a:r>
              <a:rPr lang="it-IT" dirty="0" err="1"/>
              <a:t>immovable</a:t>
            </a:r>
            <a:r>
              <a:rPr lang="it-IT" dirty="0"/>
              <a:t> </a:t>
            </a:r>
            <a:r>
              <a:rPr lang="it-IT" dirty="0" err="1"/>
              <a:t>property</a:t>
            </a:r>
            <a:r>
              <a:rPr lang="it-IT" dirty="0"/>
              <a:t> or </a:t>
            </a:r>
            <a:r>
              <a:rPr lang="it-IT" dirty="0" err="1"/>
              <a:t>financial</a:t>
            </a:r>
            <a:r>
              <a:rPr lang="it-IT" dirty="0"/>
              <a:t> </a:t>
            </a:r>
            <a:r>
              <a:rPr lang="it-IT" dirty="0" err="1"/>
              <a:t>assets</a:t>
            </a:r>
            <a:r>
              <a:rPr lang="it-IT" dirty="0"/>
              <a:t>.</a:t>
            </a:r>
          </a:p>
          <a:p>
            <a:pPr algn="just" fontAlgn="t"/>
            <a:endParaRPr lang="en-US" b="1" dirty="0">
              <a:latin typeface="Open Sans"/>
            </a:endParaRPr>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419100" y="207284"/>
            <a:ext cx="8305799" cy="494991"/>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en-US" sz="1800" b="1" dirty="0">
                <a:solidFill>
                  <a:schemeClr val="accent1">
                    <a:lumMod val="75000"/>
                  </a:schemeClr>
                </a:solidFill>
                <a:effectLst>
                  <a:outerShdw blurRad="38100" dist="38100" dir="2700000" algn="tl">
                    <a:srgbClr val="000000">
                      <a:alpha val="43137"/>
                    </a:srgbClr>
                  </a:outerShdw>
                </a:effectLst>
              </a:rPr>
              <a:t>Information that can be requested with a MAA request </a:t>
            </a:r>
          </a:p>
        </p:txBody>
      </p:sp>
      <p:cxnSp>
        <p:nvCxnSpPr>
          <p:cNvPr id="5"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6" name="Immagine 5">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24176398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3685309" y="2694709"/>
            <a:ext cx="184731" cy="300082"/>
          </a:xfrm>
          <a:prstGeom prst="rect">
            <a:avLst/>
          </a:prstGeom>
          <a:noFill/>
        </p:spPr>
        <p:txBody>
          <a:bodyPr wrap="none" rtlCol="0">
            <a:spAutoFit/>
          </a:bodyPr>
          <a:lstStyle/>
          <a:p>
            <a:endParaRPr lang="it-IT" sz="1350" dirty="0"/>
          </a:p>
        </p:txBody>
      </p:sp>
      <p:sp>
        <p:nvSpPr>
          <p:cNvPr id="3" name="Rettangolo 2"/>
          <p:cNvSpPr/>
          <p:nvPr/>
        </p:nvSpPr>
        <p:spPr>
          <a:xfrm>
            <a:off x="668865" y="1143296"/>
            <a:ext cx="7448512" cy="369332"/>
          </a:xfrm>
          <a:prstGeom prst="rect">
            <a:avLst/>
          </a:prstGeom>
        </p:spPr>
        <p:txBody>
          <a:bodyPr wrap="square">
            <a:spAutoFit/>
          </a:bodyPr>
          <a:lstStyle/>
          <a:p>
            <a:pPr algn="ctr"/>
            <a:endParaRPr lang="it-IT" b="1" dirty="0">
              <a:solidFill>
                <a:schemeClr val="accent1">
                  <a:lumMod val="50000"/>
                </a:schemeClr>
              </a:solidFill>
            </a:endParaRPr>
          </a:p>
        </p:txBody>
      </p:sp>
      <p:sp>
        <p:nvSpPr>
          <p:cNvPr id="21" name="Rettangolo arrotondato 20"/>
          <p:cNvSpPr/>
          <p:nvPr/>
        </p:nvSpPr>
        <p:spPr>
          <a:xfrm>
            <a:off x="1858294" y="82496"/>
            <a:ext cx="5069654" cy="449142"/>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marL="3572" lvl="1" algn="ctr" defTabSz="685800">
              <a:defRPr/>
            </a:pPr>
            <a:r>
              <a:rPr lang="en-US" b="1" dirty="0">
                <a:solidFill>
                  <a:schemeClr val="accent1">
                    <a:lumMod val="75000"/>
                  </a:schemeClr>
                </a:solidFill>
                <a:effectLst>
                  <a:outerShdw blurRad="38100" dist="38100" dir="2700000" algn="tl">
                    <a:srgbClr val="000000">
                      <a:alpha val="43137"/>
                    </a:srgbClr>
                  </a:outerShdw>
                </a:effectLst>
              </a:rPr>
              <a:t> </a:t>
            </a:r>
            <a:r>
              <a:rPr lang="it-IT" b="1" dirty="0" err="1">
                <a:solidFill>
                  <a:schemeClr val="accent1">
                    <a:lumMod val="75000"/>
                  </a:schemeClr>
                </a:solidFill>
                <a:effectLst>
                  <a:outerShdw blurRad="38100" dist="38100" dir="2700000" algn="tl">
                    <a:srgbClr val="000000">
                      <a:alpha val="43137"/>
                    </a:srgbClr>
                  </a:outerShdw>
                </a:effectLst>
              </a:rPr>
              <a:t>Foreseeable</a:t>
            </a:r>
            <a:r>
              <a:rPr lang="it-IT" b="1" dirty="0">
                <a:solidFill>
                  <a:schemeClr val="accent1">
                    <a:lumMod val="75000"/>
                  </a:schemeClr>
                </a:solidFill>
                <a:effectLst>
                  <a:outerShdw blurRad="38100" dist="38100" dir="2700000" algn="tl">
                    <a:srgbClr val="000000">
                      <a:alpha val="43137"/>
                    </a:srgbClr>
                  </a:outerShdw>
                </a:effectLst>
              </a:rPr>
              <a:t> </a:t>
            </a:r>
            <a:r>
              <a:rPr lang="it-IT" b="1" dirty="0" err="1">
                <a:solidFill>
                  <a:schemeClr val="accent1">
                    <a:lumMod val="75000"/>
                  </a:schemeClr>
                </a:solidFill>
                <a:effectLst>
                  <a:outerShdw blurRad="38100" dist="38100" dir="2700000" algn="tl">
                    <a:srgbClr val="000000">
                      <a:alpha val="43137"/>
                    </a:srgbClr>
                  </a:outerShdw>
                </a:effectLst>
              </a:rPr>
              <a:t>Relevance</a:t>
            </a:r>
            <a:r>
              <a:rPr lang="it-IT" b="1" dirty="0">
                <a:solidFill>
                  <a:schemeClr val="accent1">
                    <a:lumMod val="75000"/>
                  </a:schemeClr>
                </a:solidFill>
                <a:effectLst>
                  <a:outerShdw blurRad="38100" dist="38100" dir="2700000" algn="tl">
                    <a:srgbClr val="000000">
                      <a:alpha val="43137"/>
                    </a:srgbClr>
                  </a:outerShdw>
                </a:effectLst>
              </a:rPr>
              <a:t> </a:t>
            </a:r>
          </a:p>
        </p:txBody>
      </p:sp>
      <p:pic>
        <p:nvPicPr>
          <p:cNvPr id="2" name="Immagine 1"/>
          <p:cNvPicPr>
            <a:picLocks noChangeAspect="1"/>
          </p:cNvPicPr>
          <p:nvPr/>
        </p:nvPicPr>
        <p:blipFill>
          <a:blip r:embed="rId3"/>
          <a:stretch>
            <a:fillRect/>
          </a:stretch>
        </p:blipFill>
        <p:spPr>
          <a:xfrm>
            <a:off x="1295400" y="1347249"/>
            <a:ext cx="6543114" cy="3667088"/>
          </a:xfrm>
          <a:prstGeom prst="rect">
            <a:avLst/>
          </a:prstGeom>
        </p:spPr>
      </p:pic>
      <p:sp>
        <p:nvSpPr>
          <p:cNvPr id="4" name="Rettangolo 3"/>
          <p:cNvSpPr/>
          <p:nvPr/>
        </p:nvSpPr>
        <p:spPr>
          <a:xfrm>
            <a:off x="228600" y="589298"/>
            <a:ext cx="8534400" cy="738664"/>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400" b="1" dirty="0">
                <a:solidFill>
                  <a:schemeClr val="bg2">
                    <a:lumMod val="25000"/>
                  </a:schemeClr>
                </a:solidFill>
              </a:rPr>
              <a:t>An explanation of the applicable law and of the facts based on which there is reason to believe that the taxpayer has not complied with the applicable law, and of how the requested information would assist in determining compliance by the taxpayer</a:t>
            </a:r>
            <a:endParaRPr lang="it-IT" sz="1400" b="1" dirty="0">
              <a:solidFill>
                <a:schemeClr val="bg2">
                  <a:lumMod val="25000"/>
                </a:schemeClr>
              </a:solidFill>
            </a:endParaRPr>
          </a:p>
        </p:txBody>
      </p:sp>
    </p:spTree>
    <p:extLst>
      <p:ext uri="{BB962C8B-B14F-4D97-AF65-F5344CB8AC3E}">
        <p14:creationId xmlns:p14="http://schemas.microsoft.com/office/powerpoint/2010/main" val="319413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228600" y="590550"/>
            <a:ext cx="8534400" cy="2209800"/>
          </a:xfrm>
          <a:prstGeom prst="roundRect">
            <a:avLst/>
          </a:prstGeom>
          <a:solidFill>
            <a:srgbClr val="C00000"/>
          </a:solidFill>
        </p:spPr>
        <p:style>
          <a:lnRef idx="1">
            <a:schemeClr val="accent2"/>
          </a:lnRef>
          <a:fillRef idx="3">
            <a:schemeClr val="accent2"/>
          </a:fillRef>
          <a:effectRef idx="2">
            <a:schemeClr val="accent2"/>
          </a:effectRef>
          <a:fontRef idx="minor">
            <a:schemeClr val="lt1"/>
          </a:fontRef>
        </p:style>
        <p:txBody>
          <a:bodyPr rtlCol="0" anchor="ctr"/>
          <a:lstStyle/>
          <a:p>
            <a:pPr lvl="1"/>
            <a:r>
              <a:rPr lang="en-US" sz="2000" b="1" dirty="0"/>
              <a:t>Did you know that your National Tax Administration has (probably) already available information regarding  your taxpayers' economic and financial “foreign interests” received from abroad? </a:t>
            </a:r>
          </a:p>
          <a:p>
            <a:pPr lvl="1"/>
            <a:endParaRPr lang="en-US" sz="2000" b="1" dirty="0"/>
          </a:p>
          <a:p>
            <a:pPr lvl="1"/>
            <a:r>
              <a:rPr lang="en-US" b="1" dirty="0">
                <a:solidFill>
                  <a:schemeClr val="tx2">
                    <a:lumMod val="75000"/>
                  </a:schemeClr>
                </a:solidFill>
              </a:rPr>
              <a:t>(Around 120 Jurisdictions have subscribed the MCAA)</a:t>
            </a:r>
            <a:endParaRPr lang="it-IT" b="1" dirty="0">
              <a:solidFill>
                <a:schemeClr val="tx2">
                  <a:lumMod val="75000"/>
                </a:schemeClr>
              </a:solidFill>
            </a:endParaRPr>
          </a:p>
        </p:txBody>
      </p:sp>
      <p:sp>
        <p:nvSpPr>
          <p:cNvPr id="9" name="Rettangolo arrotondato 8"/>
          <p:cNvSpPr/>
          <p:nvPr/>
        </p:nvSpPr>
        <p:spPr>
          <a:xfrm>
            <a:off x="228600" y="2876550"/>
            <a:ext cx="8229599" cy="20574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289322" lvl="1" indent="-285750">
              <a:lnSpc>
                <a:spcPct val="115000"/>
              </a:lnSpc>
              <a:buFont typeface="Arial" panose="020B0604020202020204" pitchFamily="34" charset="0"/>
              <a:buChar char="•"/>
            </a:pPr>
            <a:r>
              <a:rPr lang="en-US" sz="1600" b="1" i="1" dirty="0">
                <a:solidFill>
                  <a:schemeClr val="accent1">
                    <a:lumMod val="75000"/>
                  </a:schemeClr>
                </a:solidFill>
                <a:ea typeface="Calibri"/>
                <a:cs typeface="Times New Roman"/>
              </a:rPr>
              <a:t>No request;</a:t>
            </a:r>
          </a:p>
          <a:p>
            <a:pPr marL="289322" lvl="1" indent="-285750">
              <a:lnSpc>
                <a:spcPct val="115000"/>
              </a:lnSpc>
              <a:buFont typeface="Arial" panose="020B0604020202020204" pitchFamily="34" charset="0"/>
              <a:buChar char="•"/>
            </a:pPr>
            <a:r>
              <a:rPr lang="en-US" sz="1600" b="1" i="1" dirty="0">
                <a:solidFill>
                  <a:schemeClr val="accent1">
                    <a:lumMod val="75000"/>
                  </a:schemeClr>
                </a:solidFill>
                <a:ea typeface="Calibri"/>
                <a:cs typeface="Times New Roman"/>
              </a:rPr>
              <a:t>Systematic mandatory exchange;</a:t>
            </a:r>
          </a:p>
          <a:p>
            <a:pPr marL="289322" lvl="1" indent="-285750">
              <a:lnSpc>
                <a:spcPct val="115000"/>
              </a:lnSpc>
              <a:buFont typeface="Arial" panose="020B0604020202020204" pitchFamily="34" charset="0"/>
              <a:buChar char="•"/>
            </a:pPr>
            <a:r>
              <a:rPr lang="en-US" sz="1600" b="1" i="1" dirty="0">
                <a:solidFill>
                  <a:schemeClr val="accent1">
                    <a:lumMod val="75000"/>
                  </a:schemeClr>
                </a:solidFill>
                <a:ea typeface="Calibri"/>
                <a:cs typeface="Times New Roman"/>
              </a:rPr>
              <a:t>Predetermined periods;</a:t>
            </a:r>
          </a:p>
          <a:p>
            <a:pPr marL="289322" lvl="1" indent="-285750">
              <a:lnSpc>
                <a:spcPct val="115000"/>
              </a:lnSpc>
              <a:buFont typeface="Arial" panose="020B0604020202020204" pitchFamily="34" charset="0"/>
              <a:buChar char="•"/>
            </a:pPr>
            <a:r>
              <a:rPr lang="en-US" sz="1600" b="1" i="1" dirty="0">
                <a:solidFill>
                  <a:schemeClr val="accent1">
                    <a:lumMod val="75000"/>
                  </a:schemeClr>
                </a:solidFill>
                <a:ea typeface="Calibri"/>
                <a:cs typeface="Times New Roman"/>
              </a:rPr>
              <a:t>Data and information on one or more categories of income (e.g., earned income, pensions, life insurance products), originating in one Jurisdiction and received by residents of the other Jurisdiction.</a:t>
            </a:r>
            <a:endParaRPr lang="it-IT" sz="1600" b="1" dirty="0">
              <a:solidFill>
                <a:schemeClr val="accent1">
                  <a:lumMod val="75000"/>
                </a:schemeClr>
              </a:solidFill>
              <a:ea typeface="Calibri"/>
              <a:cs typeface="Times New Roman"/>
            </a:endParaRPr>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1304042" y="158376"/>
            <a:ext cx="6357753"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it-IT" sz="1800" b="1" dirty="0">
                <a:solidFill>
                  <a:schemeClr val="accent1">
                    <a:lumMod val="75000"/>
                  </a:schemeClr>
                </a:solidFill>
                <a:effectLst>
                  <a:outerShdw blurRad="38100" dist="38100" dir="2700000" algn="tl">
                    <a:srgbClr val="000000">
                      <a:alpha val="43137"/>
                    </a:srgbClr>
                  </a:outerShdw>
                </a:effectLst>
              </a:rPr>
              <a:t>THE IMPORTANCE OF THE AEOI</a:t>
            </a:r>
          </a:p>
        </p:txBody>
      </p:sp>
    </p:spTree>
    <p:extLst>
      <p:ext uri="{BB962C8B-B14F-4D97-AF65-F5344CB8AC3E}">
        <p14:creationId xmlns:p14="http://schemas.microsoft.com/office/powerpoint/2010/main" val="245650395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381000" y="666750"/>
            <a:ext cx="8458200" cy="2590800"/>
          </a:xfrm>
          <a:prstGeom prst="roundRect">
            <a:avLst/>
          </a:prstGeom>
          <a:solidFill>
            <a:srgbClr val="C00000"/>
          </a:solidFill>
        </p:spPr>
        <p:style>
          <a:lnRef idx="1">
            <a:schemeClr val="accent2"/>
          </a:lnRef>
          <a:fillRef idx="3">
            <a:schemeClr val="accent2"/>
          </a:fillRef>
          <a:effectRef idx="2">
            <a:schemeClr val="accent2"/>
          </a:effectRef>
          <a:fontRef idx="minor">
            <a:schemeClr val="lt1"/>
          </a:fontRef>
        </p:style>
        <p:txBody>
          <a:bodyPr rtlCol="0" anchor="ctr"/>
          <a:lstStyle/>
          <a:p>
            <a:pPr lvl="1"/>
            <a:r>
              <a:rPr lang="en-US" sz="2400" b="1" dirty="0"/>
              <a:t>CRS</a:t>
            </a:r>
            <a:r>
              <a:rPr lang="en-US" sz="2000" b="1" dirty="0"/>
              <a:t>: - (it contains the reporting and CDD standards)</a:t>
            </a:r>
          </a:p>
          <a:p>
            <a:pPr lvl="1"/>
            <a:r>
              <a:rPr lang="en-US" sz="2000" b="1" dirty="0"/>
              <a:t>Name, address, TIN, DOB, account number, name of the reporting financial institution, account balance or value (31/12)</a:t>
            </a:r>
          </a:p>
          <a:p>
            <a:pPr lvl="1"/>
            <a:r>
              <a:rPr lang="en-US" sz="2000" b="1" dirty="0"/>
              <a:t>In case of an Entity that is an account holder and that is identified as having one or more controlling persons they should communicate all the relevant data of the Entity and of each controlling person who is reportable.</a:t>
            </a:r>
          </a:p>
        </p:txBody>
      </p:sp>
      <p:sp>
        <p:nvSpPr>
          <p:cNvPr id="9" name="Rettangolo arrotondato 8"/>
          <p:cNvSpPr/>
          <p:nvPr/>
        </p:nvSpPr>
        <p:spPr>
          <a:xfrm>
            <a:off x="381000" y="3562350"/>
            <a:ext cx="8458200" cy="137160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marL="3572" lvl="1">
              <a:lnSpc>
                <a:spcPct val="115000"/>
              </a:lnSpc>
            </a:pPr>
            <a:r>
              <a:rPr lang="en-US" b="1" dirty="0">
                <a:solidFill>
                  <a:schemeClr val="tx2">
                    <a:lumMod val="75000"/>
                  </a:schemeClr>
                </a:solidFill>
              </a:rPr>
              <a:t>Advanced Pricing Agreement (APA) </a:t>
            </a:r>
          </a:p>
          <a:p>
            <a:pPr marL="3572" lvl="1">
              <a:lnSpc>
                <a:spcPct val="115000"/>
              </a:lnSpc>
            </a:pPr>
            <a:r>
              <a:rPr lang="en-US" b="1" dirty="0">
                <a:solidFill>
                  <a:schemeClr val="tx2">
                    <a:lumMod val="75000"/>
                  </a:schemeClr>
                </a:solidFill>
              </a:rPr>
              <a:t>Rulings</a:t>
            </a:r>
          </a:p>
          <a:p>
            <a:pPr marL="3572" lvl="1">
              <a:lnSpc>
                <a:spcPct val="115000"/>
              </a:lnSpc>
            </a:pPr>
            <a:r>
              <a:rPr lang="en-US" b="1" dirty="0">
                <a:solidFill>
                  <a:schemeClr val="tx2">
                    <a:lumMod val="75000"/>
                  </a:schemeClr>
                </a:solidFill>
              </a:rPr>
              <a:t>Country by Country Reporting (CBCR)</a:t>
            </a:r>
            <a:endParaRPr lang="it-IT" b="1" dirty="0">
              <a:solidFill>
                <a:schemeClr val="tx2">
                  <a:lumMod val="75000"/>
                </a:schemeClr>
              </a:solidFill>
            </a:endParaRPr>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1304042" y="158376"/>
            <a:ext cx="6357753"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it-IT" sz="1800" b="1" dirty="0">
                <a:solidFill>
                  <a:schemeClr val="accent1">
                    <a:lumMod val="75000"/>
                  </a:schemeClr>
                </a:solidFill>
                <a:effectLst>
                  <a:outerShdw blurRad="38100" dist="38100" dir="2700000" algn="tl">
                    <a:srgbClr val="000000">
                      <a:alpha val="43137"/>
                    </a:srgbClr>
                  </a:outerShdw>
                </a:effectLst>
              </a:rPr>
              <a:t>THE DATA EXCHANGED WITH THE AEOI</a:t>
            </a:r>
          </a:p>
        </p:txBody>
      </p:sp>
    </p:spTree>
    <p:extLst>
      <p:ext uri="{BB962C8B-B14F-4D97-AF65-F5344CB8AC3E}">
        <p14:creationId xmlns:p14="http://schemas.microsoft.com/office/powerpoint/2010/main" val="15611220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fade">
                                      <p:cBhvr>
                                        <p:cTn id="2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381000" y="1281460"/>
            <a:ext cx="8153400" cy="3576290"/>
          </a:xfrm>
          <a:prstGeom prst="roundRect">
            <a:avLst/>
          </a:prstGeom>
          <a:solidFill>
            <a:srgbClr val="C00000"/>
          </a:solidFill>
        </p:spPr>
        <p:style>
          <a:lnRef idx="1">
            <a:schemeClr val="accent2"/>
          </a:lnRef>
          <a:fillRef idx="3">
            <a:schemeClr val="accent2"/>
          </a:fillRef>
          <a:effectRef idx="2">
            <a:schemeClr val="accent2"/>
          </a:effectRef>
          <a:fontRef idx="minor">
            <a:schemeClr val="lt1"/>
          </a:fontRef>
        </p:style>
        <p:txBody>
          <a:bodyPr rtlCol="0" anchor="ctr"/>
          <a:lstStyle/>
          <a:p>
            <a:pPr algn="just"/>
            <a:r>
              <a:rPr lang="en-US" sz="2400" b="1" dirty="0"/>
              <a:t>A tax administration may share information obtained from a foreign tax authority pursuant to an EOI agreement with persons or authorities concerned with the enforcement of tax laws, including law enforcement authorities, courts, administrative, or supervisory bodies that are concerned with the investigation, prosecution, and recovery of assets linked to tax crimes. </a:t>
            </a:r>
            <a:endParaRPr lang="en-US" sz="4400" b="1" dirty="0"/>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1219200" y="666750"/>
            <a:ext cx="6357753"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it-IT" sz="1800" b="1" dirty="0">
                <a:solidFill>
                  <a:schemeClr val="accent1">
                    <a:lumMod val="75000"/>
                  </a:schemeClr>
                </a:solidFill>
                <a:effectLst>
                  <a:outerShdw blurRad="38100" dist="38100" dir="2700000" algn="tl">
                    <a:srgbClr val="000000">
                      <a:alpha val="43137"/>
                    </a:srgbClr>
                  </a:outerShdw>
                </a:effectLst>
              </a:rPr>
              <a:t>THE SHARING AND USE OF EOI DATA </a:t>
            </a:r>
          </a:p>
        </p:txBody>
      </p:sp>
    </p:spTree>
    <p:extLst>
      <p:ext uri="{BB962C8B-B14F-4D97-AF65-F5344CB8AC3E}">
        <p14:creationId xmlns:p14="http://schemas.microsoft.com/office/powerpoint/2010/main" val="268634288"/>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arrotondato 3"/>
          <p:cNvSpPr/>
          <p:nvPr/>
        </p:nvSpPr>
        <p:spPr>
          <a:xfrm>
            <a:off x="381000" y="1276350"/>
            <a:ext cx="8686800" cy="3581400"/>
          </a:xfrm>
          <a:prstGeom prst="roundRect">
            <a:avLst/>
          </a:prstGeom>
          <a:solidFill>
            <a:srgbClr val="C00000"/>
          </a:solidFill>
        </p:spPr>
        <p:style>
          <a:lnRef idx="1">
            <a:schemeClr val="accent2"/>
          </a:lnRef>
          <a:fillRef idx="3">
            <a:schemeClr val="accent2"/>
          </a:fillRef>
          <a:effectRef idx="2">
            <a:schemeClr val="accent2"/>
          </a:effectRef>
          <a:fontRef idx="minor">
            <a:schemeClr val="lt1"/>
          </a:fontRef>
        </p:style>
        <p:txBody>
          <a:bodyPr rtlCol="0" anchor="ctr"/>
          <a:lstStyle/>
          <a:p>
            <a:pPr algn="just"/>
            <a:r>
              <a:rPr lang="en-US" sz="2000" dirty="0"/>
              <a:t>As a notable exception to the rule that exchanged information must be only used for tax purposes, it can be used to fight other serious crimes, including money laundering terrorism financing, bribery, corruption. </a:t>
            </a:r>
          </a:p>
          <a:p>
            <a:pPr algn="just"/>
            <a:r>
              <a:rPr lang="en-US" sz="2000" dirty="0"/>
              <a:t>For example, the 2012 update to Article 26(2) of the OECD Model Tax Convention and Article 22(4) of the MAAC provide for </a:t>
            </a:r>
            <a:r>
              <a:rPr lang="en-US" sz="2000" b="1" dirty="0"/>
              <a:t>use of EOI data for such “non-tax” purposes if it is allowed under the laws of both States and the competent authority of the supplying jurisdiction </a:t>
            </a:r>
            <a:r>
              <a:rPr lang="en-US" sz="2000" b="1" dirty="0" err="1"/>
              <a:t>authorises</a:t>
            </a:r>
            <a:r>
              <a:rPr lang="en-US" sz="2000" b="1" dirty="0"/>
              <a:t> such use</a:t>
            </a:r>
            <a:r>
              <a:rPr lang="en-US" sz="2000" dirty="0"/>
              <a:t>. </a:t>
            </a:r>
            <a:endParaRPr lang="en-US" sz="4000" b="1" dirty="0"/>
          </a:p>
        </p:txBody>
      </p:sp>
      <p:sp>
        <p:nvSpPr>
          <p:cNvPr id="13" name="Titolo 1">
            <a:extLst>
              <a:ext uri="{FF2B5EF4-FFF2-40B4-BE49-F238E27FC236}">
                <a16:creationId xmlns:a16="http://schemas.microsoft.com/office/drawing/2014/main" id="{F79F976B-5663-47FB-B9C0-066E277EC56D}"/>
              </a:ext>
            </a:extLst>
          </p:cNvPr>
          <p:cNvSpPr txBox="1">
            <a:spLocks/>
          </p:cNvSpPr>
          <p:nvPr/>
        </p:nvSpPr>
        <p:spPr>
          <a:xfrm>
            <a:off x="402522" y="209550"/>
            <a:ext cx="7848600" cy="6858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r>
              <a:rPr lang="en-US" sz="1800" b="1" dirty="0">
                <a:solidFill>
                  <a:schemeClr val="accent1">
                    <a:lumMod val="75000"/>
                  </a:schemeClr>
                </a:solidFill>
                <a:effectLst>
                  <a:outerShdw blurRad="38100" dist="38100" dir="2700000" algn="tl">
                    <a:srgbClr val="000000">
                      <a:alpha val="43137"/>
                    </a:srgbClr>
                  </a:outerShdw>
                </a:effectLst>
              </a:rPr>
              <a:t>USE OF EOI DATA TO COMBAT OTHER (NON-TAX) RELATED SERIOUS CRIMES</a:t>
            </a:r>
            <a:endParaRPr lang="it-IT" sz="1800" b="1"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19625634"/>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944DE186-3112-4AB8-AF78-FDBC8ACE92CB}" type="slidenum">
              <a:rPr lang="en-US" smtClean="0"/>
              <a:pPr/>
              <a:t>37</a:t>
            </a:fld>
            <a:endParaRPr lang="en-US"/>
          </a:p>
        </p:txBody>
      </p:sp>
      <p:pic>
        <p:nvPicPr>
          <p:cNvPr id="3" name="Immagine 2"/>
          <p:cNvPicPr>
            <a:picLocks noChangeAspect="1"/>
          </p:cNvPicPr>
          <p:nvPr/>
        </p:nvPicPr>
        <p:blipFill rotWithShape="1">
          <a:blip r:embed="rId2"/>
          <a:srcRect l="11017" t="23729" r="29308" b="16949"/>
          <a:stretch/>
        </p:blipFill>
        <p:spPr>
          <a:xfrm>
            <a:off x="914400" y="828309"/>
            <a:ext cx="7315200" cy="3938954"/>
          </a:xfrm>
          <a:prstGeom prst="rect">
            <a:avLst/>
          </a:prstGeom>
        </p:spPr>
      </p:pic>
    </p:spTree>
    <p:extLst>
      <p:ext uri="{BB962C8B-B14F-4D97-AF65-F5344CB8AC3E}">
        <p14:creationId xmlns:p14="http://schemas.microsoft.com/office/powerpoint/2010/main" val="16923063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944DE186-3112-4AB8-AF78-FDBC8ACE92CB}" type="slidenum">
              <a:rPr lang="en-US" smtClean="0"/>
              <a:pPr/>
              <a:t>38</a:t>
            </a:fld>
            <a:endParaRPr lang="en-US"/>
          </a:p>
        </p:txBody>
      </p:sp>
      <p:pic>
        <p:nvPicPr>
          <p:cNvPr id="3" name="Immagine 2"/>
          <p:cNvPicPr>
            <a:picLocks noChangeAspect="1"/>
          </p:cNvPicPr>
          <p:nvPr/>
        </p:nvPicPr>
        <p:blipFill rotWithShape="1">
          <a:blip r:embed="rId2"/>
          <a:srcRect l="8705" t="26786" r="24552" b="1786"/>
          <a:stretch/>
        </p:blipFill>
        <p:spPr>
          <a:xfrm>
            <a:off x="1080042" y="484585"/>
            <a:ext cx="7623810" cy="4419600"/>
          </a:xfrm>
          <a:prstGeom prst="rect">
            <a:avLst/>
          </a:prstGeom>
        </p:spPr>
      </p:pic>
    </p:spTree>
    <p:extLst>
      <p:ext uri="{BB962C8B-B14F-4D97-AF65-F5344CB8AC3E}">
        <p14:creationId xmlns:p14="http://schemas.microsoft.com/office/powerpoint/2010/main" val="9064976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944DE186-3112-4AB8-AF78-FDBC8ACE92CB}" type="slidenum">
              <a:rPr lang="en-US" smtClean="0"/>
              <a:pPr/>
              <a:t>39</a:t>
            </a:fld>
            <a:endParaRPr lang="en-US"/>
          </a:p>
        </p:txBody>
      </p:sp>
      <p:pic>
        <p:nvPicPr>
          <p:cNvPr id="3" name="Immagine 2"/>
          <p:cNvPicPr>
            <a:picLocks noChangeAspect="1"/>
          </p:cNvPicPr>
          <p:nvPr/>
        </p:nvPicPr>
        <p:blipFill rotWithShape="1">
          <a:blip r:embed="rId2"/>
          <a:srcRect l="11935" t="16950" r="29307" b="10169"/>
          <a:stretch/>
        </p:blipFill>
        <p:spPr>
          <a:xfrm>
            <a:off x="1295400" y="438150"/>
            <a:ext cx="6477000" cy="4351735"/>
          </a:xfrm>
          <a:prstGeom prst="rect">
            <a:avLst/>
          </a:prstGeom>
        </p:spPr>
      </p:pic>
    </p:spTree>
    <p:extLst>
      <p:ext uri="{BB962C8B-B14F-4D97-AF65-F5344CB8AC3E}">
        <p14:creationId xmlns:p14="http://schemas.microsoft.com/office/powerpoint/2010/main" val="3713860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1" name="Immagine 4"/>
          <p:cNvPicPr/>
          <p:nvPr/>
        </p:nvPicPr>
        <p:blipFill>
          <a:blip r:embed="rId3"/>
          <a:stretch/>
        </p:blipFill>
        <p:spPr>
          <a:xfrm>
            <a:off x="609600" y="860829"/>
            <a:ext cx="5012610" cy="2464761"/>
          </a:xfrm>
          <a:prstGeom prst="rect">
            <a:avLst/>
          </a:prstGeom>
          <a:ln w="0">
            <a:noFill/>
          </a:ln>
        </p:spPr>
      </p:pic>
      <p:sp>
        <p:nvSpPr>
          <p:cNvPr id="1052" name="Text Box 8"/>
          <p:cNvSpPr/>
          <p:nvPr/>
        </p:nvSpPr>
        <p:spPr>
          <a:xfrm>
            <a:off x="228601" y="335921"/>
            <a:ext cx="8610599" cy="406713"/>
          </a:xfrm>
          <a:prstGeom prst="rect">
            <a:avLst/>
          </a:prstGeom>
          <a:noFill/>
          <a:ln w="9525">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ctr" defTabSz="685800" rtl="0" eaLnBrk="1" fontAlgn="auto" latinLnBrk="0" hangingPunct="1">
              <a:lnSpc>
                <a:spcPct val="100000"/>
              </a:lnSpc>
              <a:spcBef>
                <a:spcPts val="329"/>
              </a:spcBef>
              <a:spcAft>
                <a:spcPts val="0"/>
              </a:spcAft>
              <a:buClrTx/>
              <a:buSzTx/>
              <a:buFontTx/>
              <a:buNone/>
              <a:tabLst>
                <a:tab pos="0" algn="l"/>
              </a:tabLst>
              <a:defRPr/>
            </a:pPr>
            <a:r>
              <a:rPr kumimoji="0" lang="it-IT" sz="22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GdF</a:t>
            </a:r>
            <a:r>
              <a:rPr kumimoji="0" lang="it-IT" sz="22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 </a:t>
            </a:r>
            <a:r>
              <a:rPr kumimoji="0" lang="it-IT" sz="22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Operational</a:t>
            </a:r>
            <a:r>
              <a:rPr kumimoji="0" lang="it-IT" sz="22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 </a:t>
            </a:r>
            <a:r>
              <a:rPr kumimoji="0" lang="it-IT" sz="22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Handbook</a:t>
            </a:r>
            <a:r>
              <a:rPr kumimoji="0" lang="it-IT" sz="22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 for International </a:t>
            </a:r>
            <a:r>
              <a:rPr kumimoji="0" lang="it-IT" sz="2200" b="1" i="0" u="none" strike="noStrike" kern="1200" cap="small" spc="0" normalizeH="0" baseline="0" noProof="0" dirty="0" err="1">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rPr>
              <a:t>Cooperation</a:t>
            </a:r>
            <a:endParaRPr kumimoji="0" lang="en-GB" sz="2200" b="1" i="0" u="none" strike="noStrike" kern="1200" cap="small" spc="0" normalizeH="0" baseline="0" noProof="0" dirty="0">
              <a:ln w="12700">
                <a:solidFill>
                  <a:sysClr val="windowText" lastClr="000000"/>
                </a:solidFill>
              </a:ln>
              <a:solidFill>
                <a:srgbClr val="146194">
                  <a:lumMod val="50000"/>
                </a:srgbClr>
              </a:solidFill>
              <a:effectLst/>
              <a:uLnTx/>
              <a:uFillTx/>
              <a:latin typeface="Eras Demi ITC" panose="020B0805030504020804" pitchFamily="34" charset="0"/>
              <a:ea typeface="+mn-ea"/>
              <a:cs typeface="+mn-cs"/>
            </a:endParaRPr>
          </a:p>
        </p:txBody>
      </p:sp>
      <p:pic>
        <p:nvPicPr>
          <p:cNvPr id="1053" name="Segnaposto contenuto 3"/>
          <p:cNvPicPr/>
          <p:nvPr/>
        </p:nvPicPr>
        <p:blipFill>
          <a:blip r:embed="rId4"/>
          <a:stretch/>
        </p:blipFill>
        <p:spPr>
          <a:xfrm>
            <a:off x="5867400" y="964412"/>
            <a:ext cx="2133600" cy="2090306"/>
          </a:xfrm>
          <a:prstGeom prst="rect">
            <a:avLst/>
          </a:prstGeom>
          <a:ln w="0">
            <a:noFill/>
          </a:ln>
        </p:spPr>
      </p:pic>
      <p:sp>
        <p:nvSpPr>
          <p:cNvPr id="1054" name="17 esperti"/>
          <p:cNvSpPr/>
          <p:nvPr/>
        </p:nvSpPr>
        <p:spPr>
          <a:xfrm>
            <a:off x="407959" y="3593957"/>
            <a:ext cx="8088683" cy="1532334"/>
          </a:xfrm>
          <a:prstGeom prst="roundRect">
            <a:avLst>
              <a:gd name="adj" fmla="val 16667"/>
            </a:avLst>
          </a:prstGeom>
          <a:ln/>
        </p:spPr>
        <p:style>
          <a:lnRef idx="2">
            <a:schemeClr val="accent1"/>
          </a:lnRef>
          <a:fillRef idx="1">
            <a:schemeClr val="lt1"/>
          </a:fillRef>
          <a:effectRef idx="0">
            <a:schemeClr val="accent1"/>
          </a:effectRef>
          <a:fontRef idx="minor">
            <a:schemeClr val="dk1"/>
          </a:fontRef>
        </p:style>
        <p:txBody>
          <a:bodyPr wrap="square" lIns="0" tIns="0" rIns="0" bIns="0" anchor="ctr">
            <a:spAutoFit/>
          </a:bodyPr>
          <a:lstStyle/>
          <a:p>
            <a:pPr marL="4860" marR="0" lvl="0" indent="0" algn="l" defTabSz="685800" rtl="0" eaLnBrk="1" fontAlgn="auto" latinLnBrk="0" hangingPunct="1">
              <a:lnSpc>
                <a:spcPct val="100000"/>
              </a:lnSpc>
              <a:spcBef>
                <a:spcPts val="0"/>
              </a:spcBef>
              <a:spcAft>
                <a:spcPts val="0"/>
              </a:spcAft>
              <a:buClrTx/>
              <a:buSzTx/>
              <a:buFontTx/>
              <a:buNone/>
              <a:tabLst>
                <a:tab pos="0" algn="l"/>
              </a:tabLst>
              <a:defRPr/>
            </a:pP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3 VOLUMES: </a:t>
            </a:r>
            <a:endParaRPr kumimoji="0" lang="en-GB" sz="18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4860" marR="0" lvl="0" indent="-162000" algn="l" defTabSz="685800" rtl="0" eaLnBrk="1" fontAlgn="auto" latinLnBrk="0" hangingPunct="1">
              <a:lnSpc>
                <a:spcPct val="100000"/>
              </a:lnSpc>
              <a:spcBef>
                <a:spcPts val="0"/>
              </a:spcBef>
              <a:spcAft>
                <a:spcPts val="0"/>
              </a:spcAft>
              <a:buClr>
                <a:srgbClr val="013360"/>
              </a:buClr>
              <a:buSzTx/>
              <a:buFont typeface="Wingdings" charset="2"/>
              <a:buChar char=""/>
              <a:tabLst>
                <a:tab pos="0" algn="l"/>
              </a:tabLst>
              <a:defRPr/>
            </a:pP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Police </a:t>
            </a:r>
            <a:r>
              <a:rPr lang="it-IT" b="1" spc="-1" dirty="0" err="1">
                <a:solidFill>
                  <a:srgbClr val="013360"/>
                </a:solidFill>
                <a:latin typeface="Century Gothic" panose="020B0502020202020204" pitchFamily="34" charset="0"/>
                <a:ea typeface="Gill Sans MT"/>
              </a:rPr>
              <a:t>c</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ooperation</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t>
            </a:r>
            <a:endParaRPr kumimoji="0" lang="en-GB" sz="18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4860" marR="0" lvl="0" indent="-162000" algn="l" defTabSz="685800" rtl="0" eaLnBrk="1" fontAlgn="auto" latinLnBrk="0" hangingPunct="1">
              <a:lnSpc>
                <a:spcPct val="100000"/>
              </a:lnSpc>
              <a:spcBef>
                <a:spcPts val="0"/>
              </a:spcBef>
              <a:spcAft>
                <a:spcPts val="0"/>
              </a:spcAft>
              <a:buClr>
                <a:srgbClr val="013360"/>
              </a:buClr>
              <a:buSzTx/>
              <a:buFont typeface="Wingdings" charset="2"/>
              <a:buChar char=""/>
              <a:tabLst>
                <a:tab pos="0" algn="l"/>
              </a:tabLst>
              <a:defRPr/>
            </a:pP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Mutual</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Administrative</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Assistance in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Tax</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Matters</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t>
            </a:r>
            <a:endParaRPr kumimoji="0" lang="en-GB" sz="18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4860" marR="0" lvl="0" indent="-162000" algn="l" defTabSz="685800" rtl="0" eaLnBrk="1" fontAlgn="auto" latinLnBrk="0" hangingPunct="1">
              <a:lnSpc>
                <a:spcPct val="100000"/>
              </a:lnSpc>
              <a:spcBef>
                <a:spcPts val="0"/>
              </a:spcBef>
              <a:spcAft>
                <a:spcPts val="0"/>
              </a:spcAft>
              <a:buClr>
                <a:srgbClr val="013360"/>
              </a:buClr>
              <a:buSzTx/>
              <a:buFont typeface="Wingdings" charset="2"/>
              <a:buChar char=""/>
              <a:tabLst>
                <a:tab pos="0" algn="l"/>
              </a:tabLst>
              <a:defRPr/>
            </a:pP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Cooperation</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in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Customs</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Matters</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and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Protection</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of the Financial </a:t>
            </a:r>
            <a:r>
              <a:rPr lang="it-IT" b="1" spc="-1" noProof="0" dirty="0" err="1">
                <a:solidFill>
                  <a:srgbClr val="013360"/>
                </a:solidFill>
                <a:latin typeface="Century Gothic" panose="020B0502020202020204" pitchFamily="34" charset="0"/>
                <a:ea typeface="Gill Sans MT"/>
              </a:rPr>
              <a:t>I</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nterests</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of the </a:t>
            </a:r>
            <a:r>
              <a:rPr kumimoji="0" lang="it-IT" sz="1800" b="1" i="0" u="none" strike="noStrike" kern="1200" cap="none" spc="-1" normalizeH="0" baseline="0" noProof="0" dirty="0" err="1">
                <a:ln>
                  <a:noFill/>
                </a:ln>
                <a:solidFill>
                  <a:srgbClr val="013360"/>
                </a:solidFill>
                <a:effectLst/>
                <a:uLnTx/>
                <a:uFillTx/>
                <a:latin typeface="Century Gothic" panose="020B0502020202020204" pitchFamily="34" charset="0"/>
                <a:ea typeface="Gill Sans MT"/>
                <a:cs typeface="+mn-cs"/>
              </a:rPr>
              <a:t>European</a:t>
            </a:r>
            <a:r>
              <a:rPr kumimoji="0" lang="it-IT" sz="1800" b="1" i="0" u="none" strike="noStrike" kern="1200" cap="none" spc="-1" normalizeH="0" baseline="0" noProof="0" dirty="0">
                <a:ln>
                  <a:noFill/>
                </a:ln>
                <a:solidFill>
                  <a:srgbClr val="013360"/>
                </a:solidFill>
                <a:effectLst/>
                <a:uLnTx/>
                <a:uFillTx/>
                <a:latin typeface="Century Gothic" panose="020B0502020202020204" pitchFamily="34" charset="0"/>
                <a:ea typeface="Gill Sans MT"/>
                <a:cs typeface="+mn-cs"/>
              </a:rPr>
              <a:t> Union.</a:t>
            </a:r>
            <a:endParaRPr kumimoji="0" lang="en-GB" sz="18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cxnSp>
        <p:nvCxnSpPr>
          <p:cNvPr id="7"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pic>
        <p:nvPicPr>
          <p:cNvPr id="9" name="Immagine 8">
            <a:extLst>
              <a:ext uri="{FF2B5EF4-FFF2-40B4-BE49-F238E27FC236}">
                <a16:creationId xmlns:a16="http://schemas.microsoft.com/office/drawing/2014/main" id="{04230E32-3C80-4093-8DDD-77CC3ABA4D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Tree>
    <p:extLst>
      <p:ext uri="{BB962C8B-B14F-4D97-AF65-F5344CB8AC3E}">
        <p14:creationId xmlns:p14="http://schemas.microsoft.com/office/powerpoint/2010/main" val="189126492"/>
      </p:ext>
    </p:extLst>
  </p:cSld>
  <p:clrMapOvr>
    <a:masterClrMapping/>
  </p:clrMapOvr>
  <p:transition spd="med">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944DE186-3112-4AB8-AF78-FDBC8ACE92CB}" type="slidenum">
              <a:rPr lang="en-US" smtClean="0"/>
              <a:pPr/>
              <a:t>40</a:t>
            </a:fld>
            <a:endParaRPr lang="en-US"/>
          </a:p>
        </p:txBody>
      </p:sp>
      <p:pic>
        <p:nvPicPr>
          <p:cNvPr id="3" name="Immagine 2"/>
          <p:cNvPicPr>
            <a:picLocks noChangeAspect="1"/>
          </p:cNvPicPr>
          <p:nvPr/>
        </p:nvPicPr>
        <p:blipFill rotWithShape="1">
          <a:blip r:embed="rId2"/>
          <a:srcRect l="11459" t="17307" r="28124" b="7692"/>
          <a:stretch/>
        </p:blipFill>
        <p:spPr>
          <a:xfrm>
            <a:off x="1867631" y="438149"/>
            <a:ext cx="6438169" cy="4329113"/>
          </a:xfrm>
          <a:prstGeom prst="rect">
            <a:avLst/>
          </a:prstGeom>
        </p:spPr>
      </p:pic>
    </p:spTree>
    <p:extLst>
      <p:ext uri="{BB962C8B-B14F-4D97-AF65-F5344CB8AC3E}">
        <p14:creationId xmlns:p14="http://schemas.microsoft.com/office/powerpoint/2010/main" val="14846392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arrotondato 8"/>
          <p:cNvSpPr/>
          <p:nvPr/>
        </p:nvSpPr>
        <p:spPr>
          <a:xfrm>
            <a:off x="1233450" y="1654069"/>
            <a:ext cx="6324599" cy="594067"/>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3572" lvl="1" algn="ctr">
              <a:lnSpc>
                <a:spcPct val="115000"/>
              </a:lnSpc>
            </a:pPr>
            <a:r>
              <a:rPr lang="it-IT" sz="1600" b="1" i="1" dirty="0">
                <a:solidFill>
                  <a:schemeClr val="tx1"/>
                </a:solidFill>
                <a:ea typeface="Calibri"/>
                <a:cs typeface="Times New Roman"/>
                <a:hlinkClick r:id="rId3"/>
              </a:rPr>
              <a:t>https://www.oecd.org/securesites/gfcompetentauthorities/</a:t>
            </a:r>
            <a:r>
              <a:rPr lang="it-IT" sz="1600" b="1" i="1" dirty="0">
                <a:solidFill>
                  <a:schemeClr val="tx1"/>
                </a:solidFill>
                <a:ea typeface="Calibri"/>
                <a:cs typeface="Times New Roman"/>
              </a:rPr>
              <a:t> </a:t>
            </a:r>
            <a:endParaRPr lang="it-IT" sz="1600" b="1" dirty="0">
              <a:solidFill>
                <a:schemeClr val="tx1"/>
              </a:solidFill>
              <a:ea typeface="Calibri"/>
              <a:cs typeface="Times New Roman"/>
            </a:endParaRPr>
          </a:p>
        </p:txBody>
      </p:sp>
      <p:sp>
        <p:nvSpPr>
          <p:cNvPr id="17" name="Rettangolo arrotondato 16"/>
          <p:cNvSpPr/>
          <p:nvPr/>
        </p:nvSpPr>
        <p:spPr>
          <a:xfrm>
            <a:off x="1602174" y="750930"/>
            <a:ext cx="5946568" cy="641129"/>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spcAft>
                <a:spcPts val="450"/>
              </a:spcAft>
            </a:pPr>
            <a:r>
              <a:rPr lang="it-IT" sz="1500" b="1" dirty="0" err="1">
                <a:solidFill>
                  <a:schemeClr val="tx2">
                    <a:lumMod val="75000"/>
                  </a:schemeClr>
                </a:solidFill>
                <a:latin typeface="Arial" panose="020B0604020202020204" pitchFamily="34" charset="0"/>
                <a:cs typeface="Arial" panose="020B0604020202020204" pitchFamily="34" charset="0"/>
              </a:rPr>
              <a:t>Where</a:t>
            </a:r>
            <a:r>
              <a:rPr lang="it-IT" sz="1500" b="1" dirty="0">
                <a:solidFill>
                  <a:schemeClr val="tx2">
                    <a:lumMod val="75000"/>
                  </a:schemeClr>
                </a:solidFill>
                <a:latin typeface="Arial" panose="020B0604020202020204" pitchFamily="34" charset="0"/>
                <a:cs typeface="Arial" panose="020B0604020202020204" pitchFamily="34" charset="0"/>
              </a:rPr>
              <a:t> can I </a:t>
            </a:r>
            <a:r>
              <a:rPr lang="it-IT" sz="1500" b="1" dirty="0" err="1">
                <a:solidFill>
                  <a:schemeClr val="tx2">
                    <a:lumMod val="75000"/>
                  </a:schemeClr>
                </a:solidFill>
                <a:latin typeface="Arial" panose="020B0604020202020204" pitchFamily="34" charset="0"/>
                <a:cs typeface="Arial" panose="020B0604020202020204" pitchFamily="34" charset="0"/>
              </a:rPr>
              <a:t>find</a:t>
            </a:r>
            <a:r>
              <a:rPr lang="it-IT" sz="1500" b="1" dirty="0">
                <a:solidFill>
                  <a:schemeClr val="tx2">
                    <a:lumMod val="75000"/>
                  </a:schemeClr>
                </a:solidFill>
                <a:latin typeface="Arial" panose="020B0604020202020204" pitchFamily="34" charset="0"/>
                <a:cs typeface="Arial" panose="020B0604020202020204" pitchFamily="34" charset="0"/>
              </a:rPr>
              <a:t> the</a:t>
            </a:r>
            <a:r>
              <a:rPr lang="en-US" sz="1500" b="1" dirty="0">
                <a:solidFill>
                  <a:schemeClr val="tx2">
                    <a:lumMod val="75000"/>
                  </a:schemeClr>
                </a:solidFill>
                <a:latin typeface="Arial" panose="020B0604020202020204" pitchFamily="34" charset="0"/>
                <a:cs typeface="Arial" panose="020B0604020202020204" pitchFamily="34" charset="0"/>
              </a:rPr>
              <a:t> competent authorities database?</a:t>
            </a:r>
            <a:endParaRPr lang="it-IT" sz="1500" b="1" dirty="0">
              <a:solidFill>
                <a:schemeClr val="tx2">
                  <a:lumMod val="75000"/>
                </a:schemeClr>
              </a:solidFill>
              <a:latin typeface="Arial" panose="020B0604020202020204" pitchFamily="34" charset="0"/>
              <a:cs typeface="Arial" panose="020B0604020202020204" pitchFamily="34" charset="0"/>
            </a:endParaRPr>
          </a:p>
        </p:txBody>
      </p:sp>
      <p:sp>
        <p:nvSpPr>
          <p:cNvPr id="19" name="Freccia in giù 18"/>
          <p:cNvSpPr/>
          <p:nvPr/>
        </p:nvSpPr>
        <p:spPr>
          <a:xfrm>
            <a:off x="4471205" y="1467516"/>
            <a:ext cx="216024" cy="243167"/>
          </a:xfrm>
          <a:prstGeom prst="downArrow">
            <a:avLst/>
          </a:prstGeom>
          <a:solidFill>
            <a:srgbClr val="FFC000"/>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it-IT" sz="1350"/>
          </a:p>
        </p:txBody>
      </p:sp>
      <p:sp>
        <p:nvSpPr>
          <p:cNvPr id="2" name="Freccia in giù 1"/>
          <p:cNvSpPr/>
          <p:nvPr/>
        </p:nvSpPr>
        <p:spPr>
          <a:xfrm rot="10800000">
            <a:off x="7785357" y="1637946"/>
            <a:ext cx="270030" cy="2511211"/>
          </a:xfrm>
          <a:prstGeom prst="downArrow">
            <a:avLst/>
          </a:prstGeom>
          <a:solidFill>
            <a:schemeClr val="accent2">
              <a:lumMod val="75000"/>
              <a:alpha val="1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Titolo 1">
            <a:extLst>
              <a:ext uri="{FF2B5EF4-FFF2-40B4-BE49-F238E27FC236}">
                <a16:creationId xmlns:a16="http://schemas.microsoft.com/office/drawing/2014/main" id="{DB86ADA9-E359-49F4-BA94-DCD7011E302E}"/>
              </a:ext>
            </a:extLst>
          </p:cNvPr>
          <p:cNvSpPr txBox="1">
            <a:spLocks/>
          </p:cNvSpPr>
          <p:nvPr/>
        </p:nvSpPr>
        <p:spPr>
          <a:xfrm>
            <a:off x="457201" y="19359"/>
            <a:ext cx="7463172" cy="61471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a:lstStyle>
          <a:p>
            <a:endParaRPr lang="it-IT" sz="1500" b="1" dirty="0">
              <a:solidFill>
                <a:schemeClr val="accent1">
                  <a:lumMod val="75000"/>
                </a:schemeClr>
              </a:solidFill>
              <a:effectLst>
                <a:outerShdw blurRad="38100" dist="38100" dir="2700000" algn="tl">
                  <a:srgbClr val="000000">
                    <a:alpha val="43137"/>
                  </a:srgbClr>
                </a:outerShdw>
              </a:effectLst>
            </a:endParaRPr>
          </a:p>
          <a:p>
            <a:r>
              <a:rPr lang="it-IT" sz="1500" b="1" dirty="0">
                <a:solidFill>
                  <a:schemeClr val="accent1">
                    <a:lumMod val="75000"/>
                  </a:schemeClr>
                </a:solidFill>
                <a:effectLst>
                  <a:outerShdw blurRad="38100" dist="38100" dir="2700000" algn="tl">
                    <a:srgbClr val="000000">
                      <a:alpha val="43137"/>
                    </a:srgbClr>
                  </a:outerShdw>
                </a:effectLst>
              </a:rPr>
              <a:t>EXCHANGE POSSIBLE ONLY  BETWEEN COMPETENT AUTHORITIES</a:t>
            </a:r>
          </a:p>
        </p:txBody>
      </p:sp>
      <p:pic>
        <p:nvPicPr>
          <p:cNvPr id="3" name="Immagine 2"/>
          <p:cNvPicPr>
            <a:picLocks noChangeAspect="1"/>
          </p:cNvPicPr>
          <p:nvPr/>
        </p:nvPicPr>
        <p:blipFill rotWithShape="1">
          <a:blip r:embed="rId4"/>
          <a:srcRect t="2165" r="15888" b="8115"/>
          <a:stretch/>
        </p:blipFill>
        <p:spPr>
          <a:xfrm>
            <a:off x="2209800" y="2510147"/>
            <a:ext cx="4419600" cy="2553547"/>
          </a:xfrm>
          <a:prstGeom prst="rect">
            <a:avLst/>
          </a:prstGeom>
        </p:spPr>
      </p:pic>
    </p:spTree>
    <p:extLst>
      <p:ext uri="{BB962C8B-B14F-4D97-AF65-F5344CB8AC3E}">
        <p14:creationId xmlns:p14="http://schemas.microsoft.com/office/powerpoint/2010/main" val="1754790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38400" y="2495550"/>
            <a:ext cx="6477000" cy="708422"/>
          </a:xfrm>
        </p:spPr>
        <p:txBody>
          <a:bodyPr>
            <a:normAutofit fontScale="90000"/>
          </a:bodyPr>
          <a:lstStyle/>
          <a:p>
            <a:r>
              <a:rPr lang="it-IT" dirty="0"/>
              <a:t>The </a:t>
            </a:r>
            <a:r>
              <a:rPr lang="it-IT" dirty="0" err="1"/>
              <a:t>Mutual</a:t>
            </a:r>
            <a:r>
              <a:rPr lang="it-IT" dirty="0"/>
              <a:t> </a:t>
            </a:r>
            <a:r>
              <a:rPr lang="it-IT" dirty="0" err="1"/>
              <a:t>Administrative</a:t>
            </a:r>
            <a:r>
              <a:rPr lang="it-IT" dirty="0"/>
              <a:t> Assistance</a:t>
            </a:r>
            <a:br>
              <a:rPr lang="it-IT" dirty="0"/>
            </a:br>
            <a:r>
              <a:rPr lang="it-IT" dirty="0" err="1"/>
              <a:t>Customs</a:t>
            </a:r>
            <a:endParaRPr lang="it-IT" dirty="0"/>
          </a:p>
        </p:txBody>
      </p:sp>
      <p:sp>
        <p:nvSpPr>
          <p:cNvPr id="4" name="Segnaposto numero diapositiva 3"/>
          <p:cNvSpPr>
            <a:spLocks noGrp="1"/>
          </p:cNvSpPr>
          <p:nvPr>
            <p:ph type="sldNum" sz="quarter" idx="12"/>
          </p:nvPr>
        </p:nvSpPr>
        <p:spPr/>
        <p:txBody>
          <a:bodyPr/>
          <a:lstStyle/>
          <a:p>
            <a:fld id="{944DE186-3112-4AB8-AF78-FDBC8ACE92CB}" type="slidenum">
              <a:rPr lang="en-US" smtClean="0"/>
              <a:t>42</a:t>
            </a:fld>
            <a:endParaRPr lang="en-US"/>
          </a:p>
        </p:txBody>
      </p:sp>
      <p:graphicFrame>
        <p:nvGraphicFramePr>
          <p:cNvPr id="5" name="Segnaposto contenuto 9"/>
          <p:cNvGraphicFramePr>
            <a:graphicFrameLocks/>
          </p:cNvGraphicFramePr>
          <p:nvPr>
            <p:extLst>
              <p:ext uri="{D42A27DB-BD31-4B8C-83A1-F6EECF244321}">
                <p14:modId xmlns:p14="http://schemas.microsoft.com/office/powerpoint/2010/main" val="37056859"/>
              </p:ext>
            </p:extLst>
          </p:nvPr>
        </p:nvGraphicFramePr>
        <p:xfrm>
          <a:off x="6781800" y="209550"/>
          <a:ext cx="2057400" cy="2048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41773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Segnaposto numero diapositiva 3"/>
          <p:cNvSpPr>
            <a:spLocks noGrp="1"/>
          </p:cNvSpPr>
          <p:nvPr>
            <p:ph type="sldNum" sz="quarter" idx="12"/>
          </p:nvPr>
        </p:nvSpPr>
        <p:spPr/>
        <p:txBody>
          <a:bodyPr/>
          <a:lstStyle/>
          <a:p>
            <a:fld id="{FFD7FEDE-4D54-48B7-9A5D-BB12BEF0012B}" type="slidenum">
              <a:rPr lang="it-IT" altLang="it-IT"/>
              <a:pPr/>
              <a:t>43</a:t>
            </a:fld>
            <a:endParaRPr lang="it-IT" altLang="it-IT"/>
          </a:p>
        </p:txBody>
      </p:sp>
      <p:sp>
        <p:nvSpPr>
          <p:cNvPr id="10241" name="Rectangle 1"/>
          <p:cNvSpPr>
            <a:spLocks noChangeArrowheads="1"/>
          </p:cNvSpPr>
          <p:nvPr/>
        </p:nvSpPr>
        <p:spPr bwMode="auto">
          <a:xfrm>
            <a:off x="3546757" y="678217"/>
            <a:ext cx="5434370" cy="501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1361" b="1" i="1" dirty="0" err="1">
                <a:latin typeface="Calibri" panose="020F0502020204030204" pitchFamily="34" charset="0"/>
              </a:rPr>
              <a:t>Council</a:t>
            </a:r>
            <a:r>
              <a:rPr lang="it-IT" altLang="it-IT" sz="1361" b="1" i="1" dirty="0">
                <a:latin typeface="Calibri" panose="020F0502020204030204" pitchFamily="34" charset="0"/>
              </a:rPr>
              <a:t> Recommendation on </a:t>
            </a:r>
            <a:r>
              <a:rPr lang="it-IT" altLang="it-IT" sz="1361" b="1" i="1" dirty="0" err="1">
                <a:latin typeface="Calibri" panose="020F0502020204030204" pitchFamily="34" charset="0"/>
              </a:rPr>
              <a:t>Mutual</a:t>
            </a:r>
            <a:r>
              <a:rPr lang="it-IT" altLang="it-IT" sz="1361" b="1" i="1" dirty="0">
                <a:latin typeface="Calibri" panose="020F0502020204030204" pitchFamily="34" charset="0"/>
              </a:rPr>
              <a:t> </a:t>
            </a:r>
            <a:r>
              <a:rPr lang="it-IT" altLang="it-IT" sz="1361" b="1" i="1" dirty="0" err="1">
                <a:latin typeface="Calibri" panose="020F0502020204030204" pitchFamily="34" charset="0"/>
              </a:rPr>
              <a:t>Administrative</a:t>
            </a:r>
            <a:r>
              <a:rPr lang="it-IT" altLang="it-IT" sz="1361" b="1" i="1" dirty="0">
                <a:latin typeface="Calibri" panose="020F0502020204030204" pitchFamily="34" charset="0"/>
              </a:rPr>
              <a:t> Assistance </a:t>
            </a:r>
            <a:r>
              <a:rPr lang="it-IT" altLang="it-IT" sz="1361" b="1" dirty="0">
                <a:latin typeface="Calibri" panose="020F0502020204030204" pitchFamily="34" charset="0"/>
              </a:rPr>
              <a:t>(</a:t>
            </a:r>
            <a:r>
              <a:rPr lang="it-IT" altLang="it-IT" sz="1361" b="1" dirty="0" err="1">
                <a:latin typeface="Calibri" panose="020F0502020204030204" pitchFamily="34" charset="0"/>
              </a:rPr>
              <a:t>Brux</a:t>
            </a:r>
            <a:r>
              <a:rPr lang="it-IT" altLang="it-IT" sz="1361" b="1" dirty="0">
                <a:latin typeface="Calibri" panose="020F0502020204030204" pitchFamily="34" charset="0"/>
              </a:rPr>
              <a:t>., 5 </a:t>
            </a:r>
            <a:r>
              <a:rPr lang="it-IT" altLang="it-IT" sz="1361" b="1" dirty="0" err="1">
                <a:latin typeface="Calibri" panose="020F0502020204030204" pitchFamily="34" charset="0"/>
              </a:rPr>
              <a:t>Dec</a:t>
            </a:r>
            <a:r>
              <a:rPr lang="it-IT" altLang="it-IT" sz="1361" b="1" dirty="0">
                <a:latin typeface="Calibri" panose="020F0502020204030204" pitchFamily="34" charset="0"/>
              </a:rPr>
              <a:t>. 1953) </a:t>
            </a:r>
          </a:p>
        </p:txBody>
      </p:sp>
      <p:sp>
        <p:nvSpPr>
          <p:cNvPr id="10242" name="Rectangle 2"/>
          <p:cNvSpPr>
            <a:spLocks noChangeArrowheads="1"/>
          </p:cNvSpPr>
          <p:nvPr/>
        </p:nvSpPr>
        <p:spPr bwMode="auto">
          <a:xfrm>
            <a:off x="3459833" y="2461603"/>
            <a:ext cx="5434370" cy="7106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9pPr>
          </a:lstStyle>
          <a:p>
            <a:pPr algn="just" hangingPunct="1">
              <a:lnSpc>
                <a:spcPct val="100000"/>
              </a:lnSpc>
            </a:pPr>
            <a:endParaRPr lang="en-US" altLang="it-IT" sz="1361" b="1" i="1" dirty="0">
              <a:latin typeface="Calibri" panose="020F0502020204030204" pitchFamily="34" charset="0"/>
            </a:endParaRPr>
          </a:p>
          <a:p>
            <a:pPr algn="just" hangingPunct="1">
              <a:lnSpc>
                <a:spcPct val="100000"/>
              </a:lnSpc>
            </a:pPr>
            <a:r>
              <a:rPr lang="en-US" altLang="it-IT" sz="1361" b="1" i="1" dirty="0">
                <a:latin typeface="Calibri" panose="020F0502020204030204" pitchFamily="34" charset="0"/>
              </a:rPr>
              <a:t>Convention on mutual administrative assistance for the prevention, investigation and repression of Customs offences </a:t>
            </a:r>
            <a:r>
              <a:rPr lang="en-US" altLang="it-IT" sz="1361" b="1" dirty="0">
                <a:latin typeface="Calibri" panose="020F0502020204030204" pitchFamily="34" charset="0"/>
              </a:rPr>
              <a:t>(Nairobi, 9 June 1977)</a:t>
            </a:r>
          </a:p>
        </p:txBody>
      </p:sp>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26" y="2633668"/>
            <a:ext cx="2206003" cy="129451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4" name="Rectangle 4"/>
          <p:cNvSpPr>
            <a:spLocks noChangeArrowheads="1"/>
          </p:cNvSpPr>
          <p:nvPr/>
        </p:nvSpPr>
        <p:spPr bwMode="auto">
          <a:xfrm>
            <a:off x="92115" y="1264744"/>
            <a:ext cx="2977816" cy="636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pPr>
            <a:r>
              <a:rPr lang="en-US" altLang="it-IT" b="1" dirty="0">
                <a:latin typeface="Calibri" panose="020F0502020204030204" pitchFamily="34" charset="0"/>
              </a:rPr>
              <a:t>Customs Co-operation Council</a:t>
            </a:r>
          </a:p>
        </p:txBody>
      </p:sp>
      <p:sp>
        <p:nvSpPr>
          <p:cNvPr id="10245" name="AutoShape 5"/>
          <p:cNvSpPr>
            <a:spLocks noChangeArrowheads="1"/>
          </p:cNvSpPr>
          <p:nvPr/>
        </p:nvSpPr>
        <p:spPr bwMode="auto">
          <a:xfrm>
            <a:off x="1386832" y="1990011"/>
            <a:ext cx="380147" cy="436305"/>
          </a:xfrm>
          <a:custGeom>
            <a:avLst/>
            <a:gdLst>
              <a:gd name="G0" fmla="min 1163 1338"/>
              <a:gd name="G1" fmla="*/ 32767 1338 1"/>
              <a:gd name="G2" fmla="*/ G1 1 G0"/>
              <a:gd name="G3" fmla="+- 0 0 50000"/>
              <a:gd name="G4" fmla="+- 32767 0 50000"/>
              <a:gd name="G5" fmla="?: G4 50000 32767"/>
              <a:gd name="G6" fmla="?: G3 0 G4"/>
              <a:gd name="G7" fmla="+- 0 0 50000"/>
              <a:gd name="G8" fmla="+- G2 0 50000"/>
              <a:gd name="G9" fmla="?: G8 50000 G2"/>
              <a:gd name="G10" fmla="?: G7 0 G8"/>
              <a:gd name="G11" fmla="*/ G0 G10 1"/>
              <a:gd name="G12" fmla="*/ G11 1 32767"/>
              <a:gd name="G13" fmla="+- 1338 0 G12"/>
              <a:gd name="G14" fmla="*/ 1163 G6 1"/>
              <a:gd name="G15" fmla="*/ G14 1 32767"/>
              <a:gd name="G16" fmla="*/ 1163 1 2"/>
              <a:gd name="G17" fmla="+- G16 0 G15"/>
              <a:gd name="G18" fmla="+- G16 G15 0"/>
              <a:gd name="G19" fmla="+- G18 0 0"/>
              <a:gd name="G20" fmla="*/ 1163 1 2"/>
              <a:gd name="G21" fmla="*/ G17 G12 1"/>
              <a:gd name="G22" fmla="*/ G21 1 G20"/>
              <a:gd name="G23" fmla="+- G13 G22 0"/>
              <a:gd name="G24" fmla="+- G23 0 0"/>
              <a:gd name="G25" fmla="+- 1338 0 0"/>
              <a:gd name="G26" fmla="+- 1163 0 0"/>
            </a:gdLst>
            <a:ahLst/>
            <a:cxnLst>
              <a:cxn ang="0">
                <a:pos x="r" y="vc"/>
              </a:cxn>
              <a:cxn ang="5400000">
                <a:pos x="hc" y="b"/>
              </a:cxn>
              <a:cxn ang="10800000">
                <a:pos x="l" y="vc"/>
              </a:cxn>
              <a:cxn ang="16200000">
                <a:pos x="hc" y="t"/>
              </a:cxn>
            </a:cxnLst>
            <a:rect l="0" t="0" r="0" b="0"/>
            <a:pathLst>
              <a:path>
                <a:moveTo>
                  <a:pt x="0" y="1775"/>
                </a:moveTo>
                <a:lnTo>
                  <a:pt x="1194" y="1775"/>
                </a:lnTo>
                <a:lnTo>
                  <a:pt x="1194" y="0"/>
                </a:lnTo>
                <a:lnTo>
                  <a:pt x="-30" y="0"/>
                </a:lnTo>
                <a:lnTo>
                  <a:pt x="-30" y="1775"/>
                </a:lnTo>
                <a:lnTo>
                  <a:pt x="1163" y="1775"/>
                </a:lnTo>
                <a:lnTo>
                  <a:pt x="582" y="1338"/>
                </a:lnTo>
                <a:close/>
              </a:path>
            </a:pathLst>
          </a:custGeom>
          <a:solidFill>
            <a:srgbClr val="99CB38"/>
          </a:solidFill>
          <a:ln w="15840" cap="flat">
            <a:solidFill>
              <a:srgbClr val="71962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sz="1633"/>
          </a:p>
        </p:txBody>
      </p:sp>
      <p:sp>
        <p:nvSpPr>
          <p:cNvPr id="10246" name="AutoShape 6"/>
          <p:cNvSpPr>
            <a:spLocks noChangeArrowheads="1"/>
          </p:cNvSpPr>
          <p:nvPr/>
        </p:nvSpPr>
        <p:spPr bwMode="auto">
          <a:xfrm rot="14280000">
            <a:off x="2525833" y="1846016"/>
            <a:ext cx="449264" cy="561580"/>
          </a:xfrm>
          <a:custGeom>
            <a:avLst/>
            <a:gdLst>
              <a:gd name="G0" fmla="min 1375 1722"/>
              <a:gd name="G1" fmla="*/ 32767 1722 1"/>
              <a:gd name="G2" fmla="*/ G1 1 G0"/>
              <a:gd name="G3" fmla="+- 0 0 50000"/>
              <a:gd name="G4" fmla="+- 32767 0 50000"/>
              <a:gd name="G5" fmla="?: G4 50000 32767"/>
              <a:gd name="G6" fmla="?: G3 0 G4"/>
              <a:gd name="G7" fmla="+- 0 0 50000"/>
              <a:gd name="G8" fmla="+- G2 0 50000"/>
              <a:gd name="G9" fmla="?: G8 50000 G2"/>
              <a:gd name="G10" fmla="?: G7 0 G8"/>
              <a:gd name="G11" fmla="*/ G0 G10 1"/>
              <a:gd name="G12" fmla="*/ G11 1 32767"/>
              <a:gd name="G13" fmla="+- 1722 0 G12"/>
              <a:gd name="G14" fmla="*/ 1375 G6 1"/>
              <a:gd name="G15" fmla="*/ G14 1 32767"/>
              <a:gd name="G16" fmla="*/ 1375 1 2"/>
              <a:gd name="G17" fmla="+- G16 0 G15"/>
              <a:gd name="G18" fmla="+- G16 G15 0"/>
              <a:gd name="G19" fmla="+- G18 0 0"/>
              <a:gd name="G20" fmla="*/ 1375 1 2"/>
              <a:gd name="G21" fmla="*/ G17 G12 1"/>
              <a:gd name="G22" fmla="*/ G21 1 G20"/>
              <a:gd name="G23" fmla="+- G13 G22 0"/>
              <a:gd name="G24" fmla="+- G23 0 0"/>
              <a:gd name="G25" fmla="+- 1722 0 0"/>
              <a:gd name="G26" fmla="+- 1375 0 0"/>
            </a:gdLst>
            <a:ahLst/>
            <a:cxnLst>
              <a:cxn ang="0">
                <a:pos x="r" y="vc"/>
              </a:cxn>
              <a:cxn ang="5400000">
                <a:pos x="hc" y="b"/>
              </a:cxn>
              <a:cxn ang="10800000">
                <a:pos x="l" y="vc"/>
              </a:cxn>
              <a:cxn ang="16200000">
                <a:pos x="hc" y="t"/>
              </a:cxn>
            </a:cxnLst>
            <a:rect l="0" t="0" r="0" b="0"/>
            <a:pathLst>
              <a:path>
                <a:moveTo>
                  <a:pt x="0" y="2098"/>
                </a:moveTo>
                <a:lnTo>
                  <a:pt x="1411" y="2098"/>
                </a:lnTo>
                <a:lnTo>
                  <a:pt x="1411" y="0"/>
                </a:lnTo>
                <a:lnTo>
                  <a:pt x="-35" y="0"/>
                </a:lnTo>
                <a:lnTo>
                  <a:pt x="-35" y="2098"/>
                </a:lnTo>
                <a:lnTo>
                  <a:pt x="1375" y="2098"/>
                </a:lnTo>
                <a:lnTo>
                  <a:pt x="688" y="1722"/>
                </a:lnTo>
                <a:close/>
              </a:path>
            </a:pathLst>
          </a:custGeom>
          <a:solidFill>
            <a:srgbClr val="99CB38"/>
          </a:solidFill>
          <a:ln w="15840" cap="flat">
            <a:solidFill>
              <a:srgbClr val="71962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sz="1633"/>
          </a:p>
        </p:txBody>
      </p:sp>
      <p:sp>
        <p:nvSpPr>
          <p:cNvPr id="10247" name="AutoShape 7"/>
          <p:cNvSpPr>
            <a:spLocks noChangeArrowheads="1"/>
          </p:cNvSpPr>
          <p:nvPr/>
        </p:nvSpPr>
        <p:spPr bwMode="auto">
          <a:xfrm rot="18060000">
            <a:off x="2523673" y="2827341"/>
            <a:ext cx="449264" cy="514062"/>
          </a:xfrm>
          <a:custGeom>
            <a:avLst/>
            <a:gdLst>
              <a:gd name="G0" fmla="min 1375 1577"/>
              <a:gd name="G1" fmla="*/ 32767 1577 1"/>
              <a:gd name="G2" fmla="*/ G1 1 G0"/>
              <a:gd name="G3" fmla="+- 0 0 50000"/>
              <a:gd name="G4" fmla="+- 32767 0 50000"/>
              <a:gd name="G5" fmla="?: G4 50000 32767"/>
              <a:gd name="G6" fmla="?: G3 0 G4"/>
              <a:gd name="G7" fmla="+- 0 0 50000"/>
              <a:gd name="G8" fmla="+- G2 0 50000"/>
              <a:gd name="G9" fmla="?: G8 50000 G2"/>
              <a:gd name="G10" fmla="?: G7 0 G8"/>
              <a:gd name="G11" fmla="*/ G0 G10 1"/>
              <a:gd name="G12" fmla="*/ G11 1 32767"/>
              <a:gd name="G13" fmla="+- 1577 0 G12"/>
              <a:gd name="G14" fmla="*/ 1375 G6 1"/>
              <a:gd name="G15" fmla="*/ G14 1 32767"/>
              <a:gd name="G16" fmla="*/ 1375 1 2"/>
              <a:gd name="G17" fmla="+- G16 0 G15"/>
              <a:gd name="G18" fmla="+- G16 G15 0"/>
              <a:gd name="G19" fmla="+- G18 0 0"/>
              <a:gd name="G20" fmla="*/ 1375 1 2"/>
              <a:gd name="G21" fmla="*/ G17 G12 1"/>
              <a:gd name="G22" fmla="*/ G21 1 G20"/>
              <a:gd name="G23" fmla="+- G13 G22 0"/>
              <a:gd name="G24" fmla="+- G23 0 0"/>
              <a:gd name="G25" fmla="+- 1577 0 0"/>
              <a:gd name="G26" fmla="+- 1375 0 0"/>
            </a:gdLst>
            <a:ahLst/>
            <a:cxnLst>
              <a:cxn ang="0">
                <a:pos x="r" y="vc"/>
              </a:cxn>
              <a:cxn ang="5400000">
                <a:pos x="hc" y="b"/>
              </a:cxn>
              <a:cxn ang="10800000">
                <a:pos x="l" y="vc"/>
              </a:cxn>
              <a:cxn ang="16200000">
                <a:pos x="hc" y="t"/>
              </a:cxn>
            </a:cxnLst>
            <a:rect l="0" t="0" r="0" b="0"/>
            <a:pathLst>
              <a:path>
                <a:moveTo>
                  <a:pt x="0" y="2098"/>
                </a:moveTo>
                <a:lnTo>
                  <a:pt x="1411" y="2098"/>
                </a:lnTo>
                <a:lnTo>
                  <a:pt x="1411" y="0"/>
                </a:lnTo>
                <a:lnTo>
                  <a:pt x="-35" y="0"/>
                </a:lnTo>
                <a:lnTo>
                  <a:pt x="-35" y="2098"/>
                </a:lnTo>
                <a:lnTo>
                  <a:pt x="1375" y="2098"/>
                </a:lnTo>
                <a:lnTo>
                  <a:pt x="688" y="1577"/>
                </a:lnTo>
                <a:close/>
              </a:path>
            </a:pathLst>
          </a:custGeom>
          <a:solidFill>
            <a:srgbClr val="99CB38"/>
          </a:solidFill>
          <a:ln w="15840" cap="flat">
            <a:solidFill>
              <a:srgbClr val="719629"/>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sz="1633"/>
          </a:p>
        </p:txBody>
      </p:sp>
      <p:sp>
        <p:nvSpPr>
          <p:cNvPr id="10248" name="Rectangle 8"/>
          <p:cNvSpPr>
            <a:spLocks noChangeArrowheads="1"/>
          </p:cNvSpPr>
          <p:nvPr/>
        </p:nvSpPr>
        <p:spPr bwMode="auto">
          <a:xfrm>
            <a:off x="3546757" y="1347793"/>
            <a:ext cx="5434370" cy="501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en-US" altLang="it-IT" sz="1361" i="1" dirty="0">
                <a:latin typeface="Calibri" panose="020F0502020204030204" pitchFamily="34" charset="0"/>
              </a:rPr>
              <a:t>Declaration of the on the improvement of Customs co-operation and mutual administrative assistance  </a:t>
            </a:r>
            <a:r>
              <a:rPr lang="en-US" altLang="it-IT" sz="1361" dirty="0">
                <a:latin typeface="Calibri" panose="020F0502020204030204" pitchFamily="34" charset="0"/>
              </a:rPr>
              <a:t>(</a:t>
            </a:r>
            <a:r>
              <a:rPr lang="en-US" altLang="it-IT" sz="1361" i="1" dirty="0">
                <a:latin typeface="Calibri" panose="020F0502020204030204" pitchFamily="34" charset="0"/>
              </a:rPr>
              <a:t>Cyprus,</a:t>
            </a:r>
            <a:r>
              <a:rPr lang="en-US" altLang="it-IT" sz="1361" dirty="0">
                <a:latin typeface="Calibri" panose="020F0502020204030204" pitchFamily="34" charset="0"/>
              </a:rPr>
              <a:t> June 2000)</a:t>
            </a:r>
          </a:p>
        </p:txBody>
      </p:sp>
      <p:sp>
        <p:nvSpPr>
          <p:cNvPr id="10249" name="Rectangle 9"/>
          <p:cNvSpPr>
            <a:spLocks noChangeArrowheads="1"/>
          </p:cNvSpPr>
          <p:nvPr/>
        </p:nvSpPr>
        <p:spPr bwMode="auto">
          <a:xfrm>
            <a:off x="838307" y="61919"/>
            <a:ext cx="7378109"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 pos="6289675" algn="l"/>
                <a:tab pos="6738938" algn="l"/>
                <a:tab pos="7188200" algn="l"/>
                <a:tab pos="7637463" algn="l"/>
                <a:tab pos="8086725" algn="l"/>
                <a:tab pos="8535988" algn="l"/>
                <a:tab pos="8985250" algn="l"/>
                <a:tab pos="9434513" algn="l"/>
                <a:tab pos="9883775"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pPr>
            <a:r>
              <a:rPr lang="en-US" altLang="it-IT" sz="3200" b="1" i="1" dirty="0">
                <a:latin typeface="Calibri" panose="020F0502020204030204" pitchFamily="34" charset="0"/>
              </a:rPr>
              <a:t>Legal Framework for Customs cooperation</a:t>
            </a:r>
          </a:p>
        </p:txBody>
      </p:sp>
      <p:sp>
        <p:nvSpPr>
          <p:cNvPr id="10250" name="Rectangle 10"/>
          <p:cNvSpPr>
            <a:spLocks noChangeArrowheads="1"/>
          </p:cNvSpPr>
          <p:nvPr/>
        </p:nvSpPr>
        <p:spPr bwMode="auto">
          <a:xfrm>
            <a:off x="3562946" y="1954405"/>
            <a:ext cx="5434370" cy="501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1361" i="1" dirty="0">
                <a:latin typeface="Calibri" panose="020F0502020204030204" pitchFamily="34" charset="0"/>
              </a:rPr>
              <a:t>Model </a:t>
            </a:r>
            <a:r>
              <a:rPr lang="it-IT" altLang="it-IT" sz="1361" i="1" dirty="0" err="1">
                <a:latin typeface="Calibri" panose="020F0502020204030204" pitchFamily="34" charset="0"/>
              </a:rPr>
              <a:t>Bilateral</a:t>
            </a:r>
            <a:r>
              <a:rPr lang="it-IT" altLang="it-IT" sz="1361" i="1" dirty="0">
                <a:latin typeface="Calibri" panose="020F0502020204030204" pitchFamily="34" charset="0"/>
              </a:rPr>
              <a:t> Agreement on </a:t>
            </a:r>
            <a:r>
              <a:rPr lang="it-IT" altLang="it-IT" sz="1361" i="1" dirty="0" err="1">
                <a:latin typeface="Calibri" panose="020F0502020204030204" pitchFamily="34" charset="0"/>
              </a:rPr>
              <a:t>Mutual</a:t>
            </a:r>
            <a:r>
              <a:rPr lang="it-IT" altLang="it-IT" sz="1361" i="1" dirty="0">
                <a:latin typeface="Calibri" panose="020F0502020204030204" pitchFamily="34" charset="0"/>
              </a:rPr>
              <a:t> </a:t>
            </a:r>
            <a:r>
              <a:rPr lang="it-IT" altLang="it-IT" sz="1361" i="1" dirty="0" err="1">
                <a:latin typeface="Calibri" panose="020F0502020204030204" pitchFamily="34" charset="0"/>
              </a:rPr>
              <a:t>Adminisitrative</a:t>
            </a:r>
            <a:r>
              <a:rPr lang="it-IT" altLang="it-IT" sz="1361" i="1" dirty="0">
                <a:latin typeface="Calibri" panose="020F0502020204030204" pitchFamily="34" charset="0"/>
              </a:rPr>
              <a:t> Assistance in </a:t>
            </a:r>
            <a:r>
              <a:rPr lang="it-IT" altLang="it-IT" sz="1361" i="1" dirty="0" err="1">
                <a:latin typeface="Calibri" panose="020F0502020204030204" pitchFamily="34" charset="0"/>
              </a:rPr>
              <a:t>Customs</a:t>
            </a:r>
            <a:r>
              <a:rPr lang="it-IT" altLang="it-IT" sz="1361" i="1" dirty="0">
                <a:latin typeface="Calibri" panose="020F0502020204030204" pitchFamily="34" charset="0"/>
              </a:rPr>
              <a:t> </a:t>
            </a:r>
            <a:r>
              <a:rPr lang="it-IT" altLang="it-IT" sz="1361" i="1" dirty="0" err="1">
                <a:latin typeface="Calibri" panose="020F0502020204030204" pitchFamily="34" charset="0"/>
              </a:rPr>
              <a:t>Matters</a:t>
            </a:r>
            <a:r>
              <a:rPr lang="it-IT" altLang="it-IT" sz="1361" i="1" dirty="0">
                <a:latin typeface="Calibri" panose="020F0502020204030204" pitchFamily="34" charset="0"/>
              </a:rPr>
              <a:t> </a:t>
            </a:r>
            <a:r>
              <a:rPr lang="it-IT" altLang="it-IT" sz="1361" dirty="0">
                <a:latin typeface="Calibri" panose="020F0502020204030204" pitchFamily="34" charset="0"/>
              </a:rPr>
              <a:t>(</a:t>
            </a:r>
            <a:r>
              <a:rPr lang="it-IT" altLang="it-IT" sz="1361" dirty="0" err="1">
                <a:latin typeface="Calibri" panose="020F0502020204030204" pitchFamily="34" charset="0"/>
              </a:rPr>
              <a:t>June</a:t>
            </a:r>
            <a:r>
              <a:rPr lang="it-IT" altLang="it-IT" sz="1361" dirty="0">
                <a:latin typeface="Calibri" panose="020F0502020204030204" pitchFamily="34" charset="0"/>
              </a:rPr>
              <a:t> 2004)</a:t>
            </a:r>
          </a:p>
        </p:txBody>
      </p:sp>
      <p:pic>
        <p:nvPicPr>
          <p:cNvPr id="10251" name="Picture 11"/>
          <p:cNvPicPr>
            <a:picLocks noChangeAspect="1" noChangeArrowheads="1"/>
          </p:cNvPicPr>
          <p:nvPr/>
        </p:nvPicPr>
        <p:blipFill>
          <a:blip r:embed="rId4" cstate="print">
            <a:extLst>
              <a:ext uri="{28A0092B-C50C-407E-A947-70E740481C1C}">
                <a14:useLocalDpi xmlns:a14="http://schemas.microsoft.com/office/drawing/2010/main" val="0"/>
              </a:ext>
            </a:extLst>
          </a:blip>
          <a:srcRect l="24059" t="10674"/>
          <a:stretch>
            <a:fillRect/>
          </a:stretch>
        </p:blipFill>
        <p:spPr bwMode="auto">
          <a:xfrm rot="4067432">
            <a:off x="3518148" y="3962022"/>
            <a:ext cx="318229" cy="486703"/>
          </a:xfrm>
          <a:prstGeom prst="rect">
            <a:avLst/>
          </a:prstGeom>
          <a:noFill/>
          <a:ln>
            <a:noFill/>
          </a:ln>
          <a:effectLst/>
          <a:extLst>
            <a:ext uri="{909E8E84-426E-40DD-AFC4-6F175D3DCCD1}">
              <a14:hiddenFill xmlns:a14="http://schemas.microsoft.com/office/drawing/2010/main">
                <a:blipFill dpi="0" rotWithShape="0">
                  <a:blip/>
                  <a:srcRect l="24059" t="10674"/>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52" name="Rectangle 12"/>
          <p:cNvSpPr>
            <a:spLocks noChangeArrowheads="1"/>
          </p:cNvSpPr>
          <p:nvPr/>
        </p:nvSpPr>
        <p:spPr bwMode="auto">
          <a:xfrm rot="5400000">
            <a:off x="2195364" y="1652869"/>
            <a:ext cx="1943932" cy="585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1633" b="1" i="1">
                <a:latin typeface="Calibri" panose="020F0502020204030204" pitchFamily="34" charset="0"/>
              </a:rPr>
              <a:t>Non Binding Instruments</a:t>
            </a:r>
          </a:p>
        </p:txBody>
      </p:sp>
      <p:sp>
        <p:nvSpPr>
          <p:cNvPr id="10253" name="Rectangle 13"/>
          <p:cNvSpPr>
            <a:spLocks noChangeArrowheads="1"/>
          </p:cNvSpPr>
          <p:nvPr/>
        </p:nvSpPr>
        <p:spPr bwMode="auto">
          <a:xfrm>
            <a:off x="3514253" y="3426333"/>
            <a:ext cx="5595644" cy="5012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 pos="3144838" algn="l"/>
                <a:tab pos="3594100" algn="l"/>
                <a:tab pos="4043363" algn="l"/>
                <a:tab pos="4492625" algn="l"/>
                <a:tab pos="4941888" algn="l"/>
                <a:tab pos="5391150" algn="l"/>
                <a:tab pos="584041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en-US" altLang="it-IT" sz="1361" i="1" dirty="0">
                <a:latin typeface="Calibri" panose="020F0502020204030204" pitchFamily="34" charset="0"/>
              </a:rPr>
              <a:t>International Convention on Mutual Administrative Assistance in Customs matters (Johannesburg, June 2003)</a:t>
            </a:r>
          </a:p>
        </p:txBody>
      </p:sp>
      <p:sp>
        <p:nvSpPr>
          <p:cNvPr id="10254" name="Rectangle 14"/>
          <p:cNvSpPr>
            <a:spLocks noChangeArrowheads="1"/>
          </p:cNvSpPr>
          <p:nvPr/>
        </p:nvSpPr>
        <p:spPr bwMode="auto">
          <a:xfrm>
            <a:off x="2520792" y="4321276"/>
            <a:ext cx="1293075" cy="5850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35" tIns="40817" rIns="81635" bIns="40817">
            <a:spAutoFit/>
          </a:bodyPr>
          <a:lstStyle>
            <a:lvl1pPr>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1633" b="1" i="1" dirty="0" err="1">
                <a:solidFill>
                  <a:srgbClr val="C00000"/>
                </a:solidFill>
                <a:latin typeface="Calibri" panose="020F0502020204030204" pitchFamily="34" charset="0"/>
              </a:rPr>
              <a:t>not</a:t>
            </a:r>
            <a:r>
              <a:rPr lang="it-IT" altLang="it-IT" sz="1633" b="1" i="1" dirty="0">
                <a:solidFill>
                  <a:srgbClr val="C00000"/>
                </a:solidFill>
                <a:latin typeface="Calibri" panose="020F0502020204030204" pitchFamily="34" charset="0"/>
              </a:rPr>
              <a:t> </a:t>
            </a:r>
            <a:r>
              <a:rPr lang="it-IT" altLang="it-IT" sz="1633" b="1" i="1" dirty="0" err="1">
                <a:solidFill>
                  <a:srgbClr val="C00000"/>
                </a:solidFill>
                <a:latin typeface="Calibri" panose="020F0502020204030204" pitchFamily="34" charset="0"/>
              </a:rPr>
              <a:t>yet</a:t>
            </a:r>
            <a:r>
              <a:rPr lang="it-IT" altLang="it-IT" sz="1633" b="1" i="1" dirty="0">
                <a:solidFill>
                  <a:srgbClr val="C00000"/>
                </a:solidFill>
                <a:latin typeface="Calibri" panose="020F0502020204030204" pitchFamily="34" charset="0"/>
              </a:rPr>
              <a:t> in force!</a:t>
            </a:r>
          </a:p>
        </p:txBody>
      </p:sp>
      <p:sp>
        <p:nvSpPr>
          <p:cNvPr id="10255" name="Rectangle 15"/>
          <p:cNvSpPr>
            <a:spLocks noChangeArrowheads="1"/>
          </p:cNvSpPr>
          <p:nvPr/>
        </p:nvSpPr>
        <p:spPr bwMode="auto">
          <a:xfrm rot="5400000">
            <a:off x="2320554" y="3214949"/>
            <a:ext cx="1910983" cy="3337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5" tIns="40817" rIns="81635" bIns="40817">
            <a:spAutoFit/>
          </a:bodyPr>
          <a:lstStyle>
            <a:lvl1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1633" b="1" i="1" dirty="0" err="1">
                <a:latin typeface="Calibri" panose="020F0502020204030204" pitchFamily="34" charset="0"/>
              </a:rPr>
              <a:t>Binding</a:t>
            </a:r>
            <a:r>
              <a:rPr lang="it-IT" altLang="it-IT" sz="1633" b="1" i="1" dirty="0">
                <a:latin typeface="Calibri" panose="020F0502020204030204" pitchFamily="34" charset="0"/>
              </a:rPr>
              <a:t> Instruments</a:t>
            </a:r>
          </a:p>
        </p:txBody>
      </p:sp>
      <p:pic>
        <p:nvPicPr>
          <p:cNvPr id="10256" name="Picture 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0400" y="3730772"/>
            <a:ext cx="581045" cy="56055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57" name="Rectangle 17"/>
          <p:cNvSpPr>
            <a:spLocks noChangeArrowheads="1"/>
          </p:cNvSpPr>
          <p:nvPr/>
        </p:nvSpPr>
        <p:spPr bwMode="auto">
          <a:xfrm>
            <a:off x="422066" y="675337"/>
            <a:ext cx="2482935" cy="473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1635" tIns="40817" rIns="81635" bIns="40817">
            <a:spAutoFit/>
          </a:bodyPr>
          <a:lstStyle>
            <a:lvl1pPr>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1pPr>
            <a:lvl2pPr>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2pPr>
            <a:lvl3pPr>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3pPr>
            <a:lvl4pPr>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4pPr>
            <a:lvl5pPr>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ts val="13"/>
              </a:spcBef>
              <a:spcAft>
                <a:spcPts val="13"/>
              </a:spcAft>
              <a:buClr>
                <a:srgbClr val="000000"/>
              </a:buClr>
              <a:buSzPct val="100000"/>
              <a:buFont typeface="Times New Roman" panose="02020603050405020304" pitchFamily="18" charset="0"/>
              <a:tabLst>
                <a:tab pos="449263" algn="l"/>
                <a:tab pos="898525" algn="l"/>
                <a:tab pos="1347788" algn="l"/>
                <a:tab pos="1797050" algn="l"/>
                <a:tab pos="2246313" algn="l"/>
                <a:tab pos="2695575"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00000"/>
              </a:lnSpc>
            </a:pPr>
            <a:r>
              <a:rPr lang="it-IT" altLang="it-IT" sz="2540" b="1" dirty="0">
                <a:solidFill>
                  <a:srgbClr val="00B050"/>
                </a:solidFill>
                <a:latin typeface="Calibri" panose="020F0502020204030204" pitchFamily="34" charset="0"/>
              </a:rPr>
              <a:t>World </a:t>
            </a:r>
            <a:r>
              <a:rPr lang="it-IT" altLang="it-IT" sz="2540" b="1" dirty="0" err="1">
                <a:solidFill>
                  <a:srgbClr val="00B050"/>
                </a:solidFill>
                <a:latin typeface="Calibri" panose="020F0502020204030204" pitchFamily="34" charset="0"/>
              </a:rPr>
              <a:t>dimension</a:t>
            </a:r>
            <a:endParaRPr lang="it-IT" altLang="it-IT" sz="2540" b="1" dirty="0">
              <a:solidFill>
                <a:srgbClr val="00B050"/>
              </a:solidFill>
              <a:latin typeface="Calibri" panose="020F0502020204030204" pitchFamily="34" charset="0"/>
            </a:endParaRPr>
          </a:p>
        </p:txBody>
      </p:sp>
    </p:spTree>
    <p:extLst>
      <p:ext uri="{BB962C8B-B14F-4D97-AF65-F5344CB8AC3E}">
        <p14:creationId xmlns:p14="http://schemas.microsoft.com/office/powerpoint/2010/main" val="2404248061"/>
      </p:ext>
    </p:extLst>
  </p:cSld>
  <p:clrMapOvr>
    <a:masterClrMapping/>
  </p:clrMapOvr>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86CB4B4D-7CA3-9044-876B-883B54F8677D}" type="slidenum">
              <a:rPr lang="it-IT" smtClean="0"/>
              <a:t>44</a:t>
            </a:fld>
            <a:endParaRPr lang="it-IT"/>
          </a:p>
        </p:txBody>
      </p:sp>
      <p:sp>
        <p:nvSpPr>
          <p:cNvPr id="3" name="Rettangolo 2"/>
          <p:cNvSpPr/>
          <p:nvPr/>
        </p:nvSpPr>
        <p:spPr>
          <a:xfrm>
            <a:off x="990600" y="133350"/>
            <a:ext cx="7467600" cy="369332"/>
          </a:xfrm>
          <a:prstGeom prst="rect">
            <a:avLst/>
          </a:prstGeom>
        </p:spPr>
        <p:txBody>
          <a:bodyPr wrap="square">
            <a:spAutoFit/>
          </a:bodyPr>
          <a:lstStyle/>
          <a:p>
            <a:r>
              <a:rPr lang="en-US" b="1" dirty="0"/>
              <a:t>A possible solution for saving time sharing “Worst Practices”</a:t>
            </a:r>
          </a:p>
        </p:txBody>
      </p:sp>
      <p:pic>
        <p:nvPicPr>
          <p:cNvPr id="4" name="Immagine 3"/>
          <p:cNvPicPr>
            <a:picLocks noChangeAspect="1"/>
          </p:cNvPicPr>
          <p:nvPr/>
        </p:nvPicPr>
        <p:blipFill>
          <a:blip r:embed="rId2"/>
          <a:stretch>
            <a:fillRect/>
          </a:stretch>
        </p:blipFill>
        <p:spPr>
          <a:xfrm>
            <a:off x="983343" y="747939"/>
            <a:ext cx="5830173" cy="3959226"/>
          </a:xfrm>
          <a:prstGeom prst="rect">
            <a:avLst/>
          </a:prstGeom>
        </p:spPr>
      </p:pic>
      <p:sp>
        <p:nvSpPr>
          <p:cNvPr id="5" name="CasellaDiTesto 4"/>
          <p:cNvSpPr txBox="1"/>
          <p:nvPr/>
        </p:nvSpPr>
        <p:spPr>
          <a:xfrm>
            <a:off x="6934200" y="1885950"/>
            <a:ext cx="1905000" cy="1631216"/>
          </a:xfrm>
          <a:prstGeom prst="rect">
            <a:avLst/>
          </a:prstGeom>
          <a:noFill/>
        </p:spPr>
        <p:txBody>
          <a:bodyPr wrap="square" rtlCol="0">
            <a:spAutoFit/>
          </a:bodyPr>
          <a:lstStyle/>
          <a:p>
            <a:r>
              <a:rPr lang="it-IT" sz="2000" dirty="0" err="1"/>
              <a:t>What</a:t>
            </a:r>
            <a:r>
              <a:rPr lang="it-IT" sz="2000" dirty="0"/>
              <a:t> </a:t>
            </a:r>
            <a:r>
              <a:rPr lang="it-IT" sz="2000" dirty="0" err="1"/>
              <a:t>cannot</a:t>
            </a:r>
            <a:r>
              <a:rPr lang="it-IT" sz="2000" dirty="0"/>
              <a:t> be </a:t>
            </a:r>
            <a:r>
              <a:rPr lang="it-IT" sz="2000" dirty="0" err="1"/>
              <a:t>requested</a:t>
            </a:r>
            <a:r>
              <a:rPr lang="it-IT" sz="2000" dirty="0"/>
              <a:t> </a:t>
            </a:r>
            <a:r>
              <a:rPr lang="it-IT" sz="2000" dirty="0" err="1"/>
              <a:t>through</a:t>
            </a:r>
            <a:r>
              <a:rPr lang="it-IT" sz="2000" dirty="0"/>
              <a:t> the </a:t>
            </a:r>
            <a:r>
              <a:rPr lang="it-IT" sz="2000" dirty="0" err="1"/>
              <a:t>police</a:t>
            </a:r>
            <a:r>
              <a:rPr lang="it-IT" sz="2000" dirty="0"/>
              <a:t> </a:t>
            </a:r>
            <a:r>
              <a:rPr lang="it-IT" sz="2000" dirty="0" err="1"/>
              <a:t>cooperation</a:t>
            </a:r>
            <a:r>
              <a:rPr lang="it-IT" sz="2000" dirty="0"/>
              <a:t>!</a:t>
            </a:r>
          </a:p>
        </p:txBody>
      </p:sp>
    </p:spTree>
    <p:extLst>
      <p:ext uri="{BB962C8B-B14F-4D97-AF65-F5344CB8AC3E}">
        <p14:creationId xmlns:p14="http://schemas.microsoft.com/office/powerpoint/2010/main" val="7046697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38400" y="2495550"/>
            <a:ext cx="6477000" cy="708422"/>
          </a:xfrm>
        </p:spPr>
        <p:txBody>
          <a:bodyPr>
            <a:normAutofit/>
          </a:bodyPr>
          <a:lstStyle/>
          <a:p>
            <a:r>
              <a:rPr lang="it-IT" dirty="0"/>
              <a:t>The Police Cooperation</a:t>
            </a:r>
          </a:p>
        </p:txBody>
      </p:sp>
      <p:sp>
        <p:nvSpPr>
          <p:cNvPr id="4" name="Segnaposto numero diapositiva 3"/>
          <p:cNvSpPr>
            <a:spLocks noGrp="1"/>
          </p:cNvSpPr>
          <p:nvPr>
            <p:ph type="sldNum" sz="quarter" idx="12"/>
          </p:nvPr>
        </p:nvSpPr>
        <p:spPr/>
        <p:txBody>
          <a:bodyPr/>
          <a:lstStyle/>
          <a:p>
            <a:fld id="{944DE186-3112-4AB8-AF78-FDBC8ACE92CB}" type="slidenum">
              <a:rPr lang="en-US" smtClean="0"/>
              <a:t>45</a:t>
            </a:fld>
            <a:endParaRPr lang="en-US"/>
          </a:p>
        </p:txBody>
      </p:sp>
      <p:graphicFrame>
        <p:nvGraphicFramePr>
          <p:cNvPr id="5" name="Segnaposto contenuto 9"/>
          <p:cNvGraphicFramePr>
            <a:graphicFrameLocks/>
          </p:cNvGraphicFramePr>
          <p:nvPr>
            <p:extLst>
              <p:ext uri="{D42A27DB-BD31-4B8C-83A1-F6EECF244321}">
                <p14:modId xmlns:p14="http://schemas.microsoft.com/office/powerpoint/2010/main" val="37056859"/>
              </p:ext>
            </p:extLst>
          </p:nvPr>
        </p:nvGraphicFramePr>
        <p:xfrm>
          <a:off x="6781800" y="209550"/>
          <a:ext cx="2057400" cy="2048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5324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40265" y="31928"/>
            <a:ext cx="6400800" cy="1130300"/>
          </a:xfrm>
        </p:spPr>
        <p:txBody>
          <a:bodyPr>
            <a:normAutofit/>
          </a:bodyPr>
          <a:lstStyle/>
          <a:p>
            <a:r>
              <a:rPr lang="it-IT" sz="2850" dirty="0">
                <a:solidFill>
                  <a:schemeClr val="bg2">
                    <a:lumMod val="25000"/>
                  </a:schemeClr>
                </a:solidFill>
              </a:rPr>
              <a:t>POLICE COOPERATION</a:t>
            </a:r>
          </a:p>
        </p:txBody>
      </p:sp>
      <p:graphicFrame>
        <p:nvGraphicFramePr>
          <p:cNvPr id="16" name="Segnaposto contenuto 4"/>
          <p:cNvGraphicFramePr>
            <a:graphicFrameLocks noGrp="1"/>
          </p:cNvGraphicFramePr>
          <p:nvPr>
            <p:ph idx="4294967295"/>
          </p:nvPr>
        </p:nvGraphicFramePr>
        <p:xfrm>
          <a:off x="4827588" y="958850"/>
          <a:ext cx="4316412" cy="408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ma 2"/>
          <p:cNvGraphicFramePr/>
          <p:nvPr/>
        </p:nvGraphicFramePr>
        <p:xfrm>
          <a:off x="-48881" y="1200150"/>
          <a:ext cx="4213315" cy="332312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1" name="Ovale 10"/>
          <p:cNvSpPr/>
          <p:nvPr/>
        </p:nvSpPr>
        <p:spPr>
          <a:xfrm>
            <a:off x="444918" y="1529827"/>
            <a:ext cx="1081651" cy="1007897"/>
          </a:xfrm>
          <a:prstGeom prst="ellipse">
            <a:avLst/>
          </a:prstGeom>
          <a:blipFill rotWithShape="1">
            <a:blip r:embed="rId12"/>
            <a:stretch>
              <a:fillRect/>
            </a:stretch>
          </a:blipFill>
          <a:scene3d>
            <a:camera prst="orthographicFront">
              <a:rot lat="0" lon="0" rev="0"/>
            </a:camera>
            <a:lightRig rig="contrasting" dir="t">
              <a:rot lat="0" lon="0" rev="1200000"/>
            </a:lightRig>
          </a:scene3d>
          <a:sp3d z="300000" contourW="19050" prstMaterial="metal">
            <a:bevelT w="88900" h="203200"/>
            <a:bevelB w="165100" h="254000"/>
          </a:sp3d>
        </p:spPr>
        <p:style>
          <a:lnRef idx="0">
            <a:schemeClr val="lt1">
              <a:hueOff val="0"/>
              <a:satOff val="0"/>
              <a:lumOff val="0"/>
              <a:alphaOff val="0"/>
            </a:schemeClr>
          </a:lnRef>
          <a:fillRef idx="1">
            <a:scrgbClr r="0" g="0" b="0"/>
          </a:fillRef>
          <a:effectRef idx="1">
            <a:schemeClr val="accent2">
              <a:tint val="50000"/>
              <a:hueOff val="0"/>
              <a:satOff val="0"/>
              <a:lumOff val="0"/>
              <a:alphaOff val="0"/>
            </a:schemeClr>
          </a:effectRef>
          <a:fontRef idx="minor">
            <a:schemeClr val="lt1">
              <a:hueOff val="0"/>
              <a:satOff val="0"/>
              <a:lumOff val="0"/>
              <a:alphaOff val="0"/>
            </a:schemeClr>
          </a:fontRef>
        </p:style>
        <p:txBody>
          <a:bodyPr/>
          <a:lstStyle/>
          <a:p>
            <a:endParaRPr lang="en-US"/>
          </a:p>
        </p:txBody>
      </p:sp>
      <p:pic>
        <p:nvPicPr>
          <p:cNvPr id="6" name="Immagine 5"/>
          <p:cNvPicPr>
            <a:picLocks noChangeAspect="1"/>
          </p:cNvPicPr>
          <p:nvPr/>
        </p:nvPicPr>
        <p:blipFill>
          <a:blip r:embed="rId13"/>
          <a:stretch>
            <a:fillRect/>
          </a:stretch>
        </p:blipFill>
        <p:spPr>
          <a:xfrm>
            <a:off x="3903349" y="1468981"/>
            <a:ext cx="632792" cy="632792"/>
          </a:xfrm>
          <a:prstGeom prst="rect">
            <a:avLst/>
          </a:prstGeom>
        </p:spPr>
      </p:pic>
      <p:pic>
        <p:nvPicPr>
          <p:cNvPr id="7" name="Immagine 6"/>
          <p:cNvPicPr>
            <a:picLocks noChangeAspect="1"/>
          </p:cNvPicPr>
          <p:nvPr/>
        </p:nvPicPr>
        <p:blipFill>
          <a:blip r:embed="rId14"/>
          <a:stretch>
            <a:fillRect/>
          </a:stretch>
        </p:blipFill>
        <p:spPr>
          <a:xfrm>
            <a:off x="3974722" y="2241976"/>
            <a:ext cx="555095" cy="591497"/>
          </a:xfrm>
          <a:prstGeom prst="rect">
            <a:avLst/>
          </a:prstGeom>
        </p:spPr>
      </p:pic>
      <p:pic>
        <p:nvPicPr>
          <p:cNvPr id="8" name="Immagine 7"/>
          <p:cNvPicPr>
            <a:picLocks noChangeAspect="1"/>
          </p:cNvPicPr>
          <p:nvPr/>
        </p:nvPicPr>
        <p:blipFill>
          <a:blip r:embed="rId15"/>
          <a:stretch>
            <a:fillRect/>
          </a:stretch>
        </p:blipFill>
        <p:spPr>
          <a:xfrm>
            <a:off x="3935874" y="2973676"/>
            <a:ext cx="632792" cy="611759"/>
          </a:xfrm>
          <a:prstGeom prst="rect">
            <a:avLst/>
          </a:prstGeom>
        </p:spPr>
      </p:pic>
      <p:pic>
        <p:nvPicPr>
          <p:cNvPr id="9" name="Immagine 8"/>
          <p:cNvPicPr>
            <a:picLocks noChangeAspect="1"/>
          </p:cNvPicPr>
          <p:nvPr/>
        </p:nvPicPr>
        <p:blipFill>
          <a:blip r:embed="rId16"/>
          <a:stretch>
            <a:fillRect/>
          </a:stretch>
        </p:blipFill>
        <p:spPr>
          <a:xfrm>
            <a:off x="3979134" y="3761469"/>
            <a:ext cx="589532" cy="606760"/>
          </a:xfrm>
          <a:prstGeom prst="rect">
            <a:avLst/>
          </a:prstGeom>
        </p:spPr>
      </p:pic>
      <p:sp>
        <p:nvSpPr>
          <p:cNvPr id="5" name="CasellaDiTesto 4"/>
          <p:cNvSpPr txBox="1"/>
          <p:nvPr/>
        </p:nvSpPr>
        <p:spPr>
          <a:xfrm>
            <a:off x="104343" y="3466297"/>
            <a:ext cx="1790960" cy="507831"/>
          </a:xfrm>
          <a:prstGeom prst="rect">
            <a:avLst/>
          </a:prstGeom>
          <a:ln>
            <a:solidFill>
              <a:schemeClr val="accent2"/>
            </a:solidFill>
          </a:ln>
        </p:spPr>
        <p:style>
          <a:lnRef idx="2">
            <a:schemeClr val="accent3"/>
          </a:lnRef>
          <a:fillRef idx="1">
            <a:schemeClr val="lt1"/>
          </a:fillRef>
          <a:effectRef idx="0">
            <a:schemeClr val="accent3"/>
          </a:effectRef>
          <a:fontRef idx="minor">
            <a:schemeClr val="dk1"/>
          </a:fontRef>
        </p:style>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kumimoji="0" lang="it-IT" sz="1350" b="1" i="0" u="none" strike="noStrike" kern="1200" cap="small" spc="0" normalizeH="0" baseline="0" noProof="0" dirty="0">
                <a:ln>
                  <a:noFill/>
                </a:ln>
                <a:solidFill>
                  <a:prstClr val="black"/>
                </a:solidFill>
                <a:effectLst/>
                <a:uLnTx/>
                <a:uFillTx/>
                <a:latin typeface="Century Gothic" panose="020B0502020202020204"/>
                <a:ea typeface="+mn-ea"/>
                <a:cs typeface="+mn-cs"/>
              </a:rPr>
              <a:t>International Police Cooperation Service</a:t>
            </a:r>
          </a:p>
        </p:txBody>
      </p:sp>
      <p:pic>
        <p:nvPicPr>
          <p:cNvPr id="17" name="Immagine 16"/>
          <p:cNvPicPr>
            <a:picLocks noChangeAspect="1"/>
          </p:cNvPicPr>
          <p:nvPr/>
        </p:nvPicPr>
        <p:blipFill>
          <a:blip r:embed="rId17"/>
          <a:stretch>
            <a:fillRect/>
          </a:stretch>
        </p:blipFill>
        <p:spPr>
          <a:xfrm>
            <a:off x="7300287" y="3673491"/>
            <a:ext cx="1107158" cy="601274"/>
          </a:xfrm>
          <a:prstGeom prst="rect">
            <a:avLst/>
          </a:prstGeom>
        </p:spPr>
      </p:pic>
      <p:pic>
        <p:nvPicPr>
          <p:cNvPr id="18" name="Immagine 17"/>
          <p:cNvPicPr>
            <a:picLocks noChangeAspect="1"/>
          </p:cNvPicPr>
          <p:nvPr/>
        </p:nvPicPr>
        <p:blipFill>
          <a:blip r:embed="rId18"/>
          <a:stretch>
            <a:fillRect/>
          </a:stretch>
        </p:blipFill>
        <p:spPr>
          <a:xfrm>
            <a:off x="8343756" y="3974128"/>
            <a:ext cx="726843" cy="673727"/>
          </a:xfrm>
          <a:prstGeom prst="rect">
            <a:avLst/>
          </a:prstGeom>
        </p:spPr>
      </p:pic>
    </p:spTree>
    <p:extLst>
      <p:ext uri="{BB962C8B-B14F-4D97-AF65-F5344CB8AC3E}">
        <p14:creationId xmlns:p14="http://schemas.microsoft.com/office/powerpoint/2010/main" val="40033480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4DE186-3112-4AB8-AF78-FDBC8ACE92CB}" type="slidenum">
              <a:rPr kumimoji="0" lang="en-US" sz="2400" b="0" i="0" u="none" strike="noStrike" kern="1200" cap="none" spc="0" normalizeH="0" baseline="0" noProof="0" smtClean="0">
                <a:ln>
                  <a:noFill/>
                </a:ln>
                <a:solidFill>
                  <a:srgbClr val="146194">
                    <a:lumMod val="50000"/>
                  </a:srgbClr>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
        <p:nvSpPr>
          <p:cNvPr id="6" name="CasellaDiTesto 24"/>
          <p:cNvSpPr txBox="1">
            <a:spLocks noChangeArrowheads="1"/>
          </p:cNvSpPr>
          <p:nvPr/>
        </p:nvSpPr>
        <p:spPr bwMode="auto">
          <a:xfrm>
            <a:off x="791722" y="361950"/>
            <a:ext cx="7696200" cy="461665"/>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ct val="0"/>
              </a:spcBef>
              <a:spcAft>
                <a:spcPts val="0"/>
              </a:spcAft>
              <a:buClrTx/>
              <a:buSzPct val="85000"/>
              <a:buFontTx/>
              <a:buNone/>
              <a:tabLst/>
              <a:defRPr/>
            </a:pPr>
            <a:r>
              <a:rPr kumimoji="0" lang="en-US" sz="2400" b="0" i="0" u="none" strike="noStrike" kern="1200" cap="none" spc="0" normalizeH="0" baseline="0" noProof="0" dirty="0">
                <a:ln w="12700">
                  <a:solidFill>
                    <a:sysClr val="windowText" lastClr="000000"/>
                  </a:solidFill>
                </a:ln>
                <a:solidFill>
                  <a:srgbClr val="00B0F0"/>
                </a:solidFill>
                <a:effectLst/>
                <a:uLnTx/>
                <a:uFillTx/>
                <a:latin typeface="Century Gothic" panose="020B0502020202020204"/>
                <a:ea typeface="+mn-ea"/>
                <a:cs typeface="+mn-cs"/>
              </a:rPr>
              <a:t>Europol/INTERPOL what’s the difference?</a:t>
            </a:r>
            <a:endParaRPr kumimoji="0" lang="it-IT" sz="2400" b="0" i="0" u="none" strike="noStrike" kern="1200" cap="none" spc="0" normalizeH="0" baseline="0" noProof="0" dirty="0">
              <a:ln w="12700">
                <a:solidFill>
                  <a:sysClr val="windowText" lastClr="000000"/>
                </a:solidFill>
              </a:ln>
              <a:solidFill>
                <a:srgbClr val="00B0F0"/>
              </a:solidFill>
              <a:effectLst/>
              <a:uLnTx/>
              <a:uFillTx/>
              <a:latin typeface="Century Gothic" panose="020B0502020202020204"/>
              <a:ea typeface="+mn-ea"/>
              <a:cs typeface="+mn-cs"/>
            </a:endParaRPr>
          </a:p>
        </p:txBody>
      </p:sp>
      <p:sp>
        <p:nvSpPr>
          <p:cNvPr id="2" name="Rettangolo 1"/>
          <p:cNvSpPr/>
          <p:nvPr/>
        </p:nvSpPr>
        <p:spPr>
          <a:xfrm>
            <a:off x="457200" y="1580198"/>
            <a:ext cx="8458200" cy="313932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146194">
                    <a:lumMod val="25000"/>
                  </a:srgbClr>
                </a:solidFill>
                <a:effectLst>
                  <a:outerShdw blurRad="38100" dist="38100" dir="2700000" algn="tl">
                    <a:srgbClr val="000000">
                      <a:alpha val="43137"/>
                    </a:srgbClr>
                  </a:outerShdw>
                </a:effectLst>
                <a:uLnTx/>
                <a:uFillTx/>
                <a:latin typeface="Roboto"/>
                <a:ea typeface="+mn-ea"/>
                <a:cs typeface="+mn-cs"/>
              </a:rPr>
              <a:t>Europol</a:t>
            </a:r>
            <a:r>
              <a:rPr kumimoji="0" lang="en-US" sz="1400" b="1" i="0" u="none" strike="noStrike" kern="1200" cap="none" spc="0" normalizeH="0" baseline="0" noProof="0" dirty="0">
                <a:ln>
                  <a:noFill/>
                </a:ln>
                <a:solidFill>
                  <a:srgbClr val="333333"/>
                </a:solidFill>
                <a:effectLst/>
                <a:uLnTx/>
                <a:uFillTx/>
                <a:latin typeface="Roboto"/>
                <a:ea typeface="+mn-ea"/>
                <a:cs typeface="+mn-cs"/>
              </a:rPr>
              <a:t> </a:t>
            </a:r>
            <a:r>
              <a:rPr kumimoji="0" lang="en-US" sz="1400" b="0" i="0" u="none" strike="noStrike" kern="1200" cap="none" spc="0" normalizeH="0" baseline="0" noProof="0" dirty="0">
                <a:ln>
                  <a:noFill/>
                </a:ln>
                <a:solidFill>
                  <a:srgbClr val="333333"/>
                </a:solidFill>
                <a:effectLst/>
                <a:uLnTx/>
                <a:uFillTx/>
                <a:latin typeface="Roboto"/>
                <a:ea typeface="+mn-ea"/>
                <a:cs typeface="+mn-cs"/>
              </a:rPr>
              <a:t>sets up and coordinates </a:t>
            </a:r>
            <a:r>
              <a:rPr kumimoji="0" lang="en-US" sz="1400" b="1" i="0" u="none" strike="noStrike" kern="1200" cap="none" spc="0" normalizeH="0" baseline="0" noProof="0" dirty="0">
                <a:ln>
                  <a:noFill/>
                </a:ln>
                <a:solidFill>
                  <a:srgbClr val="333333"/>
                </a:solidFill>
                <a:effectLst/>
                <a:uLnTx/>
                <a:uFillTx/>
                <a:latin typeface="Roboto"/>
                <a:ea typeface="+mn-ea"/>
                <a:cs typeface="+mn-cs"/>
              </a:rPr>
              <a:t>cross-border operations </a:t>
            </a:r>
            <a:r>
              <a:rPr kumimoji="0" lang="en-US" sz="1400" b="0" i="0" u="none" strike="noStrike" kern="1200" cap="none" spc="0" normalizeH="0" baseline="0" noProof="0" dirty="0">
                <a:ln>
                  <a:noFill/>
                </a:ln>
                <a:solidFill>
                  <a:srgbClr val="333333"/>
                </a:solidFill>
                <a:effectLst/>
                <a:uLnTx/>
                <a:uFillTx/>
                <a:latin typeface="Roboto"/>
                <a:ea typeface="+mn-ea"/>
                <a:cs typeface="+mn-cs"/>
              </a:rPr>
              <a:t>against the most dangerous criminal groups in the EU. They facilitate direct communication between investigators from national law enforcement authorities. Europol analysts and experts support investigators in real-time and often on-the-spot while taking an active part in complex operations. In other words, </a:t>
            </a:r>
            <a:r>
              <a:rPr kumimoji="0" lang="en-US" sz="1400" b="1" i="0" u="none" strike="noStrike" kern="1200" cap="none" spc="0" normalizeH="0" baseline="0" noProof="0" dirty="0">
                <a:ln>
                  <a:noFill/>
                </a:ln>
                <a:solidFill>
                  <a:srgbClr val="333333"/>
                </a:solidFill>
                <a:effectLst/>
                <a:uLnTx/>
                <a:uFillTx/>
                <a:latin typeface="Roboto"/>
                <a:ea typeface="+mn-ea"/>
                <a:cs typeface="+mn-cs"/>
              </a:rPr>
              <a:t>Europol makes cross-border investigations more efficient.</a:t>
            </a:r>
            <a:br>
              <a:rPr kumimoji="0" lang="en-US" sz="1400" b="1" i="0" u="none" strike="noStrike" kern="1200" cap="none" spc="0" normalizeH="0" baseline="0" noProof="0" dirty="0">
                <a:ln>
                  <a:noFill/>
                </a:ln>
                <a:solidFill>
                  <a:prstClr val="black"/>
                </a:solidFill>
                <a:effectLst/>
                <a:uLnTx/>
                <a:uFillTx/>
                <a:latin typeface="Century Gothic" panose="020B0502020202020204"/>
                <a:ea typeface="+mn-ea"/>
                <a:cs typeface="+mn-cs"/>
              </a:rPr>
            </a:br>
            <a:br>
              <a:rPr kumimoji="0" lang="en-US" sz="1400" b="1" i="0" u="none" strike="noStrike" kern="1200" cap="none" spc="0" normalizeH="0" baseline="0" noProof="0" dirty="0">
                <a:ln>
                  <a:noFill/>
                </a:ln>
                <a:solidFill>
                  <a:prstClr val="black"/>
                </a:solidFill>
                <a:effectLst/>
                <a:uLnTx/>
                <a:uFillTx/>
                <a:latin typeface="Century Gothic" panose="020B0502020202020204"/>
                <a:ea typeface="+mn-ea"/>
                <a:cs typeface="+mn-cs"/>
              </a:rPr>
            </a:br>
            <a:r>
              <a:rPr kumimoji="0" lang="en-US" sz="1400" b="1" i="0" u="none" strike="noStrike" kern="1200" cap="none" spc="0" normalizeH="0" baseline="0" noProof="0" dirty="0">
                <a:ln>
                  <a:noFill/>
                </a:ln>
                <a:solidFill>
                  <a:srgbClr val="146194">
                    <a:lumMod val="25000"/>
                  </a:srgbClr>
                </a:solidFill>
                <a:effectLst>
                  <a:outerShdw blurRad="38100" dist="38100" dir="2700000" algn="tl">
                    <a:srgbClr val="000000">
                      <a:alpha val="43137"/>
                    </a:srgbClr>
                  </a:outerShdw>
                </a:effectLst>
                <a:uLnTx/>
                <a:uFillTx/>
                <a:latin typeface="Roboto"/>
                <a:ea typeface="+mn-ea"/>
                <a:cs typeface="+mn-cs"/>
              </a:rPr>
              <a:t>INTERPOL</a:t>
            </a:r>
            <a:r>
              <a:rPr kumimoji="0" lang="en-US" sz="1400" b="0" i="0" u="none" strike="noStrike" kern="1200" cap="none" spc="0" normalizeH="0" baseline="0" noProof="0" dirty="0">
                <a:ln>
                  <a:noFill/>
                </a:ln>
                <a:solidFill>
                  <a:srgbClr val="333333"/>
                </a:solidFill>
                <a:effectLst/>
                <a:uLnTx/>
                <a:uFillTx/>
                <a:latin typeface="Roboto"/>
                <a:ea typeface="+mn-ea"/>
                <a:cs typeface="+mn-cs"/>
              </a:rPr>
              <a:t> is a global </a:t>
            </a:r>
            <a:r>
              <a:rPr kumimoji="0" lang="en-US" sz="1400" b="0" i="0" u="none" strike="noStrike" kern="1200" cap="none" spc="0" normalizeH="0" baseline="0" noProof="0" dirty="0" err="1">
                <a:ln>
                  <a:noFill/>
                </a:ln>
                <a:solidFill>
                  <a:srgbClr val="333333"/>
                </a:solidFill>
                <a:effectLst/>
                <a:uLnTx/>
                <a:uFillTx/>
                <a:latin typeface="Roboto"/>
                <a:ea typeface="+mn-ea"/>
                <a:cs typeface="+mn-cs"/>
              </a:rPr>
              <a:t>organisation</a:t>
            </a:r>
            <a:r>
              <a:rPr kumimoji="0" lang="en-US" sz="1400" b="0" i="0" u="none" strike="noStrike" kern="1200" cap="none" spc="0" normalizeH="0" baseline="0" noProof="0" dirty="0">
                <a:ln>
                  <a:noFill/>
                </a:ln>
                <a:solidFill>
                  <a:srgbClr val="333333"/>
                </a:solidFill>
                <a:effectLst/>
                <a:uLnTx/>
                <a:uFillTx/>
                <a:latin typeface="Roboto"/>
                <a:ea typeface="+mn-ea"/>
                <a:cs typeface="+mn-cs"/>
              </a:rPr>
              <a:t>, that allows the </a:t>
            </a:r>
            <a:r>
              <a:rPr kumimoji="0" lang="en-US" sz="1400" b="1" i="0" u="none" strike="noStrike" kern="1200" cap="none" spc="0" normalizeH="0" baseline="0" noProof="0" dirty="0">
                <a:ln>
                  <a:noFill/>
                </a:ln>
                <a:solidFill>
                  <a:srgbClr val="333333"/>
                </a:solidFill>
                <a:effectLst/>
                <a:uLnTx/>
                <a:uFillTx/>
                <a:latin typeface="Roboto"/>
                <a:ea typeface="+mn-ea"/>
                <a:cs typeface="+mn-cs"/>
              </a:rPr>
              <a:t>exchange of criminal data</a:t>
            </a:r>
            <a:r>
              <a:rPr kumimoji="0" lang="en-US" sz="1400" b="0" i="0" u="none" strike="noStrike" kern="1200" cap="none" spc="0" normalizeH="0" baseline="0" noProof="0" dirty="0">
                <a:ln>
                  <a:noFill/>
                </a:ln>
                <a:solidFill>
                  <a:srgbClr val="333333"/>
                </a:solidFill>
                <a:effectLst/>
                <a:uLnTx/>
                <a:uFillTx/>
                <a:latin typeface="Roboto"/>
                <a:ea typeface="+mn-ea"/>
                <a:cs typeface="+mn-cs"/>
              </a:rPr>
              <a:t> among  195 countries via INTERPOL's Information System. Interpol helps law enforcement authorities across the world to improve their capacities by the exchange of information and best practices.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33333"/>
              </a:solidFill>
              <a:effectLst/>
              <a:uLnTx/>
              <a:uFillTx/>
              <a:latin typeface="Roboto"/>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33333"/>
                </a:solidFill>
                <a:effectLst/>
                <a:uLnTx/>
                <a:uFillTx/>
                <a:latin typeface="Roboto"/>
                <a:ea typeface="+mn-ea"/>
                <a:cs typeface="+mn-cs"/>
              </a:rPr>
              <a:t>Both, the Interpol and Europol are responsible for acting as middle men and to provide information regarding various crimes and criminals.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333333"/>
              </a:solidFill>
              <a:effectLst/>
              <a:uLnTx/>
              <a:uFillTx/>
              <a:latin typeface="Roboto"/>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0000"/>
                </a:solidFill>
                <a:effectLst/>
                <a:uLnTx/>
                <a:uFillTx/>
                <a:latin typeface="Roboto"/>
                <a:ea typeface="+mn-ea"/>
                <a:cs typeface="+mn-cs"/>
              </a:rPr>
              <a:t>None of these agencies have the power to make arrests or any executive powers</a:t>
            </a:r>
            <a:r>
              <a:rPr kumimoji="0" lang="en-US" sz="1600" b="0" i="0" u="none" strike="noStrike" kern="1200" cap="none" spc="0" normalizeH="0" baseline="0" noProof="0" dirty="0">
                <a:ln>
                  <a:noFill/>
                </a:ln>
                <a:solidFill>
                  <a:srgbClr val="FF0000"/>
                </a:solidFill>
                <a:effectLst/>
                <a:uLnTx/>
                <a:uFillTx/>
                <a:latin typeface="Roboto"/>
                <a:ea typeface="+mn-ea"/>
                <a:cs typeface="+mn-cs"/>
              </a:rPr>
              <a:t>.</a:t>
            </a:r>
            <a:endParaRPr kumimoji="0" lang="it-IT" sz="1600" b="0" i="0" u="none" strike="noStrike" kern="1200" cap="none" spc="0" normalizeH="0" baseline="0" noProof="0" dirty="0">
              <a:ln>
                <a:noFill/>
              </a:ln>
              <a:solidFill>
                <a:srgbClr val="FF0000"/>
              </a:solidFill>
              <a:effectLst/>
              <a:uLnTx/>
              <a:uFillTx/>
              <a:latin typeface="Roboto"/>
              <a:ea typeface="+mn-ea"/>
              <a:cs typeface="+mn-cs"/>
            </a:endParaRPr>
          </a:p>
        </p:txBody>
      </p:sp>
      <p:pic>
        <p:nvPicPr>
          <p:cNvPr id="3" name="Immagine 2"/>
          <p:cNvPicPr>
            <a:picLocks noChangeAspect="1"/>
          </p:cNvPicPr>
          <p:nvPr/>
        </p:nvPicPr>
        <p:blipFill>
          <a:blip r:embed="rId3"/>
          <a:stretch>
            <a:fillRect/>
          </a:stretch>
        </p:blipFill>
        <p:spPr>
          <a:xfrm>
            <a:off x="312297" y="154907"/>
            <a:ext cx="958849" cy="875749"/>
          </a:xfrm>
          <a:prstGeom prst="rect">
            <a:avLst/>
          </a:prstGeom>
        </p:spPr>
      </p:pic>
      <p:pic>
        <p:nvPicPr>
          <p:cNvPr id="9" name="Immagine 8"/>
          <p:cNvPicPr>
            <a:picLocks noChangeAspect="1"/>
          </p:cNvPicPr>
          <p:nvPr/>
        </p:nvPicPr>
        <p:blipFill>
          <a:blip r:embed="rId4"/>
          <a:stretch>
            <a:fillRect/>
          </a:stretch>
        </p:blipFill>
        <p:spPr>
          <a:xfrm>
            <a:off x="7805880" y="57969"/>
            <a:ext cx="1069623" cy="1069623"/>
          </a:xfrm>
          <a:prstGeom prst="rect">
            <a:avLst/>
          </a:prstGeom>
        </p:spPr>
      </p:pic>
    </p:spTree>
    <p:extLst>
      <p:ext uri="{BB962C8B-B14F-4D97-AF65-F5344CB8AC3E}">
        <p14:creationId xmlns:p14="http://schemas.microsoft.com/office/powerpoint/2010/main" val="20548208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Immagine 1"/>
          <p:cNvPicPr/>
          <p:nvPr/>
        </p:nvPicPr>
        <p:blipFill>
          <a:blip r:embed="rId2"/>
          <a:stretch/>
        </p:blipFill>
        <p:spPr>
          <a:xfrm>
            <a:off x="462435" y="3125876"/>
            <a:ext cx="1066082" cy="942695"/>
          </a:xfrm>
          <a:prstGeom prst="rect">
            <a:avLst/>
          </a:prstGeom>
          <a:ln w="0">
            <a:noFill/>
          </a:ln>
        </p:spPr>
      </p:pic>
      <p:sp>
        <p:nvSpPr>
          <p:cNvPr id="71" name="Rettangolo 6"/>
          <p:cNvSpPr/>
          <p:nvPr/>
        </p:nvSpPr>
        <p:spPr>
          <a:xfrm>
            <a:off x="1863701" y="672588"/>
            <a:ext cx="6838680" cy="1812226"/>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257310" marR="0" lvl="0" indent="-25731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kumimoji="0" lang="en-GB" sz="1800" b="1" i="0" u="none" strike="noStrike" kern="1200" cap="none" spc="-1" normalizeH="0" baseline="0" noProof="0" dirty="0">
                <a:ln>
                  <a:noFill/>
                </a:ln>
                <a:solidFill>
                  <a:prstClr val="white"/>
                </a:solidFill>
                <a:effectLst/>
                <a:uLnTx/>
                <a:uFillTx/>
                <a:latin typeface="Calibri"/>
                <a:ea typeface="DejaVu Sans"/>
                <a:cs typeface="+mn-cs"/>
              </a:rPr>
              <a:t>“Targeted” request for cooperation (</a:t>
            </a:r>
            <a:r>
              <a:rPr kumimoji="0" lang="en-GB" sz="1800" b="1" i="0" u="none" strike="noStrike" kern="1200" cap="none" spc="-1" normalizeH="0" baseline="0" noProof="0" dirty="0">
                <a:ln>
                  <a:noFill/>
                </a:ln>
                <a:solidFill>
                  <a:prstClr val="white"/>
                </a:solidFill>
                <a:effectLst/>
                <a:uLnTx/>
                <a:uFillTx/>
                <a:latin typeface="Calibri"/>
                <a:ea typeface="+mn-ea"/>
                <a:cs typeface="+mn-cs"/>
              </a:rPr>
              <a:t>mainly within national scope)</a:t>
            </a:r>
          </a:p>
          <a:p>
            <a:pPr marL="257310" marR="0" lvl="0" indent="-25731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lang="en-GB" b="1" spc="-1" dirty="0">
                <a:solidFill>
                  <a:prstClr val="white"/>
                </a:solidFill>
                <a:latin typeface="Calibri"/>
              </a:rPr>
              <a:t>System based on sharing information for the 195 MSs</a:t>
            </a:r>
          </a:p>
          <a:p>
            <a:pPr marL="257310" marR="0" lvl="0" indent="-25731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lang="en-GB" b="1" spc="-1" dirty="0">
                <a:solidFill>
                  <a:prstClr val="white"/>
                </a:solidFill>
                <a:latin typeface="Calibri"/>
              </a:rPr>
              <a:t>Extradition procedures</a:t>
            </a:r>
          </a:p>
          <a:p>
            <a:pPr marL="257310" marR="0" lvl="0" indent="-25731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lang="en-GB" b="1" spc="-1" dirty="0">
                <a:solidFill>
                  <a:prstClr val="white"/>
                </a:solidFill>
                <a:latin typeface="Calibri"/>
              </a:rPr>
              <a:t>They can facilitate the forwarding </a:t>
            </a:r>
            <a:r>
              <a:rPr lang="en-GB" b="1" spc="-1" dirty="0" err="1">
                <a:solidFill>
                  <a:prstClr val="white"/>
                </a:solidFill>
                <a:latin typeface="Calibri"/>
              </a:rPr>
              <a:t>aof</a:t>
            </a:r>
            <a:r>
              <a:rPr lang="en-GB" b="1" spc="-1" dirty="0">
                <a:solidFill>
                  <a:prstClr val="white"/>
                </a:solidFill>
                <a:latin typeface="Calibri"/>
              </a:rPr>
              <a:t> urgent MLAR/ILOR</a:t>
            </a:r>
          </a:p>
          <a:p>
            <a:pPr marL="257310" marR="0" lvl="0" indent="-25731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kumimoji="0" lang="en-GB" sz="1800" b="1" i="0" u="none" strike="noStrike" kern="1200" cap="none" spc="-1" normalizeH="0" baseline="0" noProof="0" dirty="0">
                <a:ln>
                  <a:noFill/>
                </a:ln>
                <a:solidFill>
                  <a:prstClr val="white"/>
                </a:solidFill>
                <a:effectLst/>
                <a:uLnTx/>
                <a:uFillTx/>
                <a:latin typeface="Calibri"/>
                <a:ea typeface="+mn-ea"/>
                <a:cs typeface="+mn-cs"/>
              </a:rPr>
              <a:t> </a:t>
            </a:r>
            <a:endParaRPr kumimoji="0" lang="en-GB" sz="1800" b="0" i="0" u="none" strike="noStrike" kern="1200" cap="none" spc="-1" normalizeH="0" baseline="0" noProof="0" dirty="0">
              <a:ln>
                <a:noFill/>
              </a:ln>
              <a:solidFill>
                <a:prstClr val="white"/>
              </a:solidFill>
              <a:effectLst/>
              <a:uLnTx/>
              <a:uFillTx/>
              <a:latin typeface="Century Gothic" panose="020B0502020202020204"/>
              <a:ea typeface="+mn-ea"/>
              <a:cs typeface="+mn-cs"/>
            </a:endParaRPr>
          </a:p>
        </p:txBody>
      </p:sp>
      <p:sp>
        <p:nvSpPr>
          <p:cNvPr id="72" name="Rettangolo 7"/>
          <p:cNvSpPr/>
          <p:nvPr/>
        </p:nvSpPr>
        <p:spPr>
          <a:xfrm>
            <a:off x="1806325" y="3301560"/>
            <a:ext cx="6953431" cy="345158"/>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214380" marR="0" lvl="0" indent="-21438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kumimoji="0" lang="en-GB" sz="1800" b="1" i="0" u="none" strike="noStrike" kern="1200" cap="none" spc="-1" normalizeH="0" baseline="0" noProof="0" dirty="0">
                <a:ln>
                  <a:noFill/>
                </a:ln>
                <a:solidFill>
                  <a:prstClr val="white"/>
                </a:solidFill>
                <a:effectLst/>
                <a:uLnTx/>
                <a:uFillTx/>
                <a:latin typeface="Calibri"/>
                <a:ea typeface="DejaVu Sans"/>
                <a:cs typeface="+mn-cs"/>
              </a:rPr>
              <a:t>Operational, technological and financial support need</a:t>
            </a:r>
            <a:endParaRPr kumimoji="0" lang="en-GB" sz="1800" b="0" i="0" u="none" strike="noStrike" kern="1200" cap="none" spc="-1" normalizeH="0" baseline="0" noProof="0" dirty="0">
              <a:ln>
                <a:noFill/>
              </a:ln>
              <a:solidFill>
                <a:prstClr val="white"/>
              </a:solidFill>
              <a:effectLst/>
              <a:uLnTx/>
              <a:uFillTx/>
              <a:latin typeface="Arial"/>
              <a:ea typeface="+mn-ea"/>
              <a:cs typeface="+mn-cs"/>
            </a:endParaRPr>
          </a:p>
        </p:txBody>
      </p:sp>
      <p:sp>
        <p:nvSpPr>
          <p:cNvPr id="73" name="CasellaDiTesto 24"/>
          <p:cNvSpPr/>
          <p:nvPr/>
        </p:nvSpPr>
        <p:spPr>
          <a:xfrm>
            <a:off x="3124200" y="149486"/>
            <a:ext cx="3324780" cy="499046"/>
          </a:xfrm>
          <a:prstGeom prst="rect">
            <a:avLst/>
          </a:prstGeom>
          <a:noFill/>
          <a:ln w="9525">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2800" dirty="0">
                <a:ln w="12700">
                  <a:solidFill>
                    <a:sysClr val="windowText" lastClr="000000"/>
                  </a:solidFill>
                </a:ln>
                <a:solidFill>
                  <a:srgbClr val="00B0F0"/>
                </a:solidFill>
                <a:latin typeface="+mj-lt"/>
                <a:ea typeface="+mj-ea"/>
                <a:cs typeface="+mj-cs"/>
              </a:rPr>
              <a:t>Competencies</a:t>
            </a:r>
          </a:p>
        </p:txBody>
      </p:sp>
      <p:pic>
        <p:nvPicPr>
          <p:cNvPr id="74" name="Picture 8" descr="Interpol">
            <a:hlinkClick r:id="rId3"/>
          </p:cNvPr>
          <p:cNvPicPr/>
          <p:nvPr/>
        </p:nvPicPr>
        <p:blipFill>
          <a:blip r:embed="rId4"/>
          <a:stretch/>
        </p:blipFill>
        <p:spPr>
          <a:xfrm>
            <a:off x="386235" y="1047750"/>
            <a:ext cx="1142282" cy="1124263"/>
          </a:xfrm>
          <a:prstGeom prst="rect">
            <a:avLst/>
          </a:prstGeom>
          <a:ln w="9525">
            <a:noFill/>
          </a:ln>
        </p:spPr>
      </p:pic>
      <p:sp>
        <p:nvSpPr>
          <p:cNvPr id="76" name="Rettangolo 5"/>
          <p:cNvSpPr/>
          <p:nvPr/>
        </p:nvSpPr>
        <p:spPr>
          <a:xfrm>
            <a:off x="1806325" y="2841551"/>
            <a:ext cx="7226663" cy="345158"/>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214380" marR="0" lvl="0" indent="-214380" algn="just" defTabSz="685800" rtl="0" eaLnBrk="1" fontAlgn="auto" latinLnBrk="0" hangingPunct="1">
              <a:lnSpc>
                <a:spcPct val="100000"/>
              </a:lnSpc>
              <a:spcBef>
                <a:spcPts val="0"/>
              </a:spcBef>
              <a:spcAft>
                <a:spcPts val="0"/>
              </a:spcAft>
              <a:buClr>
                <a:srgbClr val="10243E"/>
              </a:buClr>
              <a:buSzTx/>
              <a:buFont typeface="Wingdings" charset="2"/>
              <a:buChar char=""/>
              <a:tabLst/>
              <a:defRPr/>
            </a:pPr>
            <a:r>
              <a:rPr kumimoji="0" lang="en-GB" sz="1800" b="1" i="0" u="none" strike="noStrike" kern="1200" cap="none" spc="-1" normalizeH="0" baseline="0" noProof="0" dirty="0">
                <a:ln>
                  <a:noFill/>
                </a:ln>
                <a:solidFill>
                  <a:prstClr val="white"/>
                </a:solidFill>
                <a:effectLst/>
                <a:uLnTx/>
                <a:uFillTx/>
                <a:latin typeface="Calibri"/>
                <a:ea typeface="DejaVu Sans"/>
                <a:cs typeface="+mn-cs"/>
              </a:rPr>
              <a:t>Transnational criminal phenomena that involve two or more EU States </a:t>
            </a:r>
            <a:endParaRPr kumimoji="0" lang="en-GB" sz="1800" b="0" i="0" u="none" strike="noStrike" kern="1200" cap="none" spc="-1" normalizeH="0" baseline="0" noProof="0" dirty="0">
              <a:ln>
                <a:noFill/>
              </a:ln>
              <a:solidFill>
                <a:prstClr val="white"/>
              </a:solidFill>
              <a:effectLst/>
              <a:uLnTx/>
              <a:uFillTx/>
              <a:latin typeface="Arial"/>
              <a:ea typeface="+mn-ea"/>
              <a:cs typeface="+mn-cs"/>
            </a:endParaRPr>
          </a:p>
        </p:txBody>
      </p:sp>
      <p:sp>
        <p:nvSpPr>
          <p:cNvPr id="77" name="Rettangolo 10"/>
          <p:cNvSpPr/>
          <p:nvPr/>
        </p:nvSpPr>
        <p:spPr>
          <a:xfrm>
            <a:off x="1806325" y="3817188"/>
            <a:ext cx="6590556" cy="622157"/>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214380" marR="0" lvl="0" indent="-214380" algn="just" defTabSz="685800" rtl="0" eaLnBrk="1" fontAlgn="auto" latinLnBrk="0" hangingPunct="1">
              <a:lnSpc>
                <a:spcPct val="100000"/>
              </a:lnSpc>
              <a:spcBef>
                <a:spcPts val="676"/>
              </a:spcBef>
              <a:spcAft>
                <a:spcPts val="0"/>
              </a:spcAft>
              <a:buClr>
                <a:srgbClr val="10243E"/>
              </a:buClr>
              <a:buSzTx/>
              <a:buFont typeface="Wingdings" charset="2"/>
              <a:buChar char=""/>
              <a:tabLst/>
              <a:defRPr/>
            </a:pPr>
            <a:r>
              <a:rPr kumimoji="0" lang="en-GB" sz="1800" b="1" i="0" u="none" strike="noStrike" kern="1200" cap="none" spc="-1" normalizeH="0" baseline="0" noProof="0" dirty="0">
                <a:ln>
                  <a:noFill/>
                </a:ln>
                <a:solidFill>
                  <a:prstClr val="white"/>
                </a:solidFill>
                <a:effectLst/>
                <a:uLnTx/>
                <a:uFillTx/>
                <a:latin typeface="Calibri"/>
                <a:ea typeface="DejaVu Sans"/>
                <a:cs typeface="+mn-cs"/>
              </a:rPr>
              <a:t>Active involvement of the foreign counterpart in carrying out investigations or developing investigative activities </a:t>
            </a:r>
            <a:endParaRPr kumimoji="0" lang="en-GB" sz="1800" b="0" i="0" u="none" strike="noStrike" kern="1200" cap="none" spc="-1" normalizeH="0" baseline="0" noProof="0" dirty="0">
              <a:ln>
                <a:noFill/>
              </a:ln>
              <a:solidFill>
                <a:prstClr val="white"/>
              </a:solidFill>
              <a:effectLst/>
              <a:uLnTx/>
              <a:uFillTx/>
              <a:latin typeface="Arial"/>
              <a:ea typeface="+mn-ea"/>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222AB14F-3F33-496C-86B5-5459EBD045CB}" type="slidenum">
              <a:rPr kumimoji="0" lang="en-US" sz="2400" b="0" i="0" u="none" strike="noStrike" kern="1200" cap="none" spc="0" normalizeH="0" baseline="0" noProof="0">
                <a:ln>
                  <a:noFill/>
                </a:ln>
                <a:solidFill>
                  <a:prstClr val="white"/>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48</a:t>
            </a:fld>
            <a:endParaRPr kumimoji="0" lang="en-US" sz="24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3" name="CasellaDiTesto 2"/>
          <p:cNvSpPr txBox="1"/>
          <p:nvPr/>
        </p:nvSpPr>
        <p:spPr>
          <a:xfrm>
            <a:off x="930619" y="4609815"/>
            <a:ext cx="8305800" cy="369332"/>
          </a:xfrm>
          <a:prstGeom prst="rect">
            <a:avLst/>
          </a:prstGeom>
          <a:noFill/>
        </p:spPr>
        <p:txBody>
          <a:bodyPr wrap="square" rtlCol="0">
            <a:spAutoFit/>
          </a:bodyPr>
          <a:lstStyle/>
          <a:p>
            <a:pPr lvl="0"/>
            <a:r>
              <a:rPr kumimoji="0" lang="it-IT" sz="1800" b="1" i="0" u="none" strike="noStrike" kern="1200" cap="none" spc="0" normalizeH="0" baseline="0" noProof="0" dirty="0" err="1">
                <a:ln>
                  <a:noFill/>
                </a:ln>
                <a:solidFill>
                  <a:srgbClr val="FF0000"/>
                </a:solidFill>
                <a:effectLst/>
                <a:uLnTx/>
                <a:uFillTx/>
                <a:latin typeface="Century Gothic" panose="020B0502020202020204"/>
                <a:ea typeface="+mn-ea"/>
                <a:cs typeface="+mn-cs"/>
              </a:rPr>
              <a:t>You</a:t>
            </a:r>
            <a:r>
              <a:rPr kumimoji="0" lang="it-IT" sz="1800" b="1" i="0" u="none" strike="noStrike" kern="1200" cap="none" spc="0" normalizeH="0" baseline="0" noProof="0" dirty="0">
                <a:ln>
                  <a:noFill/>
                </a:ln>
                <a:solidFill>
                  <a:srgbClr val="FF0000"/>
                </a:solidFill>
                <a:effectLst/>
                <a:uLnTx/>
                <a:uFillTx/>
                <a:latin typeface="Century Gothic" panose="020B0502020202020204"/>
                <a:ea typeface="+mn-ea"/>
                <a:cs typeface="+mn-cs"/>
              </a:rPr>
              <a:t> </a:t>
            </a:r>
            <a:r>
              <a:rPr kumimoji="0" lang="it-IT" sz="1800" b="1" i="0" u="none" strike="noStrike" kern="1200" cap="none" spc="0" normalizeH="0" baseline="0" noProof="0" dirty="0" err="1">
                <a:ln>
                  <a:noFill/>
                </a:ln>
                <a:solidFill>
                  <a:srgbClr val="FF0000"/>
                </a:solidFill>
                <a:effectLst/>
                <a:uLnTx/>
                <a:uFillTx/>
                <a:latin typeface="Century Gothic" panose="020B0502020202020204"/>
                <a:ea typeface="+mn-ea"/>
                <a:cs typeface="+mn-cs"/>
              </a:rPr>
              <a:t>could</a:t>
            </a:r>
            <a:r>
              <a:rPr kumimoji="0" lang="it-IT" sz="1800" b="1" i="0" u="none" strike="noStrike" kern="1200" cap="none" spc="0" normalizeH="0" baseline="0" noProof="0" dirty="0">
                <a:ln>
                  <a:noFill/>
                </a:ln>
                <a:solidFill>
                  <a:srgbClr val="FF0000"/>
                </a:solidFill>
                <a:effectLst/>
                <a:uLnTx/>
                <a:uFillTx/>
                <a:latin typeface="Century Gothic" panose="020B0502020202020204"/>
                <a:ea typeface="+mn-ea"/>
                <a:cs typeface="+mn-cs"/>
              </a:rPr>
              <a:t> use </a:t>
            </a:r>
            <a:r>
              <a:rPr lang="it-IT" b="1" dirty="0">
                <a:solidFill>
                  <a:srgbClr val="FF0000"/>
                </a:solidFill>
              </a:rPr>
              <a:t>the data </a:t>
            </a:r>
            <a:r>
              <a:rPr lang="it-IT" b="1" dirty="0" err="1">
                <a:solidFill>
                  <a:srgbClr val="FF0000"/>
                </a:solidFill>
              </a:rPr>
              <a:t>obtained</a:t>
            </a:r>
            <a:r>
              <a:rPr lang="it-IT" b="1" dirty="0">
                <a:solidFill>
                  <a:srgbClr val="FF0000"/>
                </a:solidFill>
              </a:rPr>
              <a:t> </a:t>
            </a:r>
            <a:r>
              <a:rPr lang="it-IT" b="1" dirty="0" err="1">
                <a:solidFill>
                  <a:srgbClr val="FF0000"/>
                </a:solidFill>
              </a:rPr>
              <a:t>through</a:t>
            </a:r>
            <a:r>
              <a:rPr lang="it-IT" b="1" dirty="0">
                <a:solidFill>
                  <a:srgbClr val="FF0000"/>
                </a:solidFill>
              </a:rPr>
              <a:t> </a:t>
            </a:r>
            <a:r>
              <a:rPr kumimoji="0" lang="it-IT" sz="1800" b="1" i="0" u="none" strike="noStrike" kern="1200" cap="none" spc="0" normalizeH="0" baseline="0" noProof="0" dirty="0">
                <a:ln>
                  <a:noFill/>
                </a:ln>
                <a:solidFill>
                  <a:srgbClr val="FF0000"/>
                </a:solidFill>
                <a:effectLst/>
                <a:uLnTx/>
                <a:uFillTx/>
                <a:latin typeface="Century Gothic" panose="020B0502020202020204"/>
                <a:ea typeface="+mn-ea"/>
                <a:cs typeface="+mn-cs"/>
              </a:rPr>
              <a:t>a </a:t>
            </a:r>
            <a:r>
              <a:rPr kumimoji="0" lang="it-IT" sz="1800" b="1" i="0" u="none" strike="noStrike" kern="1200" cap="none" spc="0" normalizeH="0" baseline="0" noProof="0" dirty="0" err="1">
                <a:ln>
                  <a:noFill/>
                </a:ln>
                <a:solidFill>
                  <a:srgbClr val="FF0000"/>
                </a:solidFill>
                <a:effectLst/>
                <a:uLnTx/>
                <a:uFillTx/>
                <a:latin typeface="Century Gothic" panose="020B0502020202020204"/>
                <a:ea typeface="+mn-ea"/>
                <a:cs typeface="+mn-cs"/>
              </a:rPr>
              <a:t>Europol</a:t>
            </a:r>
            <a:r>
              <a:rPr kumimoji="0" lang="it-IT" sz="1800" b="1" i="0" u="none" strike="noStrike" kern="1200" cap="none" spc="0" normalizeH="0" baseline="0" noProof="0" dirty="0">
                <a:ln>
                  <a:noFill/>
                </a:ln>
                <a:solidFill>
                  <a:srgbClr val="FF0000"/>
                </a:solidFill>
                <a:effectLst/>
                <a:uLnTx/>
                <a:uFillTx/>
                <a:latin typeface="Century Gothic" panose="020B0502020202020204"/>
                <a:ea typeface="+mn-ea"/>
                <a:cs typeface="+mn-cs"/>
              </a:rPr>
              <a:t> </a:t>
            </a:r>
            <a:r>
              <a:rPr kumimoji="0" lang="it-IT" sz="1800" b="1" i="0" u="none" strike="noStrike" kern="1200" cap="none" spc="0" normalizeH="0" baseline="0" noProof="0" dirty="0" err="1">
                <a:ln>
                  <a:noFill/>
                </a:ln>
                <a:solidFill>
                  <a:srgbClr val="FF0000"/>
                </a:solidFill>
                <a:effectLst/>
                <a:uLnTx/>
                <a:uFillTx/>
                <a:latin typeface="Century Gothic" panose="020B0502020202020204"/>
                <a:ea typeface="+mn-ea"/>
                <a:cs typeface="+mn-cs"/>
              </a:rPr>
              <a:t>member</a:t>
            </a:r>
            <a:r>
              <a:rPr kumimoji="0" lang="it-IT" sz="1800" b="1" i="0" u="none" strike="noStrike" kern="1200" cap="none" spc="0" normalizeH="0" baseline="0" noProof="0" dirty="0">
                <a:ln>
                  <a:noFill/>
                </a:ln>
                <a:solidFill>
                  <a:srgbClr val="FF0000"/>
                </a:solidFill>
                <a:effectLst/>
                <a:uLnTx/>
                <a:uFillTx/>
                <a:latin typeface="Century Gothic" panose="020B0502020202020204"/>
                <a:ea typeface="+mn-ea"/>
                <a:cs typeface="+mn-cs"/>
              </a:rPr>
              <a:t>/ partner</a:t>
            </a:r>
          </a:p>
        </p:txBody>
      </p:sp>
    </p:spTree>
    <p:extLst>
      <p:ext uri="{BB962C8B-B14F-4D97-AF65-F5344CB8AC3E}">
        <p14:creationId xmlns:p14="http://schemas.microsoft.com/office/powerpoint/2010/main" val="923784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944DE186-3112-4AB8-AF78-FDBC8ACE92CB}" type="slidenum">
              <a:rPr lang="en-US" smtClean="0"/>
              <a:t>49</a:t>
            </a:fld>
            <a:endParaRPr lang="en-US"/>
          </a:p>
        </p:txBody>
      </p:sp>
      <p:sp>
        <p:nvSpPr>
          <p:cNvPr id="6" name="CasellaDiTesto 24"/>
          <p:cNvSpPr txBox="1">
            <a:spLocks noChangeArrowheads="1"/>
          </p:cNvSpPr>
          <p:nvPr/>
        </p:nvSpPr>
        <p:spPr bwMode="auto">
          <a:xfrm>
            <a:off x="2667000" y="133350"/>
            <a:ext cx="3325415" cy="523220"/>
          </a:xfrm>
          <a:prstGeom prst="rect">
            <a:avLst/>
          </a:prstGeom>
          <a:noFill/>
          <a:ln w="9525">
            <a:noFill/>
            <a:miter lim="800000"/>
          </a:ln>
        </p:spPr>
        <p:txBody>
          <a:bodyPr wrap="square">
            <a:spAutoFit/>
          </a:bodyPr>
          <a:lstStyle/>
          <a:p>
            <a:pPr algn="ctr">
              <a:spcBef>
                <a:spcPct val="0"/>
              </a:spcBef>
              <a:buSzPct val="85000"/>
              <a:defRPr/>
            </a:pPr>
            <a:r>
              <a:rPr lang="it-IT" sz="2800" dirty="0">
                <a:ln w="12700">
                  <a:solidFill>
                    <a:sysClr val="windowText" lastClr="000000"/>
                  </a:solidFill>
                </a:ln>
                <a:solidFill>
                  <a:srgbClr val="00B0F0"/>
                </a:solidFill>
                <a:latin typeface="+mj-lt"/>
                <a:ea typeface="+mj-ea"/>
                <a:cs typeface="+mj-cs"/>
              </a:rPr>
              <a:t>Interpol</a:t>
            </a:r>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0780" y="1962150"/>
            <a:ext cx="7690965" cy="2978319"/>
          </a:xfrm>
          <a:prstGeom prst="rect">
            <a:avLst/>
          </a:prstGeom>
        </p:spPr>
      </p:pic>
      <p:pic>
        <p:nvPicPr>
          <p:cNvPr id="3" name="Immagin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4400" y="742950"/>
            <a:ext cx="7606986" cy="985503"/>
          </a:xfrm>
          <a:prstGeom prst="rect">
            <a:avLst/>
          </a:prstGeom>
        </p:spPr>
      </p:pic>
    </p:spTree>
    <p:extLst>
      <p:ext uri="{BB962C8B-B14F-4D97-AF65-F5344CB8AC3E}">
        <p14:creationId xmlns:p14="http://schemas.microsoft.com/office/powerpoint/2010/main" val="4177389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7" name="Title 1"/>
          <p:cNvSpPr txBox="1">
            <a:spLocks/>
          </p:cNvSpPr>
          <p:nvPr/>
        </p:nvSpPr>
        <p:spPr>
          <a:xfrm>
            <a:off x="2150142" y="18450"/>
            <a:ext cx="6384258" cy="842896"/>
          </a:xfrm>
          <a:prstGeom prst="rect">
            <a:avLst/>
          </a:prstGeom>
        </p:spPr>
        <p:txBody>
          <a:bodyPr vert="horz" lIns="91440" tIns="45720" rIns="91440" bIns="45720" rtlCol="0" anchor="ctr">
            <a:normAutofit fontScale="70000" lnSpcReduction="20000"/>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r>
              <a:rPr lang="it-IT" sz="2800" b="1" cap="small" dirty="0">
                <a:effectLst>
                  <a:outerShdw blurRad="38100" dist="38100" dir="2700000" algn="tl">
                    <a:srgbClr val="000000">
                      <a:alpha val="43137"/>
                    </a:srgbClr>
                  </a:outerShdw>
                </a:effectLst>
                <a:latin typeface="Eras Demi ITC" panose="020B0805030504020804" pitchFamily="34" charset="0"/>
              </a:rPr>
              <a:t>How can </a:t>
            </a:r>
            <a:r>
              <a:rPr lang="it-IT" sz="2800" b="1" cap="small" dirty="0" err="1">
                <a:effectLst>
                  <a:outerShdw blurRad="38100" dist="38100" dir="2700000" algn="tl">
                    <a:srgbClr val="000000">
                      <a:alpha val="43137"/>
                    </a:srgbClr>
                  </a:outerShdw>
                </a:effectLst>
                <a:latin typeface="Eras Demi ITC" panose="020B0805030504020804" pitchFamily="34" charset="0"/>
              </a:rPr>
              <a:t>we</a:t>
            </a:r>
            <a:r>
              <a:rPr lang="it-IT" sz="2800" b="1" cap="small" dirty="0">
                <a:effectLst>
                  <a:outerShdw blurRad="38100" dist="38100" dir="2700000" algn="tl">
                    <a:srgbClr val="000000">
                      <a:alpha val="43137"/>
                    </a:srgbClr>
                  </a:outerShdw>
                </a:effectLst>
                <a:latin typeface="Eras Demi ITC" panose="020B0805030504020804" pitchFamily="34" charset="0"/>
              </a:rPr>
              <a:t> </a:t>
            </a:r>
            <a:r>
              <a:rPr lang="it-IT" sz="2800" b="1" cap="small" dirty="0" err="1">
                <a:effectLst>
                  <a:outerShdw blurRad="38100" dist="38100" dir="2700000" algn="tl">
                    <a:srgbClr val="000000">
                      <a:alpha val="43137"/>
                    </a:srgbClr>
                  </a:outerShdw>
                </a:effectLst>
                <a:latin typeface="Eras Demi ITC" panose="020B0805030504020804" pitchFamily="34" charset="0"/>
              </a:rPr>
              <a:t>boost</a:t>
            </a:r>
            <a:r>
              <a:rPr lang="it-IT" sz="2800" b="1" cap="small" dirty="0">
                <a:effectLst>
                  <a:outerShdw blurRad="38100" dist="38100" dir="2700000" algn="tl">
                    <a:srgbClr val="000000">
                      <a:alpha val="43137"/>
                    </a:srgbClr>
                  </a:outerShdw>
                </a:effectLst>
                <a:latin typeface="Eras Demi ITC" panose="020B0805030504020804" pitchFamily="34" charset="0"/>
              </a:rPr>
              <a:t> </a:t>
            </a:r>
            <a:r>
              <a:rPr lang="it-IT" sz="2800" b="1" cap="small" dirty="0" err="1">
                <a:effectLst>
                  <a:outerShdw blurRad="38100" dist="38100" dir="2700000" algn="tl">
                    <a:srgbClr val="000000">
                      <a:alpha val="43137"/>
                    </a:srgbClr>
                  </a:outerShdw>
                </a:effectLst>
                <a:latin typeface="Eras Demi ITC" panose="020B0805030504020804" pitchFamily="34" charset="0"/>
              </a:rPr>
              <a:t>our</a:t>
            </a:r>
            <a:r>
              <a:rPr lang="it-IT" sz="2800" b="1" cap="small" dirty="0">
                <a:effectLst>
                  <a:outerShdw blurRad="38100" dist="38100" dir="2700000" algn="tl">
                    <a:srgbClr val="000000">
                      <a:alpha val="43137"/>
                    </a:srgbClr>
                  </a:outerShdw>
                </a:effectLst>
                <a:latin typeface="Eras Demi ITC" panose="020B0805030504020804" pitchFamily="34" charset="0"/>
              </a:rPr>
              <a:t> investigative </a:t>
            </a:r>
            <a:r>
              <a:rPr lang="it-IT" sz="2800" b="1" cap="small" dirty="0" err="1">
                <a:effectLst>
                  <a:outerShdw blurRad="38100" dist="38100" dir="2700000" algn="tl">
                    <a:srgbClr val="000000">
                      <a:alpha val="43137"/>
                    </a:srgbClr>
                  </a:outerShdw>
                </a:effectLst>
                <a:latin typeface="Eras Demi ITC" panose="020B0805030504020804" pitchFamily="34" charset="0"/>
              </a:rPr>
              <a:t>effectiveness</a:t>
            </a:r>
            <a:r>
              <a:rPr lang="it-IT" sz="2800" b="1" cap="small" dirty="0">
                <a:effectLst>
                  <a:outerShdw blurRad="38100" dist="38100" dir="2700000" algn="tl">
                    <a:srgbClr val="000000">
                      <a:alpha val="43137"/>
                    </a:srgbClr>
                  </a:outerShdw>
                </a:effectLst>
                <a:latin typeface="Eras Demi ITC" panose="020B0805030504020804" pitchFamily="34" charset="0"/>
              </a:rPr>
              <a:t> </a:t>
            </a:r>
            <a:r>
              <a:rPr lang="it-IT" sz="2800" b="1" cap="small" dirty="0" err="1">
                <a:effectLst>
                  <a:outerShdw blurRad="38100" dist="38100" dir="2700000" algn="tl">
                    <a:srgbClr val="000000">
                      <a:alpha val="43137"/>
                    </a:srgbClr>
                  </a:outerShdw>
                </a:effectLst>
                <a:latin typeface="Eras Demi ITC" panose="020B0805030504020804" pitchFamily="34" charset="0"/>
              </a:rPr>
              <a:t>through</a:t>
            </a:r>
            <a:r>
              <a:rPr lang="it-IT" sz="2800" b="1" cap="small" dirty="0">
                <a:effectLst>
                  <a:outerShdw blurRad="38100" dist="38100" dir="2700000" algn="tl">
                    <a:srgbClr val="000000">
                      <a:alpha val="43137"/>
                    </a:srgbClr>
                  </a:outerShdw>
                </a:effectLst>
                <a:latin typeface="Eras Demi ITC" panose="020B0805030504020804" pitchFamily="34" charset="0"/>
              </a:rPr>
              <a:t> the  </a:t>
            </a:r>
            <a:r>
              <a:rPr lang="it-IT" sz="2800" b="1" cap="small" dirty="0" err="1">
                <a:effectLst>
                  <a:outerShdw blurRad="38100" dist="38100" dir="2700000" algn="tl">
                    <a:srgbClr val="000000">
                      <a:alpha val="43137"/>
                    </a:srgbClr>
                  </a:outerShdw>
                </a:effectLst>
                <a:latin typeface="Eras Demi ITC" panose="020B0805030504020804" pitchFamily="34" charset="0"/>
              </a:rPr>
              <a:t>international</a:t>
            </a:r>
            <a:r>
              <a:rPr lang="it-IT" sz="2800" b="1" cap="small" dirty="0">
                <a:effectLst>
                  <a:outerShdw blurRad="38100" dist="38100" dir="2700000" algn="tl">
                    <a:srgbClr val="000000">
                      <a:alpha val="43137"/>
                    </a:srgbClr>
                  </a:outerShdw>
                </a:effectLst>
                <a:latin typeface="Eras Demi ITC" panose="020B0805030504020804" pitchFamily="34" charset="0"/>
              </a:rPr>
              <a:t> </a:t>
            </a:r>
            <a:r>
              <a:rPr lang="it-IT" sz="2800" b="1" cap="small" dirty="0" err="1">
                <a:effectLst>
                  <a:outerShdw blurRad="38100" dist="38100" dir="2700000" algn="tl">
                    <a:srgbClr val="000000">
                      <a:alpha val="43137"/>
                    </a:srgbClr>
                  </a:outerShdw>
                </a:effectLst>
                <a:latin typeface="Eras Demi ITC" panose="020B0805030504020804" pitchFamily="34" charset="0"/>
              </a:rPr>
              <a:t>cooperation</a:t>
            </a:r>
            <a:r>
              <a:rPr lang="it-IT" sz="2800" b="1" cap="small" dirty="0">
                <a:effectLst>
                  <a:outerShdw blurRad="38100" dist="38100" dir="2700000" algn="tl">
                    <a:srgbClr val="000000">
                      <a:alpha val="43137"/>
                    </a:srgbClr>
                  </a:outerShdw>
                </a:effectLst>
                <a:latin typeface="Eras Demi ITC" panose="020B0805030504020804" pitchFamily="34" charset="0"/>
              </a:rPr>
              <a:t>?</a:t>
            </a:r>
          </a:p>
        </p:txBody>
      </p:sp>
      <p:sp>
        <p:nvSpPr>
          <p:cNvPr id="6" name="Segnaposto contenuto 5"/>
          <p:cNvSpPr>
            <a:spLocks noGrp="1"/>
          </p:cNvSpPr>
          <p:nvPr>
            <p:ph idx="1"/>
          </p:nvPr>
        </p:nvSpPr>
        <p:spPr>
          <a:xfrm>
            <a:off x="457200" y="947139"/>
            <a:ext cx="8229600" cy="3927872"/>
          </a:xfrm>
        </p:spPr>
        <p:txBody>
          <a:bodyPr>
            <a:normAutofit fontScale="92500" lnSpcReduction="10000"/>
          </a:bodyPr>
          <a:lstStyle/>
          <a:p>
            <a:pPr algn="ctr"/>
            <a:r>
              <a:rPr lang="it-IT" sz="3000" b="1" dirty="0" err="1"/>
              <a:t>What</a:t>
            </a:r>
            <a:r>
              <a:rPr lang="it-IT" sz="3000" b="1" dirty="0"/>
              <a:t> to check </a:t>
            </a:r>
            <a:r>
              <a:rPr lang="it-IT" sz="3000" b="1" dirty="0" err="1"/>
              <a:t>since</a:t>
            </a:r>
            <a:r>
              <a:rPr lang="it-IT" sz="3000" b="1" dirty="0"/>
              <a:t> the </a:t>
            </a:r>
            <a:r>
              <a:rPr lang="it-IT" sz="3000" b="1" dirty="0" err="1">
                <a:solidFill>
                  <a:srgbClr val="FF0000"/>
                </a:solidFill>
              </a:rPr>
              <a:t>early</a:t>
            </a:r>
            <a:r>
              <a:rPr lang="it-IT" sz="3000" b="1" dirty="0">
                <a:solidFill>
                  <a:srgbClr val="FF0000"/>
                </a:solidFill>
              </a:rPr>
              <a:t> stage </a:t>
            </a:r>
            <a:r>
              <a:rPr lang="it-IT" sz="3000" b="1" dirty="0"/>
              <a:t>of </a:t>
            </a:r>
            <a:r>
              <a:rPr lang="it-IT" sz="3000" b="1" dirty="0" err="1"/>
              <a:t>your</a:t>
            </a:r>
            <a:r>
              <a:rPr lang="it-IT" sz="3000" b="1" dirty="0"/>
              <a:t> </a:t>
            </a:r>
            <a:r>
              <a:rPr lang="it-IT" sz="3000" b="1" dirty="0" err="1"/>
              <a:t>investigation</a:t>
            </a:r>
            <a:endParaRPr lang="it-IT" sz="3000" b="1" dirty="0"/>
          </a:p>
          <a:p>
            <a:pPr algn="ctr"/>
            <a:endParaRPr lang="it-IT" b="1" dirty="0"/>
          </a:p>
          <a:p>
            <a:pPr marL="457200" indent="-457200" algn="just">
              <a:buFont typeface="Arial" panose="020B0604020202020204" pitchFamily="34" charset="0"/>
              <a:buChar char="•"/>
            </a:pPr>
            <a:r>
              <a:rPr lang="it-IT" sz="2200" b="1" dirty="0" err="1">
                <a:solidFill>
                  <a:schemeClr val="bg2">
                    <a:lumMod val="20000"/>
                    <a:lumOff val="80000"/>
                  </a:schemeClr>
                </a:solidFill>
              </a:rPr>
              <a:t>Is</a:t>
            </a:r>
            <a:r>
              <a:rPr lang="it-IT" sz="2200" b="1" dirty="0">
                <a:solidFill>
                  <a:schemeClr val="bg2">
                    <a:lumMod val="20000"/>
                    <a:lumOff val="80000"/>
                  </a:schemeClr>
                </a:solidFill>
              </a:rPr>
              <a:t> </a:t>
            </a:r>
            <a:r>
              <a:rPr lang="it-IT" sz="2200" b="1" dirty="0" err="1">
                <a:solidFill>
                  <a:schemeClr val="bg2">
                    <a:lumMod val="20000"/>
                    <a:lumOff val="80000"/>
                  </a:schemeClr>
                </a:solidFill>
              </a:rPr>
              <a:t>there</a:t>
            </a:r>
            <a:r>
              <a:rPr lang="it-IT" sz="2200" b="1" dirty="0">
                <a:solidFill>
                  <a:schemeClr val="bg2">
                    <a:lumMod val="20000"/>
                    <a:lumOff val="80000"/>
                  </a:schemeClr>
                </a:solidFill>
              </a:rPr>
              <a:t> </a:t>
            </a:r>
            <a:r>
              <a:rPr lang="it-IT" sz="2200" b="1" dirty="0" err="1">
                <a:solidFill>
                  <a:schemeClr val="bg2">
                    <a:lumMod val="20000"/>
                    <a:lumOff val="80000"/>
                  </a:schemeClr>
                </a:solidFill>
              </a:rPr>
              <a:t>is</a:t>
            </a:r>
            <a:r>
              <a:rPr lang="it-IT" sz="2200" b="1" dirty="0">
                <a:solidFill>
                  <a:schemeClr val="bg2">
                    <a:lumMod val="20000"/>
                    <a:lumOff val="80000"/>
                  </a:schemeClr>
                </a:solidFill>
              </a:rPr>
              <a:t> </a:t>
            </a:r>
            <a:r>
              <a:rPr lang="it-IT" sz="2200" b="1" dirty="0" err="1">
                <a:solidFill>
                  <a:schemeClr val="bg2">
                    <a:lumMod val="20000"/>
                    <a:lumOff val="80000"/>
                  </a:schemeClr>
                </a:solidFill>
              </a:rPr>
              <a:t>any</a:t>
            </a:r>
            <a:r>
              <a:rPr lang="it-IT" sz="2200" b="1" dirty="0">
                <a:solidFill>
                  <a:schemeClr val="bg2">
                    <a:lumMod val="20000"/>
                    <a:lumOff val="80000"/>
                  </a:schemeClr>
                </a:solidFill>
              </a:rPr>
              <a:t> cross-</a:t>
            </a:r>
            <a:r>
              <a:rPr lang="it-IT" sz="2200" b="1" dirty="0" err="1">
                <a:solidFill>
                  <a:schemeClr val="bg2">
                    <a:lumMod val="20000"/>
                    <a:lumOff val="80000"/>
                  </a:schemeClr>
                </a:solidFill>
              </a:rPr>
              <a:t>border</a:t>
            </a:r>
            <a:r>
              <a:rPr lang="it-IT" sz="2200" b="1" dirty="0">
                <a:solidFill>
                  <a:schemeClr val="bg2">
                    <a:lumMod val="20000"/>
                    <a:lumOff val="80000"/>
                  </a:schemeClr>
                </a:solidFill>
              </a:rPr>
              <a:t> </a:t>
            </a:r>
            <a:r>
              <a:rPr lang="it-IT" sz="2200" b="1" dirty="0" err="1">
                <a:solidFill>
                  <a:schemeClr val="bg2">
                    <a:lumMod val="20000"/>
                    <a:lumOff val="80000"/>
                  </a:schemeClr>
                </a:solidFill>
              </a:rPr>
              <a:t>illegal</a:t>
            </a:r>
            <a:r>
              <a:rPr lang="it-IT" sz="2200" b="1" dirty="0">
                <a:solidFill>
                  <a:schemeClr val="bg2">
                    <a:lumMod val="20000"/>
                    <a:lumOff val="80000"/>
                  </a:schemeClr>
                </a:solidFill>
              </a:rPr>
              <a:t> </a:t>
            </a:r>
            <a:r>
              <a:rPr lang="it-IT" sz="2200" b="1" dirty="0" err="1">
                <a:solidFill>
                  <a:schemeClr val="bg2">
                    <a:lumMod val="20000"/>
                    <a:lumOff val="80000"/>
                  </a:schemeClr>
                </a:solidFill>
              </a:rPr>
              <a:t>activity</a:t>
            </a:r>
            <a:r>
              <a:rPr lang="it-IT" sz="2200" b="1" dirty="0">
                <a:solidFill>
                  <a:schemeClr val="bg2">
                    <a:lumMod val="20000"/>
                    <a:lumOff val="80000"/>
                  </a:schemeClr>
                </a:solidFill>
              </a:rPr>
              <a:t> </a:t>
            </a:r>
            <a:r>
              <a:rPr lang="it-IT" sz="2200" b="1" dirty="0" err="1">
                <a:solidFill>
                  <a:schemeClr val="bg2">
                    <a:lumMod val="20000"/>
                    <a:lumOff val="80000"/>
                  </a:schemeClr>
                </a:solidFill>
              </a:rPr>
              <a:t>going</a:t>
            </a:r>
            <a:r>
              <a:rPr lang="it-IT" sz="2200" b="1" dirty="0">
                <a:solidFill>
                  <a:schemeClr val="bg2">
                    <a:lumMod val="20000"/>
                    <a:lumOff val="80000"/>
                  </a:schemeClr>
                </a:solidFill>
              </a:rPr>
              <a:t> on?</a:t>
            </a:r>
          </a:p>
          <a:p>
            <a:pPr marL="457200" indent="-457200" algn="just">
              <a:buFont typeface="Arial" panose="020B0604020202020204" pitchFamily="34" charset="0"/>
              <a:buChar char="•"/>
            </a:pPr>
            <a:r>
              <a:rPr lang="en-US" sz="2200" b="1" dirty="0">
                <a:solidFill>
                  <a:schemeClr val="bg2">
                    <a:lumMod val="20000"/>
                    <a:lumOff val="80000"/>
                  </a:schemeClr>
                </a:solidFill>
              </a:rPr>
              <a:t>Do the natural or legal persons under investigation have economic interests in foreign countries (financial account, real estate, asset to be seized/confiscated as proceeds of crime?</a:t>
            </a:r>
          </a:p>
          <a:p>
            <a:pPr marL="457200" indent="-457200" algn="just">
              <a:buFont typeface="Arial" panose="020B0604020202020204" pitchFamily="34" charset="0"/>
              <a:buChar char="•"/>
            </a:pPr>
            <a:r>
              <a:rPr lang="it-IT" sz="2200" b="1" dirty="0">
                <a:solidFill>
                  <a:schemeClr val="bg2">
                    <a:lumMod val="20000"/>
                    <a:lumOff val="80000"/>
                  </a:schemeClr>
                </a:solidFill>
              </a:rPr>
              <a:t>Do I </a:t>
            </a:r>
            <a:r>
              <a:rPr lang="it-IT" sz="2200" b="1" dirty="0" err="1">
                <a:solidFill>
                  <a:schemeClr val="bg2">
                    <a:lumMod val="20000"/>
                    <a:lumOff val="80000"/>
                  </a:schemeClr>
                </a:solidFill>
              </a:rPr>
              <a:t>need</a:t>
            </a:r>
            <a:r>
              <a:rPr lang="it-IT" sz="2200" b="1" dirty="0">
                <a:solidFill>
                  <a:schemeClr val="bg2">
                    <a:lumMod val="20000"/>
                    <a:lumOff val="80000"/>
                  </a:schemeClr>
                </a:solidFill>
              </a:rPr>
              <a:t> information from </a:t>
            </a:r>
            <a:r>
              <a:rPr lang="it-IT" sz="2200" b="1" dirty="0" err="1">
                <a:solidFill>
                  <a:schemeClr val="bg2">
                    <a:lumMod val="20000"/>
                    <a:lumOff val="80000"/>
                  </a:schemeClr>
                </a:solidFill>
              </a:rPr>
              <a:t>abroad</a:t>
            </a:r>
            <a:r>
              <a:rPr lang="it-IT" sz="2200" b="1" dirty="0">
                <a:solidFill>
                  <a:schemeClr val="bg2">
                    <a:lumMod val="20000"/>
                    <a:lumOff val="80000"/>
                  </a:schemeClr>
                </a:solidFill>
              </a:rPr>
              <a:t> to prove some </a:t>
            </a:r>
            <a:r>
              <a:rPr lang="it-IT" sz="2200" b="1" dirty="0" err="1">
                <a:solidFill>
                  <a:schemeClr val="bg2">
                    <a:lumMod val="20000"/>
                    <a:lumOff val="80000"/>
                  </a:schemeClr>
                </a:solidFill>
              </a:rPr>
              <a:t>domestic</a:t>
            </a:r>
            <a:r>
              <a:rPr lang="it-IT" sz="2200" b="1" dirty="0">
                <a:solidFill>
                  <a:schemeClr val="bg2">
                    <a:lumMod val="20000"/>
                    <a:lumOff val="80000"/>
                  </a:schemeClr>
                </a:solidFill>
              </a:rPr>
              <a:t> </a:t>
            </a:r>
            <a:r>
              <a:rPr lang="it-IT" sz="2200" b="1" dirty="0" err="1">
                <a:solidFill>
                  <a:schemeClr val="bg2">
                    <a:lumMod val="20000"/>
                    <a:lumOff val="80000"/>
                  </a:schemeClr>
                </a:solidFill>
              </a:rPr>
              <a:t>administrative</a:t>
            </a:r>
            <a:r>
              <a:rPr lang="it-IT" sz="2200" b="1" dirty="0">
                <a:solidFill>
                  <a:schemeClr val="bg2">
                    <a:lumMod val="20000"/>
                    <a:lumOff val="80000"/>
                  </a:schemeClr>
                </a:solidFill>
              </a:rPr>
              <a:t> or </a:t>
            </a:r>
            <a:r>
              <a:rPr lang="it-IT" sz="2200" b="1" dirty="0" err="1">
                <a:solidFill>
                  <a:schemeClr val="bg2">
                    <a:lumMod val="20000"/>
                    <a:lumOff val="80000"/>
                  </a:schemeClr>
                </a:solidFill>
              </a:rPr>
              <a:t>criminal</a:t>
            </a:r>
            <a:r>
              <a:rPr lang="it-IT" sz="2200" b="1" dirty="0">
                <a:solidFill>
                  <a:schemeClr val="bg2">
                    <a:lumMod val="20000"/>
                    <a:lumOff val="80000"/>
                  </a:schemeClr>
                </a:solidFill>
              </a:rPr>
              <a:t> </a:t>
            </a:r>
            <a:r>
              <a:rPr lang="it-IT" sz="2200" b="1" dirty="0" err="1">
                <a:solidFill>
                  <a:schemeClr val="bg2">
                    <a:lumMod val="20000"/>
                    <a:lumOff val="80000"/>
                  </a:schemeClr>
                </a:solidFill>
              </a:rPr>
              <a:t>violation</a:t>
            </a:r>
            <a:r>
              <a:rPr lang="it-IT" sz="2200" b="1" dirty="0">
                <a:solidFill>
                  <a:schemeClr val="bg2">
                    <a:lumMod val="20000"/>
                    <a:lumOff val="80000"/>
                  </a:schemeClr>
                </a:solidFill>
              </a:rPr>
              <a:t> or to </a:t>
            </a:r>
            <a:r>
              <a:rPr lang="it-IT" sz="2200" b="1" dirty="0" err="1">
                <a:solidFill>
                  <a:schemeClr val="bg2">
                    <a:lumMod val="20000"/>
                    <a:lumOff val="80000"/>
                  </a:schemeClr>
                </a:solidFill>
              </a:rPr>
              <a:t>strenghten</a:t>
            </a:r>
            <a:r>
              <a:rPr lang="it-IT" sz="2200" b="1" dirty="0">
                <a:solidFill>
                  <a:schemeClr val="bg2">
                    <a:lumMod val="20000"/>
                    <a:lumOff val="80000"/>
                  </a:schemeClr>
                </a:solidFill>
              </a:rPr>
              <a:t> </a:t>
            </a:r>
            <a:r>
              <a:rPr lang="it-IT" sz="2200" b="1" dirty="0" err="1">
                <a:solidFill>
                  <a:schemeClr val="bg2">
                    <a:lumMod val="20000"/>
                    <a:lumOff val="80000"/>
                  </a:schemeClr>
                </a:solidFill>
              </a:rPr>
              <a:t>my</a:t>
            </a:r>
            <a:r>
              <a:rPr lang="it-IT" sz="2200" b="1" dirty="0">
                <a:solidFill>
                  <a:schemeClr val="bg2">
                    <a:lumMod val="20000"/>
                    <a:lumOff val="80000"/>
                  </a:schemeClr>
                </a:solidFill>
              </a:rPr>
              <a:t> </a:t>
            </a:r>
            <a:r>
              <a:rPr lang="it-IT" sz="2200" b="1" dirty="0" err="1">
                <a:solidFill>
                  <a:schemeClr val="bg2">
                    <a:lumMod val="20000"/>
                    <a:lumOff val="80000"/>
                  </a:schemeClr>
                </a:solidFill>
              </a:rPr>
              <a:t>existing</a:t>
            </a:r>
            <a:r>
              <a:rPr lang="it-IT" sz="2200" b="1" dirty="0">
                <a:solidFill>
                  <a:schemeClr val="bg2">
                    <a:lumMod val="20000"/>
                    <a:lumOff val="80000"/>
                  </a:schemeClr>
                </a:solidFill>
              </a:rPr>
              <a:t> </a:t>
            </a:r>
            <a:r>
              <a:rPr lang="it-IT" sz="2200" b="1" dirty="0" err="1">
                <a:solidFill>
                  <a:schemeClr val="bg2">
                    <a:lumMod val="20000"/>
                    <a:lumOff val="80000"/>
                  </a:schemeClr>
                </a:solidFill>
              </a:rPr>
              <a:t>evidentiary</a:t>
            </a:r>
            <a:r>
              <a:rPr lang="it-IT" sz="2200" b="1" dirty="0">
                <a:solidFill>
                  <a:schemeClr val="bg2">
                    <a:lumMod val="20000"/>
                    <a:lumOff val="80000"/>
                  </a:schemeClr>
                </a:solidFill>
              </a:rPr>
              <a:t> </a:t>
            </a:r>
            <a:r>
              <a:rPr lang="it-IT" sz="2200" b="1" dirty="0" err="1">
                <a:solidFill>
                  <a:schemeClr val="bg2">
                    <a:lumMod val="20000"/>
                    <a:lumOff val="80000"/>
                  </a:schemeClr>
                </a:solidFill>
              </a:rPr>
              <a:t>framework</a:t>
            </a:r>
            <a:r>
              <a:rPr lang="it-IT" sz="2200" b="1" dirty="0">
                <a:solidFill>
                  <a:schemeClr val="bg2">
                    <a:lumMod val="20000"/>
                    <a:lumOff val="80000"/>
                  </a:schemeClr>
                </a:solidFill>
              </a:rPr>
              <a:t>?</a:t>
            </a:r>
          </a:p>
        </p:txBody>
      </p:sp>
    </p:spTree>
    <p:extLst>
      <p:ext uri="{BB962C8B-B14F-4D97-AF65-F5344CB8AC3E}">
        <p14:creationId xmlns:p14="http://schemas.microsoft.com/office/powerpoint/2010/main" val="254403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3" end="3"/>
                                            </p:txEl>
                                          </p:spTgt>
                                        </p:tgtEl>
                                        <p:attrNameLst>
                                          <p:attrName>style.visibility</p:attrName>
                                        </p:attrNameLst>
                                      </p:cBhvr>
                                      <p:to>
                                        <p:strVal val="visible"/>
                                      </p:to>
                                    </p:set>
                                    <p:animEffect transition="in" filter="fade">
                                      <p:cBhvr>
                                        <p:cTn id="17" dur="500"/>
                                        <p:tgtEl>
                                          <p:spTgt spid="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
                                            <p:txEl>
                                              <p:pRg st="4" end="4"/>
                                            </p:txEl>
                                          </p:spTgt>
                                        </p:tgtEl>
                                        <p:attrNameLst>
                                          <p:attrName>style.visibility</p:attrName>
                                        </p:attrNameLst>
                                      </p:cBhvr>
                                      <p:to>
                                        <p:strVal val="visible"/>
                                      </p:to>
                                    </p:set>
                                    <p:animEffect transition="in" filter="fade">
                                      <p:cBhvr>
                                        <p:cTn id="2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52" name="Gruppo 4"/>
          <p:cNvGrpSpPr/>
          <p:nvPr/>
        </p:nvGrpSpPr>
        <p:grpSpPr>
          <a:xfrm>
            <a:off x="2495610" y="1045440"/>
            <a:ext cx="1482300" cy="1442340"/>
            <a:chOff x="3327480" y="1393920"/>
            <a:chExt cx="1976400" cy="1923120"/>
          </a:xfrm>
        </p:grpSpPr>
        <p:sp>
          <p:nvSpPr>
            <p:cNvPr id="53" name="Ovale 5"/>
            <p:cNvSpPr/>
            <p:nvPr/>
          </p:nvSpPr>
          <p:spPr>
            <a:xfrm>
              <a:off x="3327480" y="1393920"/>
              <a:ext cx="1976400" cy="1923120"/>
            </a:xfrm>
            <a:prstGeom prst="ellipse">
              <a:avLst/>
            </a:prstGeom>
            <a:solidFill>
              <a:schemeClr val="tx2">
                <a:lumMod val="20000"/>
                <a:lumOff val="80000"/>
              </a:schemeClr>
            </a:solidFill>
            <a:ln w="0">
              <a:noFill/>
            </a:ln>
            <a:effectLst>
              <a:outerShdw blurRad="39960" dist="20160" dir="5400000" rotWithShape="0">
                <a:srgbClr val="000000">
                  <a:alpha val="38000"/>
                </a:srgbClr>
              </a:outerShdw>
            </a:effectLst>
            <a:scene3d>
              <a:camera prst="orthographicFront"/>
              <a:lightRig rig="threePt" dir="t"/>
            </a:scene3d>
            <a:sp3d contourW="19050" prstMaterial="metal">
              <a:bevelT w="88900" h="203200"/>
              <a:bevelB w="165100" h="254000"/>
            </a:sp3d>
          </p:spPr>
          <p:style>
            <a:lnRef idx="0">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Arial"/>
                <a:ea typeface="DejaVu Sans"/>
                <a:cs typeface="+mn-cs"/>
              </a:endParaRPr>
            </a:p>
          </p:txBody>
        </p:sp>
        <p:sp>
          <p:nvSpPr>
            <p:cNvPr id="54" name="Ovale 4"/>
            <p:cNvSpPr/>
            <p:nvPr/>
          </p:nvSpPr>
          <p:spPr>
            <a:xfrm>
              <a:off x="3617280" y="1675440"/>
              <a:ext cx="1397160" cy="1359720"/>
            </a:xfrm>
            <a:prstGeom prst="rect">
              <a:avLst/>
            </a:prstGeom>
            <a:solidFill>
              <a:schemeClr val="tx2">
                <a:lumMod val="20000"/>
                <a:lumOff val="80000"/>
              </a:schemeClr>
            </a:solidFill>
            <a:ln w="0">
              <a:noFill/>
            </a:ln>
          </p:spPr>
          <p:style>
            <a:lnRef idx="0">
              <a:scrgbClr r="0" g="0" b="0"/>
            </a:lnRef>
            <a:fillRef idx="0">
              <a:scrgbClr r="0" g="0" b="0"/>
            </a:fillRef>
            <a:effectRef idx="0">
              <a:scrgbClr r="0" g="0" b="0"/>
            </a:effectRef>
            <a:fontRef idx="minor"/>
          </p:style>
          <p:txBody>
            <a:bodyPr lIns="16740" tIns="16740" rIns="16740" bIns="16740" numCol="1" spcCol="1440" anchor="ctr">
              <a:noAutofit/>
            </a:bodyPr>
            <a:lstStyle/>
            <a:p>
              <a:pPr marL="0" marR="0" lvl="0" indent="0" algn="ctr" defTabSz="685800" rtl="0" eaLnBrk="1" fontAlgn="auto" latinLnBrk="0" hangingPunct="1">
                <a:lnSpc>
                  <a:spcPct val="90000"/>
                </a:lnSpc>
                <a:spcBef>
                  <a:spcPts val="0"/>
                </a:spcBef>
                <a:spcAft>
                  <a:spcPts val="919"/>
                </a:spcAft>
                <a:buClrTx/>
                <a:buSzTx/>
                <a:buFontTx/>
                <a:buNone/>
                <a:tabLst/>
                <a:defRPr/>
              </a:pPr>
              <a:endParaRPr kumimoji="0" lang="en-GB" sz="2625" b="0" i="0" u="none" strike="noStrike" kern="1200" cap="none" spc="-1" normalizeH="0" baseline="0" noProof="0">
                <a:ln>
                  <a:noFill/>
                </a:ln>
                <a:solidFill>
                  <a:srgbClr val="FFFFFF"/>
                </a:solidFill>
                <a:effectLst/>
                <a:uLnTx/>
                <a:uFillTx/>
                <a:latin typeface="Calibri"/>
                <a:ea typeface="DejaVu Sans"/>
                <a:cs typeface="+mn-cs"/>
              </a:endParaRPr>
            </a:p>
          </p:txBody>
        </p:sp>
      </p:grpSp>
      <p:sp>
        <p:nvSpPr>
          <p:cNvPr id="55" name="Rettangolo 8"/>
          <p:cNvSpPr/>
          <p:nvPr/>
        </p:nvSpPr>
        <p:spPr>
          <a:xfrm>
            <a:off x="253800" y="2550150"/>
            <a:ext cx="2611830" cy="1110780"/>
          </a:xfrm>
          <a:prstGeom prst="rect">
            <a:avLst/>
          </a:prstGeom>
          <a:ln/>
        </p:spPr>
        <p:style>
          <a:lnRef idx="2">
            <a:schemeClr val="accent1"/>
          </a:lnRef>
          <a:fillRef idx="1">
            <a:schemeClr val="lt1"/>
          </a:fillRef>
          <a:effectRef idx="0">
            <a:schemeClr val="accent1"/>
          </a:effectRef>
          <a:fontRef idx="minor">
            <a:schemeClr val="dk1"/>
          </a:fontRef>
        </p:style>
        <p:txBody>
          <a:bodyPr lIns="67500" tIns="68580" rIns="67500" bIns="68580" anchor="ctr">
            <a:noAutofit/>
          </a:bodyPr>
          <a:lstStyle/>
          <a:p>
            <a:pPr marL="0" marR="0" lvl="0" indent="0" algn="ctr" defTabSz="685800" rtl="0" eaLnBrk="1" fontAlgn="auto" latinLnBrk="0" hangingPunct="1">
              <a:lnSpc>
                <a:spcPct val="90000"/>
              </a:lnSpc>
              <a:spcBef>
                <a:spcPts val="0"/>
              </a:spcBef>
              <a:spcAft>
                <a:spcPts val="472"/>
              </a:spcAft>
              <a:buClrTx/>
              <a:buSzTx/>
              <a:buFontTx/>
              <a:buNone/>
              <a:tabLst/>
              <a:defRPr/>
            </a:pPr>
            <a:r>
              <a:rPr kumimoji="0" lang="en-GB" sz="1350" b="1" i="1" u="none" strike="noStrike" kern="1200" cap="none" spc="-1" normalizeH="0" baseline="0" noProof="0" dirty="0">
                <a:ln>
                  <a:noFill/>
                </a:ln>
                <a:solidFill>
                  <a:srgbClr val="000000"/>
                </a:solidFill>
                <a:effectLst/>
                <a:uLnTx/>
                <a:uFillTx/>
                <a:latin typeface="Calibri"/>
                <a:ea typeface="DejaVu Sans"/>
                <a:cs typeface="+mn-cs"/>
              </a:rPr>
              <a:t>Provides support to co-operation requests through the results of analyses carried out by the Analysis Project</a:t>
            </a:r>
            <a:endParaRPr kumimoji="0" lang="en-GB" sz="1350" b="0" i="0" u="none" strike="noStrike" kern="1200" cap="none" spc="-1" normalizeH="0" baseline="0" noProof="0" dirty="0">
              <a:ln>
                <a:noFill/>
              </a:ln>
              <a:solidFill>
                <a:srgbClr val="000000"/>
              </a:solidFill>
              <a:effectLst/>
              <a:uLnTx/>
              <a:uFillTx/>
              <a:latin typeface="Arial"/>
              <a:ea typeface="+mn-ea"/>
              <a:cs typeface="+mn-cs"/>
            </a:endParaRPr>
          </a:p>
        </p:txBody>
      </p:sp>
      <p:pic>
        <p:nvPicPr>
          <p:cNvPr id="56" name="Immagine 12"/>
          <p:cNvPicPr/>
          <p:nvPr/>
        </p:nvPicPr>
        <p:blipFill>
          <a:blip r:embed="rId4"/>
          <a:stretch/>
        </p:blipFill>
        <p:spPr>
          <a:xfrm>
            <a:off x="2719980" y="1514430"/>
            <a:ext cx="1087020" cy="500850"/>
          </a:xfrm>
          <a:prstGeom prst="rect">
            <a:avLst/>
          </a:prstGeom>
          <a:ln w="0">
            <a:noFill/>
          </a:ln>
        </p:spPr>
      </p:pic>
      <p:sp>
        <p:nvSpPr>
          <p:cNvPr id="58" name="Rectangle 7"/>
          <p:cNvSpPr/>
          <p:nvPr/>
        </p:nvSpPr>
        <p:spPr>
          <a:xfrm>
            <a:off x="4399920" y="1004670"/>
            <a:ext cx="3843450" cy="210870"/>
          </a:xfrm>
          <a:prstGeom prst="rect">
            <a:avLst/>
          </a:prstGeom>
          <a:solidFill>
            <a:schemeClr val="tx2">
              <a:lumMod val="20000"/>
              <a:lumOff val="80000"/>
            </a:schemeClr>
          </a:solidFill>
          <a:ln w="12700">
            <a:solidFill>
              <a:srgbClr val="000000"/>
            </a:solidFill>
            <a:miter/>
          </a:ln>
          <a:effectLst>
            <a:outerShdw dist="35638" dir="2700000" algn="ctr" rotWithShape="0">
              <a:schemeClr val="bg2"/>
            </a:outerShdw>
          </a:effectLst>
        </p:spPr>
        <p:style>
          <a:lnRef idx="0">
            <a:scrgbClr r="0" g="0" b="0"/>
          </a:lnRef>
          <a:fillRef idx="0">
            <a:scrgbClr r="0" g="0" b="0"/>
          </a:fillRef>
          <a:effectRef idx="0">
            <a:scrgbClr r="0" g="0" b="0"/>
          </a:effectRef>
          <a:fontRef idx="minor"/>
        </p:style>
        <p:txBody>
          <a:bodyPr wrap="none"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FF0000"/>
                </a:solidFill>
                <a:effectLst/>
                <a:uLnTx/>
                <a:uFillTx/>
                <a:latin typeface="Arial"/>
                <a:ea typeface="DejaVu Sans"/>
                <a:cs typeface="+mn-cs"/>
              </a:rPr>
              <a:t>  Exchange of information</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59" name="Rectangle 7"/>
          <p:cNvSpPr/>
          <p:nvPr/>
        </p:nvSpPr>
        <p:spPr>
          <a:xfrm>
            <a:off x="4399920" y="1321650"/>
            <a:ext cx="3843450" cy="230580"/>
          </a:xfrm>
          <a:prstGeom prst="rect">
            <a:avLst/>
          </a:prstGeom>
          <a:solidFill>
            <a:schemeClr val="tx2">
              <a:lumMod val="20000"/>
              <a:lumOff val="80000"/>
            </a:schemeClr>
          </a:solidFill>
          <a:ln w="12700">
            <a:solidFill>
              <a:srgbClr val="000000"/>
            </a:solidFill>
            <a:miter/>
          </a:ln>
          <a:effectLst>
            <a:outerShdw dist="35638" dir="2700000" algn="ctr" rotWithShape="0">
              <a:schemeClr val="bg2"/>
            </a:outerShdw>
          </a:effectLst>
        </p:spPr>
        <p:style>
          <a:lnRef idx="0">
            <a:scrgbClr r="0" g="0" b="0"/>
          </a:lnRef>
          <a:fillRef idx="0">
            <a:scrgbClr r="0" g="0" b="0"/>
          </a:fillRef>
          <a:effectRef idx="0">
            <a:scrgbClr r="0" g="0" b="0"/>
          </a:effectRef>
          <a:fontRef idx="minor"/>
        </p:style>
        <p:txBody>
          <a:bodyPr wrap="none"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FF0000"/>
                </a:solidFill>
                <a:effectLst/>
                <a:uLnTx/>
                <a:uFillTx/>
                <a:latin typeface="Arial"/>
                <a:ea typeface="DejaVu Sans"/>
                <a:cs typeface="+mn-cs"/>
              </a:rPr>
              <a:t>Strategic and operational analysis processing</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60" name="Rectangle 7"/>
          <p:cNvSpPr/>
          <p:nvPr/>
        </p:nvSpPr>
        <p:spPr>
          <a:xfrm>
            <a:off x="4399920" y="1634850"/>
            <a:ext cx="3843450" cy="230580"/>
          </a:xfrm>
          <a:prstGeom prst="rect">
            <a:avLst/>
          </a:prstGeom>
          <a:solidFill>
            <a:schemeClr val="tx2">
              <a:lumMod val="20000"/>
              <a:lumOff val="80000"/>
            </a:schemeClr>
          </a:solidFill>
          <a:ln w="12700">
            <a:solidFill>
              <a:srgbClr val="000000"/>
            </a:solidFill>
            <a:miter/>
          </a:ln>
          <a:effectLst>
            <a:outerShdw dist="35638" dir="2700000" algn="ctr" rotWithShape="0">
              <a:schemeClr val="bg2"/>
            </a:outerShdw>
          </a:effectLst>
        </p:spPr>
        <p:style>
          <a:lnRef idx="0">
            <a:scrgbClr r="0" g="0" b="0"/>
          </a:lnRef>
          <a:fillRef idx="0">
            <a:scrgbClr r="0" g="0" b="0"/>
          </a:fillRef>
          <a:effectRef idx="0">
            <a:scrgbClr r="0" g="0" b="0"/>
          </a:effectRef>
          <a:fontRef idx="minor"/>
        </p:style>
        <p:txBody>
          <a:bodyPr wrap="none"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FF0000"/>
                </a:solidFill>
                <a:effectLst/>
                <a:uLnTx/>
                <a:uFillTx/>
                <a:latin typeface="Arial"/>
                <a:ea typeface="DejaVu Sans"/>
                <a:cs typeface="+mn-cs"/>
              </a:rPr>
              <a:t>Organisation of investigative meetings</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61" name="Rectangle 7"/>
          <p:cNvSpPr/>
          <p:nvPr/>
        </p:nvSpPr>
        <p:spPr>
          <a:xfrm>
            <a:off x="4399920" y="1940220"/>
            <a:ext cx="3843450" cy="230580"/>
          </a:xfrm>
          <a:prstGeom prst="rect">
            <a:avLst/>
          </a:prstGeom>
          <a:solidFill>
            <a:schemeClr val="tx2">
              <a:lumMod val="20000"/>
              <a:lumOff val="80000"/>
            </a:schemeClr>
          </a:solidFill>
          <a:ln w="12700">
            <a:solidFill>
              <a:srgbClr val="000000"/>
            </a:solidFill>
            <a:miter/>
          </a:ln>
          <a:effectLst>
            <a:outerShdw dist="35638" dir="2700000" algn="ctr" rotWithShape="0">
              <a:schemeClr val="bg2"/>
            </a:outerShdw>
          </a:effectLst>
        </p:spPr>
        <p:style>
          <a:lnRef idx="0">
            <a:scrgbClr r="0" g="0" b="0"/>
          </a:lnRef>
          <a:fillRef idx="0">
            <a:scrgbClr r="0" g="0" b="0"/>
          </a:fillRef>
          <a:effectRef idx="0">
            <a:scrgbClr r="0" g="0" b="0"/>
          </a:effectRef>
          <a:fontRef idx="minor"/>
        </p:style>
        <p:txBody>
          <a:bodyPr wrap="none"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dirty="0">
                <a:ln>
                  <a:noFill/>
                </a:ln>
                <a:solidFill>
                  <a:srgbClr val="FF0000"/>
                </a:solidFill>
                <a:effectLst/>
                <a:uLnTx/>
                <a:uFillTx/>
                <a:latin typeface="Arial"/>
                <a:ea typeface="DejaVu Sans"/>
                <a:cs typeface="+mn-cs"/>
              </a:rPr>
              <a:t>Participation in </a:t>
            </a:r>
            <a:r>
              <a:rPr kumimoji="0" lang="en-GB" sz="1350" b="1" i="1" u="none" strike="noStrike" kern="1200" cap="none" spc="-1" normalizeH="0" baseline="0" noProof="0" dirty="0">
                <a:ln>
                  <a:noFill/>
                </a:ln>
                <a:solidFill>
                  <a:srgbClr val="FF0000"/>
                </a:solidFill>
                <a:effectLst/>
                <a:uLnTx/>
                <a:uFillTx/>
                <a:latin typeface="Arial"/>
                <a:ea typeface="DejaVu Sans"/>
                <a:cs typeface="+mn-cs"/>
              </a:rPr>
              <a:t>JITs</a:t>
            </a:r>
            <a:endParaRPr kumimoji="0" lang="en-GB" sz="1350" b="0" i="0" u="none" strike="noStrike" kern="1200" cap="none" spc="-1" normalizeH="0" baseline="0" noProof="0" dirty="0">
              <a:ln>
                <a:noFill/>
              </a:ln>
              <a:solidFill>
                <a:srgbClr val="000000"/>
              </a:solidFill>
              <a:effectLst/>
              <a:uLnTx/>
              <a:uFillTx/>
              <a:latin typeface="Arial"/>
              <a:ea typeface="+mn-ea"/>
              <a:cs typeface="+mn-cs"/>
            </a:endParaRPr>
          </a:p>
        </p:txBody>
      </p:sp>
      <p:sp>
        <p:nvSpPr>
          <p:cNvPr id="62" name="Rectangle 7"/>
          <p:cNvSpPr/>
          <p:nvPr/>
        </p:nvSpPr>
        <p:spPr>
          <a:xfrm>
            <a:off x="4399920" y="2253420"/>
            <a:ext cx="3843450" cy="230580"/>
          </a:xfrm>
          <a:prstGeom prst="rect">
            <a:avLst/>
          </a:prstGeom>
          <a:solidFill>
            <a:schemeClr val="tx2">
              <a:lumMod val="20000"/>
              <a:lumOff val="80000"/>
            </a:schemeClr>
          </a:solidFill>
          <a:ln w="12700">
            <a:solidFill>
              <a:srgbClr val="000000"/>
            </a:solidFill>
            <a:miter/>
          </a:ln>
          <a:effectLst>
            <a:outerShdw dist="35638" dir="2700000" algn="ctr" rotWithShape="0">
              <a:schemeClr val="bg2"/>
            </a:outerShdw>
          </a:effectLst>
        </p:spPr>
        <p:style>
          <a:lnRef idx="0">
            <a:scrgbClr r="0" g="0" b="0"/>
          </a:lnRef>
          <a:fillRef idx="0">
            <a:scrgbClr r="0" g="0" b="0"/>
          </a:fillRef>
          <a:effectRef idx="0">
            <a:scrgbClr r="0" g="0" b="0"/>
          </a:effectRef>
          <a:fontRef idx="minor"/>
        </p:style>
        <p:txBody>
          <a:bodyPr wrap="none" lIns="67500" tIns="33750" rIns="67500" bIns="33750" anchor="ctr">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FF0000"/>
                </a:solidFill>
                <a:effectLst/>
                <a:uLnTx/>
                <a:uFillTx/>
                <a:latin typeface="Arial"/>
                <a:ea typeface="DejaVu Sans"/>
                <a:cs typeface="+mn-cs"/>
              </a:rPr>
              <a:t>Operational, technical and financial support</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63" name="Callout con freccia a destra 2"/>
          <p:cNvSpPr/>
          <p:nvPr/>
        </p:nvSpPr>
        <p:spPr>
          <a:xfrm rot="5400000">
            <a:off x="2685960" y="-438480"/>
            <a:ext cx="1079730" cy="1957500"/>
          </a:xfrm>
          <a:prstGeom prst="rightArrowCallout">
            <a:avLst>
              <a:gd name="adj1" fmla="val 25000"/>
              <a:gd name="adj2" fmla="val 25000"/>
              <a:gd name="adj3" fmla="val 25000"/>
              <a:gd name="adj4" fmla="val 64977"/>
            </a:avLst>
          </a:prstGeom>
          <a:noFill/>
          <a:ln>
            <a:solidFill>
              <a:srgbClr val="558ED5"/>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FFFFFF"/>
              </a:solidFill>
              <a:effectLst/>
              <a:uLnTx/>
              <a:uFillTx/>
              <a:latin typeface="Calibri"/>
              <a:ea typeface="DejaVu Sans"/>
              <a:cs typeface="+mn-cs"/>
            </a:endParaRPr>
          </a:p>
        </p:txBody>
      </p:sp>
      <p:sp>
        <p:nvSpPr>
          <p:cNvPr id="64" name="CasellaDiTesto 20"/>
          <p:cNvSpPr/>
          <p:nvPr/>
        </p:nvSpPr>
        <p:spPr>
          <a:xfrm>
            <a:off x="2246940" y="0"/>
            <a:ext cx="1980450" cy="691407"/>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000000"/>
                </a:solidFill>
                <a:effectLst/>
                <a:uLnTx/>
                <a:uFillTx/>
                <a:latin typeface="Calibri"/>
                <a:ea typeface="DejaVu Sans"/>
                <a:cs typeface="+mn-cs"/>
              </a:rPr>
              <a:t>Member States + third Countries </a:t>
            </a:r>
            <a:r>
              <a:rPr kumimoji="0" lang="en-GB" sz="1350" b="0" i="0" u="none" strike="noStrike" kern="1200" cap="none" spc="-1" normalizeH="0" baseline="0" noProof="0">
                <a:ln>
                  <a:noFill/>
                </a:ln>
                <a:solidFill>
                  <a:srgbClr val="000000"/>
                </a:solidFill>
                <a:effectLst/>
                <a:uLnTx/>
                <a:uFillTx/>
                <a:latin typeface="Calibri"/>
                <a:ea typeface="DejaVu Sans"/>
                <a:cs typeface="+mn-cs"/>
              </a:rPr>
              <a:t>(</a:t>
            </a:r>
            <a:r>
              <a:rPr kumimoji="0" lang="en-GB" sz="1350" b="1" i="0" u="none" strike="noStrike" kern="1200" cap="none" spc="-1" normalizeH="0" baseline="0" noProof="0">
                <a:ln>
                  <a:noFill/>
                </a:ln>
                <a:solidFill>
                  <a:srgbClr val="FF0000"/>
                </a:solidFill>
                <a:effectLst/>
                <a:uLnTx/>
                <a:uFillTx/>
                <a:latin typeface="Calibri"/>
                <a:ea typeface="DejaVu Sans"/>
                <a:cs typeface="+mn-cs"/>
              </a:rPr>
              <a:t>operational agreements</a:t>
            </a:r>
            <a:r>
              <a:rPr kumimoji="0" lang="en-GB" sz="1350" b="0" i="0" u="none" strike="noStrike" kern="1200" cap="none" spc="-1" normalizeH="0" baseline="0" noProof="0">
                <a:ln>
                  <a:noFill/>
                </a:ln>
                <a:solidFill>
                  <a:srgbClr val="000000"/>
                </a:solidFill>
                <a:effectLst/>
                <a:uLnTx/>
                <a:uFillTx/>
                <a:latin typeface="Calibri"/>
                <a:ea typeface="DejaVu Sans"/>
                <a:cs typeface="+mn-cs"/>
              </a:rPr>
              <a:t>)</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65" name="Parentesi graffa aperta 22"/>
          <p:cNvSpPr/>
          <p:nvPr/>
        </p:nvSpPr>
        <p:spPr>
          <a:xfrm>
            <a:off x="4060800" y="958230"/>
            <a:ext cx="338310" cy="1591920"/>
          </a:xfrm>
          <a:prstGeom prst="leftBrace">
            <a:avLst>
              <a:gd name="adj1" fmla="val 8333"/>
              <a:gd name="adj2" fmla="val 50000"/>
            </a:avLst>
          </a:prstGeom>
          <a:noFill/>
          <a:ln>
            <a:solidFill>
              <a:srgbClr val="4A7EBB"/>
            </a:solidFill>
            <a:round/>
          </a:ln>
        </p:spPr>
        <p:style>
          <a:lnRef idx="1">
            <a:schemeClr val="accent1"/>
          </a:lnRef>
          <a:fillRef idx="0">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000000"/>
              </a:solidFill>
              <a:effectLst/>
              <a:uLnTx/>
              <a:uFillTx/>
              <a:latin typeface="Calibri"/>
              <a:ea typeface="DejaVu Sans"/>
              <a:cs typeface="+mn-cs"/>
            </a:endParaRPr>
          </a:p>
        </p:txBody>
      </p:sp>
      <p:pic>
        <p:nvPicPr>
          <p:cNvPr id="66" name="Immagine 24"/>
          <p:cNvPicPr/>
          <p:nvPr/>
        </p:nvPicPr>
        <p:blipFill>
          <a:blip r:embed="rId4"/>
          <a:stretch/>
        </p:blipFill>
        <p:spPr>
          <a:xfrm>
            <a:off x="5334000" y="155925"/>
            <a:ext cx="2214870" cy="500850"/>
          </a:xfrm>
          <a:prstGeom prst="rect">
            <a:avLst/>
          </a:prstGeom>
          <a:ln w="0">
            <a:noFill/>
          </a:ln>
        </p:spPr>
      </p:pic>
      <p:pic>
        <p:nvPicPr>
          <p:cNvPr id="67" name="Picture 2" descr="2D443B654C2EF442A867800A1AEA4668@europol"/>
          <p:cNvPicPr/>
          <p:nvPr/>
        </p:nvPicPr>
        <p:blipFill>
          <a:blip r:embed="rId5"/>
          <a:stretch/>
        </p:blipFill>
        <p:spPr>
          <a:xfrm>
            <a:off x="5002170" y="2550150"/>
            <a:ext cx="4086840" cy="2536200"/>
          </a:xfrm>
          <a:prstGeom prst="rect">
            <a:avLst/>
          </a:prstGeom>
          <a:ln w="0">
            <a:noFill/>
          </a:ln>
        </p:spPr>
      </p:pic>
      <p:sp>
        <p:nvSpPr>
          <p:cNvPr id="68" name="Rettangolo 23"/>
          <p:cNvSpPr/>
          <p:nvPr/>
        </p:nvSpPr>
        <p:spPr>
          <a:xfrm>
            <a:off x="253800" y="3780405"/>
            <a:ext cx="3553200" cy="1199238"/>
          </a:xfrm>
          <a:prstGeom prst="rect">
            <a:avLst/>
          </a:prstGeom>
          <a:solidFill>
            <a:srgbClr val="FFFFFF"/>
          </a:solidFill>
          <a:ln>
            <a:solidFill>
              <a:srgbClr val="4F81BD"/>
            </a:solidFill>
            <a:round/>
          </a:ln>
        </p:spPr>
        <p:style>
          <a:lnRef idx="2">
            <a:schemeClr val="accent1"/>
          </a:lnRef>
          <a:fillRef idx="1">
            <a:schemeClr val="lt1"/>
          </a:fillRef>
          <a:effectRef idx="0">
            <a:schemeClr val="accent1"/>
          </a:effectRef>
          <a:fontRef idx="minor"/>
        </p:style>
        <p:txBody>
          <a:bodyPr lIns="67500" tIns="33750" rIns="67500" bIns="33750" anchor="t">
            <a:spAutoFit/>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1" i="1" u="none" strike="noStrike" kern="1200" cap="none" spc="-1" normalizeH="0" baseline="0" noProof="0" dirty="0">
                <a:ln>
                  <a:noFill/>
                </a:ln>
                <a:solidFill>
                  <a:srgbClr val="1F497D"/>
                </a:solidFill>
                <a:effectLst/>
                <a:uLnTx/>
                <a:uFillTx/>
                <a:latin typeface="Calibri"/>
                <a:ea typeface="DejaVu Sans"/>
                <a:cs typeface="+mn-cs"/>
              </a:rPr>
              <a:t>Analysis Projects: </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analysis platforms by field of operations:</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a:t>
            </a:r>
            <a:r>
              <a:rPr kumimoji="0" lang="en-GB" sz="1050" b="0" i="1" u="none" strike="noStrike" kern="1200" cap="none" spc="-1" normalizeH="0" baseline="0" noProof="0" dirty="0">
                <a:ln>
                  <a:noFill/>
                </a:ln>
                <a:solidFill>
                  <a:srgbClr val="1F497D"/>
                </a:solidFill>
                <a:effectLst/>
                <a:uLnTx/>
                <a:uFillTx/>
                <a:latin typeface="Calibri"/>
                <a:ea typeface="DejaVu Sans"/>
                <a:cs typeface="+mn-cs"/>
              </a:rPr>
              <a:t>cross check </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(hit/no hit);</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facilitate </a:t>
            </a:r>
            <a:r>
              <a:rPr kumimoji="0" lang="en-GB" sz="1050" b="0" i="1" u="none" strike="noStrike" kern="1200" cap="none" spc="-1" normalizeH="0" baseline="0" noProof="0" dirty="0">
                <a:ln>
                  <a:noFill/>
                </a:ln>
                <a:solidFill>
                  <a:srgbClr val="1F497D"/>
                </a:solidFill>
                <a:effectLst/>
                <a:uLnTx/>
                <a:uFillTx/>
                <a:latin typeface="Calibri"/>
                <a:ea typeface="DejaVu Sans"/>
                <a:cs typeface="+mn-cs"/>
              </a:rPr>
              <a:t>operational meetings</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participation in </a:t>
            </a:r>
            <a:r>
              <a:rPr kumimoji="0" lang="en-GB" sz="1050" b="0" i="1" u="none" strike="noStrike" kern="1200" cap="none" spc="-1" normalizeH="0" baseline="0" noProof="0" dirty="0">
                <a:ln>
                  <a:noFill/>
                </a:ln>
                <a:solidFill>
                  <a:srgbClr val="1F497D"/>
                </a:solidFill>
                <a:effectLst/>
                <a:uLnTx/>
                <a:uFillTx/>
                <a:latin typeface="Calibri"/>
                <a:ea typeface="DejaVu Sans"/>
                <a:cs typeface="+mn-cs"/>
              </a:rPr>
              <a:t>JITs</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provide </a:t>
            </a:r>
            <a:r>
              <a:rPr kumimoji="0" lang="en-GB" sz="1050" b="0" i="1" u="none" strike="noStrike" kern="1200" cap="none" spc="-1" normalizeH="0" baseline="0" noProof="0" dirty="0">
                <a:ln>
                  <a:noFill/>
                </a:ln>
                <a:solidFill>
                  <a:srgbClr val="1F497D"/>
                </a:solidFill>
                <a:effectLst/>
                <a:uLnTx/>
                <a:uFillTx/>
                <a:latin typeface="Calibri"/>
                <a:ea typeface="DejaVu Sans"/>
                <a:cs typeface="+mn-cs"/>
              </a:rPr>
              <a:t>expertise and</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 </a:t>
            </a:r>
            <a:r>
              <a:rPr kumimoji="0" lang="en-GB" sz="1050" b="0" i="1" u="none" strike="noStrike" kern="1200" cap="none" spc="-1" normalizeH="0" baseline="0" noProof="0" dirty="0">
                <a:ln>
                  <a:noFill/>
                </a:ln>
                <a:solidFill>
                  <a:srgbClr val="1F497D"/>
                </a:solidFill>
                <a:effectLst/>
                <a:uLnTx/>
                <a:uFillTx/>
                <a:latin typeface="Calibri"/>
                <a:ea typeface="DejaVu Sans"/>
                <a:cs typeface="+mn-cs"/>
              </a:rPr>
              <a:t>training to LEAs</a:t>
            </a:r>
            <a:r>
              <a:rPr kumimoji="0" lang="en-GB" sz="1050" b="0" i="0" u="none" strike="noStrike" kern="1200" cap="none" spc="-1" normalizeH="0" baseline="0" noProof="0" dirty="0">
                <a:ln>
                  <a:noFill/>
                </a:ln>
                <a:solidFill>
                  <a:srgbClr val="1F497D"/>
                </a:solidFill>
                <a:effectLst/>
                <a:uLnTx/>
                <a:uFillTx/>
                <a:latin typeface="Calibri"/>
                <a:ea typeface="DejaVu Sans"/>
                <a:cs typeface="+mn-cs"/>
              </a:rPr>
              <a:t>; </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provide technical equipment and devices on the field;</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1" normalizeH="0" baseline="0" noProof="0" dirty="0">
                <a:ln>
                  <a:noFill/>
                </a:ln>
                <a:solidFill>
                  <a:srgbClr val="1F497D"/>
                </a:solidFill>
                <a:effectLst/>
                <a:uLnTx/>
                <a:uFillTx/>
                <a:latin typeface="Calibri"/>
                <a:ea typeface="DejaVu Sans"/>
                <a:cs typeface="+mn-cs"/>
              </a:rPr>
              <a:t>- support to judicial cooperation.</a:t>
            </a:r>
            <a:endParaRPr kumimoji="0" lang="en-GB" sz="1050" b="0" i="0" u="none" strike="noStrike" kern="1200" cap="none" spc="-1" normalizeH="0" baseline="0" noProof="0" dirty="0">
              <a:ln>
                <a:noFill/>
              </a:ln>
              <a:solidFill>
                <a:srgbClr val="000000"/>
              </a:solidFill>
              <a:effectLst/>
              <a:uLnTx/>
              <a:uFillTx/>
              <a:latin typeface="Arial"/>
              <a:ea typeface="+mn-ea"/>
              <a:cs typeface="+mn-cs"/>
            </a:endParaRPr>
          </a:p>
        </p:txBody>
      </p:sp>
      <p:sp>
        <p:nvSpPr>
          <p:cNvPr id="69" name="Ovale 7"/>
          <p:cNvSpPr/>
          <p:nvPr/>
        </p:nvSpPr>
        <p:spPr>
          <a:xfrm>
            <a:off x="7622370" y="3755160"/>
            <a:ext cx="780570" cy="328050"/>
          </a:xfrm>
          <a:prstGeom prst="ellipse">
            <a:avLst/>
          </a:prstGeom>
          <a:noFill/>
          <a:ln>
            <a:solidFill>
              <a:srgbClr val="FF0000"/>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1" normalizeH="0" baseline="0" noProof="0">
              <a:ln>
                <a:noFill/>
              </a:ln>
              <a:solidFill>
                <a:srgbClr val="FFFFFF"/>
              </a:solidFill>
              <a:effectLst/>
              <a:uLnTx/>
              <a:uFillTx/>
              <a:latin typeface="Calibri"/>
              <a:ea typeface="DejaVu Sans"/>
              <a:cs typeface="+mn-cs"/>
            </a:endParaRPr>
          </a:p>
        </p:txBody>
      </p:sp>
      <p:sp>
        <p:nvSpPr>
          <p:cNvPr id="2" name="PlaceHolder 1"/>
          <p:cNvSpPr>
            <a:spLocks noGrp="1"/>
          </p:cNvSpPr>
          <p:nvPr>
            <p:ph type="sldNum" sz="quarter" idx="12"/>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FB971AD-396C-416D-AC9E-56E9B2DD40A8}"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50</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8080120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Titolo 1"/>
          <p:cNvSpPr/>
          <p:nvPr/>
        </p:nvSpPr>
        <p:spPr>
          <a:xfrm>
            <a:off x="1328130" y="111840"/>
            <a:ext cx="644841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1" normalizeH="0" baseline="0" noProof="0" dirty="0">
                <a:ln>
                  <a:noFill/>
                </a:ln>
                <a:solidFill>
                  <a:srgbClr val="146194">
                    <a:lumMod val="75000"/>
                  </a:srgbClr>
                </a:solidFill>
                <a:effectLst/>
                <a:uLnTx/>
                <a:uFillTx/>
                <a:latin typeface="Calibri"/>
                <a:ea typeface="DejaVu Sans"/>
                <a:cs typeface="+mn-cs"/>
              </a:rPr>
              <a:t>Cooperation in </a:t>
            </a:r>
            <a:r>
              <a:rPr kumimoji="0" lang="en-GB" sz="2400" b="0" i="1" u="none" strike="noStrike" kern="1200" cap="none" spc="-1" normalizeH="0" baseline="0" noProof="0" dirty="0">
                <a:ln>
                  <a:noFill/>
                </a:ln>
                <a:solidFill>
                  <a:srgbClr val="146194">
                    <a:lumMod val="75000"/>
                  </a:srgbClr>
                </a:solidFill>
                <a:effectLst/>
                <a:uLnTx/>
                <a:uFillTx/>
                <a:latin typeface="Calibri"/>
                <a:ea typeface="DejaVu Sans"/>
                <a:cs typeface="+mn-cs"/>
              </a:rPr>
              <a:t>asset recovery</a:t>
            </a:r>
            <a:endParaRPr kumimoji="0" lang="en-GB" sz="2400" b="0" i="0" u="none" strike="noStrike" kern="1200" cap="none" spc="-1" normalizeH="0" baseline="0" noProof="0" dirty="0">
              <a:ln>
                <a:noFill/>
              </a:ln>
              <a:solidFill>
                <a:srgbClr val="146194">
                  <a:lumMod val="75000"/>
                </a:srgbClr>
              </a:solidFill>
              <a:effectLst/>
              <a:uLnTx/>
              <a:uFillTx/>
              <a:latin typeface="Arial"/>
              <a:ea typeface="+mn-ea"/>
              <a:cs typeface="+mn-cs"/>
            </a:endParaRPr>
          </a:p>
        </p:txBody>
      </p:sp>
      <p:sp>
        <p:nvSpPr>
          <p:cNvPr id="165" name="Rettangolo 5"/>
          <p:cNvSpPr/>
          <p:nvPr/>
        </p:nvSpPr>
        <p:spPr>
          <a:xfrm>
            <a:off x="152400" y="590550"/>
            <a:ext cx="8848050" cy="1594218"/>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1" i="1" u="none" strike="noStrike" kern="1200" cap="none" spc="-1" normalizeH="0" baseline="0" noProof="0" dirty="0">
                <a:ln>
                  <a:noFill/>
                </a:ln>
                <a:solidFill>
                  <a:srgbClr val="FF0000"/>
                </a:solidFill>
                <a:effectLst/>
                <a:uLnTx/>
                <a:uFillTx/>
                <a:latin typeface="Trebuchet MS"/>
                <a:ea typeface="MS PGothic"/>
                <a:cs typeface="+mn-cs"/>
              </a:rPr>
              <a:t>The “Asset Recovery Office” network</a:t>
            </a:r>
            <a:endParaRPr kumimoji="0" lang="en-GB" sz="1400" b="0" i="0" u="none" strike="noStrike" kern="1200" cap="none" spc="-1" normalizeH="0" baseline="0" noProof="0" dirty="0">
              <a:ln>
                <a:noFill/>
              </a:ln>
              <a:solidFill>
                <a:srgbClr val="000000"/>
              </a:solidFill>
              <a:effectLst/>
              <a:uLnTx/>
              <a:uFillTx/>
              <a:latin typeface="Arial"/>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GB" sz="200" b="0" i="0" u="none" strike="noStrike" kern="1200" cap="none" spc="-1" normalizeH="0" baseline="0" noProof="0" dirty="0">
                <a:ln>
                  <a:noFill/>
                </a:ln>
                <a:solidFill>
                  <a:srgbClr val="17375E"/>
                </a:solidFill>
                <a:effectLst/>
                <a:uLnTx/>
                <a:uFillTx/>
                <a:latin typeface="Garamond"/>
                <a:ea typeface="MS PGothic"/>
                <a:cs typeface="+mn-cs"/>
              </a:rPr>
              <a:t> </a:t>
            </a:r>
            <a:endParaRPr kumimoji="0" lang="en-GB" sz="200" b="0" i="0" u="none" strike="noStrike" kern="1200" cap="none" spc="-1" normalizeH="0" baseline="0" noProof="0" dirty="0">
              <a:ln>
                <a:noFill/>
              </a:ln>
              <a:solidFill>
                <a:srgbClr val="000000"/>
              </a:solidFill>
              <a:effectLst/>
              <a:uLnTx/>
              <a:uFillTx/>
              <a:latin typeface="Arial"/>
              <a:cs typeface="+mn-cs"/>
            </a:endParaRPr>
          </a:p>
          <a:p>
            <a:pPr marL="0" marR="0" lvl="0" indent="0" algn="just" defTabSz="685800" rtl="0" eaLnBrk="1" fontAlgn="auto" latinLnBrk="0" hangingPunct="1">
              <a:lnSpc>
                <a:spcPct val="100000"/>
              </a:lnSpc>
              <a:spcBef>
                <a:spcPts val="451"/>
              </a:spcBef>
              <a:spcAft>
                <a:spcPts val="0"/>
              </a:spcAft>
              <a:buClrTx/>
              <a:buSzTx/>
              <a:buFontTx/>
              <a:buNone/>
              <a:tabLst/>
              <a:defRPr/>
            </a:pPr>
            <a:r>
              <a:rPr kumimoji="0" lang="en-GB" sz="1400" b="0" i="0" u="none" strike="noStrike" kern="1200" cap="none" spc="-1" normalizeH="0" baseline="0" noProof="0" dirty="0">
                <a:ln>
                  <a:noFill/>
                </a:ln>
                <a:solidFill>
                  <a:srgbClr val="17375E"/>
                </a:solidFill>
                <a:effectLst/>
                <a:uLnTx/>
                <a:uFillTx/>
                <a:latin typeface="Calibri"/>
                <a:ea typeface="MS PGothic"/>
                <a:cs typeface="+mn-cs"/>
              </a:rPr>
              <a:t>By Council Framework Decision 2007/845/JHA, approved on December 6, 2007, the EU legislator envisaged the establishment of “Asset Recovery Offices” (so-called AROs) in each Member State:</a:t>
            </a:r>
            <a:endParaRPr kumimoji="0" lang="en-GB" sz="1400" b="0" i="0" u="none" strike="noStrike" kern="1200" cap="none" spc="-1" normalizeH="0" baseline="0" noProof="0" dirty="0">
              <a:ln>
                <a:noFill/>
              </a:ln>
              <a:solidFill>
                <a:srgbClr val="000000"/>
              </a:solidFill>
              <a:effectLst/>
              <a:uLnTx/>
              <a:uFillTx/>
              <a:latin typeface="Arial"/>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en-GB" sz="300" b="0" i="0" u="none" strike="noStrike" kern="1200" cap="none" spc="-1" normalizeH="0" baseline="0" noProof="0" dirty="0">
              <a:ln>
                <a:noFill/>
              </a:ln>
              <a:solidFill>
                <a:srgbClr val="000000"/>
              </a:solidFill>
              <a:effectLst/>
              <a:uLnTx/>
              <a:uFillTx/>
              <a:latin typeface="Arial"/>
              <a:ea typeface="+mn-ea"/>
              <a:cs typeface="+mn-cs"/>
            </a:endParaRPr>
          </a:p>
          <a:p>
            <a:pPr marL="0" marR="0" lvl="0" indent="0" algn="just" defTabSz="685800" rtl="0" eaLnBrk="1" fontAlgn="auto" latinLnBrk="0" hangingPunct="1">
              <a:lnSpc>
                <a:spcPct val="100000"/>
              </a:lnSpc>
              <a:spcBef>
                <a:spcPts val="0"/>
              </a:spcBef>
              <a:spcAft>
                <a:spcPts val="0"/>
              </a:spcAft>
              <a:buClrTx/>
              <a:buSzTx/>
              <a:buFontTx/>
              <a:buNone/>
              <a:tabLst/>
              <a:defRPr/>
            </a:pPr>
            <a:endParaRPr kumimoji="0" lang="en-GB" sz="600" b="0" i="0" u="none" strike="noStrike" kern="1200" cap="none" spc="-1" normalizeH="0" baseline="0" noProof="0" dirty="0">
              <a:ln>
                <a:noFill/>
              </a:ln>
              <a:solidFill>
                <a:srgbClr val="000000"/>
              </a:solidFill>
              <a:effectLst/>
              <a:uLnTx/>
              <a:uFillTx/>
              <a:latin typeface="Arial"/>
              <a:ea typeface="+mn-ea"/>
              <a:cs typeface="+mn-cs"/>
            </a:endParaRPr>
          </a:p>
          <a:p>
            <a:pPr marL="214380" marR="0" lvl="0" indent="-214380" algn="just" defTabSz="685800" rtl="0" eaLnBrk="1" fontAlgn="auto" latinLnBrk="0" hangingPunct="1">
              <a:lnSpc>
                <a:spcPct val="100000"/>
              </a:lnSpc>
              <a:spcBef>
                <a:spcPts val="0"/>
              </a:spcBef>
              <a:spcAft>
                <a:spcPts val="0"/>
              </a:spcAft>
              <a:buClr>
                <a:srgbClr val="17375E"/>
              </a:buClr>
              <a:buSzTx/>
              <a:buFont typeface="Wingdings" charset="2"/>
              <a:buChar char=""/>
              <a:tabLst/>
              <a:defRPr/>
            </a:pPr>
            <a:r>
              <a:rPr kumimoji="0" lang="en-GB" sz="1400" b="0" i="0" u="none" strike="noStrike" kern="1200" cap="none" spc="-1" normalizeH="0" baseline="0" noProof="0" dirty="0">
                <a:ln>
                  <a:noFill/>
                </a:ln>
                <a:solidFill>
                  <a:srgbClr val="17375E"/>
                </a:solidFill>
                <a:effectLst/>
                <a:uLnTx/>
                <a:uFillTx/>
                <a:latin typeface="Calibri"/>
                <a:ea typeface="MS PGothic"/>
                <a:cs typeface="+mn-cs"/>
              </a:rPr>
              <a:t>Acceptance of the requests made within the CARIN network (Camden Assets Recovery Inter-Agency Network);</a:t>
            </a:r>
            <a:endParaRPr kumimoji="0" lang="en-GB" sz="1400" b="0" i="0" u="none" strike="noStrike" kern="1200" cap="none" spc="-1" normalizeH="0" baseline="0" noProof="0" dirty="0">
              <a:ln>
                <a:noFill/>
              </a:ln>
              <a:solidFill>
                <a:srgbClr val="000000"/>
              </a:solidFill>
              <a:effectLst/>
              <a:uLnTx/>
              <a:uFillTx/>
              <a:latin typeface="Arial"/>
              <a:cs typeface="+mn-cs"/>
            </a:endParaRPr>
          </a:p>
          <a:p>
            <a:pPr marL="214380" marR="0" lvl="0" indent="-214380" algn="just" defTabSz="685800" rtl="0" eaLnBrk="1" fontAlgn="auto" latinLnBrk="0" hangingPunct="1">
              <a:lnSpc>
                <a:spcPct val="100000"/>
              </a:lnSpc>
              <a:spcBef>
                <a:spcPts val="0"/>
              </a:spcBef>
              <a:spcAft>
                <a:spcPts val="0"/>
              </a:spcAft>
              <a:buClr>
                <a:srgbClr val="17375E"/>
              </a:buClr>
              <a:buSzTx/>
              <a:buFont typeface="Wingdings" charset="2"/>
              <a:buChar char=""/>
              <a:tabLst/>
              <a:defRPr/>
            </a:pPr>
            <a:r>
              <a:rPr kumimoji="0" lang="en-GB" sz="1400" b="0" i="0" u="none" strike="noStrike" kern="1200" cap="none" spc="-1" normalizeH="0" baseline="0" noProof="0" dirty="0">
                <a:ln>
                  <a:noFill/>
                </a:ln>
                <a:solidFill>
                  <a:srgbClr val="17375E"/>
                </a:solidFill>
                <a:effectLst/>
                <a:uLnTx/>
                <a:uFillTx/>
                <a:latin typeface="Calibri"/>
                <a:ea typeface="MS PGothic"/>
                <a:cs typeface="+mn-cs"/>
              </a:rPr>
              <a:t>Set-up of a specific structure in the Member States responsible for the recovery of criminal "assets" located abroad;</a:t>
            </a:r>
            <a:endParaRPr kumimoji="0" lang="en-GB" sz="1400" b="0" i="0" u="none" strike="noStrike" kern="1200" cap="none" spc="-1" normalizeH="0" baseline="0" noProof="0" dirty="0">
              <a:ln>
                <a:noFill/>
              </a:ln>
              <a:solidFill>
                <a:srgbClr val="000000"/>
              </a:solidFill>
              <a:effectLst/>
              <a:uLnTx/>
              <a:uFillTx/>
              <a:latin typeface="Arial"/>
              <a:cs typeface="+mn-cs"/>
            </a:endParaRPr>
          </a:p>
          <a:p>
            <a:pPr marL="214380" marR="0" lvl="0" indent="-214380" algn="just" defTabSz="685800" rtl="0" eaLnBrk="1" fontAlgn="auto" latinLnBrk="0" hangingPunct="1">
              <a:lnSpc>
                <a:spcPct val="100000"/>
              </a:lnSpc>
              <a:spcBef>
                <a:spcPts val="0"/>
              </a:spcBef>
              <a:spcAft>
                <a:spcPts val="0"/>
              </a:spcAft>
              <a:buClr>
                <a:srgbClr val="17375E"/>
              </a:buClr>
              <a:buSzTx/>
              <a:buFont typeface="Wingdings" charset="2"/>
              <a:buChar char=""/>
              <a:tabLst/>
              <a:defRPr/>
            </a:pPr>
            <a:r>
              <a:rPr kumimoji="0" lang="en-GB" sz="1400" b="0" i="0" u="none" strike="noStrike" kern="1200" cap="none" spc="-1" normalizeH="0" baseline="0" noProof="0" dirty="0">
                <a:ln>
                  <a:noFill/>
                </a:ln>
                <a:solidFill>
                  <a:srgbClr val="17375E"/>
                </a:solidFill>
                <a:effectLst/>
                <a:uLnTx/>
                <a:uFillTx/>
                <a:latin typeface="Calibri"/>
                <a:ea typeface="MS PGothic"/>
                <a:cs typeface="+mn-cs"/>
              </a:rPr>
              <a:t>Establishment of a "legal basis" for the exchange of information</a:t>
            </a:r>
            <a:endParaRPr kumimoji="0" lang="en-GB" sz="1400" b="0" i="0" u="none" strike="noStrike" kern="1200" cap="none" spc="-1" normalizeH="0" baseline="0" noProof="0" dirty="0">
              <a:ln>
                <a:noFill/>
              </a:ln>
              <a:solidFill>
                <a:srgbClr val="000000"/>
              </a:solidFill>
              <a:effectLst/>
              <a:uLnTx/>
              <a:uFillTx/>
              <a:latin typeface="Arial"/>
              <a:cs typeface="+mn-cs"/>
            </a:endParaRPr>
          </a:p>
        </p:txBody>
      </p:sp>
      <p:pic>
        <p:nvPicPr>
          <p:cNvPr id="167" name="Immagine 13" descr="Ritaglio schermata"/>
          <p:cNvPicPr/>
          <p:nvPr/>
        </p:nvPicPr>
        <p:blipFill>
          <a:blip r:embed="rId2"/>
          <a:stretch/>
        </p:blipFill>
        <p:spPr>
          <a:xfrm>
            <a:off x="5169960" y="2594970"/>
            <a:ext cx="2606580" cy="596160"/>
          </a:xfrm>
          <a:prstGeom prst="rect">
            <a:avLst/>
          </a:prstGeom>
          <a:ln w="0">
            <a:noFill/>
          </a:ln>
        </p:spPr>
      </p:pic>
      <p:pic>
        <p:nvPicPr>
          <p:cNvPr id="168" name="Segnaposto contenuto 3" descr="Ritaglio schermata"/>
          <p:cNvPicPr/>
          <p:nvPr/>
        </p:nvPicPr>
        <p:blipFill>
          <a:blip r:embed="rId3"/>
          <a:stretch/>
        </p:blipFill>
        <p:spPr>
          <a:xfrm>
            <a:off x="5169960" y="3146580"/>
            <a:ext cx="2606580" cy="1928880"/>
          </a:xfrm>
          <a:prstGeom prst="rect">
            <a:avLst/>
          </a:prstGeom>
          <a:ln w="0">
            <a:noFill/>
          </a:ln>
        </p:spPr>
      </p:pic>
      <p:pic>
        <p:nvPicPr>
          <p:cNvPr id="169" name="Segnaposto contenuto 3" descr="Ritaglio schermata"/>
          <p:cNvPicPr/>
          <p:nvPr/>
        </p:nvPicPr>
        <p:blipFill>
          <a:blip r:embed="rId4"/>
          <a:stretch/>
        </p:blipFill>
        <p:spPr>
          <a:xfrm>
            <a:off x="1676400" y="2257668"/>
            <a:ext cx="3046440" cy="2802672"/>
          </a:xfrm>
          <a:prstGeom prst="rect">
            <a:avLst/>
          </a:prstGeom>
          <a:ln w="0">
            <a:noFill/>
          </a:ln>
        </p:spPr>
      </p:pic>
      <p:pic>
        <p:nvPicPr>
          <p:cNvPr id="170" name="Immagine 17"/>
          <p:cNvPicPr/>
          <p:nvPr/>
        </p:nvPicPr>
        <p:blipFill>
          <a:blip r:embed="rId5"/>
          <a:stretch/>
        </p:blipFill>
        <p:spPr>
          <a:xfrm>
            <a:off x="8050860" y="4428270"/>
            <a:ext cx="949590" cy="474390"/>
          </a:xfrm>
          <a:prstGeom prst="rect">
            <a:avLst/>
          </a:prstGeom>
          <a:ln w="0">
            <a:noFill/>
          </a:ln>
        </p:spPr>
      </p:pic>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0FDC3D98-28B0-44DF-843A-D5A75D56F025}"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51</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790607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Rettangolo arrotondato 4"/>
          <p:cNvSpPr/>
          <p:nvPr/>
        </p:nvSpPr>
        <p:spPr>
          <a:xfrm>
            <a:off x="7069050" y="1778834"/>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a:ln>
                  <a:noFill/>
                </a:ln>
                <a:solidFill>
                  <a:srgbClr val="C00000"/>
                </a:solidFill>
                <a:effectLst/>
                <a:uLnTx/>
                <a:uFillTx/>
                <a:latin typeface="Arial Narrow"/>
                <a:ea typeface="DejaVu Sans"/>
                <a:cs typeface="+mn-cs"/>
              </a:rPr>
              <a:t>INVESTIGATIVE PHASE</a:t>
            </a:r>
            <a:endParaRPr kumimoji="0" lang="en-GB" sz="1350" b="0" i="0" u="none" strike="noStrike" kern="1200" cap="none" spc="-1" normalizeH="0" baseline="0" noProof="0">
              <a:ln>
                <a:noFill/>
              </a:ln>
              <a:solidFill>
                <a:srgbClr val="000000"/>
              </a:solidFill>
              <a:effectLst/>
              <a:uLnTx/>
              <a:uFillTx/>
              <a:latin typeface="Arial"/>
              <a:ea typeface="+mn-ea"/>
              <a:cs typeface="+mn-cs"/>
            </a:endParaRPr>
          </a:p>
        </p:txBody>
      </p:sp>
      <p:sp>
        <p:nvSpPr>
          <p:cNvPr id="172" name="Rettangolo arrotondato 5"/>
          <p:cNvSpPr/>
          <p:nvPr/>
        </p:nvSpPr>
        <p:spPr>
          <a:xfrm>
            <a:off x="4495800" y="4321425"/>
            <a:ext cx="1559250" cy="48546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1" normalizeH="0" baseline="0" noProof="0" dirty="0">
                <a:ln>
                  <a:noFill/>
                </a:ln>
                <a:solidFill>
                  <a:srgbClr val="C00000"/>
                </a:solidFill>
                <a:effectLst/>
                <a:uLnTx/>
                <a:uFillTx/>
                <a:latin typeface="Arial Narrow"/>
                <a:ea typeface="DejaVu Sans"/>
                <a:cs typeface="+mn-cs"/>
              </a:rPr>
              <a:t>OPERATIONAL PHASE</a:t>
            </a:r>
            <a:endParaRPr kumimoji="0" lang="en-GB" sz="1350" b="0" i="0" u="none" strike="noStrike" kern="1200" cap="none" spc="-1" normalizeH="0" baseline="0" noProof="0" dirty="0">
              <a:ln>
                <a:noFill/>
              </a:ln>
              <a:solidFill>
                <a:srgbClr val="000000"/>
              </a:solidFill>
              <a:effectLst/>
              <a:uLnTx/>
              <a:uFillTx/>
              <a:latin typeface="Arial"/>
              <a:ea typeface="+mn-ea"/>
              <a:cs typeface="+mn-cs"/>
            </a:endParaRPr>
          </a:p>
        </p:txBody>
      </p:sp>
      <p:sp>
        <p:nvSpPr>
          <p:cNvPr id="173" name="Rettangolo 6"/>
          <p:cNvSpPr/>
          <p:nvPr/>
        </p:nvSpPr>
        <p:spPr>
          <a:xfrm>
            <a:off x="6477000" y="2457450"/>
            <a:ext cx="2590650" cy="929934"/>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1" normalizeH="0" baseline="0" noProof="0" dirty="0">
                <a:ln>
                  <a:noFill/>
                </a:ln>
                <a:solidFill>
                  <a:prstClr val="white"/>
                </a:solidFill>
                <a:effectLst/>
                <a:uLnTx/>
                <a:uFillTx/>
                <a:latin typeface="Calibri"/>
                <a:ea typeface="DejaVu Sans"/>
                <a:cs typeface="+mn-cs"/>
              </a:rPr>
              <a:t>Exchange of information for the detection, identification and location of proceeds of crime and/or related assets</a:t>
            </a:r>
            <a:endParaRPr kumimoji="0" lang="en-GB" sz="1400" b="1" i="0" u="none" strike="noStrike" kern="1200" cap="none" spc="-1" normalizeH="0" baseline="0" noProof="0" dirty="0">
              <a:ln>
                <a:noFill/>
              </a:ln>
              <a:solidFill>
                <a:prstClr val="white"/>
              </a:solidFill>
              <a:effectLst/>
              <a:uLnTx/>
              <a:uFillTx/>
              <a:latin typeface="Arial"/>
              <a:cs typeface="+mn-cs"/>
            </a:endParaRPr>
          </a:p>
        </p:txBody>
      </p:sp>
      <p:sp>
        <p:nvSpPr>
          <p:cNvPr id="174" name="Rettangolo 7"/>
          <p:cNvSpPr/>
          <p:nvPr/>
        </p:nvSpPr>
        <p:spPr>
          <a:xfrm>
            <a:off x="6324600" y="3943350"/>
            <a:ext cx="2590650" cy="1145377"/>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400" b="1" spc="-1" dirty="0">
                <a:solidFill>
                  <a:prstClr val="white"/>
                </a:solidFill>
                <a:latin typeface="Calibri"/>
                <a:ea typeface="DejaVu Sans"/>
              </a:rPr>
              <a:t>E</a:t>
            </a:r>
            <a:r>
              <a:rPr kumimoji="0" lang="en-GB" sz="1400" b="1" i="0" u="none" strike="noStrike" kern="1200" cap="none" spc="-1" normalizeH="0" baseline="0" noProof="0" dirty="0" err="1">
                <a:ln>
                  <a:noFill/>
                </a:ln>
                <a:solidFill>
                  <a:prstClr val="white"/>
                </a:solidFill>
                <a:effectLst/>
                <a:uLnTx/>
                <a:uFillTx/>
                <a:latin typeface="Calibri"/>
                <a:ea typeface="DejaVu Sans"/>
                <a:cs typeface="+mn-cs"/>
              </a:rPr>
              <a:t>xecution</a:t>
            </a:r>
            <a:r>
              <a:rPr kumimoji="0" lang="en-GB" sz="1400" b="1" i="0" u="none" strike="noStrike" kern="1200" cap="none" spc="-1" normalizeH="0" baseline="0" noProof="0" dirty="0">
                <a:ln>
                  <a:noFill/>
                </a:ln>
                <a:solidFill>
                  <a:prstClr val="white"/>
                </a:solidFill>
                <a:effectLst/>
                <a:uLnTx/>
                <a:uFillTx/>
                <a:latin typeface="Calibri"/>
                <a:ea typeface="DejaVu Sans"/>
                <a:cs typeface="+mn-cs"/>
              </a:rPr>
              <a:t> of freezing, seizure or confiscation orders of the proceeds of crime, and of other assets however linked to the crime</a:t>
            </a:r>
            <a:endParaRPr kumimoji="0" lang="en-GB" sz="1400" b="1" i="0" u="none" strike="noStrike" kern="1200" cap="none" spc="-1" normalizeH="0" baseline="0" noProof="0" dirty="0">
              <a:ln>
                <a:noFill/>
              </a:ln>
              <a:solidFill>
                <a:prstClr val="white"/>
              </a:solidFill>
              <a:effectLst/>
              <a:uLnTx/>
              <a:uFillTx/>
              <a:latin typeface="Arial"/>
              <a:cs typeface="+mn-cs"/>
            </a:endParaRPr>
          </a:p>
        </p:txBody>
      </p:sp>
      <p:sp>
        <p:nvSpPr>
          <p:cNvPr id="175" name="Titolo 1"/>
          <p:cNvSpPr/>
          <p:nvPr/>
        </p:nvSpPr>
        <p:spPr>
          <a:xfrm>
            <a:off x="990600" y="57026"/>
            <a:ext cx="644841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1" normalizeH="0" baseline="0" noProof="0" dirty="0">
                <a:ln>
                  <a:noFill/>
                </a:ln>
                <a:solidFill>
                  <a:srgbClr val="146194">
                    <a:lumMod val="75000"/>
                  </a:srgbClr>
                </a:solidFill>
                <a:effectLst/>
                <a:uLnTx/>
                <a:uFillTx/>
                <a:latin typeface="Calibri"/>
                <a:ea typeface="DejaVu Sans"/>
                <a:cs typeface="+mn-cs"/>
              </a:rPr>
              <a:t>The </a:t>
            </a:r>
            <a:r>
              <a:rPr kumimoji="0" lang="en-GB" sz="2400" b="0" i="1" u="none" strike="noStrike" kern="1200" cap="none" spc="-1" normalizeH="0" baseline="0" noProof="0" dirty="0">
                <a:ln>
                  <a:noFill/>
                </a:ln>
                <a:solidFill>
                  <a:srgbClr val="146194">
                    <a:lumMod val="75000"/>
                  </a:srgbClr>
                </a:solidFill>
                <a:effectLst/>
                <a:uLnTx/>
                <a:uFillTx/>
                <a:latin typeface="Calibri"/>
                <a:ea typeface="DejaVu Sans"/>
                <a:cs typeface="+mn-cs"/>
              </a:rPr>
              <a:t>Asset Recovery Offices</a:t>
            </a:r>
            <a:endParaRPr kumimoji="0" lang="en-GB" sz="2400" b="0" i="0" u="none" strike="noStrike" kern="1200" cap="none" spc="-1" normalizeH="0" baseline="0" noProof="0" dirty="0">
              <a:ln>
                <a:noFill/>
              </a:ln>
              <a:solidFill>
                <a:srgbClr val="146194">
                  <a:lumMod val="75000"/>
                </a:srgbClr>
              </a:solidFill>
              <a:effectLst/>
              <a:uLnTx/>
              <a:uFillTx/>
              <a:latin typeface="Arial"/>
              <a:ea typeface="+mn-ea"/>
              <a:cs typeface="+mn-cs"/>
            </a:endParaRPr>
          </a:p>
        </p:txBody>
      </p:sp>
      <p:pic>
        <p:nvPicPr>
          <p:cNvPr id="176" name="Segnaposto contenuto 3" descr="Ritaglio schermata"/>
          <p:cNvPicPr/>
          <p:nvPr/>
        </p:nvPicPr>
        <p:blipFill>
          <a:blip r:embed="rId2"/>
          <a:stretch/>
        </p:blipFill>
        <p:spPr>
          <a:xfrm>
            <a:off x="381000" y="666750"/>
            <a:ext cx="5943600" cy="3581400"/>
          </a:xfrm>
          <a:prstGeom prst="rect">
            <a:avLst/>
          </a:prstGeom>
          <a:ln w="0">
            <a:noFill/>
          </a:ln>
        </p:spPr>
      </p:pic>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C2FD270-2228-4CEA-823B-0CBB0188E8C4}"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52</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26014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noChangeArrowheads="1"/>
          </p:cNvPicPr>
          <p:nvPr/>
        </p:nvPicPr>
        <p:blipFill>
          <a:blip r:embed="rId3" cstate="print">
            <a:clrChange>
              <a:clrFrom>
                <a:srgbClr val="FFFFFF"/>
              </a:clrFrom>
              <a:clrTo>
                <a:srgbClr val="FFFFFF">
                  <a:alpha val="0"/>
                </a:srgbClr>
              </a:clrTo>
            </a:clrChange>
          </a:blip>
          <a:srcRect l="85703" t="13008" r="7472" b="70012"/>
          <a:stretch>
            <a:fillRect/>
          </a:stretch>
        </p:blipFill>
        <p:spPr bwMode="auto">
          <a:xfrm>
            <a:off x="7410694" y="3739825"/>
            <a:ext cx="1404156" cy="1242138"/>
          </a:xfrm>
          <a:prstGeom prst="rect">
            <a:avLst/>
          </a:prstGeom>
          <a:noFill/>
          <a:ln w="9525">
            <a:noFill/>
            <a:miter lim="800000"/>
            <a:headEnd/>
            <a:tailEnd/>
          </a:ln>
        </p:spPr>
      </p:pic>
      <p:pic>
        <p:nvPicPr>
          <p:cNvPr id="7" name="Picture 7"/>
          <p:cNvPicPr>
            <a:picLocks noChangeAspect="1" noChangeArrowheads="1"/>
          </p:cNvPicPr>
          <p:nvPr/>
        </p:nvPicPr>
        <p:blipFill>
          <a:blip r:embed="rId4" cstate="print">
            <a:clrChange>
              <a:clrFrom>
                <a:srgbClr val="FFFFFF"/>
              </a:clrFrom>
              <a:clrTo>
                <a:srgbClr val="FFFFFF">
                  <a:alpha val="0"/>
                </a:srgbClr>
              </a:clrTo>
            </a:clrChange>
          </a:blip>
          <a:srcRect l="83078" t="11532" r="5897" b="55246"/>
          <a:stretch>
            <a:fillRect/>
          </a:stretch>
        </p:blipFill>
        <p:spPr bwMode="auto">
          <a:xfrm>
            <a:off x="7950754" y="1358182"/>
            <a:ext cx="1214754" cy="1301522"/>
          </a:xfrm>
          <a:prstGeom prst="rect">
            <a:avLst/>
          </a:prstGeom>
          <a:noFill/>
          <a:ln w="9525">
            <a:noFill/>
            <a:miter lim="800000"/>
            <a:headEnd/>
            <a:tailEnd/>
          </a:ln>
        </p:spPr>
      </p:pic>
      <p:pic>
        <p:nvPicPr>
          <p:cNvPr id="8" name="Picture 9" descr="Immagine correlata">
            <a:hlinkClick r:id="rId5"/>
          </p:cNvPr>
          <p:cNvPicPr>
            <a:picLocks noChangeAspect="1" noChangeArrowheads="1"/>
          </p:cNvPicPr>
          <p:nvPr/>
        </p:nvPicPr>
        <p:blipFill>
          <a:blip r:embed="rId6" cstate="print"/>
          <a:srcRect/>
          <a:stretch>
            <a:fillRect/>
          </a:stretch>
        </p:blipFill>
        <p:spPr bwMode="auto">
          <a:xfrm>
            <a:off x="4183999" y="1141979"/>
            <a:ext cx="919911" cy="919911"/>
          </a:xfrm>
          <a:prstGeom prst="rect">
            <a:avLst/>
          </a:prstGeom>
          <a:noFill/>
        </p:spPr>
      </p:pic>
      <p:pic>
        <p:nvPicPr>
          <p:cNvPr id="9" name="Picture 13" descr="Immagine correlata">
            <a:hlinkClick r:id="rId7"/>
          </p:cNvPr>
          <p:cNvPicPr>
            <a:picLocks noChangeAspect="1" noChangeArrowheads="1"/>
          </p:cNvPicPr>
          <p:nvPr/>
        </p:nvPicPr>
        <p:blipFill>
          <a:blip r:embed="rId8" cstate="print"/>
          <a:srcRect/>
          <a:stretch>
            <a:fillRect/>
          </a:stretch>
        </p:blipFill>
        <p:spPr bwMode="auto">
          <a:xfrm>
            <a:off x="2766277" y="3793831"/>
            <a:ext cx="1026014" cy="1024121"/>
          </a:xfrm>
          <a:prstGeom prst="rect">
            <a:avLst/>
          </a:prstGeom>
          <a:noFill/>
        </p:spPr>
      </p:pic>
      <p:pic>
        <p:nvPicPr>
          <p:cNvPr id="11" name="Picture 11"/>
          <p:cNvPicPr>
            <a:picLocks noChangeAspect="1" noChangeArrowheads="1"/>
          </p:cNvPicPr>
          <p:nvPr/>
        </p:nvPicPr>
        <p:blipFill>
          <a:blip r:embed="rId9" cstate="print"/>
          <a:srcRect l="78878" t="12270" r="3272" b="34575"/>
          <a:stretch>
            <a:fillRect/>
          </a:stretch>
        </p:blipFill>
        <p:spPr bwMode="auto">
          <a:xfrm>
            <a:off x="2442142" y="1417567"/>
            <a:ext cx="1437160" cy="1080120"/>
          </a:xfrm>
          <a:prstGeom prst="ellipse">
            <a:avLst/>
          </a:prstGeom>
          <a:ln w="63500" cap="rnd">
            <a:noFill/>
          </a:ln>
          <a:effectLst>
            <a:outerShdw blurRad="381000" dist="292100" dir="5400000" sx="-80000" sy="-18000" rotWithShape="0">
              <a:srgbClr val="000000">
                <a:alpha val="22000"/>
              </a:srgbClr>
            </a:outerShdw>
            <a:softEdge rad="63500"/>
          </a:effectLst>
          <a:scene3d>
            <a:camera prst="orthographicFront"/>
            <a:lightRig rig="contrasting" dir="t">
              <a:rot lat="0" lon="0" rev="3000000"/>
            </a:lightRig>
          </a:scene3d>
          <a:sp3d contourW="7620">
            <a:bevelT w="95250" h="31750"/>
            <a:contourClr>
              <a:srgbClr val="333333"/>
            </a:contourClr>
          </a:sp3d>
        </p:spPr>
      </p:pic>
      <p:sp>
        <p:nvSpPr>
          <p:cNvPr id="13" name="CasellaDiTesto 12"/>
          <p:cNvSpPr txBox="1"/>
          <p:nvPr/>
        </p:nvSpPr>
        <p:spPr>
          <a:xfrm>
            <a:off x="0" y="804883"/>
            <a:ext cx="10790352" cy="646331"/>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entury Gothic" panose="020B0502020202020204"/>
              <a:ea typeface="+mn-ea"/>
              <a:cs typeface="+mn-cs"/>
            </a:endParaRPr>
          </a:p>
        </p:txBody>
      </p:sp>
      <p:sp>
        <p:nvSpPr>
          <p:cNvPr id="16" name="CasellaDiTesto 15"/>
          <p:cNvSpPr txBox="1"/>
          <p:nvPr/>
        </p:nvSpPr>
        <p:spPr>
          <a:xfrm>
            <a:off x="118965" y="2465532"/>
            <a:ext cx="2098842" cy="253915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it-IT" sz="18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6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rPr>
              <a:t>THE  AIM: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35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rPr>
              <a:t>TRACK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35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rPr>
              <a:t>SEIZE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a:ea typeface="+mn-ea"/>
                <a:cs typeface="+mn-cs"/>
              </a:rPr>
              <a:t>CONFISCATE</a:t>
            </a:r>
          </a:p>
        </p:txBody>
      </p:sp>
      <p:sp>
        <p:nvSpPr>
          <p:cNvPr id="18" name="Rettangolo 17"/>
          <p:cNvSpPr/>
          <p:nvPr/>
        </p:nvSpPr>
        <p:spPr>
          <a:xfrm>
            <a:off x="-1" y="1"/>
            <a:ext cx="9144001" cy="61052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t-IT" sz="135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pic>
        <p:nvPicPr>
          <p:cNvPr id="25" name="Immagine 24"/>
          <p:cNvPicPr>
            <a:picLocks noChangeAspect="1"/>
          </p:cNvPicPr>
          <p:nvPr/>
        </p:nvPicPr>
        <p:blipFill rotWithShape="1">
          <a:blip r:embed="rId10"/>
          <a:srcRect l="618" t="60876" r="92283" b="16588"/>
          <a:stretch/>
        </p:blipFill>
        <p:spPr>
          <a:xfrm>
            <a:off x="276194" y="944210"/>
            <a:ext cx="2060612" cy="167533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6" name="Immagine 2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59134" y="1384939"/>
            <a:ext cx="944274" cy="857855"/>
          </a:xfrm>
          <a:prstGeom prst="rect">
            <a:avLst/>
          </a:prstGeom>
        </p:spPr>
      </p:pic>
      <p:graphicFrame>
        <p:nvGraphicFramePr>
          <p:cNvPr id="27" name="Diagramma 26"/>
          <p:cNvGraphicFramePr/>
          <p:nvPr/>
        </p:nvGraphicFramePr>
        <p:xfrm>
          <a:off x="2192057" y="873198"/>
          <a:ext cx="7182798" cy="428269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1" name="Text Box 14"/>
          <p:cNvSpPr txBox="1">
            <a:spLocks noChangeArrowheads="1"/>
          </p:cNvSpPr>
          <p:nvPr/>
        </p:nvSpPr>
        <p:spPr bwMode="auto">
          <a:xfrm>
            <a:off x="207240" y="109653"/>
            <a:ext cx="9253727" cy="485231"/>
          </a:xfrm>
          <a:prstGeom prst="rect">
            <a:avLst/>
          </a:prstGeom>
          <a:noFill/>
          <a:ln w="12700">
            <a:noFill/>
            <a:miter lim="800000"/>
            <a:headEnd/>
            <a:tailEnd/>
          </a:ln>
          <a:effectLst/>
        </p:spPr>
        <p:txBody>
          <a:bodyPr wrap="square" lIns="69056" tIns="34529" rIns="69056" bIns="34529">
            <a:spAutoFit/>
          </a:bodyPr>
          <a:lstStyle>
            <a:defPPr>
              <a:defRPr lang="it-IT"/>
            </a:defPPr>
            <a:lvl1pPr algn="ctr" fontAlgn="base">
              <a:spcBef>
                <a:spcPct val="0"/>
              </a:spcBef>
              <a:spcAft>
                <a:spcPct val="0"/>
              </a:spcAft>
              <a:defRPr kumimoji="1" sz="2400" b="1">
                <a:solidFill>
                  <a:srgbClr val="333399"/>
                </a:solidFill>
                <a:latin typeface="Arial" panose="020B0604020202020204" pitchFamily="34" charset="0"/>
                <a:cs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it-IT" sz="2700" b="1" i="0" u="none" strike="noStrike" kern="1200" cap="none" spc="0" normalizeH="0" baseline="0" noProof="0" dirty="0">
                <a:ln>
                  <a:noFill/>
                </a:ln>
                <a:solidFill>
                  <a:srgbClr val="333399"/>
                </a:solidFill>
                <a:effectLst/>
                <a:uLnTx/>
                <a:uFillTx/>
                <a:latin typeface="Arial" panose="020B0604020202020204" pitchFamily="34" charset="0"/>
                <a:ea typeface="+mn-ea"/>
                <a:cs typeface="Arial" panose="020B0604020202020204" pitchFamily="34" charset="0"/>
              </a:rPr>
              <a:t>THE ASSET RECOVERY CYCLE </a:t>
            </a:r>
          </a:p>
        </p:txBody>
      </p:sp>
    </p:spTree>
    <p:extLst>
      <p:ext uri="{BB962C8B-B14F-4D97-AF65-F5344CB8AC3E}">
        <p14:creationId xmlns:p14="http://schemas.microsoft.com/office/powerpoint/2010/main" val="4752154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1281105" y="722"/>
            <a:ext cx="5584222" cy="1077218"/>
          </a:xfrm>
          <a:prstGeom prst="rect">
            <a:avLst/>
          </a:prstGeom>
        </p:spPr>
        <p:txBody>
          <a:bodyPr wrap="none">
            <a:spAutoFit/>
          </a:bodyPr>
          <a:lstStyle/>
          <a:p>
            <a:pPr algn="ctr" defTabSz="685783">
              <a:spcBef>
                <a:spcPct val="0"/>
              </a:spcBef>
              <a:buSzPct val="85000"/>
              <a:defRPr/>
            </a:pPr>
            <a:r>
              <a:rPr lang="en-US" sz="2000" dirty="0">
                <a:ln w="12700">
                  <a:solidFill>
                    <a:sysClr val="windowText" lastClr="000000"/>
                  </a:solidFill>
                </a:ln>
                <a:solidFill>
                  <a:srgbClr val="00B0F0"/>
                </a:solidFill>
                <a:latin typeface="Myriad Pro"/>
              </a:rPr>
              <a:t>Council Framework Decision 2006/960/JHA </a:t>
            </a:r>
          </a:p>
          <a:p>
            <a:pPr algn="ctr" defTabSz="685783">
              <a:spcBef>
                <a:spcPct val="0"/>
              </a:spcBef>
              <a:buSzPct val="85000"/>
              <a:defRPr/>
            </a:pPr>
            <a:r>
              <a:rPr lang="en-US" sz="2000" dirty="0">
                <a:ln w="12700">
                  <a:solidFill>
                    <a:sysClr val="windowText" lastClr="000000"/>
                  </a:solidFill>
                </a:ln>
                <a:solidFill>
                  <a:srgbClr val="00B0F0"/>
                </a:solidFill>
                <a:latin typeface="Myriad Pro"/>
              </a:rPr>
              <a:t>(Swedish Initiative)</a:t>
            </a:r>
          </a:p>
          <a:p>
            <a:pPr algn="ctr" defTabSz="685783">
              <a:spcBef>
                <a:spcPct val="0"/>
              </a:spcBef>
              <a:buSzPct val="85000"/>
              <a:defRPr/>
            </a:pPr>
            <a:r>
              <a:rPr lang="en-US" sz="1200" dirty="0">
                <a:ln w="12700">
                  <a:solidFill>
                    <a:sysClr val="windowText" lastClr="000000"/>
                  </a:solidFill>
                </a:ln>
                <a:solidFill>
                  <a:srgbClr val="CCEAFF">
                    <a:lumMod val="25000"/>
                  </a:srgbClr>
                </a:solidFill>
                <a:latin typeface="Myriad Pro"/>
              </a:rPr>
              <a:t>exchange information and intelligence effectively and expeditiously for the purpose </a:t>
            </a:r>
          </a:p>
          <a:p>
            <a:pPr algn="ctr" defTabSz="685783">
              <a:spcBef>
                <a:spcPct val="0"/>
              </a:spcBef>
              <a:buSzPct val="85000"/>
              <a:defRPr/>
            </a:pPr>
            <a:r>
              <a:rPr lang="en-US" sz="1200" dirty="0">
                <a:ln w="12700">
                  <a:solidFill>
                    <a:sysClr val="windowText" lastClr="000000"/>
                  </a:solidFill>
                </a:ln>
                <a:solidFill>
                  <a:srgbClr val="CCEAFF">
                    <a:lumMod val="25000"/>
                  </a:srgbClr>
                </a:solidFill>
                <a:latin typeface="Myriad Pro"/>
              </a:rPr>
              <a:t>of conducting criminal investigations or criminal intelligence operations</a:t>
            </a:r>
          </a:p>
        </p:txBody>
      </p:sp>
      <p:sp>
        <p:nvSpPr>
          <p:cNvPr id="7" name="Rettangolo 6"/>
          <p:cNvSpPr/>
          <p:nvPr/>
        </p:nvSpPr>
        <p:spPr>
          <a:xfrm>
            <a:off x="572348" y="2603527"/>
            <a:ext cx="6638925" cy="1200329"/>
          </a:xfrm>
          <a:prstGeom prst="rect">
            <a:avLst/>
          </a:prstGeom>
        </p:spPr>
        <p:txBody>
          <a:bodyPr wrap="square">
            <a:spAutoFit/>
          </a:bodyPr>
          <a:lstStyle/>
          <a:p>
            <a:pPr algn="ctr" defTabSz="685783"/>
            <a:r>
              <a:rPr lang="en-US" dirty="0">
                <a:solidFill>
                  <a:srgbClr val="1F497D">
                    <a:lumMod val="50000"/>
                  </a:srgbClr>
                </a:solidFill>
                <a:latin typeface="Myriad Pro"/>
              </a:rPr>
              <a:t>procedure for responding within a short period of time to urgent requests for </a:t>
            </a:r>
            <a:r>
              <a:rPr lang="en-US" b="1" dirty="0">
                <a:solidFill>
                  <a:srgbClr val="1F497D">
                    <a:lumMod val="50000"/>
                  </a:srgbClr>
                </a:solidFill>
                <a:latin typeface="Myriad Pro"/>
              </a:rPr>
              <a:t>'information and intelligence' </a:t>
            </a:r>
            <a:r>
              <a:rPr lang="en-US" dirty="0">
                <a:solidFill>
                  <a:srgbClr val="1F497D">
                    <a:lumMod val="50000"/>
                  </a:srgbClr>
                </a:solidFill>
                <a:latin typeface="Myriad Pro"/>
              </a:rPr>
              <a:t>concerning </a:t>
            </a:r>
          </a:p>
          <a:p>
            <a:pPr algn="ctr" defTabSz="685783"/>
            <a:r>
              <a:rPr lang="en-US" dirty="0">
                <a:solidFill>
                  <a:srgbClr val="1F497D">
                    <a:lumMod val="50000"/>
                  </a:srgbClr>
                </a:solidFill>
                <a:latin typeface="Myriad Pro"/>
              </a:rPr>
              <a:t>determined crimes, for the purpose of </a:t>
            </a:r>
            <a:r>
              <a:rPr lang="en-US" b="1" dirty="0">
                <a:solidFill>
                  <a:srgbClr val="1F497D">
                    <a:lumMod val="50000"/>
                  </a:srgbClr>
                </a:solidFill>
                <a:latin typeface="Myriad Pro"/>
              </a:rPr>
              <a:t>criminal investigation </a:t>
            </a:r>
            <a:r>
              <a:rPr lang="en-US" dirty="0">
                <a:solidFill>
                  <a:srgbClr val="1F497D">
                    <a:lumMod val="50000"/>
                  </a:srgbClr>
                </a:solidFill>
                <a:latin typeface="Myriad Pro"/>
              </a:rPr>
              <a:t>or </a:t>
            </a:r>
            <a:r>
              <a:rPr lang="en-US" b="1" dirty="0">
                <a:solidFill>
                  <a:srgbClr val="1F497D">
                    <a:lumMod val="50000"/>
                  </a:srgbClr>
                </a:solidFill>
                <a:latin typeface="Myriad Pro"/>
              </a:rPr>
              <a:t>criminal intelligence</a:t>
            </a:r>
            <a:endParaRPr lang="it-IT" b="1" dirty="0">
              <a:solidFill>
                <a:srgbClr val="1F497D">
                  <a:lumMod val="50000"/>
                </a:srgbClr>
              </a:solidFill>
              <a:latin typeface="Calibri"/>
            </a:endParaRPr>
          </a:p>
        </p:txBody>
      </p:sp>
      <p:cxnSp>
        <p:nvCxnSpPr>
          <p:cNvPr id="8" name="Connettore 1 10"/>
          <p:cNvCxnSpPr/>
          <p:nvPr/>
        </p:nvCxnSpPr>
        <p:spPr>
          <a:xfrm>
            <a:off x="2528696" y="3175094"/>
            <a:ext cx="2743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Connettore 1 11"/>
          <p:cNvCxnSpPr/>
          <p:nvPr/>
        </p:nvCxnSpPr>
        <p:spPr>
          <a:xfrm>
            <a:off x="706262" y="3464748"/>
            <a:ext cx="17526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ttore 1 15"/>
          <p:cNvCxnSpPr/>
          <p:nvPr/>
        </p:nvCxnSpPr>
        <p:spPr>
          <a:xfrm>
            <a:off x="2963123" y="3714750"/>
            <a:ext cx="189547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Rettangolo 10"/>
          <p:cNvSpPr/>
          <p:nvPr/>
        </p:nvSpPr>
        <p:spPr>
          <a:xfrm>
            <a:off x="673029" y="1138738"/>
            <a:ext cx="2290094" cy="715581"/>
          </a:xfrm>
          <a:prstGeom prst="rect">
            <a:avLst/>
          </a:prstGeom>
          <a:ln w="19050">
            <a:solidFill>
              <a:srgbClr val="FF0000"/>
            </a:solidFill>
          </a:ln>
        </p:spPr>
        <p:txBody>
          <a:bodyPr wrap="square">
            <a:spAutoFit/>
          </a:bodyPr>
          <a:lstStyle/>
          <a:p>
            <a:pPr algn="ctr" defTabSz="685783"/>
            <a:r>
              <a:rPr lang="en-US" sz="1350" dirty="0">
                <a:solidFill>
                  <a:srgbClr val="1F497D">
                    <a:lumMod val="50000"/>
                  </a:srgbClr>
                </a:solidFill>
                <a:latin typeface="Myriad Pro"/>
              </a:rPr>
              <a:t>information or data held or accessible without the use of coercive means</a:t>
            </a:r>
            <a:endParaRPr lang="it-IT" sz="1350" b="1" dirty="0">
              <a:solidFill>
                <a:srgbClr val="1F497D">
                  <a:lumMod val="50000"/>
                </a:srgbClr>
              </a:solidFill>
              <a:latin typeface="Calibri"/>
            </a:endParaRPr>
          </a:p>
        </p:txBody>
      </p:sp>
      <p:cxnSp>
        <p:nvCxnSpPr>
          <p:cNvPr id="12" name="Connettore 1 25"/>
          <p:cNvCxnSpPr/>
          <p:nvPr/>
        </p:nvCxnSpPr>
        <p:spPr>
          <a:xfrm>
            <a:off x="3238013" y="2907934"/>
            <a:ext cx="287003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Rettangolo 12"/>
          <p:cNvSpPr/>
          <p:nvPr/>
        </p:nvSpPr>
        <p:spPr>
          <a:xfrm>
            <a:off x="3220298" y="4091772"/>
            <a:ext cx="4103199" cy="923330"/>
          </a:xfrm>
          <a:prstGeom prst="rect">
            <a:avLst/>
          </a:prstGeom>
          <a:ln w="19050">
            <a:solidFill>
              <a:srgbClr val="FF0000"/>
            </a:solidFill>
          </a:ln>
        </p:spPr>
        <p:txBody>
          <a:bodyPr wrap="square">
            <a:spAutoFit/>
          </a:bodyPr>
          <a:lstStyle/>
          <a:p>
            <a:pPr algn="ctr" defTabSz="685783"/>
            <a:r>
              <a:rPr lang="en-US" sz="1350" dirty="0">
                <a:solidFill>
                  <a:srgbClr val="1F497D">
                    <a:lumMod val="50000"/>
                  </a:srgbClr>
                </a:solidFill>
                <a:latin typeface="Myriad Pro"/>
              </a:rPr>
              <a:t>pre-investigation phase aimed at collecting, processing and </a:t>
            </a:r>
            <a:r>
              <a:rPr lang="en-US" sz="1350" dirty="0" err="1">
                <a:solidFill>
                  <a:srgbClr val="1F497D">
                    <a:lumMod val="50000"/>
                  </a:srgbClr>
                </a:solidFill>
                <a:latin typeface="Myriad Pro"/>
              </a:rPr>
              <a:t>analysing</a:t>
            </a:r>
            <a:r>
              <a:rPr lang="en-US" sz="1350" dirty="0">
                <a:solidFill>
                  <a:srgbClr val="1F497D">
                    <a:lumMod val="50000"/>
                  </a:srgbClr>
                </a:solidFill>
                <a:latin typeface="Myriad Pro"/>
              </a:rPr>
              <a:t> information in order to establish whether criminal acts have been committed or may be committed</a:t>
            </a:r>
            <a:endParaRPr lang="it-IT" sz="1350" dirty="0">
              <a:solidFill>
                <a:srgbClr val="1F497D">
                  <a:lumMod val="50000"/>
                </a:srgbClr>
              </a:solidFill>
              <a:latin typeface="Calibri"/>
            </a:endParaRPr>
          </a:p>
        </p:txBody>
      </p:sp>
      <p:sp>
        <p:nvSpPr>
          <p:cNvPr id="14" name="Rettangolo 13"/>
          <p:cNvSpPr/>
          <p:nvPr/>
        </p:nvSpPr>
        <p:spPr>
          <a:xfrm>
            <a:off x="725419" y="4072364"/>
            <a:ext cx="2048489" cy="507831"/>
          </a:xfrm>
          <a:prstGeom prst="rect">
            <a:avLst/>
          </a:prstGeom>
          <a:ln w="19050">
            <a:solidFill>
              <a:srgbClr val="FF0000"/>
            </a:solidFill>
          </a:ln>
        </p:spPr>
        <p:txBody>
          <a:bodyPr wrap="square">
            <a:spAutoFit/>
          </a:bodyPr>
          <a:lstStyle/>
          <a:p>
            <a:pPr algn="ctr" defTabSz="685783"/>
            <a:r>
              <a:rPr lang="it-IT" sz="1350" dirty="0">
                <a:solidFill>
                  <a:srgbClr val="1F497D">
                    <a:lumMod val="50000"/>
                  </a:srgbClr>
                </a:solidFill>
                <a:latin typeface="Calibri"/>
              </a:rPr>
              <a:t>Frame. </a:t>
            </a:r>
            <a:r>
              <a:rPr lang="it-IT" sz="1350" dirty="0" err="1">
                <a:solidFill>
                  <a:srgbClr val="1F497D">
                    <a:lumMod val="50000"/>
                  </a:srgbClr>
                </a:solidFill>
                <a:latin typeface="Calibri"/>
              </a:rPr>
              <a:t>Dec</a:t>
            </a:r>
            <a:r>
              <a:rPr lang="it-IT" sz="1350" dirty="0">
                <a:solidFill>
                  <a:srgbClr val="1F497D">
                    <a:lumMod val="50000"/>
                  </a:srgbClr>
                </a:solidFill>
                <a:latin typeface="Calibri"/>
              </a:rPr>
              <a:t>. n. 2002/584/JHA – (EAW)</a:t>
            </a:r>
            <a:endParaRPr lang="it-IT" sz="1350" dirty="0">
              <a:solidFill>
                <a:prstClr val="black"/>
              </a:solidFill>
              <a:latin typeface="Calibri"/>
            </a:endParaRPr>
          </a:p>
        </p:txBody>
      </p:sp>
      <p:sp>
        <p:nvSpPr>
          <p:cNvPr id="15" name="CasellaDiTesto 14"/>
          <p:cNvSpPr txBox="1"/>
          <p:nvPr/>
        </p:nvSpPr>
        <p:spPr>
          <a:xfrm>
            <a:off x="3105998" y="1151911"/>
            <a:ext cx="4267201" cy="1338828"/>
          </a:xfrm>
          <a:prstGeom prst="rect">
            <a:avLst/>
          </a:prstGeom>
          <a:noFill/>
          <a:ln w="19050">
            <a:solidFill>
              <a:srgbClr val="FF0000"/>
            </a:solidFill>
          </a:ln>
        </p:spPr>
        <p:txBody>
          <a:bodyPr wrap="square" rtlCol="0">
            <a:spAutoFit/>
          </a:bodyPr>
          <a:lstStyle/>
          <a:p>
            <a:pPr defTabSz="685783"/>
            <a:r>
              <a:rPr lang="en-US" sz="1350" dirty="0">
                <a:solidFill>
                  <a:srgbClr val="1F497D">
                    <a:lumMod val="50000"/>
                  </a:srgbClr>
                </a:solidFill>
                <a:latin typeface="Myriad Pro"/>
              </a:rPr>
              <a:t>information from a directly accessible database:</a:t>
            </a:r>
            <a:endParaRPr lang="it-IT" sz="1350" dirty="0">
              <a:solidFill>
                <a:srgbClr val="1F497D">
                  <a:lumMod val="50000"/>
                </a:srgbClr>
              </a:solidFill>
              <a:latin typeface="Calibri"/>
            </a:endParaRPr>
          </a:p>
          <a:p>
            <a:pPr defTabSz="685783"/>
            <a:r>
              <a:rPr lang="it-IT" sz="1350" dirty="0">
                <a:solidFill>
                  <a:srgbClr val="1F497D">
                    <a:lumMod val="50000"/>
                  </a:srgbClr>
                </a:solidFill>
                <a:latin typeface="Calibri"/>
              </a:rPr>
              <a:t>- </a:t>
            </a:r>
            <a:r>
              <a:rPr lang="it-IT" sz="1350" b="1" dirty="0">
                <a:solidFill>
                  <a:srgbClr val="1F497D">
                    <a:lumMod val="50000"/>
                  </a:srgbClr>
                </a:solidFill>
                <a:latin typeface="Calibri"/>
              </a:rPr>
              <a:t>8 hours </a:t>
            </a:r>
            <a:r>
              <a:rPr lang="it-IT" sz="1350" dirty="0">
                <a:solidFill>
                  <a:srgbClr val="1F497D">
                    <a:lumMod val="50000"/>
                  </a:srgbClr>
                </a:solidFill>
                <a:latin typeface="Calibri"/>
              </a:rPr>
              <a:t>(</a:t>
            </a:r>
            <a:r>
              <a:rPr lang="it-IT" sz="1350" dirty="0" err="1">
                <a:solidFill>
                  <a:srgbClr val="1F497D">
                    <a:lumMod val="50000"/>
                  </a:srgbClr>
                </a:solidFill>
                <a:latin typeface="Calibri"/>
              </a:rPr>
              <a:t>urgent</a:t>
            </a:r>
            <a:r>
              <a:rPr lang="it-IT" sz="1350" dirty="0">
                <a:solidFill>
                  <a:srgbClr val="1F497D">
                    <a:lumMod val="50000"/>
                  </a:srgbClr>
                </a:solidFill>
                <a:latin typeface="Calibri"/>
              </a:rPr>
              <a:t> case); </a:t>
            </a:r>
          </a:p>
          <a:p>
            <a:pPr defTabSz="685783"/>
            <a:r>
              <a:rPr lang="it-IT" sz="1350" dirty="0">
                <a:solidFill>
                  <a:srgbClr val="1F497D">
                    <a:lumMod val="50000"/>
                  </a:srgbClr>
                </a:solidFill>
                <a:latin typeface="Calibri"/>
              </a:rPr>
              <a:t>- </a:t>
            </a:r>
            <a:r>
              <a:rPr lang="it-IT" sz="1350" b="1" dirty="0">
                <a:solidFill>
                  <a:srgbClr val="1F497D">
                    <a:lumMod val="50000"/>
                  </a:srgbClr>
                </a:solidFill>
                <a:latin typeface="Calibri"/>
              </a:rPr>
              <a:t>7 </a:t>
            </a:r>
            <a:r>
              <a:rPr lang="it-IT" sz="1350" b="1" dirty="0" err="1">
                <a:solidFill>
                  <a:srgbClr val="1F497D">
                    <a:lumMod val="50000"/>
                  </a:srgbClr>
                </a:solidFill>
                <a:latin typeface="Calibri"/>
              </a:rPr>
              <a:t>days</a:t>
            </a:r>
            <a:r>
              <a:rPr lang="it-IT" sz="1350" dirty="0">
                <a:solidFill>
                  <a:srgbClr val="1F497D">
                    <a:lumMod val="50000"/>
                  </a:srgbClr>
                </a:solidFill>
                <a:latin typeface="Calibri"/>
              </a:rPr>
              <a:t>,</a:t>
            </a:r>
            <a:r>
              <a:rPr lang="en-US" sz="1350" dirty="0">
                <a:solidFill>
                  <a:srgbClr val="1F497D">
                    <a:lumMod val="50000"/>
                  </a:srgbClr>
                </a:solidFill>
                <a:latin typeface="Myriad Pro"/>
              </a:rPr>
              <a:t> for those that are not urgent,</a:t>
            </a:r>
          </a:p>
          <a:p>
            <a:pPr defTabSz="685783"/>
            <a:r>
              <a:rPr lang="en-US" sz="1350" dirty="0">
                <a:solidFill>
                  <a:srgbClr val="1F497D">
                    <a:lumMod val="50000"/>
                  </a:srgbClr>
                </a:solidFill>
                <a:latin typeface="Myriad Pro"/>
              </a:rPr>
              <a:t>information from a database that is not directly accessible:</a:t>
            </a:r>
          </a:p>
          <a:p>
            <a:pPr defTabSz="685783"/>
            <a:r>
              <a:rPr lang="en-US" sz="1350" dirty="0">
                <a:solidFill>
                  <a:srgbClr val="1F497D">
                    <a:lumMod val="50000"/>
                  </a:srgbClr>
                </a:solidFill>
                <a:latin typeface="Myriad Pro"/>
              </a:rPr>
              <a:t>- </a:t>
            </a:r>
            <a:r>
              <a:rPr lang="en-US" sz="1350" b="1" dirty="0">
                <a:solidFill>
                  <a:srgbClr val="1F497D">
                    <a:lumMod val="50000"/>
                  </a:srgbClr>
                </a:solidFill>
                <a:latin typeface="Myriad Pro"/>
              </a:rPr>
              <a:t>14 days</a:t>
            </a:r>
            <a:endParaRPr lang="it-IT" sz="1350" b="1" dirty="0">
              <a:solidFill>
                <a:srgbClr val="1F497D">
                  <a:lumMod val="50000"/>
                </a:srgbClr>
              </a:solidFill>
              <a:latin typeface="Calibri"/>
            </a:endParaRPr>
          </a:p>
        </p:txBody>
      </p:sp>
      <p:cxnSp>
        <p:nvCxnSpPr>
          <p:cNvPr id="16" name="Connettore 1 37"/>
          <p:cNvCxnSpPr/>
          <p:nvPr/>
        </p:nvCxnSpPr>
        <p:spPr>
          <a:xfrm>
            <a:off x="1448648" y="3513799"/>
            <a:ext cx="0" cy="558564"/>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7" name="Connettore 1 38"/>
          <p:cNvCxnSpPr/>
          <p:nvPr/>
        </p:nvCxnSpPr>
        <p:spPr>
          <a:xfrm>
            <a:off x="4858598" y="3714751"/>
            <a:ext cx="0" cy="357613"/>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8" name="Connettore 1 39"/>
          <p:cNvCxnSpPr/>
          <p:nvPr/>
        </p:nvCxnSpPr>
        <p:spPr>
          <a:xfrm flipH="1">
            <a:off x="2511130" y="1882915"/>
            <a:ext cx="7478" cy="1320776"/>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9" name="Connettore 1 43"/>
          <p:cNvCxnSpPr/>
          <p:nvPr/>
        </p:nvCxnSpPr>
        <p:spPr>
          <a:xfrm flipH="1">
            <a:off x="6106710" y="2530608"/>
            <a:ext cx="1333" cy="377327"/>
          </a:xfrm>
          <a:prstGeom prst="line">
            <a:avLst/>
          </a:prstGeom>
          <a:ln w="1905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8545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944DE186-3112-4AB8-AF78-FDBC8ACE92CB}" type="slidenum">
              <a:rPr lang="en-US" smtClean="0"/>
              <a:pPr/>
              <a:t>55</a:t>
            </a:fld>
            <a:endParaRPr lang="en-US"/>
          </a:p>
        </p:txBody>
      </p:sp>
      <p:pic>
        <p:nvPicPr>
          <p:cNvPr id="2049" name="DefaultOcx"/>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HTMLCheckbox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HTMLCheckbox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HTMLCheckbox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HTMLCheckbox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HTMLCheckbox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HTMLCheckbox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HTMLCheckbox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HTMLCheckbox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HTMLCheckbox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9" name="HTMLCheckbox10"/>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0" name="HTMLCheckbox1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HTMLCheckbox1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2" name="HTMLCheckbox1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3" name="HTMLCheckbox1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4" name="HTMLCheckbox1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5" name="HTMLCheckbox1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6" name="HTMLCheckbox1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7" name="HTMLCheckbox1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8" name="HTMLCheckbox1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9" name="HTMLCheckbox20"/>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0" name="HTMLCheckbox2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1" name="HTMLCheckbox2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2" name="HTMLCheckbox2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3" name="HTMLCheckbox2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4" name="HTMLCheckbox2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5" name="HTMLCheckbox2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6" name="HTMLCheckbox2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7" name="HTMLText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85800" cy="17145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8" name="HTMLCheckbox2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79" name="HTMLCheckbox2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0" name="HTMLCheckbox30"/>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1" name="HTMLCheckbox3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2" name="HTMLCheckbox3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3" name="HTMLCheckbox3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4" name="HTMLCheckbox3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5" name="HTMLCheckbox3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6" name="HTMLCheckbox3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7" name="HTMLCheckbox3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8" name="HTMLCheckbox3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89" name="HTMLCheckbox3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0" name="HTMLCheckbox40"/>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1" name="HTMLCheckbox4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2" name="HTMLCheckbox4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3" name="HTMLCheckbox4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4" name="HTMLCheckbox4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5" name="HTMLCheckbox4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6" name="HTMLCheckbox4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7" name="HTMLCheckbox4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8" name="HTMLCheckbox4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99" name="HTMLCheckbox4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0" name="HTMLCheckbox50"/>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1" name="HTMLCheckbox51"/>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2" name="HTMLCheckbox52"/>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3" name="HTMLCheckbox53"/>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4" name="HTMLCheckbox54"/>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5" name="HTMLCheckbox55"/>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6" name="HTMLCheckbox56"/>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7" name="HTMLCheckbox57"/>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8" name="HTMLText2"/>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685800" cy="17145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09" name="HTMLCheckbox58"/>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10" name="HTMLCheckbox59"/>
          <p:cNvPicPr preferRelativeResize="0">
            <a:picLocks noChangeArrowheads="1" noChangeShapeType="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28700" cy="228600"/>
          </a:xfrm>
          <a:prstGeom prst="rect">
            <a:avLst/>
          </a:prstGeom>
          <a:noFill/>
          <a:ln w="9525">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 name="CasellaDiTesto 24"/>
          <p:cNvSpPr txBox="1">
            <a:spLocks noChangeArrowheads="1"/>
          </p:cNvSpPr>
          <p:nvPr/>
        </p:nvSpPr>
        <p:spPr bwMode="auto">
          <a:xfrm>
            <a:off x="-76200" y="228600"/>
            <a:ext cx="4811894" cy="461665"/>
          </a:xfrm>
          <a:prstGeom prst="rect">
            <a:avLst/>
          </a:prstGeom>
          <a:noFill/>
          <a:ln w="9525">
            <a:noFill/>
            <a:miter lim="800000"/>
            <a:headEnd/>
            <a:tailEnd/>
          </a:ln>
        </p:spPr>
        <p:txBody>
          <a:bodyPr wrap="square">
            <a:spAutoFit/>
          </a:bodyPr>
          <a:lstStyle/>
          <a:p>
            <a:pPr algn="ctr">
              <a:spcBef>
                <a:spcPct val="0"/>
              </a:spcBef>
              <a:buSzPct val="85000"/>
              <a:defRPr/>
            </a:pPr>
            <a:r>
              <a:rPr lang="it-IT" sz="2400" dirty="0">
                <a:ln w="12700">
                  <a:solidFill>
                    <a:sysClr val="windowText" lastClr="000000"/>
                  </a:solidFill>
                </a:ln>
                <a:solidFill>
                  <a:srgbClr val="00B0F0"/>
                </a:solidFill>
                <a:latin typeface="+mj-lt"/>
                <a:ea typeface="+mj-ea"/>
                <a:cs typeface="+mj-cs"/>
              </a:rPr>
              <a:t>Police </a:t>
            </a:r>
            <a:r>
              <a:rPr lang="it-IT" sz="2400" dirty="0" err="1">
                <a:ln w="12700">
                  <a:solidFill>
                    <a:sysClr val="windowText" lastClr="000000"/>
                  </a:solidFill>
                </a:ln>
                <a:solidFill>
                  <a:srgbClr val="00B0F0"/>
                </a:solidFill>
                <a:latin typeface="+mj-lt"/>
                <a:ea typeface="+mj-ea"/>
                <a:cs typeface="+mj-cs"/>
              </a:rPr>
              <a:t>Cooperation</a:t>
            </a:r>
            <a:r>
              <a:rPr lang="it-IT" sz="2400" dirty="0">
                <a:ln w="12700">
                  <a:solidFill>
                    <a:sysClr val="windowText" lastClr="000000"/>
                  </a:solidFill>
                </a:ln>
                <a:solidFill>
                  <a:srgbClr val="00B0F0"/>
                </a:solidFill>
                <a:latin typeface="+mj-lt"/>
                <a:ea typeface="+mj-ea"/>
                <a:cs typeface="+mj-cs"/>
              </a:rPr>
              <a:t> EU </a:t>
            </a:r>
            <a:r>
              <a:rPr lang="it-IT" sz="2400" dirty="0" err="1">
                <a:ln w="12700">
                  <a:solidFill>
                    <a:sysClr val="windowText" lastClr="000000"/>
                  </a:solidFill>
                </a:ln>
                <a:solidFill>
                  <a:srgbClr val="00B0F0"/>
                </a:solidFill>
                <a:latin typeface="+mj-lt"/>
                <a:ea typeface="+mj-ea"/>
                <a:cs typeface="+mj-cs"/>
              </a:rPr>
              <a:t>form</a:t>
            </a:r>
            <a:endParaRPr lang="it-IT" sz="2400" dirty="0">
              <a:ln w="12700">
                <a:solidFill>
                  <a:sysClr val="windowText" lastClr="000000"/>
                </a:solidFill>
              </a:ln>
              <a:solidFill>
                <a:srgbClr val="00B0F0"/>
              </a:solidFill>
              <a:latin typeface="+mj-lt"/>
              <a:ea typeface="+mj-ea"/>
              <a:cs typeface="+mj-cs"/>
            </a:endParaRPr>
          </a:p>
        </p:txBody>
      </p:sp>
      <p:pic>
        <p:nvPicPr>
          <p:cNvPr id="70" name="Immagine 6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3000" y="415318"/>
            <a:ext cx="3834022" cy="4666432"/>
          </a:xfrm>
          <a:prstGeom prst="rect">
            <a:avLst/>
          </a:prstGeom>
        </p:spPr>
      </p:pic>
      <p:pic>
        <p:nvPicPr>
          <p:cNvPr id="78" name="Picture 2" descr="https://www.europol.europa.eu/sites/default/files/images/editor/2.1.3._siena_europol_ensures_a_safe_exchange_of_crime-related_information_via_siena_source_europol_review_201070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557" y="2038350"/>
            <a:ext cx="3284753" cy="1675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055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944DE186-3112-4AB8-AF78-FDBC8ACE92CB}" type="slidenum">
              <a:rPr lang="en-US" smtClean="0"/>
              <a:pPr/>
              <a:t>56</a:t>
            </a:fld>
            <a:endParaRPr lang="en-US"/>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9902" y="90670"/>
            <a:ext cx="3842354" cy="4948469"/>
          </a:xfrm>
          <a:prstGeom prst="rect">
            <a:avLst/>
          </a:prstGeom>
        </p:spPr>
      </p:pic>
      <p:sp>
        <p:nvSpPr>
          <p:cNvPr id="10" name="Freccia a destra 9"/>
          <p:cNvSpPr/>
          <p:nvPr/>
        </p:nvSpPr>
        <p:spPr>
          <a:xfrm>
            <a:off x="3257551" y="606968"/>
            <a:ext cx="432352" cy="22363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1" name="Freccia a destra 10"/>
          <p:cNvSpPr/>
          <p:nvPr/>
        </p:nvSpPr>
        <p:spPr>
          <a:xfrm>
            <a:off x="3224007" y="2823053"/>
            <a:ext cx="432352" cy="22363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2" name="Freccia a destra 11"/>
          <p:cNvSpPr/>
          <p:nvPr/>
        </p:nvSpPr>
        <p:spPr>
          <a:xfrm rot="10800000">
            <a:off x="7532256" y="1426266"/>
            <a:ext cx="432352" cy="22363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3" name="CasellaDiTesto 12"/>
          <p:cNvSpPr txBox="1"/>
          <p:nvPr/>
        </p:nvSpPr>
        <p:spPr>
          <a:xfrm>
            <a:off x="1964222" y="476410"/>
            <a:ext cx="1475961" cy="507831"/>
          </a:xfrm>
          <a:prstGeom prst="rect">
            <a:avLst/>
          </a:prstGeom>
          <a:noFill/>
        </p:spPr>
        <p:txBody>
          <a:bodyPr wrap="square" rtlCol="0">
            <a:spAutoFit/>
          </a:bodyPr>
          <a:lstStyle/>
          <a:p>
            <a:pPr algn="ctr"/>
            <a:r>
              <a:rPr lang="it-IT" sz="1350" b="1" dirty="0">
                <a:solidFill>
                  <a:srgbClr val="FF0000"/>
                </a:solidFill>
              </a:rPr>
              <a:t>Data </a:t>
            </a:r>
            <a:r>
              <a:rPr lang="it-IT" sz="1350" b="1" dirty="0" err="1">
                <a:solidFill>
                  <a:srgbClr val="FF0000"/>
                </a:solidFill>
              </a:rPr>
              <a:t>Subject</a:t>
            </a:r>
            <a:r>
              <a:rPr lang="it-IT" sz="1350" b="1" dirty="0">
                <a:solidFill>
                  <a:srgbClr val="FF0000"/>
                </a:solidFill>
              </a:rPr>
              <a:t> </a:t>
            </a:r>
            <a:r>
              <a:rPr lang="it-IT" sz="1350" b="1" dirty="0" err="1">
                <a:solidFill>
                  <a:srgbClr val="FF0000"/>
                </a:solidFill>
              </a:rPr>
              <a:t>Categorisation</a:t>
            </a:r>
            <a:endParaRPr lang="it-IT" sz="1350" b="1" dirty="0">
              <a:solidFill>
                <a:srgbClr val="FF0000"/>
              </a:solidFill>
            </a:endParaRPr>
          </a:p>
        </p:txBody>
      </p:sp>
      <p:sp>
        <p:nvSpPr>
          <p:cNvPr id="14" name="CasellaDiTesto 13"/>
          <p:cNvSpPr txBox="1"/>
          <p:nvPr/>
        </p:nvSpPr>
        <p:spPr>
          <a:xfrm>
            <a:off x="7763339" y="1206255"/>
            <a:ext cx="1450235" cy="715581"/>
          </a:xfrm>
          <a:prstGeom prst="rect">
            <a:avLst/>
          </a:prstGeom>
          <a:noFill/>
        </p:spPr>
        <p:txBody>
          <a:bodyPr wrap="square" rtlCol="0">
            <a:spAutoFit/>
          </a:bodyPr>
          <a:lstStyle/>
          <a:p>
            <a:pPr algn="ctr"/>
            <a:r>
              <a:rPr lang="it-IT" sz="1350" b="1" dirty="0" err="1">
                <a:solidFill>
                  <a:srgbClr val="FF0000"/>
                </a:solidFill>
              </a:rPr>
              <a:t>Europol</a:t>
            </a:r>
            <a:r>
              <a:rPr lang="it-IT" sz="1350" b="1" dirty="0">
                <a:solidFill>
                  <a:srgbClr val="FF0000"/>
                </a:solidFill>
              </a:rPr>
              <a:t> Information System</a:t>
            </a:r>
          </a:p>
        </p:txBody>
      </p:sp>
      <p:sp>
        <p:nvSpPr>
          <p:cNvPr id="15" name="CasellaDiTesto 14"/>
          <p:cNvSpPr txBox="1"/>
          <p:nvPr/>
        </p:nvSpPr>
        <p:spPr>
          <a:xfrm>
            <a:off x="2018886" y="2796369"/>
            <a:ext cx="1345513" cy="300082"/>
          </a:xfrm>
          <a:prstGeom prst="rect">
            <a:avLst/>
          </a:prstGeom>
          <a:noFill/>
        </p:spPr>
        <p:txBody>
          <a:bodyPr wrap="square" rtlCol="0">
            <a:spAutoFit/>
          </a:bodyPr>
          <a:lstStyle/>
          <a:p>
            <a:pPr algn="ctr"/>
            <a:r>
              <a:rPr lang="it-IT" sz="1350" b="1" dirty="0">
                <a:solidFill>
                  <a:srgbClr val="FF0000"/>
                </a:solidFill>
              </a:rPr>
              <a:t>Attendibilità</a:t>
            </a:r>
          </a:p>
        </p:txBody>
      </p:sp>
      <p:sp>
        <p:nvSpPr>
          <p:cNvPr id="16" name="Freccia a destra 15"/>
          <p:cNvSpPr/>
          <p:nvPr/>
        </p:nvSpPr>
        <p:spPr>
          <a:xfrm rot="10800000">
            <a:off x="7462683" y="4112316"/>
            <a:ext cx="432352" cy="22363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17" name="CasellaDiTesto 16"/>
          <p:cNvSpPr txBox="1"/>
          <p:nvPr/>
        </p:nvSpPr>
        <p:spPr>
          <a:xfrm>
            <a:off x="7532257" y="4085632"/>
            <a:ext cx="1450235" cy="300082"/>
          </a:xfrm>
          <a:prstGeom prst="rect">
            <a:avLst/>
          </a:prstGeom>
          <a:noFill/>
        </p:spPr>
        <p:txBody>
          <a:bodyPr wrap="square" rtlCol="0">
            <a:spAutoFit/>
          </a:bodyPr>
          <a:lstStyle/>
          <a:p>
            <a:pPr algn="ctr"/>
            <a:r>
              <a:rPr lang="it-IT" sz="1350" b="1">
                <a:solidFill>
                  <a:srgbClr val="FF0000"/>
                </a:solidFill>
              </a:rPr>
              <a:t>Priorità</a:t>
            </a:r>
            <a:endParaRPr lang="it-IT" sz="1350" b="1" dirty="0">
              <a:solidFill>
                <a:srgbClr val="FF0000"/>
              </a:solidFill>
            </a:endParaRPr>
          </a:p>
        </p:txBody>
      </p:sp>
    </p:spTree>
    <p:extLst>
      <p:ext uri="{BB962C8B-B14F-4D97-AF65-F5344CB8AC3E}">
        <p14:creationId xmlns:p14="http://schemas.microsoft.com/office/powerpoint/2010/main" val="186323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4" grpId="0"/>
      <p:bldP spid="15" grpId="0"/>
      <p:bldP spid="16" grpId="0" animBg="1"/>
      <p:bldP spid="17"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944DE186-3112-4AB8-AF78-FDBC8ACE92CB}" type="slidenum">
              <a:rPr lang="en-US" smtClean="0"/>
              <a:pPr/>
              <a:t>57</a:t>
            </a:fld>
            <a:endParaRPr lang="en-US"/>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5771" y="157932"/>
            <a:ext cx="3798212" cy="4882984"/>
          </a:xfrm>
          <a:prstGeom prst="rect">
            <a:avLst/>
          </a:prstGeom>
        </p:spPr>
      </p:pic>
      <p:sp>
        <p:nvSpPr>
          <p:cNvPr id="7" name="Freccia a destra 6"/>
          <p:cNvSpPr/>
          <p:nvPr/>
        </p:nvSpPr>
        <p:spPr>
          <a:xfrm rot="10800000">
            <a:off x="7513983" y="621196"/>
            <a:ext cx="432352" cy="223631"/>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8" name="CasellaDiTesto 7"/>
          <p:cNvSpPr txBox="1"/>
          <p:nvPr/>
        </p:nvSpPr>
        <p:spPr>
          <a:xfrm>
            <a:off x="7629161" y="490637"/>
            <a:ext cx="1450235" cy="507831"/>
          </a:xfrm>
          <a:prstGeom prst="rect">
            <a:avLst/>
          </a:prstGeom>
          <a:noFill/>
        </p:spPr>
        <p:txBody>
          <a:bodyPr wrap="square" rtlCol="0">
            <a:spAutoFit/>
          </a:bodyPr>
          <a:lstStyle/>
          <a:p>
            <a:pPr algn="ctr"/>
            <a:r>
              <a:rPr lang="it-IT" sz="1350" b="1" dirty="0">
                <a:solidFill>
                  <a:srgbClr val="FF0000"/>
                </a:solidFill>
              </a:rPr>
              <a:t>Handling </a:t>
            </a:r>
          </a:p>
          <a:p>
            <a:pPr algn="ctr"/>
            <a:r>
              <a:rPr lang="it-IT" sz="1350" b="1" dirty="0" err="1">
                <a:solidFill>
                  <a:srgbClr val="FF0000"/>
                </a:solidFill>
              </a:rPr>
              <a:t>Codes</a:t>
            </a:r>
            <a:endParaRPr lang="it-IT" sz="1350" b="1" dirty="0">
              <a:solidFill>
                <a:srgbClr val="FF0000"/>
              </a:solidFill>
            </a:endParaRPr>
          </a:p>
        </p:txBody>
      </p:sp>
    </p:spTree>
    <p:extLst>
      <p:ext uri="{BB962C8B-B14F-4D97-AF65-F5344CB8AC3E}">
        <p14:creationId xmlns:p14="http://schemas.microsoft.com/office/powerpoint/2010/main" val="3175297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 name="Segnaposto contenuto 3" descr="Ritaglio schermata"/>
          <p:cNvPicPr/>
          <p:nvPr/>
        </p:nvPicPr>
        <p:blipFill>
          <a:blip r:embed="rId2"/>
          <a:stretch/>
        </p:blipFill>
        <p:spPr>
          <a:xfrm>
            <a:off x="76200" y="590550"/>
            <a:ext cx="1752600" cy="962176"/>
          </a:xfrm>
          <a:prstGeom prst="rect">
            <a:avLst/>
          </a:prstGeom>
          <a:ln w="0">
            <a:noFill/>
          </a:ln>
        </p:spPr>
      </p:pic>
      <p:pic>
        <p:nvPicPr>
          <p:cNvPr id="178" name="Immagine 4" descr="Ritaglio schermata"/>
          <p:cNvPicPr/>
          <p:nvPr/>
        </p:nvPicPr>
        <p:blipFill>
          <a:blip r:embed="rId3"/>
          <a:stretch/>
        </p:blipFill>
        <p:spPr>
          <a:xfrm>
            <a:off x="2057400" y="1552726"/>
            <a:ext cx="6477000" cy="3300488"/>
          </a:xfrm>
          <a:prstGeom prst="rect">
            <a:avLst/>
          </a:prstGeom>
          <a:ln w="0">
            <a:noFill/>
          </a:ln>
        </p:spPr>
      </p:pic>
      <p:sp>
        <p:nvSpPr>
          <p:cNvPr id="182" name="Titolo 1"/>
          <p:cNvSpPr/>
          <p:nvPr/>
        </p:nvSpPr>
        <p:spPr>
          <a:xfrm>
            <a:off x="1752600" y="57150"/>
            <a:ext cx="542700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1" i="1" u="none" strike="noStrike" kern="1200" cap="none" spc="-1" normalizeH="0" baseline="0" noProof="0" dirty="0">
                <a:ln>
                  <a:noFill/>
                </a:ln>
                <a:solidFill>
                  <a:prstClr val="white"/>
                </a:solidFill>
                <a:effectLst/>
                <a:uLnTx/>
                <a:uFillTx/>
                <a:latin typeface="Calibri"/>
                <a:ea typeface="DejaVu Sans"/>
                <a:cs typeface="+mn-cs"/>
              </a:rPr>
              <a:t>International asset recovery networks</a:t>
            </a:r>
            <a:endParaRPr kumimoji="0" lang="en-GB" sz="2400" b="1" i="0" u="none" strike="noStrike" kern="1200" cap="none" spc="-1" normalizeH="0" baseline="0" noProof="0" dirty="0">
              <a:ln>
                <a:noFill/>
              </a:ln>
              <a:solidFill>
                <a:prstClr val="white"/>
              </a:solidFill>
              <a:effectLst/>
              <a:uLnTx/>
              <a:uFillTx/>
              <a:latin typeface="Arial"/>
              <a:ea typeface="+mn-ea"/>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F890DE9-0BBA-45E8-88AE-D18AC03E6A27}"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58</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83169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Titolo 1"/>
          <p:cNvSpPr/>
          <p:nvPr/>
        </p:nvSpPr>
        <p:spPr>
          <a:xfrm>
            <a:off x="1905000" y="133350"/>
            <a:ext cx="542700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1" normalizeH="0" baseline="0" noProof="0" dirty="0">
                <a:ln>
                  <a:noFill/>
                </a:ln>
                <a:solidFill>
                  <a:prstClr val="white"/>
                </a:solidFill>
                <a:effectLst/>
                <a:uLnTx/>
                <a:uFillTx/>
                <a:latin typeface="Calibri"/>
                <a:ea typeface="DejaVu Sans"/>
                <a:cs typeface="+mn-cs"/>
              </a:rPr>
              <a:t>The Interpol Notices System</a:t>
            </a:r>
            <a:endParaRPr kumimoji="0" lang="en-GB" sz="2400" b="1" i="0" u="none" strike="noStrike" kern="1200" cap="none" spc="-1" normalizeH="0" baseline="0" noProof="0" dirty="0">
              <a:ln>
                <a:noFill/>
              </a:ln>
              <a:solidFill>
                <a:prstClr val="white"/>
              </a:solidFill>
              <a:effectLst/>
              <a:uLnTx/>
              <a:uFillTx/>
              <a:latin typeface="Arial"/>
              <a:ea typeface="+mn-ea"/>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F890DE9-0BBA-45E8-88AE-D18AC03E6A27}"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59</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pic>
        <p:nvPicPr>
          <p:cNvPr id="7" name="Immagine 1"/>
          <p:cNvPicPr/>
          <p:nvPr/>
        </p:nvPicPr>
        <p:blipFill>
          <a:blip r:embed="rId2"/>
          <a:stretch/>
        </p:blipFill>
        <p:spPr>
          <a:xfrm>
            <a:off x="152400" y="2462714"/>
            <a:ext cx="3733800" cy="690631"/>
          </a:xfrm>
          <a:prstGeom prst="rect">
            <a:avLst/>
          </a:prstGeom>
          <a:ln w="0">
            <a:noFill/>
          </a:ln>
        </p:spPr>
      </p:pic>
      <p:pic>
        <p:nvPicPr>
          <p:cNvPr id="6" name="Immagine 5"/>
          <p:cNvPicPr>
            <a:picLocks noChangeAspect="1"/>
          </p:cNvPicPr>
          <p:nvPr/>
        </p:nvPicPr>
        <p:blipFill>
          <a:blip r:embed="rId3"/>
          <a:stretch>
            <a:fillRect/>
          </a:stretch>
        </p:blipFill>
        <p:spPr>
          <a:xfrm>
            <a:off x="4114800" y="564464"/>
            <a:ext cx="4955042" cy="4487132"/>
          </a:xfrm>
          <a:prstGeom prst="rect">
            <a:avLst/>
          </a:prstGeom>
        </p:spPr>
      </p:pic>
    </p:spTree>
    <p:extLst>
      <p:ext uri="{BB962C8B-B14F-4D97-AF65-F5344CB8AC3E}">
        <p14:creationId xmlns:p14="http://schemas.microsoft.com/office/powerpoint/2010/main" val="4062770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magine 10"/>
          <p:cNvPicPr>
            <a:picLocks noChangeAspect="1"/>
          </p:cNvPicPr>
          <p:nvPr/>
        </p:nvPicPr>
        <p:blipFill>
          <a:blip r:embed="rId2">
            <a:duotone>
              <a:prstClr val="black"/>
              <a:schemeClr val="accent3">
                <a:tint val="45000"/>
                <a:satMod val="400000"/>
              </a:schemeClr>
            </a:duotone>
          </a:blip>
          <a:stretch>
            <a:fillRect/>
          </a:stretch>
        </p:blipFill>
        <p:spPr>
          <a:xfrm>
            <a:off x="3048000" y="752147"/>
            <a:ext cx="5678808" cy="4259107"/>
          </a:xfrm>
          <a:prstGeom prst="rect">
            <a:avLst/>
          </a:prstGeom>
        </p:spPr>
      </p:pic>
      <p:sp>
        <p:nvSpPr>
          <p:cNvPr id="4" name="Segnaposto numero diapositiva 3"/>
          <p:cNvSpPr>
            <a:spLocks noGrp="1"/>
          </p:cNvSpPr>
          <p:nvPr>
            <p:ph type="sldNum" sz="quarter" idx="11"/>
          </p:nvPr>
        </p:nvSpPr>
        <p:spPr>
          <a:xfrm>
            <a:off x="7010400" y="4767263"/>
            <a:ext cx="2133600" cy="274637"/>
          </a:xfrm>
        </p:spPr>
        <p:txBody>
          <a:bodyPr/>
          <a:lstStyle/>
          <a:p>
            <a:fld id="{944DE186-3112-4AB8-AF78-FDBC8ACE92CB}" type="slidenum">
              <a:rPr lang="en-US" smtClean="0"/>
              <a:pPr/>
              <a:t>6</a:t>
            </a:fld>
            <a:endParaRPr lang="en-US"/>
          </a:p>
        </p:txBody>
      </p:sp>
      <p:graphicFrame>
        <p:nvGraphicFramePr>
          <p:cNvPr id="10" name="Segnaposto contenuto 9"/>
          <p:cNvGraphicFramePr>
            <a:graphicFrameLocks noGrp="1"/>
          </p:cNvGraphicFramePr>
          <p:nvPr>
            <p:ph sz="half" idx="2"/>
            <p:extLst>
              <p:ext uri="{D42A27DB-BD31-4B8C-83A1-F6EECF244321}">
                <p14:modId xmlns:p14="http://schemas.microsoft.com/office/powerpoint/2010/main" val="3647198623"/>
              </p:ext>
            </p:extLst>
          </p:nvPr>
        </p:nvGraphicFramePr>
        <p:xfrm>
          <a:off x="-1447800" y="584182"/>
          <a:ext cx="9296400" cy="4320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olo 4"/>
          <p:cNvSpPr>
            <a:spLocks noGrp="1"/>
          </p:cNvSpPr>
          <p:nvPr>
            <p:ph type="title"/>
          </p:nvPr>
        </p:nvSpPr>
        <p:spPr>
          <a:xfrm>
            <a:off x="3276600" y="13079"/>
            <a:ext cx="6477000" cy="708422"/>
          </a:xfrm>
        </p:spPr>
        <p:txBody>
          <a:bodyPr/>
          <a:lstStyle/>
          <a:p>
            <a:r>
              <a:rPr lang="it-IT" dirty="0"/>
              <a:t>The </a:t>
            </a:r>
            <a:r>
              <a:rPr lang="it-IT" dirty="0" err="1"/>
              <a:t>arrows</a:t>
            </a:r>
            <a:r>
              <a:rPr lang="it-IT" dirty="0"/>
              <a:t> in </a:t>
            </a:r>
            <a:r>
              <a:rPr lang="it-IT" dirty="0" err="1"/>
              <a:t>our</a:t>
            </a:r>
            <a:r>
              <a:rPr lang="it-IT" dirty="0"/>
              <a:t> </a:t>
            </a:r>
            <a:r>
              <a:rPr lang="it-IT" dirty="0" err="1"/>
              <a:t>quiver</a:t>
            </a:r>
            <a:endParaRPr lang="it-IT" dirty="0"/>
          </a:p>
        </p:txBody>
      </p:sp>
    </p:spTree>
    <p:extLst>
      <p:ext uri="{BB962C8B-B14F-4D97-AF65-F5344CB8AC3E}">
        <p14:creationId xmlns:p14="http://schemas.microsoft.com/office/powerpoint/2010/main" val="433354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Picture 2" descr="Risultati immagini per silver notice interpol"/>
          <p:cNvPicPr/>
          <p:nvPr/>
        </p:nvPicPr>
        <p:blipFill>
          <a:blip r:embed="rId2"/>
          <a:stretch/>
        </p:blipFill>
        <p:spPr>
          <a:xfrm>
            <a:off x="152400" y="1885950"/>
            <a:ext cx="2133600" cy="1524000"/>
          </a:xfrm>
          <a:prstGeom prst="rect">
            <a:avLst/>
          </a:prstGeom>
          <a:ln w="0">
            <a:noFill/>
          </a:ln>
        </p:spPr>
      </p:pic>
      <p:sp>
        <p:nvSpPr>
          <p:cNvPr id="181" name="Rettangolo 8"/>
          <p:cNvSpPr/>
          <p:nvPr/>
        </p:nvSpPr>
        <p:spPr>
          <a:xfrm>
            <a:off x="2438400" y="742950"/>
            <a:ext cx="6019800" cy="4500142"/>
          </a:xfrm>
          <a:prstGeom prst="rect">
            <a:avLst/>
          </a:prstGeom>
          <a:noFill/>
          <a:ln w="0">
            <a:noFill/>
          </a:ln>
        </p:spPr>
        <p:style>
          <a:lnRef idx="0">
            <a:scrgbClr r="0" g="0" b="0"/>
          </a:lnRef>
          <a:fillRef idx="0">
            <a:scrgbClr r="0" g="0" b="0"/>
          </a:fillRef>
          <a:effectRef idx="0">
            <a:scrgbClr r="0" g="0" b="0"/>
          </a:effectRef>
          <a:fontRef idx="minor"/>
        </p:style>
        <p:txBody>
          <a:bodyPr wrap="square" lIns="67500" tIns="33750" rIns="67500" bIns="33750" anchor="t">
            <a:spAutoFit/>
          </a:bodyPr>
          <a:lstStyle/>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r>
              <a:rPr kumimoji="0" lang="en-GB" sz="2000" b="1" i="1" u="none" strike="noStrike" kern="1200" cap="none" spc="-1" normalizeH="0" baseline="0" noProof="0" dirty="0">
                <a:ln>
                  <a:noFill/>
                </a:ln>
                <a:solidFill>
                  <a:prstClr val="white"/>
                </a:solidFill>
                <a:effectLst/>
                <a:uLnTx/>
                <a:uFillTx/>
                <a:latin typeface="Calibri"/>
                <a:ea typeface="DejaVu Sans"/>
                <a:cs typeface="+mn-cs"/>
              </a:rPr>
              <a:t>“</a:t>
            </a:r>
            <a:r>
              <a:rPr kumimoji="0" lang="en-GB" sz="2400" b="1" i="1" u="none" strike="noStrike" kern="1200" cap="none" spc="-1" normalizeH="0" baseline="0" noProof="0" dirty="0">
                <a:ln>
                  <a:noFill/>
                </a:ln>
                <a:solidFill>
                  <a:prstClr val="white"/>
                </a:solidFill>
                <a:effectLst/>
                <a:uLnTx/>
                <a:uFillTx/>
                <a:latin typeface="Calibri"/>
                <a:ea typeface="DejaVu Sans"/>
              </a:rPr>
              <a:t>Silver Notice”</a:t>
            </a:r>
            <a:r>
              <a:rPr kumimoji="0" lang="en-GB" sz="2400" b="0" i="1" u="none" strike="noStrike" kern="1200" cap="none" spc="-1" normalizeH="0" baseline="0" noProof="0" dirty="0">
                <a:ln>
                  <a:noFill/>
                </a:ln>
                <a:solidFill>
                  <a:prstClr val="white"/>
                </a:solidFill>
                <a:effectLst/>
                <a:uLnTx/>
                <a:uFillTx/>
                <a:latin typeface="Calibri"/>
                <a:ea typeface="DejaVu Sans"/>
              </a:rPr>
              <a:t>: is an</a:t>
            </a:r>
            <a:r>
              <a:rPr kumimoji="0" lang="en-GB" sz="2400" b="0" i="1" u="none" strike="noStrike" kern="1200" cap="none" spc="-1" normalizeH="0" noProof="0" dirty="0">
                <a:ln>
                  <a:noFill/>
                </a:ln>
                <a:solidFill>
                  <a:prstClr val="white"/>
                </a:solidFill>
                <a:effectLst/>
                <a:uLnTx/>
                <a:uFillTx/>
                <a:latin typeface="Calibri"/>
                <a:ea typeface="DejaVu Sans"/>
              </a:rPr>
              <a:t> upcoming</a:t>
            </a:r>
            <a:r>
              <a:rPr kumimoji="0" lang="en-GB" sz="2400" b="0" i="1" u="none" strike="noStrike" kern="1200" cap="none" spc="-1" normalizeH="0" baseline="0" noProof="0" dirty="0">
                <a:ln>
                  <a:noFill/>
                </a:ln>
                <a:solidFill>
                  <a:prstClr val="white"/>
                </a:solidFill>
                <a:effectLst/>
                <a:uLnTx/>
                <a:uFillTx/>
                <a:latin typeface="Calibri"/>
                <a:ea typeface="DejaVu Sans"/>
              </a:rPr>
              <a:t> international alert system devoted to assist Member States in tracing and recovering </a:t>
            </a:r>
            <a:r>
              <a:rPr lang="en-GB" sz="2400" i="1" spc="-1" dirty="0">
                <a:solidFill>
                  <a:prstClr val="white"/>
                </a:solidFill>
                <a:latin typeface="Calibri"/>
                <a:ea typeface="DejaVu Sans"/>
              </a:rPr>
              <a:t>criminal assets</a:t>
            </a:r>
            <a:r>
              <a:rPr kumimoji="0" lang="en-GB" sz="2400" b="0" i="1" u="none" strike="noStrike" kern="1200" cap="none" spc="-1" normalizeH="0" baseline="0" noProof="0" dirty="0">
                <a:ln>
                  <a:noFill/>
                </a:ln>
                <a:solidFill>
                  <a:prstClr val="white"/>
                </a:solidFill>
                <a:effectLst/>
                <a:uLnTx/>
                <a:uFillTx/>
                <a:latin typeface="Calibri"/>
                <a:ea typeface="DejaVu Sans"/>
              </a:rPr>
              <a:t>.  The idea was proposed in</a:t>
            </a:r>
            <a:r>
              <a:rPr kumimoji="0" lang="en-GB" sz="2400" b="0" i="1" u="none" strike="noStrike" kern="1200" cap="none" spc="-1" normalizeH="0" noProof="0" dirty="0">
                <a:ln>
                  <a:noFill/>
                </a:ln>
                <a:solidFill>
                  <a:prstClr val="white"/>
                </a:solidFill>
                <a:effectLst/>
                <a:uLnTx/>
                <a:uFillTx/>
                <a:latin typeface="Calibri"/>
                <a:ea typeface="DejaVu Sans"/>
              </a:rPr>
              <a:t> </a:t>
            </a:r>
            <a:r>
              <a:rPr kumimoji="0" lang="en-GB" sz="2400" b="0" i="1" u="none" strike="noStrike" kern="1200" cap="none" spc="-1" normalizeH="0" baseline="0" noProof="0" dirty="0">
                <a:ln>
                  <a:noFill/>
                </a:ln>
                <a:solidFill>
                  <a:prstClr val="white"/>
                </a:solidFill>
                <a:effectLst/>
                <a:uLnTx/>
                <a:uFillTx/>
                <a:latin typeface="Calibri"/>
                <a:ea typeface="DejaVu Sans"/>
              </a:rPr>
              <a:t>2015.</a:t>
            </a:r>
          </a:p>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endParaRPr kumimoji="0" lang="en-GB" sz="2400" b="0" i="1" u="none" strike="noStrike" kern="1200" cap="none" spc="-1" normalizeH="0" baseline="0" noProof="0" dirty="0">
              <a:ln>
                <a:noFill/>
              </a:ln>
              <a:solidFill>
                <a:prstClr val="white"/>
              </a:solidFill>
              <a:effectLst/>
              <a:uLnTx/>
              <a:uFillTx/>
              <a:latin typeface="Calibri"/>
              <a:ea typeface="DejaVu Sans"/>
            </a:endParaRPr>
          </a:p>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r>
              <a:rPr lang="en-GB" sz="2400" i="1" spc="-1" dirty="0">
                <a:solidFill>
                  <a:prstClr val="white"/>
                </a:solidFill>
                <a:latin typeface="Calibri"/>
                <a:ea typeface="DejaVu Sans"/>
              </a:rPr>
              <a:t>Is aimed at combating ML and illicit financial flows.</a:t>
            </a:r>
          </a:p>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endParaRPr kumimoji="0" lang="en-GB" sz="2400" b="0" i="1" u="none" strike="noStrike" kern="1200" cap="none" spc="-1" normalizeH="0" baseline="0" noProof="0" dirty="0">
              <a:ln>
                <a:noFill/>
              </a:ln>
              <a:solidFill>
                <a:prstClr val="white"/>
              </a:solidFill>
              <a:effectLst/>
              <a:uLnTx/>
              <a:uFillTx/>
              <a:latin typeface="Calibri"/>
              <a:ea typeface="DejaVu Sans"/>
            </a:endParaRPr>
          </a:p>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r>
              <a:rPr kumimoji="0" lang="en-GB" sz="2400" b="0" i="1" u="none" strike="noStrike" kern="1200" cap="none" spc="-1" normalizeH="0" baseline="0" noProof="0" dirty="0">
                <a:ln>
                  <a:noFill/>
                </a:ln>
                <a:solidFill>
                  <a:prstClr val="white"/>
                </a:solidFill>
                <a:effectLst/>
                <a:uLnTx/>
                <a:uFillTx/>
                <a:latin typeface="Calibri"/>
                <a:ea typeface="DejaVu Sans"/>
              </a:rPr>
              <a:t>Track the offenders, terrorist financers who are also using virtual currencies and store illicit funds.</a:t>
            </a:r>
          </a:p>
          <a:p>
            <a:pPr marL="0" marR="0" lvl="0" indent="0" algn="just" defTabSz="685800" rtl="0" eaLnBrk="1" fontAlgn="auto" latinLnBrk="0" hangingPunct="1">
              <a:lnSpc>
                <a:spcPct val="100000"/>
              </a:lnSpc>
              <a:spcBef>
                <a:spcPts val="0"/>
              </a:spcBef>
              <a:spcAft>
                <a:spcPts val="0"/>
              </a:spcAft>
              <a:buClrTx/>
              <a:buSzTx/>
              <a:buFontTx/>
              <a:buNone/>
              <a:tabLst>
                <a:tab pos="0" algn="l"/>
              </a:tabLst>
              <a:defRPr/>
            </a:pPr>
            <a:endParaRPr kumimoji="0" lang="en-GB" sz="2400" b="0" i="1" u="none" strike="noStrike" kern="1200" cap="none" spc="-1" normalizeH="0" baseline="0" noProof="0" dirty="0">
              <a:ln>
                <a:noFill/>
              </a:ln>
              <a:solidFill>
                <a:prstClr val="white"/>
              </a:solidFill>
              <a:effectLst/>
              <a:uLnTx/>
              <a:uFillTx/>
              <a:latin typeface="Calibri"/>
              <a:ea typeface="DejaVu Sans"/>
            </a:endParaRPr>
          </a:p>
        </p:txBody>
      </p:sp>
      <p:sp>
        <p:nvSpPr>
          <p:cNvPr id="182" name="Titolo 1"/>
          <p:cNvSpPr/>
          <p:nvPr/>
        </p:nvSpPr>
        <p:spPr>
          <a:xfrm>
            <a:off x="1905000" y="133350"/>
            <a:ext cx="542700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1" normalizeH="0" baseline="0" noProof="0" dirty="0">
                <a:ln>
                  <a:noFill/>
                </a:ln>
                <a:solidFill>
                  <a:prstClr val="white"/>
                </a:solidFill>
                <a:effectLst/>
                <a:uLnTx/>
                <a:uFillTx/>
                <a:latin typeface="Calibri"/>
                <a:ea typeface="DejaVu Sans"/>
                <a:cs typeface="+mn-cs"/>
              </a:rPr>
              <a:t>The Silver Notice</a:t>
            </a:r>
            <a:endParaRPr kumimoji="0" lang="en-GB" sz="2400" b="1" i="0" u="none" strike="noStrike" kern="1200" cap="none" spc="-1" normalizeH="0" baseline="0" noProof="0" dirty="0">
              <a:ln>
                <a:noFill/>
              </a:ln>
              <a:solidFill>
                <a:prstClr val="white"/>
              </a:solidFill>
              <a:effectLst/>
              <a:uLnTx/>
              <a:uFillTx/>
              <a:latin typeface="Arial"/>
              <a:ea typeface="+mn-ea"/>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F890DE9-0BBA-45E8-88AE-D18AC03E6A27}"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60</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08623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4DE186-3112-4AB8-AF78-FDBC8ACE92CB}" type="slidenum">
              <a:rPr kumimoji="0" lang="en-US" sz="2400" b="0" i="0" u="none" strike="noStrike" kern="1200" cap="none" spc="0" normalizeH="0" baseline="0" noProof="0" smtClean="0">
                <a:ln>
                  <a:noFill/>
                </a:ln>
                <a:solidFill>
                  <a:srgbClr val="146194">
                    <a:lumMod val="50000"/>
                  </a:srgbClr>
                </a:solidFill>
                <a:effectLst/>
                <a:uLnTx/>
                <a:uFillTx/>
                <a:latin typeface="Century Gothic" panose="020B0502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pic>
        <p:nvPicPr>
          <p:cNvPr id="10" name="Immagine 9" descr="Ritaglio schermata"/>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800" y="322596"/>
            <a:ext cx="1479080" cy="694130"/>
          </a:xfrm>
          <a:prstGeom prst="rect">
            <a:avLst/>
          </a:prstGeom>
        </p:spPr>
      </p:pic>
      <p:sp>
        <p:nvSpPr>
          <p:cNvPr id="11" name="Rettangolo 10"/>
          <p:cNvSpPr/>
          <p:nvPr/>
        </p:nvSpPr>
        <p:spPr>
          <a:xfrm>
            <a:off x="1918945" y="34499"/>
            <a:ext cx="7225055"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2400" dirty="0" err="1">
                <a:ln w="12700">
                  <a:solidFill>
                    <a:sysClr val="windowText" lastClr="000000"/>
                  </a:solidFill>
                </a:ln>
                <a:solidFill>
                  <a:srgbClr val="00B0F0"/>
                </a:solidFill>
                <a:latin typeface="Century Gothic" panose="020B0502020202020204"/>
                <a:ea typeface="+mj-ea"/>
                <a:cs typeface="+mj-cs"/>
              </a:rPr>
              <a:t>Camden</a:t>
            </a:r>
            <a:r>
              <a:rPr lang="it-IT" sz="2400" dirty="0">
                <a:ln w="12700">
                  <a:solidFill>
                    <a:sysClr val="windowText" lastClr="000000"/>
                  </a:solidFill>
                </a:ln>
                <a:solidFill>
                  <a:srgbClr val="00B0F0"/>
                </a:solidFill>
                <a:latin typeface="Century Gothic" panose="020B0502020202020204"/>
                <a:ea typeface="+mj-ea"/>
                <a:cs typeface="+mj-cs"/>
              </a:rPr>
              <a:t> </a:t>
            </a:r>
            <a:r>
              <a:rPr lang="it-IT" sz="2400" dirty="0" err="1">
                <a:ln w="12700">
                  <a:solidFill>
                    <a:sysClr val="windowText" lastClr="000000"/>
                  </a:solidFill>
                </a:ln>
                <a:solidFill>
                  <a:srgbClr val="00B0F0"/>
                </a:solidFill>
                <a:latin typeface="Century Gothic" panose="020B0502020202020204"/>
                <a:ea typeface="+mj-ea"/>
                <a:cs typeface="+mj-cs"/>
              </a:rPr>
              <a:t>Asset</a:t>
            </a:r>
            <a:r>
              <a:rPr lang="it-IT" sz="2400" dirty="0">
                <a:ln w="12700">
                  <a:solidFill>
                    <a:sysClr val="windowText" lastClr="000000"/>
                  </a:solidFill>
                </a:ln>
                <a:solidFill>
                  <a:srgbClr val="00B0F0"/>
                </a:solidFill>
                <a:latin typeface="Century Gothic" panose="020B0502020202020204"/>
                <a:ea typeface="+mj-ea"/>
                <a:cs typeface="+mj-cs"/>
              </a:rPr>
              <a:t> </a:t>
            </a:r>
            <a:r>
              <a:rPr lang="it-IT" sz="2400" dirty="0" err="1">
                <a:ln w="12700">
                  <a:solidFill>
                    <a:sysClr val="windowText" lastClr="000000"/>
                  </a:solidFill>
                </a:ln>
                <a:solidFill>
                  <a:srgbClr val="00B0F0"/>
                </a:solidFill>
                <a:latin typeface="Century Gothic" panose="020B0502020202020204"/>
                <a:ea typeface="+mj-ea"/>
                <a:cs typeface="+mj-cs"/>
              </a:rPr>
              <a:t>Recovery</a:t>
            </a:r>
            <a:r>
              <a:rPr lang="it-IT" sz="2400" dirty="0">
                <a:ln w="12700">
                  <a:solidFill>
                    <a:sysClr val="windowText" lastClr="000000"/>
                  </a:solidFill>
                </a:ln>
                <a:solidFill>
                  <a:srgbClr val="00B0F0"/>
                </a:solidFill>
                <a:latin typeface="Century Gothic" panose="020B0502020202020204"/>
                <a:ea typeface="+mj-ea"/>
                <a:cs typeface="+mj-cs"/>
              </a:rPr>
              <a:t> Inter-agency Network</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2400" dirty="0">
                <a:ln w="12700">
                  <a:solidFill>
                    <a:sysClr val="windowText" lastClr="000000"/>
                  </a:solidFill>
                </a:ln>
                <a:solidFill>
                  <a:srgbClr val="00B0F0"/>
                </a:solidFill>
                <a:latin typeface="Century Gothic" panose="020B0502020202020204"/>
                <a:ea typeface="+mj-ea"/>
                <a:cs typeface="+mj-cs"/>
              </a:rPr>
              <a:t>and CARIN-Style </a:t>
            </a:r>
            <a:r>
              <a:rPr lang="it-IT" sz="2400" dirty="0" err="1">
                <a:ln w="12700">
                  <a:solidFill>
                    <a:sysClr val="windowText" lastClr="000000"/>
                  </a:solidFill>
                </a:ln>
                <a:solidFill>
                  <a:srgbClr val="00B0F0"/>
                </a:solidFill>
                <a:latin typeface="Century Gothic" panose="020B0502020202020204"/>
                <a:ea typeface="+mj-ea"/>
                <a:cs typeface="+mj-cs"/>
              </a:rPr>
              <a:t>regional</a:t>
            </a:r>
            <a:r>
              <a:rPr lang="it-IT" sz="2400" dirty="0">
                <a:ln w="12700">
                  <a:solidFill>
                    <a:sysClr val="windowText" lastClr="000000"/>
                  </a:solidFill>
                </a:ln>
                <a:solidFill>
                  <a:srgbClr val="00B0F0"/>
                </a:solidFill>
                <a:latin typeface="Century Gothic" panose="020B0502020202020204"/>
                <a:ea typeface="+mj-ea"/>
                <a:cs typeface="+mj-cs"/>
              </a:rPr>
              <a:t> networks</a:t>
            </a:r>
          </a:p>
        </p:txBody>
      </p:sp>
      <p:sp>
        <p:nvSpPr>
          <p:cNvPr id="12" name="Rettangolo 11"/>
          <p:cNvSpPr/>
          <p:nvPr/>
        </p:nvSpPr>
        <p:spPr>
          <a:xfrm>
            <a:off x="390056" y="3356184"/>
            <a:ext cx="8239028" cy="113877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white"/>
                </a:solidFill>
                <a:effectLst/>
                <a:uLnTx/>
                <a:uFillTx/>
                <a:latin typeface="Century Gothic" panose="020B0502020202020204"/>
                <a:ea typeface="+mn-ea"/>
                <a:cs typeface="+mn-cs"/>
              </a:rPr>
              <a:t>An informal network of contact and cooperation for LEAs points for tracking,</a:t>
            </a:r>
            <a:r>
              <a:rPr kumimoji="0" lang="en-US" sz="1600" b="1" i="1" u="none" strike="noStrike" kern="1200" cap="none" spc="0" normalizeH="0" noProof="0" dirty="0">
                <a:ln>
                  <a:noFill/>
                </a:ln>
                <a:solidFill>
                  <a:prstClr val="white"/>
                </a:solidFill>
                <a:effectLst/>
                <a:uLnTx/>
                <a:uFillTx/>
                <a:latin typeface="Century Gothic" panose="020B0502020202020204"/>
                <a:ea typeface="+mn-ea"/>
                <a:cs typeface="+mn-cs"/>
              </a:rPr>
              <a:t> seizing and confiscating </a:t>
            </a:r>
            <a:r>
              <a:rPr kumimoji="0" lang="en-US" sz="1600" b="1" i="1" u="none" strike="noStrike" kern="1200" cap="none" spc="0" normalizeH="0" baseline="0" noProof="0" dirty="0">
                <a:ln>
                  <a:noFill/>
                </a:ln>
                <a:solidFill>
                  <a:prstClr val="white"/>
                </a:solidFill>
                <a:effectLst/>
                <a:uLnTx/>
                <a:uFillTx/>
                <a:latin typeface="Century Gothic" panose="020B0502020202020204"/>
                <a:ea typeface="+mn-ea"/>
                <a:cs typeface="+mn-cs"/>
              </a:rPr>
              <a:t>the proceeds of crime.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1" i="1" dirty="0">
              <a:solidFill>
                <a:prstClr val="white"/>
              </a:solidFill>
              <a:latin typeface="Century Gothic" panose="020B0502020202020204"/>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FFFF00"/>
                </a:solidFill>
                <a:effectLst/>
                <a:uLnTx/>
                <a:uFillTx/>
                <a:latin typeface="Century Gothic" panose="020B0502020202020204"/>
                <a:ea typeface="+mn-ea"/>
                <a:cs typeface="+mn-cs"/>
              </a:rPr>
              <a:t>Do you know who is your national POC for Asset</a:t>
            </a:r>
            <a:r>
              <a:rPr kumimoji="0" lang="en-US" sz="2000" b="1" i="1" u="none" strike="noStrike" kern="1200" cap="none" spc="0" normalizeH="0" noProof="0" dirty="0">
                <a:ln>
                  <a:noFill/>
                </a:ln>
                <a:solidFill>
                  <a:srgbClr val="FFFF00"/>
                </a:solidFill>
                <a:effectLst/>
                <a:uLnTx/>
                <a:uFillTx/>
                <a:latin typeface="Century Gothic" panose="020B0502020202020204"/>
                <a:ea typeface="+mn-ea"/>
                <a:cs typeface="+mn-cs"/>
              </a:rPr>
              <a:t> Recovery?</a:t>
            </a:r>
            <a:endParaRPr kumimoji="0" lang="it-IT" sz="2000" b="1" i="1" u="none" strike="noStrike" kern="1200" cap="none" spc="0" normalizeH="0" baseline="0" noProof="0" dirty="0">
              <a:ln>
                <a:noFill/>
              </a:ln>
              <a:solidFill>
                <a:srgbClr val="FFFF00"/>
              </a:solidFill>
              <a:effectLst/>
              <a:uLnTx/>
              <a:uFillTx/>
              <a:latin typeface="Century Gothic" panose="020B0502020202020204"/>
              <a:ea typeface="+mn-ea"/>
              <a:cs typeface="+mn-cs"/>
            </a:endParaRPr>
          </a:p>
        </p:txBody>
      </p:sp>
      <p:pic>
        <p:nvPicPr>
          <p:cNvPr id="19" name="Segnaposto contenuto 3" descr="Ritaglio schermat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24" y="1398863"/>
            <a:ext cx="1932870" cy="658797"/>
          </a:xfrm>
          <a:prstGeom prst="rect">
            <a:avLst/>
          </a:prstGeom>
        </p:spPr>
      </p:pic>
      <p:pic>
        <p:nvPicPr>
          <p:cNvPr id="20" name="Picture 2" descr="Risultati immagini per arin-E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86640" y="1415321"/>
            <a:ext cx="2145690" cy="658797"/>
          </a:xfrm>
          <a:prstGeom prst="rect">
            <a:avLst/>
          </a:prstGeom>
          <a:noFill/>
          <a:extLst>
            <a:ext uri="{909E8E84-426E-40DD-AFC4-6F175D3DCCD1}">
              <a14:hiddenFill xmlns:a14="http://schemas.microsoft.com/office/drawing/2010/main">
                <a:solidFill>
                  <a:srgbClr val="FFFFFF"/>
                </a:solidFill>
              </a14:hiddenFill>
            </a:ext>
          </a:extLst>
        </p:spPr>
      </p:pic>
      <p:pic>
        <p:nvPicPr>
          <p:cNvPr id="21" name="Immagine 20" descr="Ritaglio schermata"/>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19400" y="2451017"/>
            <a:ext cx="2127003" cy="635139"/>
          </a:xfrm>
          <a:prstGeom prst="rect">
            <a:avLst/>
          </a:prstGeom>
        </p:spPr>
      </p:pic>
      <p:pic>
        <p:nvPicPr>
          <p:cNvPr id="22" name="Immagine 21" descr="Ritaglio schermata"/>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18762" y="1405548"/>
            <a:ext cx="2161603" cy="681999"/>
          </a:xfrm>
          <a:prstGeom prst="rect">
            <a:avLst/>
          </a:prstGeom>
        </p:spPr>
      </p:pic>
      <p:pic>
        <p:nvPicPr>
          <p:cNvPr id="23" name="Picture 4" descr="Risultati immagini per arin-EA"/>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93011" y="1379448"/>
            <a:ext cx="2156929" cy="730545"/>
          </a:xfrm>
          <a:prstGeom prst="rect">
            <a:avLst/>
          </a:prstGeom>
          <a:noFill/>
          <a:extLst>
            <a:ext uri="{909E8E84-426E-40DD-AFC4-6F175D3DCCD1}">
              <a14:hiddenFill xmlns:a14="http://schemas.microsoft.com/office/drawing/2010/main">
                <a:solidFill>
                  <a:srgbClr val="FFFFFF"/>
                </a:solidFill>
              </a14:hiddenFill>
            </a:ext>
          </a:extLst>
        </p:spPr>
      </p:pic>
      <p:pic>
        <p:nvPicPr>
          <p:cNvPr id="24" name="Immagine 23" descr="Ritaglio schermata"/>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0056" y="2411601"/>
            <a:ext cx="2058024" cy="713973"/>
          </a:xfrm>
          <a:prstGeom prst="rect">
            <a:avLst/>
          </a:prstGeom>
        </p:spPr>
      </p:pic>
      <p:pic>
        <p:nvPicPr>
          <p:cNvPr id="25" name="Immagine 2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339494" y="2399307"/>
            <a:ext cx="2040764" cy="667564"/>
          </a:xfrm>
          <a:prstGeom prst="rect">
            <a:avLst/>
          </a:prstGeom>
        </p:spPr>
      </p:pic>
    </p:spTree>
    <p:extLst>
      <p:ext uri="{BB962C8B-B14F-4D97-AF65-F5344CB8AC3E}">
        <p14:creationId xmlns:p14="http://schemas.microsoft.com/office/powerpoint/2010/main" val="41721211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Titolo 1"/>
          <p:cNvSpPr/>
          <p:nvPr/>
        </p:nvSpPr>
        <p:spPr>
          <a:xfrm>
            <a:off x="1905000" y="133350"/>
            <a:ext cx="5427000" cy="40581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1" normalizeH="0" baseline="0" noProof="0" dirty="0">
                <a:ln>
                  <a:noFill/>
                </a:ln>
                <a:solidFill>
                  <a:prstClr val="white"/>
                </a:solidFill>
                <a:effectLst/>
                <a:uLnTx/>
                <a:uFillTx/>
                <a:latin typeface="Calibri"/>
                <a:ea typeface="DejaVu Sans"/>
                <a:cs typeface="+mn-cs"/>
              </a:rPr>
              <a:t>AFRIPOL</a:t>
            </a:r>
            <a:endParaRPr kumimoji="0" lang="en-GB" sz="2400" b="1" i="0" u="none" strike="noStrike" kern="1200" cap="none" spc="-1" normalizeH="0" baseline="0" noProof="0" dirty="0">
              <a:ln>
                <a:noFill/>
              </a:ln>
              <a:solidFill>
                <a:prstClr val="white"/>
              </a:solidFill>
              <a:effectLst/>
              <a:uLnTx/>
              <a:uFillTx/>
              <a:latin typeface="Arial"/>
              <a:ea typeface="+mn-ea"/>
              <a:cs typeface="+mn-cs"/>
            </a:endParaRPr>
          </a:p>
        </p:txBody>
      </p:sp>
      <p:sp>
        <p:nvSpPr>
          <p:cNvPr id="2" name="PlaceHolder 1"/>
          <p:cNvSpPr>
            <a:spLocks noGrp="1"/>
          </p:cNvSpPr>
          <p:nvPr>
            <p:ph type="sldNum" idx="4294967295"/>
          </p:nvPr>
        </p:nvSpPr>
        <p:spPr>
          <a:xfrm>
            <a:off x="0" y="0"/>
            <a:ext cx="0" cy="0"/>
          </a:xfrm>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FF890DE9-0BBA-45E8-88AE-D18AC03E6A27}" type="slidenum">
              <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62</a:t>
            </a:fld>
            <a:endParaRPr kumimoji="0" lang="en-US" sz="2400" b="0" i="0" u="none" strike="noStrike" kern="1200" cap="none" spc="0" normalizeH="0" baseline="0" noProof="0">
              <a:ln>
                <a:noFill/>
              </a:ln>
              <a:solidFill>
                <a:srgbClr val="146194">
                  <a:lumMod val="50000"/>
                </a:srgbClr>
              </a:solidFill>
              <a:effectLst/>
              <a:uLnTx/>
              <a:uFillTx/>
              <a:latin typeface="Century Gothic" panose="020B0502020202020204"/>
              <a:ea typeface="+mn-ea"/>
              <a:cs typeface="+mn-cs"/>
            </a:endParaRPr>
          </a:p>
        </p:txBody>
      </p:sp>
      <p:pic>
        <p:nvPicPr>
          <p:cNvPr id="1026" name="Picture 2" descr="The AFRICAN Union Mechanism for Police Coope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516" y="717255"/>
            <a:ext cx="1209675" cy="1057276"/>
          </a:xfrm>
          <a:prstGeom prst="rect">
            <a:avLst/>
          </a:prstGeom>
          <a:noFill/>
          <a:extLst>
            <a:ext uri="{909E8E84-426E-40DD-AFC4-6F175D3DCCD1}">
              <a14:hiddenFill xmlns:a14="http://schemas.microsoft.com/office/drawing/2010/main">
                <a:solidFill>
                  <a:srgbClr val="FFFFFF"/>
                </a:solidFill>
              </a14:hiddenFill>
            </a:ext>
          </a:extLst>
        </p:spPr>
      </p:pic>
      <p:sp>
        <p:nvSpPr>
          <p:cNvPr id="3" name="Rettangolo 2"/>
          <p:cNvSpPr/>
          <p:nvPr/>
        </p:nvSpPr>
        <p:spPr>
          <a:xfrm>
            <a:off x="1626957" y="717255"/>
            <a:ext cx="7315200" cy="1200329"/>
          </a:xfrm>
          <a:prstGeom prst="rect">
            <a:avLst/>
          </a:prstGeom>
        </p:spPr>
        <p:txBody>
          <a:bodyPr wrap="square">
            <a:spAutoFit/>
          </a:bodyPr>
          <a:lstStyle/>
          <a:p>
            <a:pPr algn="just"/>
            <a:r>
              <a:rPr lang="en-US" dirty="0"/>
              <a:t>AFRIPOL was established on the 2017under the aegis of the African Union as an independent mechanism for police cooperation for the AU Member States (55) which represent all the countries on the African continent.</a:t>
            </a:r>
            <a:endParaRPr lang="it-IT" dirty="0"/>
          </a:p>
        </p:txBody>
      </p:sp>
      <p:sp>
        <p:nvSpPr>
          <p:cNvPr id="4" name="Rettangolo 3"/>
          <p:cNvSpPr/>
          <p:nvPr/>
        </p:nvSpPr>
        <p:spPr>
          <a:xfrm>
            <a:off x="298874" y="3257550"/>
            <a:ext cx="8763000" cy="923330"/>
          </a:xfrm>
          <a:prstGeom prst="rect">
            <a:avLst/>
          </a:prstGeom>
        </p:spPr>
        <p:txBody>
          <a:bodyPr wrap="square">
            <a:spAutoFit/>
          </a:bodyPr>
          <a:lstStyle/>
          <a:p>
            <a:pPr algn="just"/>
            <a:r>
              <a:rPr lang="en-US" dirty="0"/>
              <a:t>The AFRIPOL National Liaison offices is structure responsible for coordinating the linkages between the police agencies of the Member States and between the national police agencies and the AFRIPOL Secretariat</a:t>
            </a:r>
            <a:endParaRPr lang="it-IT" dirty="0"/>
          </a:p>
        </p:txBody>
      </p:sp>
      <p:sp>
        <p:nvSpPr>
          <p:cNvPr id="5" name="Rettangolo 4"/>
          <p:cNvSpPr/>
          <p:nvPr/>
        </p:nvSpPr>
        <p:spPr>
          <a:xfrm>
            <a:off x="298874" y="2190750"/>
            <a:ext cx="8915400" cy="923330"/>
          </a:xfrm>
          <a:prstGeom prst="rect">
            <a:avLst/>
          </a:prstGeom>
        </p:spPr>
        <p:txBody>
          <a:bodyPr wrap="square">
            <a:spAutoFit/>
          </a:bodyPr>
          <a:lstStyle/>
          <a:p>
            <a:r>
              <a:rPr lang="en-US" dirty="0"/>
              <a:t>Is a technical institution Union aimed at strengthening cooperation between the police agencies of AU MSs in the prevention and fight against organized transnational crime, terrorism, and cybercrime. </a:t>
            </a:r>
          </a:p>
        </p:txBody>
      </p:sp>
      <p:sp>
        <p:nvSpPr>
          <p:cNvPr id="6" name="CasellaDiTesto 5"/>
          <p:cNvSpPr txBox="1"/>
          <p:nvPr/>
        </p:nvSpPr>
        <p:spPr>
          <a:xfrm>
            <a:off x="533400" y="4400550"/>
            <a:ext cx="5224507" cy="369332"/>
          </a:xfrm>
          <a:prstGeom prst="rect">
            <a:avLst/>
          </a:prstGeom>
          <a:noFill/>
        </p:spPr>
        <p:txBody>
          <a:bodyPr wrap="none" rtlCol="0">
            <a:spAutoFit/>
          </a:bodyPr>
          <a:lstStyle/>
          <a:p>
            <a:r>
              <a:rPr lang="it-IT" dirty="0" err="1"/>
              <a:t>Regional</a:t>
            </a:r>
            <a:r>
              <a:rPr lang="it-IT" dirty="0"/>
              <a:t> </a:t>
            </a:r>
            <a:r>
              <a:rPr lang="it-IT" dirty="0" err="1"/>
              <a:t>organization</a:t>
            </a:r>
            <a:r>
              <a:rPr lang="it-IT" dirty="0"/>
              <a:t>: ASEANPOL, AMERIPOL</a:t>
            </a:r>
          </a:p>
        </p:txBody>
      </p:sp>
    </p:spTree>
    <p:extLst>
      <p:ext uri="{BB962C8B-B14F-4D97-AF65-F5344CB8AC3E}">
        <p14:creationId xmlns:p14="http://schemas.microsoft.com/office/powerpoint/2010/main" val="390489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2438400" y="2495550"/>
            <a:ext cx="6477000" cy="708422"/>
          </a:xfrm>
        </p:spPr>
        <p:txBody>
          <a:bodyPr>
            <a:normAutofit/>
          </a:bodyPr>
          <a:lstStyle/>
          <a:p>
            <a:r>
              <a:rPr lang="it-IT" dirty="0"/>
              <a:t>The </a:t>
            </a:r>
            <a:r>
              <a:rPr lang="it-IT" dirty="0" err="1"/>
              <a:t>Judicial</a:t>
            </a:r>
            <a:r>
              <a:rPr lang="it-IT" dirty="0"/>
              <a:t> Cooperation</a:t>
            </a:r>
          </a:p>
        </p:txBody>
      </p:sp>
      <p:sp>
        <p:nvSpPr>
          <p:cNvPr id="4" name="Segnaposto numero diapositiva 3"/>
          <p:cNvSpPr>
            <a:spLocks noGrp="1"/>
          </p:cNvSpPr>
          <p:nvPr>
            <p:ph type="sldNum" sz="quarter" idx="12"/>
          </p:nvPr>
        </p:nvSpPr>
        <p:spPr/>
        <p:txBody>
          <a:bodyPr/>
          <a:lstStyle/>
          <a:p>
            <a:fld id="{944DE186-3112-4AB8-AF78-FDBC8ACE92CB}" type="slidenum">
              <a:rPr lang="en-US" smtClean="0"/>
              <a:t>63</a:t>
            </a:fld>
            <a:endParaRPr lang="en-US"/>
          </a:p>
        </p:txBody>
      </p:sp>
      <p:graphicFrame>
        <p:nvGraphicFramePr>
          <p:cNvPr id="5" name="Segnaposto contenuto 9"/>
          <p:cNvGraphicFramePr>
            <a:graphicFrameLocks/>
          </p:cNvGraphicFramePr>
          <p:nvPr>
            <p:extLst>
              <p:ext uri="{D42A27DB-BD31-4B8C-83A1-F6EECF244321}">
                <p14:modId xmlns:p14="http://schemas.microsoft.com/office/powerpoint/2010/main" val="37056859"/>
              </p:ext>
            </p:extLst>
          </p:nvPr>
        </p:nvGraphicFramePr>
        <p:xfrm>
          <a:off x="6781800" y="209550"/>
          <a:ext cx="2057400" cy="2048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48098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23950"/>
            <a:ext cx="8305800" cy="3200400"/>
          </a:xfrm>
        </p:spPr>
        <p:txBody>
          <a:bodyPr>
            <a:normAutofit fontScale="90000"/>
          </a:bodyPr>
          <a:lstStyle/>
          <a:p>
            <a:r>
              <a:rPr lang="it-IT" b="1" dirty="0"/>
              <a:t>MLAR </a:t>
            </a:r>
            <a:r>
              <a:rPr lang="it-IT" sz="2200" b="1" dirty="0"/>
              <a:t>(</a:t>
            </a:r>
            <a:r>
              <a:rPr lang="it-IT" sz="2200" b="1" dirty="0" err="1"/>
              <a:t>Multilateral</a:t>
            </a:r>
            <a:r>
              <a:rPr lang="it-IT" sz="2200" b="1" dirty="0"/>
              <a:t> or </a:t>
            </a:r>
            <a:r>
              <a:rPr lang="it-IT" sz="2200" b="1" dirty="0" err="1"/>
              <a:t>bilateral</a:t>
            </a:r>
            <a:r>
              <a:rPr lang="it-IT" sz="2200" b="1" dirty="0"/>
              <a:t>)</a:t>
            </a:r>
            <a:br>
              <a:rPr lang="it-IT" b="1" dirty="0"/>
            </a:br>
            <a:r>
              <a:rPr lang="it-IT" dirty="0" err="1"/>
              <a:t>mutual</a:t>
            </a:r>
            <a:r>
              <a:rPr lang="it-IT" dirty="0"/>
              <a:t> LEGAL ASSISTANCE REQUEST </a:t>
            </a:r>
            <a:br>
              <a:rPr lang="it-IT" dirty="0"/>
            </a:br>
            <a:r>
              <a:rPr lang="it-IT" sz="2000" cap="none" dirty="0" err="1"/>
              <a:t>based</a:t>
            </a:r>
            <a:r>
              <a:rPr lang="it-IT" sz="2000" cap="none" dirty="0"/>
              <a:t> on </a:t>
            </a:r>
            <a:r>
              <a:rPr lang="it-IT" sz="2000" b="1" dirty="0" err="1"/>
              <a:t>conventions</a:t>
            </a:r>
            <a:r>
              <a:rPr lang="it-IT" sz="2000" b="1" dirty="0"/>
              <a:t>/</a:t>
            </a:r>
            <a:r>
              <a:rPr lang="it-IT" sz="2000" b="1" dirty="0" err="1"/>
              <a:t>agreement</a:t>
            </a:r>
            <a:r>
              <a:rPr lang="it-IT" sz="2000" b="1" dirty="0"/>
              <a:t> </a:t>
            </a:r>
            <a:r>
              <a:rPr lang="it-IT" sz="2000" cap="none" dirty="0"/>
              <a:t>(e.g.  </a:t>
            </a:r>
            <a:r>
              <a:rPr lang="it-IT" sz="2000" i="1" cap="none" dirty="0"/>
              <a:t>UN Convention on </a:t>
            </a:r>
            <a:r>
              <a:rPr lang="it-IT" sz="2000" i="1" cap="none" dirty="0" err="1"/>
              <a:t>Transnational</a:t>
            </a:r>
            <a:r>
              <a:rPr lang="it-IT" sz="2000" i="1" cap="none" dirty="0"/>
              <a:t> </a:t>
            </a:r>
            <a:r>
              <a:rPr lang="it-IT" sz="2000" i="1" cap="none" dirty="0" err="1"/>
              <a:t>Organized</a:t>
            </a:r>
            <a:r>
              <a:rPr lang="it-IT" sz="2000" i="1" cap="none" dirty="0"/>
              <a:t> </a:t>
            </a:r>
            <a:r>
              <a:rPr lang="it-IT" sz="2000" i="1" cap="none" dirty="0" err="1"/>
              <a:t>Crimes</a:t>
            </a:r>
            <a:r>
              <a:rPr lang="it-IT" sz="2000" i="1" cap="none" dirty="0"/>
              <a:t> and </a:t>
            </a:r>
            <a:r>
              <a:rPr lang="it-IT" sz="2000" i="1" cap="none" dirty="0" err="1"/>
              <a:t>protocols</a:t>
            </a:r>
            <a:r>
              <a:rPr lang="it-IT" sz="2000" i="1" cap="none" dirty="0"/>
              <a:t> </a:t>
            </a:r>
            <a:r>
              <a:rPr lang="it-IT" sz="2000" i="1" cap="none" dirty="0" err="1"/>
              <a:t>thereto</a:t>
            </a:r>
            <a:r>
              <a:rPr lang="it-IT" sz="2000" i="1" cap="none" dirty="0"/>
              <a:t> </a:t>
            </a:r>
            <a:r>
              <a:rPr lang="it-IT" sz="2000" i="1" cap="none" dirty="0" err="1"/>
              <a:t>done</a:t>
            </a:r>
            <a:r>
              <a:rPr lang="it-IT" sz="2000" i="1" cap="none" dirty="0"/>
              <a:t> </a:t>
            </a:r>
            <a:r>
              <a:rPr lang="it-IT" sz="2000" i="1" cap="none" dirty="0" err="1"/>
              <a:t>at</a:t>
            </a:r>
            <a:r>
              <a:rPr lang="it-IT" sz="2000" i="1" cap="none" dirty="0"/>
              <a:t> Palermo on 2000</a:t>
            </a:r>
            <a:r>
              <a:rPr lang="it-IT" sz="2000" cap="none" dirty="0"/>
              <a:t>)</a:t>
            </a:r>
            <a:br>
              <a:rPr lang="it-IT" sz="2000" cap="none" dirty="0"/>
            </a:br>
            <a:r>
              <a:rPr lang="it-IT" cap="none" dirty="0"/>
              <a:t> </a:t>
            </a:r>
            <a:br>
              <a:rPr lang="it-IT" dirty="0"/>
            </a:br>
            <a:r>
              <a:rPr lang="it-IT" b="1" dirty="0"/>
              <a:t>ILOR</a:t>
            </a:r>
            <a:br>
              <a:rPr lang="it-IT" dirty="0"/>
            </a:br>
            <a:r>
              <a:rPr lang="it-IT" dirty="0"/>
              <a:t>INTERNATIONAL LETTER OF ROGATORY</a:t>
            </a:r>
            <a:br>
              <a:rPr lang="it-IT" dirty="0"/>
            </a:br>
            <a:endParaRPr lang="it-IT" cap="none" dirty="0"/>
          </a:p>
        </p:txBody>
      </p:sp>
      <p:sp>
        <p:nvSpPr>
          <p:cNvPr id="4" name="Segnaposto numero diapositiva 3"/>
          <p:cNvSpPr>
            <a:spLocks noGrp="1"/>
          </p:cNvSpPr>
          <p:nvPr>
            <p:ph type="sldNum" sz="quarter" idx="12"/>
          </p:nvPr>
        </p:nvSpPr>
        <p:spPr/>
        <p:txBody>
          <a:bodyPr/>
          <a:lstStyle/>
          <a:p>
            <a:fld id="{944DE186-3112-4AB8-AF78-FDBC8ACE92CB}" type="slidenum">
              <a:rPr lang="en-US" smtClean="0"/>
              <a:t>64</a:t>
            </a:fld>
            <a:endParaRPr lang="en-US"/>
          </a:p>
        </p:txBody>
      </p:sp>
      <p:sp>
        <p:nvSpPr>
          <p:cNvPr id="3" name="Rettangolo 2"/>
          <p:cNvSpPr/>
          <p:nvPr/>
        </p:nvSpPr>
        <p:spPr>
          <a:xfrm>
            <a:off x="2286000" y="361950"/>
            <a:ext cx="3858749" cy="461665"/>
          </a:xfrm>
          <a:prstGeom prst="rect">
            <a:avLst/>
          </a:prstGeom>
        </p:spPr>
        <p:txBody>
          <a:bodyPr wrap="none">
            <a:spAutoFit/>
          </a:bodyPr>
          <a:lstStyle/>
          <a:p>
            <a:r>
              <a:rPr lang="it-IT" sz="2400" b="1" cap="small" dirty="0">
                <a:solidFill>
                  <a:schemeClr val="bg2">
                    <a:lumMod val="50000"/>
                  </a:schemeClr>
                </a:solidFill>
                <a:latin typeface="Eras Demi ITC" panose="020B0805030504020804" pitchFamily="34" charset="0"/>
              </a:rPr>
              <a:t>The </a:t>
            </a:r>
            <a:r>
              <a:rPr lang="it-IT" sz="2400" b="1" cap="small" dirty="0" err="1">
                <a:solidFill>
                  <a:schemeClr val="bg2">
                    <a:lumMod val="50000"/>
                  </a:schemeClr>
                </a:solidFill>
                <a:latin typeface="Eras Demi ITC" panose="020B0805030504020804" pitchFamily="34" charset="0"/>
              </a:rPr>
              <a:t>Judicial</a:t>
            </a:r>
            <a:r>
              <a:rPr lang="it-IT" sz="2400" b="1" cap="small" dirty="0">
                <a:solidFill>
                  <a:schemeClr val="bg2">
                    <a:lumMod val="50000"/>
                  </a:schemeClr>
                </a:solidFill>
                <a:latin typeface="Eras Demi ITC" panose="020B0805030504020804" pitchFamily="34" charset="0"/>
              </a:rPr>
              <a:t> </a:t>
            </a:r>
            <a:r>
              <a:rPr lang="it-IT" sz="2400" b="1" cap="small" dirty="0" err="1">
                <a:solidFill>
                  <a:schemeClr val="bg2">
                    <a:lumMod val="50000"/>
                  </a:schemeClr>
                </a:solidFill>
                <a:latin typeface="Eras Demi ITC" panose="020B0805030504020804" pitchFamily="34" charset="0"/>
              </a:rPr>
              <a:t>Cooperation</a:t>
            </a:r>
            <a:endParaRPr lang="it-IT" sz="2400" b="1" cap="small" dirty="0">
              <a:solidFill>
                <a:schemeClr val="bg2">
                  <a:lumMod val="50000"/>
                </a:schemeClr>
              </a:solidFill>
              <a:latin typeface="Eras Demi ITC" panose="020B0805030504020804" pitchFamily="34" charset="0"/>
            </a:endParaRPr>
          </a:p>
        </p:txBody>
      </p:sp>
    </p:spTree>
    <p:extLst>
      <p:ext uri="{BB962C8B-B14F-4D97-AF65-F5344CB8AC3E}">
        <p14:creationId xmlns:p14="http://schemas.microsoft.com/office/powerpoint/2010/main" val="37949647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Connettore diritto 11"/>
          <p:cNvCxnSpPr/>
          <p:nvPr/>
        </p:nvCxnSpPr>
        <p:spPr>
          <a:xfrm>
            <a:off x="2150142" y="843561"/>
            <a:ext cx="6993858" cy="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0" name="Connettore diritto 17"/>
          <p:cNvCxnSpPr/>
          <p:nvPr/>
        </p:nvCxnSpPr>
        <p:spPr>
          <a:xfrm>
            <a:off x="2150142" y="895350"/>
            <a:ext cx="6993858" cy="0"/>
          </a:xfrm>
          <a:prstGeom prst="line">
            <a:avLst/>
          </a:prstGeom>
          <a:ln w="38100"/>
        </p:spPr>
        <p:style>
          <a:lnRef idx="1">
            <a:schemeClr val="accent6"/>
          </a:lnRef>
          <a:fillRef idx="0">
            <a:schemeClr val="accent6"/>
          </a:fillRef>
          <a:effectRef idx="0">
            <a:schemeClr val="accent6"/>
          </a:effectRef>
          <a:fontRef idx="minor">
            <a:schemeClr val="tx1"/>
          </a:fontRef>
        </p:style>
      </p:cxnSp>
      <p:pic>
        <p:nvPicPr>
          <p:cNvPr id="59" name="Immagine 58">
            <a:extLst>
              <a:ext uri="{FF2B5EF4-FFF2-40B4-BE49-F238E27FC236}">
                <a16:creationId xmlns:a16="http://schemas.microsoft.com/office/drawing/2014/main" id="{04230E32-3C80-4093-8DDD-77CC3ABA4D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34400" y="-19050"/>
            <a:ext cx="609600" cy="810158"/>
          </a:xfrm>
          <a:prstGeom prst="rect">
            <a:avLst/>
          </a:prstGeom>
        </p:spPr>
      </p:pic>
      <p:sp>
        <p:nvSpPr>
          <p:cNvPr id="8" name="Title 1"/>
          <p:cNvSpPr txBox="1">
            <a:spLocks/>
          </p:cNvSpPr>
          <p:nvPr/>
        </p:nvSpPr>
        <p:spPr>
          <a:xfrm>
            <a:off x="2140682" y="0"/>
            <a:ext cx="6393717"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endParaRPr lang="it-IT" sz="2700" b="1" cap="small" dirty="0">
              <a:solidFill>
                <a:schemeClr val="bg1"/>
              </a:solidFill>
              <a:effectLst>
                <a:outerShdw blurRad="38100" dist="38100" dir="2700000" algn="tl">
                  <a:srgbClr val="000000">
                    <a:alpha val="43137"/>
                  </a:srgbClr>
                </a:outerShdw>
              </a:effectLst>
              <a:latin typeface="Eras Demi ITC" panose="020B0805030504020804" pitchFamily="34" charset="0"/>
            </a:endParaRPr>
          </a:p>
        </p:txBody>
      </p:sp>
      <p:sp>
        <p:nvSpPr>
          <p:cNvPr id="3" name="Segnaposto numero diapositiva 2"/>
          <p:cNvSpPr>
            <a:spLocks noGrp="1"/>
          </p:cNvSpPr>
          <p:nvPr>
            <p:ph type="sldNum" sz="quarter" idx="12"/>
          </p:nvPr>
        </p:nvSpPr>
        <p:spPr/>
        <p:txBody>
          <a:bodyPr/>
          <a:lstStyle/>
          <a:p>
            <a:fld id="{944DE186-3112-4AB8-AF78-FDBC8ACE92CB}" type="slidenum">
              <a:rPr lang="en-US" smtClean="0"/>
              <a:pPr/>
              <a:t>65</a:t>
            </a:fld>
            <a:endParaRPr lang="en-US"/>
          </a:p>
        </p:txBody>
      </p:sp>
      <p:sp>
        <p:nvSpPr>
          <p:cNvPr id="11" name="Title 1"/>
          <p:cNvSpPr txBox="1">
            <a:spLocks/>
          </p:cNvSpPr>
          <p:nvPr/>
        </p:nvSpPr>
        <p:spPr>
          <a:xfrm>
            <a:off x="1447800" y="81591"/>
            <a:ext cx="6384258" cy="842896"/>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600" kern="1200">
                <a:ln w="12700">
                  <a:solidFill>
                    <a:sysClr val="windowText" lastClr="000000"/>
                  </a:solidFill>
                </a:ln>
                <a:solidFill>
                  <a:schemeClr val="accent1">
                    <a:lumMod val="60000"/>
                    <a:lumOff val="40000"/>
                  </a:schemeClr>
                </a:solidFill>
                <a:latin typeface="+mj-lt"/>
                <a:ea typeface="+mj-ea"/>
                <a:cs typeface="+mj-cs"/>
              </a:defRPr>
            </a:lvl1pPr>
          </a:lstStyle>
          <a:p>
            <a:pPr algn="ctr"/>
            <a:r>
              <a:rPr lang="it-IT" sz="2700" b="1" cap="small" dirty="0" err="1">
                <a:solidFill>
                  <a:schemeClr val="bg1"/>
                </a:solidFill>
                <a:latin typeface="Eras Demi ITC" panose="020B0805030504020804" pitchFamily="34" charset="0"/>
              </a:rPr>
              <a:t>Let’s</a:t>
            </a:r>
            <a:r>
              <a:rPr lang="it-IT" sz="2700" b="1" cap="small" dirty="0">
                <a:solidFill>
                  <a:schemeClr val="bg1"/>
                </a:solidFill>
                <a:latin typeface="Eras Demi ITC" panose="020B0805030504020804" pitchFamily="34" charset="0"/>
              </a:rPr>
              <a:t> </a:t>
            </a:r>
            <a:r>
              <a:rPr lang="it-IT" sz="2700" b="1" cap="small" dirty="0" err="1">
                <a:solidFill>
                  <a:schemeClr val="bg1"/>
                </a:solidFill>
                <a:latin typeface="Eras Demi ITC" panose="020B0805030504020804" pitchFamily="34" charset="0"/>
              </a:rPr>
              <a:t>check</a:t>
            </a:r>
            <a:r>
              <a:rPr lang="it-IT" sz="2700" b="1" cap="small" dirty="0">
                <a:solidFill>
                  <a:schemeClr val="bg1"/>
                </a:solidFill>
                <a:latin typeface="Eras Demi ITC" panose="020B0805030504020804" pitchFamily="34" charset="0"/>
              </a:rPr>
              <a:t> </a:t>
            </a:r>
            <a:r>
              <a:rPr lang="it-IT" sz="2700" b="1" cap="small" dirty="0" err="1">
                <a:solidFill>
                  <a:schemeClr val="bg1"/>
                </a:solidFill>
                <a:latin typeface="Eras Demi ITC" panose="020B0805030504020804" pitchFamily="34" charset="0"/>
              </a:rPr>
              <a:t>again</a:t>
            </a:r>
            <a:r>
              <a:rPr lang="it-IT" sz="2700" b="1" cap="small" dirty="0">
                <a:solidFill>
                  <a:schemeClr val="bg1"/>
                </a:solidFill>
                <a:latin typeface="Eras Demi ITC" panose="020B0805030504020804" pitchFamily="34" charset="0"/>
              </a:rPr>
              <a:t>…</a:t>
            </a:r>
          </a:p>
        </p:txBody>
      </p:sp>
      <p:sp>
        <p:nvSpPr>
          <p:cNvPr id="15" name="Titolo 3"/>
          <p:cNvSpPr txBox="1">
            <a:spLocks/>
          </p:cNvSpPr>
          <p:nvPr/>
        </p:nvSpPr>
        <p:spPr>
          <a:xfrm>
            <a:off x="1371599" y="1276349"/>
            <a:ext cx="7162799" cy="1756083"/>
          </a:xfrm>
          <a:prstGeom prst="rect">
            <a:avLst/>
          </a:prstGeom>
        </p:spPr>
        <p:txBody>
          <a:bodyPr vert="horz" lIns="91440" tIns="45720" rIns="91440" bIns="45720" rtlCol="0" anchor="b">
            <a:normAutofit/>
          </a:bodyPr>
          <a:lstStyle>
            <a:lvl1pPr algn="l" defTabSz="914400" rtl="0" eaLnBrk="1" latinLnBrk="0" hangingPunct="1">
              <a:spcBef>
                <a:spcPct val="0"/>
              </a:spcBef>
              <a:buNone/>
              <a:defRPr sz="2000" b="1" kern="1200">
                <a:ln w="3175">
                  <a:solidFill>
                    <a:sysClr val="windowText" lastClr="000000"/>
                  </a:solidFill>
                </a:ln>
                <a:solidFill>
                  <a:schemeClr val="bg1">
                    <a:lumMod val="95000"/>
                  </a:schemeClr>
                </a:solidFill>
                <a:latin typeface="+mj-lt"/>
                <a:ea typeface="+mj-ea"/>
                <a:cs typeface="+mj-cs"/>
              </a:defRPr>
            </a:lvl1pPr>
          </a:lstStyle>
          <a:p>
            <a:pPr algn="ctr"/>
            <a:r>
              <a:rPr lang="it-IT" dirty="0" err="1"/>
              <a:t>If</a:t>
            </a:r>
            <a:r>
              <a:rPr lang="it-IT" dirty="0"/>
              <a:t> </a:t>
            </a:r>
            <a:r>
              <a:rPr lang="it-IT" dirty="0" err="1"/>
              <a:t>you</a:t>
            </a:r>
            <a:r>
              <a:rPr lang="it-IT" dirty="0"/>
              <a:t> are </a:t>
            </a:r>
            <a:r>
              <a:rPr lang="it-IT" dirty="0" err="1"/>
              <a:t>still</a:t>
            </a:r>
            <a:r>
              <a:rPr lang="it-IT" dirty="0"/>
              <a:t> </a:t>
            </a:r>
            <a:r>
              <a:rPr lang="it-IT" dirty="0" err="1"/>
              <a:t>awake</a:t>
            </a:r>
            <a:r>
              <a:rPr lang="it-IT" dirty="0"/>
              <a:t> </a:t>
            </a:r>
            <a:r>
              <a:rPr lang="it-IT" dirty="0" err="1"/>
              <a:t>after</a:t>
            </a:r>
            <a:r>
              <a:rPr lang="it-IT" dirty="0"/>
              <a:t> </a:t>
            </a:r>
            <a:r>
              <a:rPr lang="it-IT" dirty="0" err="1"/>
              <a:t>this</a:t>
            </a:r>
            <a:r>
              <a:rPr lang="it-IT" dirty="0"/>
              <a:t> </a:t>
            </a:r>
            <a:r>
              <a:rPr lang="it-IT" dirty="0" err="1"/>
              <a:t>presentation</a:t>
            </a:r>
            <a:r>
              <a:rPr lang="it-IT" dirty="0"/>
              <a:t>,</a:t>
            </a:r>
          </a:p>
          <a:p>
            <a:pPr algn="ctr"/>
            <a:r>
              <a:rPr lang="it-IT" dirty="0" err="1"/>
              <a:t>mention</a:t>
            </a:r>
            <a:r>
              <a:rPr lang="it-IT" dirty="0"/>
              <a:t> </a:t>
            </a:r>
            <a:r>
              <a:rPr lang="it-IT" dirty="0" err="1"/>
              <a:t>how</a:t>
            </a:r>
            <a:r>
              <a:rPr lang="it-IT" dirty="0"/>
              <a:t> to </a:t>
            </a:r>
            <a:r>
              <a:rPr lang="it-IT" dirty="0" err="1"/>
              <a:t>obtain</a:t>
            </a:r>
            <a:r>
              <a:rPr lang="it-IT" dirty="0"/>
              <a:t> </a:t>
            </a:r>
            <a:r>
              <a:rPr lang="it-IT" dirty="0">
                <a:solidFill>
                  <a:srgbClr val="FFFF00"/>
                </a:solidFill>
              </a:rPr>
              <a:t>banking information </a:t>
            </a:r>
            <a:r>
              <a:rPr lang="it-IT" dirty="0" err="1"/>
              <a:t>using</a:t>
            </a:r>
            <a:r>
              <a:rPr lang="it-IT" dirty="0"/>
              <a:t> the </a:t>
            </a:r>
            <a:r>
              <a:rPr lang="it-IT" dirty="0" err="1"/>
              <a:t>international</a:t>
            </a:r>
            <a:r>
              <a:rPr lang="it-IT" dirty="0"/>
              <a:t> </a:t>
            </a:r>
            <a:r>
              <a:rPr lang="it-IT" dirty="0" err="1"/>
              <a:t>cooperation</a:t>
            </a:r>
            <a:r>
              <a:rPr lang="it-IT" dirty="0"/>
              <a:t> </a:t>
            </a:r>
            <a:r>
              <a:rPr lang="it-IT" dirty="0" err="1"/>
              <a:t>channels</a:t>
            </a:r>
            <a:r>
              <a:rPr lang="it-IT" dirty="0"/>
              <a:t>.</a:t>
            </a:r>
          </a:p>
          <a:p>
            <a:pPr algn="ctr"/>
            <a:endParaRPr lang="it-IT" dirty="0"/>
          </a:p>
          <a:p>
            <a:pPr algn="ctr"/>
            <a:r>
              <a:rPr lang="it-IT" dirty="0" err="1"/>
              <a:t>Is</a:t>
            </a:r>
            <a:r>
              <a:rPr lang="it-IT" dirty="0"/>
              <a:t> </a:t>
            </a:r>
            <a:r>
              <a:rPr lang="it-IT" dirty="0" err="1"/>
              <a:t>there</a:t>
            </a:r>
            <a:r>
              <a:rPr lang="it-IT" dirty="0"/>
              <a:t> </a:t>
            </a:r>
            <a:r>
              <a:rPr lang="it-IT" dirty="0" err="1"/>
              <a:t>anyone</a:t>
            </a:r>
            <a:r>
              <a:rPr lang="it-IT" dirty="0"/>
              <a:t> </a:t>
            </a:r>
            <a:r>
              <a:rPr lang="it-IT" dirty="0" err="1"/>
              <a:t>you</a:t>
            </a:r>
            <a:r>
              <a:rPr lang="it-IT" dirty="0"/>
              <a:t> </a:t>
            </a:r>
            <a:r>
              <a:rPr lang="it-IT" dirty="0" err="1"/>
              <a:t>didn’t</a:t>
            </a:r>
            <a:r>
              <a:rPr lang="it-IT" dirty="0"/>
              <a:t> </a:t>
            </a:r>
            <a:r>
              <a:rPr lang="it-IT" dirty="0" err="1"/>
              <a:t>know</a:t>
            </a:r>
            <a:r>
              <a:rPr lang="it-IT" dirty="0"/>
              <a:t> </a:t>
            </a:r>
            <a:r>
              <a:rPr lang="it-IT" dirty="0" err="1"/>
              <a:t>before</a:t>
            </a:r>
            <a:r>
              <a:rPr lang="it-IT" dirty="0"/>
              <a:t>?</a:t>
            </a:r>
          </a:p>
        </p:txBody>
      </p:sp>
      <p:pic>
        <p:nvPicPr>
          <p:cNvPr id="12" name="Immagine 11"/>
          <p:cNvPicPr>
            <a:picLocks noChangeAspect="1"/>
          </p:cNvPicPr>
          <p:nvPr/>
        </p:nvPicPr>
        <p:blipFill>
          <a:blip r:embed="rId4">
            <a:extLst>
              <a:ext uri="{BEBA8EAE-BF5A-486C-A8C5-ECC9F3942E4B}">
                <a14:imgProps xmlns:a14="http://schemas.microsoft.com/office/drawing/2010/main">
                  <a14:imgLayer r:embed="rId5">
                    <a14:imgEffect>
                      <a14:artisticGlowEdges/>
                    </a14:imgEffect>
                  </a14:imgLayer>
                </a14:imgProps>
              </a:ext>
            </a:extLst>
          </a:blip>
          <a:stretch>
            <a:fillRect/>
          </a:stretch>
        </p:blipFill>
        <p:spPr>
          <a:xfrm>
            <a:off x="7086600" y="3642654"/>
            <a:ext cx="1663298" cy="1170962"/>
          </a:xfrm>
          <a:prstGeom prst="rect">
            <a:avLst/>
          </a:prstGeom>
        </p:spPr>
      </p:pic>
      <p:pic>
        <p:nvPicPr>
          <p:cNvPr id="16" name="Immagine 15"/>
          <p:cNvPicPr>
            <a:picLocks noChangeAspect="1"/>
          </p:cNvPicPr>
          <p:nvPr/>
        </p:nvPicPr>
        <p:blipFill>
          <a:blip r:embed="rId6"/>
          <a:stretch>
            <a:fillRect/>
          </a:stretch>
        </p:blipFill>
        <p:spPr>
          <a:xfrm>
            <a:off x="590482" y="3642654"/>
            <a:ext cx="1714636" cy="1058719"/>
          </a:xfrm>
          <a:prstGeom prst="rect">
            <a:avLst/>
          </a:prstGeom>
        </p:spPr>
      </p:pic>
    </p:spTree>
    <p:extLst>
      <p:ext uri="{BB962C8B-B14F-4D97-AF65-F5344CB8AC3E}">
        <p14:creationId xmlns:p14="http://schemas.microsoft.com/office/powerpoint/2010/main" val="2299086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ppt_x"/>
                                          </p:val>
                                        </p:tav>
                                        <p:tav tm="100000">
                                          <p:val>
                                            <p:strVal val="#ppt_x"/>
                                          </p:val>
                                        </p:tav>
                                      </p:tavLst>
                                    </p:anim>
                                    <p:anim calcmode="lin" valueType="num">
                                      <p:cBhvr additive="base">
                                        <p:cTn id="1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2" presetClass="entr" presetSubtype="4"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5">
                                            <p:txEl>
                                              <p:pRg st="3" end="3"/>
                                            </p:txEl>
                                          </p:spTgt>
                                        </p:tgtEl>
                                        <p:attrNameLst>
                                          <p:attrName>style.visibility</p:attrName>
                                        </p:attrNameLst>
                                      </p:cBhvr>
                                      <p:to>
                                        <p:strVal val="visible"/>
                                      </p:to>
                                    </p:set>
                                    <p:animEffect transition="in" filter="fade">
                                      <p:cBhvr>
                                        <p:cTn id="33"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769923" y="1168528"/>
            <a:ext cx="5253179" cy="3740636"/>
          </a:xfrm>
          <a:prstGeom prst="rect">
            <a:avLst/>
          </a:prstGeom>
        </p:spPr>
      </p:pic>
      <p:sp>
        <p:nvSpPr>
          <p:cNvPr id="16" name="Titolo 1"/>
          <p:cNvSpPr>
            <a:spLocks noGrp="1"/>
          </p:cNvSpPr>
          <p:nvPr>
            <p:ph type="title"/>
          </p:nvPr>
        </p:nvSpPr>
        <p:spPr>
          <a:xfrm>
            <a:off x="228600" y="109529"/>
            <a:ext cx="8534400" cy="708422"/>
          </a:xfrm>
        </p:spPr>
        <p:txBody>
          <a:bodyPr>
            <a:normAutofit/>
          </a:bodyPr>
          <a:lstStyle/>
          <a:p>
            <a:pPr algn="ctr"/>
            <a:r>
              <a:rPr lang="it-IT" sz="2000" b="1" dirty="0" err="1"/>
              <a:t>Now</a:t>
            </a:r>
            <a:r>
              <a:rPr lang="it-IT" sz="2000" b="1" dirty="0"/>
              <a:t> </a:t>
            </a:r>
            <a:r>
              <a:rPr lang="it-IT" sz="2000" b="1" dirty="0" err="1"/>
              <a:t>you</a:t>
            </a:r>
            <a:r>
              <a:rPr lang="it-IT" sz="2000" b="1" dirty="0"/>
              <a:t> are ready for </a:t>
            </a:r>
            <a:r>
              <a:rPr lang="it-IT" sz="2000" b="1" dirty="0" err="1"/>
              <a:t>being</a:t>
            </a:r>
            <a:r>
              <a:rPr lang="it-IT" sz="2000" b="1" dirty="0"/>
              <a:t> the International </a:t>
            </a:r>
            <a:r>
              <a:rPr lang="it-IT" sz="2000" b="1" dirty="0" err="1"/>
              <a:t>Cooperation</a:t>
            </a:r>
            <a:r>
              <a:rPr lang="it-IT" sz="2000" b="1" dirty="0"/>
              <a:t> </a:t>
            </a:r>
            <a:r>
              <a:rPr lang="it-IT" sz="2000" b="1" dirty="0" err="1"/>
              <a:t>guys</a:t>
            </a:r>
            <a:r>
              <a:rPr lang="it-IT" sz="2000" b="1" dirty="0"/>
              <a:t> </a:t>
            </a:r>
            <a:r>
              <a:rPr lang="it-IT" sz="2000" b="1" dirty="0" err="1"/>
              <a:t>within</a:t>
            </a:r>
            <a:r>
              <a:rPr lang="it-IT" sz="2000" b="1" dirty="0"/>
              <a:t> </a:t>
            </a:r>
            <a:r>
              <a:rPr lang="it-IT" sz="2000" b="1" dirty="0" err="1"/>
              <a:t>your</a:t>
            </a:r>
            <a:r>
              <a:rPr lang="it-IT" sz="2000" b="1" dirty="0"/>
              <a:t> agency!</a:t>
            </a:r>
          </a:p>
        </p:txBody>
      </p:sp>
      <p:sp>
        <p:nvSpPr>
          <p:cNvPr id="3" name="Segnaposto numero diapositiva 2"/>
          <p:cNvSpPr>
            <a:spLocks noGrp="1"/>
          </p:cNvSpPr>
          <p:nvPr>
            <p:ph type="sldNum" sz="quarter" idx="12"/>
          </p:nvPr>
        </p:nvSpPr>
        <p:spPr/>
        <p:txBody>
          <a:bodyPr/>
          <a:lstStyle/>
          <a:p>
            <a:fld id="{944DE186-3112-4AB8-AF78-FDBC8ACE92CB}" type="slidenum">
              <a:rPr lang="en-US" smtClean="0"/>
              <a:pPr/>
              <a:t>66</a:t>
            </a:fld>
            <a:endParaRPr lang="en-US"/>
          </a:p>
        </p:txBody>
      </p:sp>
      <p:sp>
        <p:nvSpPr>
          <p:cNvPr id="12" name="Rettangolo 11"/>
          <p:cNvSpPr/>
          <p:nvPr/>
        </p:nvSpPr>
        <p:spPr>
          <a:xfrm rot="20250451">
            <a:off x="3934588" y="2288177"/>
            <a:ext cx="3954759" cy="1299951"/>
          </a:xfrm>
          <a:prstGeom prst="rect">
            <a:avLst/>
          </a:prstGeom>
          <a:noFill/>
          <a:ln>
            <a:noFill/>
          </a:ln>
        </p:spPr>
        <p:txBody>
          <a:bodyPr wrap="none" lIns="91440" tIns="45720" rIns="91440" bIns="45720">
            <a:prstTxWarp prst="textArchUp">
              <a:avLst/>
            </a:prstTxWarp>
            <a:spAutoFit/>
            <a:scene3d>
              <a:camera prst="perspectiveRelaxedModerately"/>
              <a:lightRig rig="threePt" dir="t"/>
            </a:scene3d>
          </a:bodyPr>
          <a:lstStyle/>
          <a:p>
            <a:pPr algn="ctr"/>
            <a:r>
              <a:rPr lang="it-IT" sz="6000" b="1" cap="small" dirty="0">
                <a:ln w="0"/>
                <a:pattFill prst="pct90">
                  <a:fgClr>
                    <a:srgbClr val="C00000"/>
                  </a:fgClr>
                  <a:bgClr>
                    <a:schemeClr val="bg1">
                      <a:lumMod val="85000"/>
                    </a:schemeClr>
                  </a:bgClr>
                </a:pattFill>
                <a:effectLst>
                  <a:outerShdw blurRad="38100" dist="19050" dir="2700000" algn="tl" rotWithShape="0">
                    <a:schemeClr val="dk1">
                      <a:alpha val="40000"/>
                    </a:schemeClr>
                  </a:outerShdw>
                </a:effectLst>
              </a:rPr>
              <a:t>Cooperation</a:t>
            </a:r>
            <a:endParaRPr lang="it-IT" sz="6000" b="1" cap="small" spc="0" dirty="0">
              <a:ln w="0"/>
              <a:pattFill prst="pct90">
                <a:fgClr>
                  <a:srgbClr val="C00000"/>
                </a:fgClr>
                <a:bgClr>
                  <a:schemeClr val="bg1">
                    <a:lumMod val="85000"/>
                  </a:schemeClr>
                </a:bgClr>
              </a:pattFill>
              <a:effectLst>
                <a:outerShdw blurRad="38100" dist="19050" dir="2700000" algn="tl" rotWithShape="0">
                  <a:schemeClr val="dk1">
                    <a:alpha val="40000"/>
                  </a:schemeClr>
                </a:outerShdw>
              </a:effectLst>
            </a:endParaRPr>
          </a:p>
        </p:txBody>
      </p:sp>
      <p:sp>
        <p:nvSpPr>
          <p:cNvPr id="13" name="Rettangolo 12"/>
          <p:cNvSpPr/>
          <p:nvPr/>
        </p:nvSpPr>
        <p:spPr>
          <a:xfrm rot="20250451">
            <a:off x="3810325" y="2323514"/>
            <a:ext cx="4012188" cy="1286601"/>
          </a:xfrm>
          <a:prstGeom prst="rect">
            <a:avLst/>
          </a:prstGeom>
          <a:noFill/>
          <a:ln>
            <a:noFill/>
          </a:ln>
        </p:spPr>
        <p:txBody>
          <a:bodyPr wrap="none" lIns="91440" tIns="45720" rIns="91440" bIns="45720">
            <a:prstTxWarp prst="textArchDown">
              <a:avLst/>
            </a:prstTxWarp>
            <a:spAutoFit/>
            <a:scene3d>
              <a:camera prst="perspectiveRelaxedModerately"/>
              <a:lightRig rig="threePt" dir="t"/>
            </a:scene3d>
          </a:bodyPr>
          <a:lstStyle/>
          <a:p>
            <a:pPr algn="ctr"/>
            <a:r>
              <a:rPr lang="it-IT" sz="6000" b="1" cap="small" dirty="0">
                <a:ln w="0"/>
                <a:pattFill prst="pct90">
                  <a:fgClr>
                    <a:srgbClr val="C00000"/>
                  </a:fgClr>
                  <a:bgClr>
                    <a:schemeClr val="bg1">
                      <a:lumMod val="85000"/>
                    </a:schemeClr>
                  </a:bgClr>
                </a:pattFill>
                <a:effectLst>
                  <a:outerShdw blurRad="38100" dist="19050" dir="2700000" algn="tl" rotWithShape="0">
                    <a:schemeClr val="dk1">
                      <a:alpha val="40000"/>
                    </a:schemeClr>
                  </a:outerShdw>
                </a:effectLst>
              </a:rPr>
              <a:t>Addicted</a:t>
            </a:r>
            <a:endParaRPr lang="it-IT" sz="6000" b="1" cap="small" spc="0" dirty="0">
              <a:ln w="0"/>
              <a:pattFill prst="pct90">
                <a:fgClr>
                  <a:srgbClr val="C00000"/>
                </a:fgClr>
                <a:bgClr>
                  <a:schemeClr val="bg1">
                    <a:lumMod val="85000"/>
                  </a:schemeClr>
                </a:bgClr>
              </a:pattFill>
              <a:effectLst>
                <a:outerShdw blurRad="38100" dist="19050" dir="2700000" algn="tl" rotWithShape="0">
                  <a:schemeClr val="dk1">
                    <a:alpha val="40000"/>
                  </a:schemeClr>
                </a:outerShdw>
              </a:effectLst>
            </a:endParaRPr>
          </a:p>
        </p:txBody>
      </p:sp>
      <p:sp>
        <p:nvSpPr>
          <p:cNvPr id="14" name="Ovale 13"/>
          <p:cNvSpPr/>
          <p:nvPr/>
        </p:nvSpPr>
        <p:spPr>
          <a:xfrm rot="20250451">
            <a:off x="3584679" y="1769508"/>
            <a:ext cx="4339813" cy="2123596"/>
          </a:xfrm>
          <a:prstGeom prst="ellipse">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attFill prst="pct90">
                <a:fgClr>
                  <a:srgbClr val="C00000"/>
                </a:fgClr>
                <a:bgClr>
                  <a:schemeClr val="bg1">
                    <a:lumMod val="85000"/>
                  </a:schemeClr>
                </a:bgClr>
              </a:pattFill>
            </a:endParaRPr>
          </a:p>
        </p:txBody>
      </p:sp>
      <p:sp>
        <p:nvSpPr>
          <p:cNvPr id="15" name="Ovale 14"/>
          <p:cNvSpPr/>
          <p:nvPr/>
        </p:nvSpPr>
        <p:spPr>
          <a:xfrm rot="20250451">
            <a:off x="3473719" y="1664079"/>
            <a:ext cx="4561733" cy="2335956"/>
          </a:xfrm>
          <a:prstGeom prst="ellipse">
            <a:avLst/>
          </a:prstGeom>
          <a:noFill/>
          <a:ln>
            <a:solidFill>
              <a:srgbClr val="C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attFill prst="pct90">
                <a:fgClr>
                  <a:srgbClr val="C00000"/>
                </a:fgClr>
                <a:bgClr>
                  <a:schemeClr val="bg1">
                    <a:lumMod val="85000"/>
                  </a:schemeClr>
                </a:bgClr>
              </a:pattFill>
            </a:endParaRPr>
          </a:p>
        </p:txBody>
      </p:sp>
    </p:spTree>
    <p:extLst>
      <p:ext uri="{BB962C8B-B14F-4D97-AF65-F5344CB8AC3E}">
        <p14:creationId xmlns:p14="http://schemas.microsoft.com/office/powerpoint/2010/main" val="823174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80">
                                          <p:stCondLst>
                                            <p:cond delay="0"/>
                                          </p:stCondLst>
                                        </p:cTn>
                                        <p:tgtEl>
                                          <p:spTgt spid="13"/>
                                        </p:tgtEl>
                                      </p:cBhvr>
                                    </p:animEffect>
                                    <p:anim calcmode="lin" valueType="num">
                                      <p:cBhvr>
                                        <p:cTn id="1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2" dur="26">
                                          <p:stCondLst>
                                            <p:cond delay="650"/>
                                          </p:stCondLst>
                                        </p:cTn>
                                        <p:tgtEl>
                                          <p:spTgt spid="13"/>
                                        </p:tgtEl>
                                      </p:cBhvr>
                                      <p:to x="100000" y="60000"/>
                                    </p:animScale>
                                    <p:animScale>
                                      <p:cBhvr>
                                        <p:cTn id="23" dur="166" decel="50000">
                                          <p:stCondLst>
                                            <p:cond delay="676"/>
                                          </p:stCondLst>
                                        </p:cTn>
                                        <p:tgtEl>
                                          <p:spTgt spid="13"/>
                                        </p:tgtEl>
                                      </p:cBhvr>
                                      <p:to x="100000" y="100000"/>
                                    </p:animScale>
                                    <p:animScale>
                                      <p:cBhvr>
                                        <p:cTn id="24" dur="26">
                                          <p:stCondLst>
                                            <p:cond delay="1312"/>
                                          </p:stCondLst>
                                        </p:cTn>
                                        <p:tgtEl>
                                          <p:spTgt spid="13"/>
                                        </p:tgtEl>
                                      </p:cBhvr>
                                      <p:to x="100000" y="80000"/>
                                    </p:animScale>
                                    <p:animScale>
                                      <p:cBhvr>
                                        <p:cTn id="25" dur="166" decel="50000">
                                          <p:stCondLst>
                                            <p:cond delay="1338"/>
                                          </p:stCondLst>
                                        </p:cTn>
                                        <p:tgtEl>
                                          <p:spTgt spid="13"/>
                                        </p:tgtEl>
                                      </p:cBhvr>
                                      <p:to x="100000" y="100000"/>
                                    </p:animScale>
                                    <p:animScale>
                                      <p:cBhvr>
                                        <p:cTn id="26" dur="26">
                                          <p:stCondLst>
                                            <p:cond delay="1642"/>
                                          </p:stCondLst>
                                        </p:cTn>
                                        <p:tgtEl>
                                          <p:spTgt spid="13"/>
                                        </p:tgtEl>
                                      </p:cBhvr>
                                      <p:to x="100000" y="90000"/>
                                    </p:animScale>
                                    <p:animScale>
                                      <p:cBhvr>
                                        <p:cTn id="27" dur="166" decel="50000">
                                          <p:stCondLst>
                                            <p:cond delay="1668"/>
                                          </p:stCondLst>
                                        </p:cTn>
                                        <p:tgtEl>
                                          <p:spTgt spid="13"/>
                                        </p:tgtEl>
                                      </p:cBhvr>
                                      <p:to x="100000" y="100000"/>
                                    </p:animScale>
                                    <p:animScale>
                                      <p:cBhvr>
                                        <p:cTn id="28" dur="26">
                                          <p:stCondLst>
                                            <p:cond delay="1808"/>
                                          </p:stCondLst>
                                        </p:cTn>
                                        <p:tgtEl>
                                          <p:spTgt spid="13"/>
                                        </p:tgtEl>
                                      </p:cBhvr>
                                      <p:to x="100000" y="95000"/>
                                    </p:animScale>
                                    <p:animScale>
                                      <p:cBhvr>
                                        <p:cTn id="29" dur="166" decel="50000">
                                          <p:stCondLst>
                                            <p:cond delay="1834"/>
                                          </p:stCondLst>
                                        </p:cTn>
                                        <p:tgtEl>
                                          <p:spTgt spid="13"/>
                                        </p:tgtEl>
                                      </p:cBhvr>
                                      <p:to x="100000" y="100000"/>
                                    </p:animScale>
                                  </p:childTnLst>
                                </p:cTn>
                              </p:par>
                              <p:par>
                                <p:cTn id="30" presetID="26"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80">
                                          <p:stCondLst>
                                            <p:cond delay="0"/>
                                          </p:stCondLst>
                                        </p:cTn>
                                        <p:tgtEl>
                                          <p:spTgt spid="12"/>
                                        </p:tgtEl>
                                      </p:cBhvr>
                                    </p:animEffect>
                                    <p:anim calcmode="lin" valueType="num">
                                      <p:cBhvr>
                                        <p:cTn id="33"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8" dur="26">
                                          <p:stCondLst>
                                            <p:cond delay="650"/>
                                          </p:stCondLst>
                                        </p:cTn>
                                        <p:tgtEl>
                                          <p:spTgt spid="12"/>
                                        </p:tgtEl>
                                      </p:cBhvr>
                                      <p:to x="100000" y="60000"/>
                                    </p:animScale>
                                    <p:animScale>
                                      <p:cBhvr>
                                        <p:cTn id="39" dur="166" decel="50000">
                                          <p:stCondLst>
                                            <p:cond delay="676"/>
                                          </p:stCondLst>
                                        </p:cTn>
                                        <p:tgtEl>
                                          <p:spTgt spid="12"/>
                                        </p:tgtEl>
                                      </p:cBhvr>
                                      <p:to x="100000" y="100000"/>
                                    </p:animScale>
                                    <p:animScale>
                                      <p:cBhvr>
                                        <p:cTn id="40" dur="26">
                                          <p:stCondLst>
                                            <p:cond delay="1312"/>
                                          </p:stCondLst>
                                        </p:cTn>
                                        <p:tgtEl>
                                          <p:spTgt spid="12"/>
                                        </p:tgtEl>
                                      </p:cBhvr>
                                      <p:to x="100000" y="80000"/>
                                    </p:animScale>
                                    <p:animScale>
                                      <p:cBhvr>
                                        <p:cTn id="41" dur="166" decel="50000">
                                          <p:stCondLst>
                                            <p:cond delay="1338"/>
                                          </p:stCondLst>
                                        </p:cTn>
                                        <p:tgtEl>
                                          <p:spTgt spid="12"/>
                                        </p:tgtEl>
                                      </p:cBhvr>
                                      <p:to x="100000" y="100000"/>
                                    </p:animScale>
                                    <p:animScale>
                                      <p:cBhvr>
                                        <p:cTn id="42" dur="26">
                                          <p:stCondLst>
                                            <p:cond delay="1642"/>
                                          </p:stCondLst>
                                        </p:cTn>
                                        <p:tgtEl>
                                          <p:spTgt spid="12"/>
                                        </p:tgtEl>
                                      </p:cBhvr>
                                      <p:to x="100000" y="90000"/>
                                    </p:animScale>
                                    <p:animScale>
                                      <p:cBhvr>
                                        <p:cTn id="43" dur="166" decel="50000">
                                          <p:stCondLst>
                                            <p:cond delay="1668"/>
                                          </p:stCondLst>
                                        </p:cTn>
                                        <p:tgtEl>
                                          <p:spTgt spid="12"/>
                                        </p:tgtEl>
                                      </p:cBhvr>
                                      <p:to x="100000" y="100000"/>
                                    </p:animScale>
                                    <p:animScale>
                                      <p:cBhvr>
                                        <p:cTn id="44" dur="26">
                                          <p:stCondLst>
                                            <p:cond delay="1808"/>
                                          </p:stCondLst>
                                        </p:cTn>
                                        <p:tgtEl>
                                          <p:spTgt spid="12"/>
                                        </p:tgtEl>
                                      </p:cBhvr>
                                      <p:to x="100000" y="95000"/>
                                    </p:animScale>
                                    <p:animScale>
                                      <p:cBhvr>
                                        <p:cTn id="45" dur="166" decel="50000">
                                          <p:stCondLst>
                                            <p:cond delay="1834"/>
                                          </p:stCondLst>
                                        </p:cTn>
                                        <p:tgtEl>
                                          <p:spTgt spid="12"/>
                                        </p:tgtEl>
                                      </p:cBhvr>
                                      <p:to x="100000" y="100000"/>
                                    </p:animScale>
                                  </p:childTnLst>
                                </p:cTn>
                              </p:par>
                              <p:par>
                                <p:cTn id="46" presetID="26"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down)">
                                      <p:cBhvr>
                                        <p:cTn id="48" dur="580">
                                          <p:stCondLst>
                                            <p:cond delay="0"/>
                                          </p:stCondLst>
                                        </p:cTn>
                                        <p:tgtEl>
                                          <p:spTgt spid="14"/>
                                        </p:tgtEl>
                                      </p:cBhvr>
                                    </p:animEffect>
                                    <p:anim calcmode="lin" valueType="num">
                                      <p:cBhvr>
                                        <p:cTn id="4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54" dur="26">
                                          <p:stCondLst>
                                            <p:cond delay="650"/>
                                          </p:stCondLst>
                                        </p:cTn>
                                        <p:tgtEl>
                                          <p:spTgt spid="14"/>
                                        </p:tgtEl>
                                      </p:cBhvr>
                                      <p:to x="100000" y="60000"/>
                                    </p:animScale>
                                    <p:animScale>
                                      <p:cBhvr>
                                        <p:cTn id="55" dur="166" decel="50000">
                                          <p:stCondLst>
                                            <p:cond delay="676"/>
                                          </p:stCondLst>
                                        </p:cTn>
                                        <p:tgtEl>
                                          <p:spTgt spid="14"/>
                                        </p:tgtEl>
                                      </p:cBhvr>
                                      <p:to x="100000" y="100000"/>
                                    </p:animScale>
                                    <p:animScale>
                                      <p:cBhvr>
                                        <p:cTn id="56" dur="26">
                                          <p:stCondLst>
                                            <p:cond delay="1312"/>
                                          </p:stCondLst>
                                        </p:cTn>
                                        <p:tgtEl>
                                          <p:spTgt spid="14"/>
                                        </p:tgtEl>
                                      </p:cBhvr>
                                      <p:to x="100000" y="80000"/>
                                    </p:animScale>
                                    <p:animScale>
                                      <p:cBhvr>
                                        <p:cTn id="57" dur="166" decel="50000">
                                          <p:stCondLst>
                                            <p:cond delay="1338"/>
                                          </p:stCondLst>
                                        </p:cTn>
                                        <p:tgtEl>
                                          <p:spTgt spid="14"/>
                                        </p:tgtEl>
                                      </p:cBhvr>
                                      <p:to x="100000" y="100000"/>
                                    </p:animScale>
                                    <p:animScale>
                                      <p:cBhvr>
                                        <p:cTn id="58" dur="26">
                                          <p:stCondLst>
                                            <p:cond delay="1642"/>
                                          </p:stCondLst>
                                        </p:cTn>
                                        <p:tgtEl>
                                          <p:spTgt spid="14"/>
                                        </p:tgtEl>
                                      </p:cBhvr>
                                      <p:to x="100000" y="90000"/>
                                    </p:animScale>
                                    <p:animScale>
                                      <p:cBhvr>
                                        <p:cTn id="59" dur="166" decel="50000">
                                          <p:stCondLst>
                                            <p:cond delay="1668"/>
                                          </p:stCondLst>
                                        </p:cTn>
                                        <p:tgtEl>
                                          <p:spTgt spid="14"/>
                                        </p:tgtEl>
                                      </p:cBhvr>
                                      <p:to x="100000" y="100000"/>
                                    </p:animScale>
                                    <p:animScale>
                                      <p:cBhvr>
                                        <p:cTn id="60" dur="26">
                                          <p:stCondLst>
                                            <p:cond delay="1808"/>
                                          </p:stCondLst>
                                        </p:cTn>
                                        <p:tgtEl>
                                          <p:spTgt spid="14"/>
                                        </p:tgtEl>
                                      </p:cBhvr>
                                      <p:to x="100000" y="95000"/>
                                    </p:animScale>
                                    <p:animScale>
                                      <p:cBhvr>
                                        <p:cTn id="61" dur="166" decel="50000">
                                          <p:stCondLst>
                                            <p:cond delay="1834"/>
                                          </p:stCondLst>
                                        </p:cTn>
                                        <p:tgtEl>
                                          <p:spTgt spid="14"/>
                                        </p:tgtEl>
                                      </p:cBhvr>
                                      <p:to x="100000" y="100000"/>
                                    </p:animScale>
                                  </p:childTnLst>
                                </p:cTn>
                              </p:par>
                              <p:par>
                                <p:cTn id="62" presetID="26"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down)">
                                      <p:cBhvr>
                                        <p:cTn id="64" dur="580">
                                          <p:stCondLst>
                                            <p:cond delay="0"/>
                                          </p:stCondLst>
                                        </p:cTn>
                                        <p:tgtEl>
                                          <p:spTgt spid="15"/>
                                        </p:tgtEl>
                                      </p:cBhvr>
                                    </p:animEffect>
                                    <p:anim calcmode="lin" valueType="num">
                                      <p:cBhvr>
                                        <p:cTn id="65"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70" dur="26">
                                          <p:stCondLst>
                                            <p:cond delay="650"/>
                                          </p:stCondLst>
                                        </p:cTn>
                                        <p:tgtEl>
                                          <p:spTgt spid="15"/>
                                        </p:tgtEl>
                                      </p:cBhvr>
                                      <p:to x="100000" y="60000"/>
                                    </p:animScale>
                                    <p:animScale>
                                      <p:cBhvr>
                                        <p:cTn id="71" dur="166" decel="50000">
                                          <p:stCondLst>
                                            <p:cond delay="676"/>
                                          </p:stCondLst>
                                        </p:cTn>
                                        <p:tgtEl>
                                          <p:spTgt spid="15"/>
                                        </p:tgtEl>
                                      </p:cBhvr>
                                      <p:to x="100000" y="100000"/>
                                    </p:animScale>
                                    <p:animScale>
                                      <p:cBhvr>
                                        <p:cTn id="72" dur="26">
                                          <p:stCondLst>
                                            <p:cond delay="1312"/>
                                          </p:stCondLst>
                                        </p:cTn>
                                        <p:tgtEl>
                                          <p:spTgt spid="15"/>
                                        </p:tgtEl>
                                      </p:cBhvr>
                                      <p:to x="100000" y="80000"/>
                                    </p:animScale>
                                    <p:animScale>
                                      <p:cBhvr>
                                        <p:cTn id="73" dur="166" decel="50000">
                                          <p:stCondLst>
                                            <p:cond delay="1338"/>
                                          </p:stCondLst>
                                        </p:cTn>
                                        <p:tgtEl>
                                          <p:spTgt spid="15"/>
                                        </p:tgtEl>
                                      </p:cBhvr>
                                      <p:to x="100000" y="100000"/>
                                    </p:animScale>
                                    <p:animScale>
                                      <p:cBhvr>
                                        <p:cTn id="74" dur="26">
                                          <p:stCondLst>
                                            <p:cond delay="1642"/>
                                          </p:stCondLst>
                                        </p:cTn>
                                        <p:tgtEl>
                                          <p:spTgt spid="15"/>
                                        </p:tgtEl>
                                      </p:cBhvr>
                                      <p:to x="100000" y="90000"/>
                                    </p:animScale>
                                    <p:animScale>
                                      <p:cBhvr>
                                        <p:cTn id="75" dur="166" decel="50000">
                                          <p:stCondLst>
                                            <p:cond delay="1668"/>
                                          </p:stCondLst>
                                        </p:cTn>
                                        <p:tgtEl>
                                          <p:spTgt spid="15"/>
                                        </p:tgtEl>
                                      </p:cBhvr>
                                      <p:to x="100000" y="100000"/>
                                    </p:animScale>
                                    <p:animScale>
                                      <p:cBhvr>
                                        <p:cTn id="76" dur="26">
                                          <p:stCondLst>
                                            <p:cond delay="1808"/>
                                          </p:stCondLst>
                                        </p:cTn>
                                        <p:tgtEl>
                                          <p:spTgt spid="15"/>
                                        </p:tgtEl>
                                      </p:cBhvr>
                                      <p:to x="100000" y="95000"/>
                                    </p:animScale>
                                    <p:animScale>
                                      <p:cBhvr>
                                        <p:cTn id="77"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p:bldP spid="13" grpId="0"/>
      <p:bldP spid="14" grpId="0" animBg="1"/>
      <p:bldP spid="1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p:nvPr/>
        </p:nvSpPr>
        <p:spPr>
          <a:xfrm>
            <a:off x="0" y="2228850"/>
            <a:ext cx="9420225" cy="1485900"/>
          </a:xfrm>
          <a:prstGeom prst="rect">
            <a:avLst/>
          </a:prstGeom>
          <a:gradFill>
            <a:gsLst>
              <a:gs pos="19000">
                <a:schemeClr val="accent1">
                  <a:lumMod val="75000"/>
                  <a:alpha val="94000"/>
                </a:schemeClr>
              </a:gs>
              <a:gs pos="0">
                <a:schemeClr val="accent1">
                  <a:lumMod val="50000"/>
                  <a:alpha val="0"/>
                </a:schemeClr>
              </a:gs>
              <a:gs pos="100000">
                <a:schemeClr val="accent1">
                  <a:lumMod val="50000"/>
                  <a:alpha val="92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09800" y="2727490"/>
            <a:ext cx="7227553" cy="1485900"/>
          </a:xfrm>
          <a:prstGeom prst="rect">
            <a:avLst/>
          </a:prstGeom>
          <a:gradFill>
            <a:gsLst>
              <a:gs pos="19000">
                <a:schemeClr val="accent1">
                  <a:lumMod val="75000"/>
                  <a:alpha val="94000"/>
                </a:schemeClr>
              </a:gs>
              <a:gs pos="0">
                <a:schemeClr val="accent1">
                  <a:lumMod val="50000"/>
                  <a:alpha val="0"/>
                </a:schemeClr>
              </a:gs>
              <a:gs pos="100000">
                <a:schemeClr val="accent1">
                  <a:lumMod val="50000"/>
                  <a:alpha val="92000"/>
                </a:schemeClr>
              </a:gs>
            </a:gsLst>
            <a:lin ang="0" scaled="0"/>
          </a:gra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52800" y="2426565"/>
            <a:ext cx="5638800" cy="1669635"/>
          </a:xfrm>
        </p:spPr>
        <p:txBody>
          <a:bodyPr>
            <a:normAutofit fontScale="90000"/>
          </a:bodyPr>
          <a:lstStyle/>
          <a:p>
            <a:r>
              <a:rPr lang="it-IT" dirty="0" err="1"/>
              <a:t>Thanks</a:t>
            </a:r>
            <a:r>
              <a:rPr lang="it-IT" dirty="0"/>
              <a:t> for </a:t>
            </a:r>
            <a:r>
              <a:rPr lang="it-IT" dirty="0" err="1"/>
              <a:t>your</a:t>
            </a:r>
            <a:r>
              <a:rPr lang="it-IT" dirty="0"/>
              <a:t> </a:t>
            </a:r>
            <a:r>
              <a:rPr lang="it-IT" dirty="0" err="1"/>
              <a:t>kind</a:t>
            </a:r>
            <a:r>
              <a:rPr lang="it-IT" dirty="0"/>
              <a:t> </a:t>
            </a:r>
            <a:r>
              <a:rPr lang="it-IT" dirty="0" err="1"/>
              <a:t>attention</a:t>
            </a:r>
            <a:r>
              <a:rPr lang="it-IT" dirty="0"/>
              <a:t>!</a:t>
            </a:r>
            <a:br>
              <a:rPr lang="it-IT" dirty="0"/>
            </a:br>
            <a:endParaRPr lang="it-IT" dirty="0"/>
          </a:p>
        </p:txBody>
      </p:sp>
      <p:sp>
        <p:nvSpPr>
          <p:cNvPr id="4" name="Segnaposto numero diapositiva 3"/>
          <p:cNvSpPr>
            <a:spLocks noGrp="1"/>
          </p:cNvSpPr>
          <p:nvPr>
            <p:ph type="sldNum" sz="quarter" idx="12"/>
          </p:nvPr>
        </p:nvSpPr>
        <p:spPr/>
        <p:txBody>
          <a:bodyPr/>
          <a:lstStyle/>
          <a:p>
            <a:fld id="{944DE186-3112-4AB8-AF78-FDBC8ACE92CB}" type="slidenum">
              <a:rPr lang="en-US" smtClean="0"/>
              <a:pPr/>
              <a:t>67</a:t>
            </a:fld>
            <a:endParaRPr lang="en-US"/>
          </a:p>
        </p:txBody>
      </p:sp>
      <p:pic>
        <p:nvPicPr>
          <p:cNvPr id="8" name="Immagine 7"/>
          <p:cNvPicPr>
            <a:picLocks noChangeAspect="1"/>
          </p:cNvPicPr>
          <p:nvPr/>
        </p:nvPicPr>
        <p:blipFill rotWithShape="1">
          <a:blip r:embed="rId2" cstate="print">
            <a:extLst>
              <a:ext uri="{28A0092B-C50C-407E-A947-70E740481C1C}">
                <a14:useLocalDpi xmlns:a14="http://schemas.microsoft.com/office/drawing/2010/main" val="0"/>
              </a:ext>
            </a:extLst>
          </a:blip>
          <a:srcRect l="14690" t="17407" r="17902" b="52963"/>
          <a:stretch/>
        </p:blipFill>
        <p:spPr>
          <a:xfrm>
            <a:off x="7226425" y="3136715"/>
            <a:ext cx="1480185" cy="1409700"/>
          </a:xfrm>
          <a:prstGeom prst="rect">
            <a:avLst/>
          </a:prstGeom>
        </p:spPr>
      </p:pic>
      <p:pic>
        <p:nvPicPr>
          <p:cNvPr id="10" name="Immagine 9"/>
          <p:cNvPicPr>
            <a:picLocks noChangeAspect="1"/>
          </p:cNvPicPr>
          <p:nvPr/>
        </p:nvPicPr>
        <p:blipFill>
          <a:blip r:embed="rId3"/>
          <a:stretch>
            <a:fillRect/>
          </a:stretch>
        </p:blipFill>
        <p:spPr>
          <a:xfrm>
            <a:off x="7396000" y="239894"/>
            <a:ext cx="1609483" cy="1079086"/>
          </a:xfrm>
          <a:prstGeom prst="rect">
            <a:avLst/>
          </a:prstGeom>
        </p:spPr>
      </p:pic>
      <p:pic>
        <p:nvPicPr>
          <p:cNvPr id="3" name="Immagine 2"/>
          <p:cNvPicPr>
            <a:picLocks noChangeAspect="1"/>
          </p:cNvPicPr>
          <p:nvPr/>
        </p:nvPicPr>
        <p:blipFill>
          <a:blip r:embed="rId4"/>
          <a:stretch>
            <a:fillRect/>
          </a:stretch>
        </p:blipFill>
        <p:spPr>
          <a:xfrm>
            <a:off x="741904" y="71505"/>
            <a:ext cx="1066892" cy="1414395"/>
          </a:xfrm>
          <a:prstGeom prst="rect">
            <a:avLst/>
          </a:prstGeom>
        </p:spPr>
      </p:pic>
      <p:sp>
        <p:nvSpPr>
          <p:cNvPr id="5" name="Rettangolo 4"/>
          <p:cNvSpPr/>
          <p:nvPr/>
        </p:nvSpPr>
        <p:spPr>
          <a:xfrm>
            <a:off x="3381302" y="3738445"/>
            <a:ext cx="3445174" cy="369332"/>
          </a:xfrm>
          <a:prstGeom prst="rect">
            <a:avLst/>
          </a:prstGeom>
        </p:spPr>
        <p:txBody>
          <a:bodyPr wrap="none">
            <a:spAutoFit/>
          </a:bodyPr>
          <a:lstStyle/>
          <a:p>
            <a:r>
              <a:rPr lang="it-IT" dirty="0"/>
              <a:t>My </a:t>
            </a:r>
            <a:r>
              <a:rPr lang="it-IT" dirty="0" err="1"/>
              <a:t>contacts</a:t>
            </a:r>
            <a:r>
              <a:rPr lang="it-IT" dirty="0"/>
              <a:t> on the QR code</a:t>
            </a:r>
          </a:p>
        </p:txBody>
      </p:sp>
      <p:pic>
        <p:nvPicPr>
          <p:cNvPr id="9" name="Immagine 8"/>
          <p:cNvPicPr>
            <a:picLocks noChangeAspect="1"/>
          </p:cNvPicPr>
          <p:nvPr/>
        </p:nvPicPr>
        <p:blipFill>
          <a:blip r:embed="rId5"/>
          <a:stretch>
            <a:fillRect/>
          </a:stretch>
        </p:blipFill>
        <p:spPr>
          <a:xfrm>
            <a:off x="122280" y="1733550"/>
            <a:ext cx="2306141" cy="3262072"/>
          </a:xfrm>
          <a:prstGeom prst="rect">
            <a:avLst/>
          </a:prstGeom>
        </p:spPr>
      </p:pic>
    </p:spTree>
    <p:extLst>
      <p:ext uri="{BB962C8B-B14F-4D97-AF65-F5344CB8AC3E}">
        <p14:creationId xmlns:p14="http://schemas.microsoft.com/office/powerpoint/2010/main" val="264345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750"/>
                                        <p:tgtEl>
                                          <p:spTgt spid="6"/>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1" name="Diagram 2"/>
          <p:cNvGrpSpPr/>
          <p:nvPr/>
        </p:nvGrpSpPr>
        <p:grpSpPr>
          <a:xfrm>
            <a:off x="1213110" y="640440"/>
            <a:ext cx="6855840" cy="4467960"/>
            <a:chOff x="1617480" y="853920"/>
            <a:chExt cx="9141120" cy="5957280"/>
          </a:xfrm>
        </p:grpSpPr>
        <p:sp>
          <p:nvSpPr>
            <p:cNvPr id="1002" name="Rettangolo 351"/>
            <p:cNvSpPr/>
            <p:nvPr/>
          </p:nvSpPr>
          <p:spPr>
            <a:xfrm>
              <a:off x="1617480" y="853920"/>
              <a:ext cx="9141120" cy="595728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it-IT" sz="1500" b="0" i="0" u="none" strike="noStrike" kern="1200" cap="none" spc="-1" normalizeH="0" baseline="0" noProof="0">
                <a:ln>
                  <a:noFill/>
                </a:ln>
                <a:solidFill>
                  <a:srgbClr val="000000"/>
                </a:solidFill>
                <a:effectLst/>
                <a:uLnTx/>
                <a:uFillTx/>
                <a:latin typeface="Century Gothic" panose="020B0502020202020204" pitchFamily="34" charset="0"/>
                <a:ea typeface="DejaVu Sans"/>
                <a:cs typeface="+mn-cs"/>
              </a:endParaRPr>
            </a:p>
          </p:txBody>
        </p:sp>
      </p:grpSp>
      <p:sp>
        <p:nvSpPr>
          <p:cNvPr id="1003" name="Freeform 1"/>
          <p:cNvSpPr/>
          <p:nvPr/>
        </p:nvSpPr>
        <p:spPr>
          <a:xfrm>
            <a:off x="4412880" y="1360530"/>
            <a:ext cx="993060" cy="1858140"/>
          </a:xfrm>
          <a:custGeom>
            <a:avLst/>
            <a:gdLst>
              <a:gd name="textAreaLeft" fmla="*/ 0 w 1324080"/>
              <a:gd name="textAreaRight" fmla="*/ 1325880 w 1324080"/>
              <a:gd name="textAreaTop" fmla="*/ 0 h 2477520"/>
              <a:gd name="textAreaBottom" fmla="*/ 2478960 h 2477520"/>
            </a:gdLst>
            <a:ahLst/>
            <a:cxnLst/>
            <a:rect l="textAreaLeft" t="textAreaTop" r="textAreaRight" b="textAreaBottom"/>
            <a:pathLst>
              <a:path w="634" h="997">
                <a:moveTo>
                  <a:pt x="555" y="465"/>
                </a:moveTo>
                <a:cubicBezTo>
                  <a:pt x="634" y="413"/>
                  <a:pt x="634" y="413"/>
                  <a:pt x="634" y="413"/>
                </a:cubicBezTo>
                <a:cubicBezTo>
                  <a:pt x="627" y="373"/>
                  <a:pt x="615" y="333"/>
                  <a:pt x="598" y="296"/>
                </a:cubicBezTo>
                <a:cubicBezTo>
                  <a:pt x="504" y="297"/>
                  <a:pt x="504" y="297"/>
                  <a:pt x="504" y="297"/>
                </a:cubicBezTo>
                <a:cubicBezTo>
                  <a:pt x="490" y="274"/>
                  <a:pt x="475" y="251"/>
                  <a:pt x="457" y="231"/>
                </a:cubicBezTo>
                <a:cubicBezTo>
                  <a:pt x="491" y="142"/>
                  <a:pt x="491" y="142"/>
                  <a:pt x="491" y="142"/>
                </a:cubicBezTo>
                <a:cubicBezTo>
                  <a:pt x="461" y="114"/>
                  <a:pt x="429" y="89"/>
                  <a:pt x="393" y="68"/>
                </a:cubicBezTo>
                <a:cubicBezTo>
                  <a:pt x="317" y="125"/>
                  <a:pt x="317" y="125"/>
                  <a:pt x="317" y="125"/>
                </a:cubicBezTo>
                <a:cubicBezTo>
                  <a:pt x="293" y="114"/>
                  <a:pt x="268" y="105"/>
                  <a:pt x="242" y="99"/>
                </a:cubicBezTo>
                <a:cubicBezTo>
                  <a:pt x="240" y="98"/>
                  <a:pt x="240" y="98"/>
                  <a:pt x="240" y="98"/>
                </a:cubicBezTo>
                <a:cubicBezTo>
                  <a:pt x="215" y="7"/>
                  <a:pt x="215" y="7"/>
                  <a:pt x="215" y="7"/>
                </a:cubicBezTo>
                <a:cubicBezTo>
                  <a:pt x="174" y="1"/>
                  <a:pt x="133" y="0"/>
                  <a:pt x="93" y="4"/>
                </a:cubicBezTo>
                <a:cubicBezTo>
                  <a:pt x="64" y="95"/>
                  <a:pt x="64" y="95"/>
                  <a:pt x="64" y="95"/>
                </a:cubicBezTo>
                <a:cubicBezTo>
                  <a:pt x="42" y="99"/>
                  <a:pt x="21" y="105"/>
                  <a:pt x="0" y="113"/>
                </a:cubicBezTo>
                <a:cubicBezTo>
                  <a:pt x="41" y="147"/>
                  <a:pt x="77" y="186"/>
                  <a:pt x="105" y="231"/>
                </a:cubicBezTo>
                <a:cubicBezTo>
                  <a:pt x="139" y="226"/>
                  <a:pt x="174" y="227"/>
                  <a:pt x="209" y="236"/>
                </a:cubicBezTo>
                <a:cubicBezTo>
                  <a:pt x="354" y="271"/>
                  <a:pt x="443" y="417"/>
                  <a:pt x="407" y="562"/>
                </a:cubicBezTo>
                <a:cubicBezTo>
                  <a:pt x="374" y="699"/>
                  <a:pt x="242" y="786"/>
                  <a:pt x="105" y="766"/>
                </a:cubicBezTo>
                <a:cubicBezTo>
                  <a:pt x="77" y="811"/>
                  <a:pt x="41" y="850"/>
                  <a:pt x="0" y="884"/>
                </a:cubicBezTo>
                <a:cubicBezTo>
                  <a:pt x="15" y="889"/>
                  <a:pt x="31" y="894"/>
                  <a:pt x="47" y="898"/>
                </a:cubicBezTo>
                <a:cubicBezTo>
                  <a:pt x="49" y="899"/>
                  <a:pt x="49" y="899"/>
                  <a:pt x="49" y="899"/>
                </a:cubicBezTo>
                <a:cubicBezTo>
                  <a:pt x="74" y="990"/>
                  <a:pt x="74" y="990"/>
                  <a:pt x="74" y="990"/>
                </a:cubicBezTo>
                <a:cubicBezTo>
                  <a:pt x="116" y="996"/>
                  <a:pt x="157" y="997"/>
                  <a:pt x="197" y="992"/>
                </a:cubicBezTo>
                <a:cubicBezTo>
                  <a:pt x="225" y="902"/>
                  <a:pt x="225" y="902"/>
                  <a:pt x="225" y="902"/>
                </a:cubicBezTo>
                <a:cubicBezTo>
                  <a:pt x="252" y="897"/>
                  <a:pt x="278" y="889"/>
                  <a:pt x="303" y="878"/>
                </a:cubicBezTo>
                <a:cubicBezTo>
                  <a:pt x="377" y="937"/>
                  <a:pt x="377" y="937"/>
                  <a:pt x="377" y="937"/>
                </a:cubicBezTo>
                <a:cubicBezTo>
                  <a:pt x="413" y="918"/>
                  <a:pt x="447" y="895"/>
                  <a:pt x="477" y="867"/>
                </a:cubicBezTo>
                <a:cubicBezTo>
                  <a:pt x="447" y="778"/>
                  <a:pt x="447" y="778"/>
                  <a:pt x="447" y="778"/>
                </a:cubicBezTo>
                <a:cubicBezTo>
                  <a:pt x="465" y="758"/>
                  <a:pt x="482" y="736"/>
                  <a:pt x="496" y="713"/>
                </a:cubicBezTo>
                <a:cubicBezTo>
                  <a:pt x="591" y="717"/>
                  <a:pt x="591" y="717"/>
                  <a:pt x="591" y="717"/>
                </a:cubicBezTo>
                <a:cubicBezTo>
                  <a:pt x="606" y="685"/>
                  <a:pt x="618" y="652"/>
                  <a:pt x="627" y="616"/>
                </a:cubicBezTo>
                <a:cubicBezTo>
                  <a:pt x="628" y="611"/>
                  <a:pt x="629" y="606"/>
                  <a:pt x="630" y="601"/>
                </a:cubicBezTo>
                <a:cubicBezTo>
                  <a:pt x="553" y="547"/>
                  <a:pt x="553" y="547"/>
                  <a:pt x="553" y="547"/>
                </a:cubicBezTo>
                <a:cubicBezTo>
                  <a:pt x="557" y="519"/>
                  <a:pt x="557" y="492"/>
                  <a:pt x="555" y="465"/>
                </a:cubicBezTo>
                <a:close/>
              </a:path>
            </a:pathLst>
          </a:custGeom>
          <a:solidFill>
            <a:schemeClr val="accent3">
              <a:lumMod val="75000"/>
            </a:schemeClr>
          </a:solidFill>
          <a:ln w="0">
            <a:noFill/>
          </a:ln>
          <a:effectLst>
            <a:outerShdw blurRad="304920" dist="202915" dir="837736" sx="102000" sy="102000" algn="ctr" rotWithShape="0">
              <a:srgbClr val="000000">
                <a:alpha val="76000"/>
              </a:srgbClr>
            </a:outerShdw>
          </a:effectLst>
        </p:spPr>
        <p:style>
          <a:lnRef idx="0">
            <a:scrgbClr r="0" g="0" b="0"/>
          </a:lnRef>
          <a:fillRef idx="0">
            <a:scrgbClr r="0" g="0" b="0"/>
          </a:fillRef>
          <a:effectRef idx="0">
            <a:scrgbClr r="0" g="0" b="0"/>
          </a:effectRef>
          <a:fontRef idx="minor"/>
        </p:style>
        <p:txBody>
          <a:bodyPr lIns="56700" tIns="28350" rIns="56700" bIns="28350" numCol="1" spcCol="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1" normalizeH="0" baseline="0" noProof="0">
              <a:ln>
                <a:noFill/>
              </a:ln>
              <a:solidFill>
                <a:srgbClr val="FF0000"/>
              </a:solidFill>
              <a:effectLst/>
              <a:uLnTx/>
              <a:uFillTx/>
              <a:latin typeface="Century Gothic" panose="020B0502020202020204" pitchFamily="34" charset="0"/>
              <a:ea typeface="DejaVu Sans"/>
              <a:cs typeface="+mn-cs"/>
            </a:endParaRPr>
          </a:p>
        </p:txBody>
      </p:sp>
      <p:sp>
        <p:nvSpPr>
          <p:cNvPr id="1004" name="TextBox 1"/>
          <p:cNvSpPr/>
          <p:nvPr/>
        </p:nvSpPr>
        <p:spPr>
          <a:xfrm>
            <a:off x="4465260" y="1819800"/>
            <a:ext cx="353970" cy="811890"/>
          </a:xfrm>
          <a:prstGeom prst="rect">
            <a:avLst/>
          </a:prstGeom>
          <a:noFill/>
          <a:ln w="0">
            <a:noFill/>
          </a:ln>
        </p:spPr>
        <p:style>
          <a:lnRef idx="0">
            <a:scrgbClr r="0" g="0" b="0"/>
          </a:lnRef>
          <a:fillRef idx="0">
            <a:scrgbClr r="0" g="0" b="0"/>
          </a:fillRef>
          <a:effectRef idx="0">
            <a:scrgbClr r="0" g="0" b="0"/>
          </a:effectRef>
          <a:fontRef idx="minor"/>
        </p:style>
        <p:txBody>
          <a:bodyPr lIns="56700" tIns="28350" rIns="56700" bIns="28350" anchor="t">
            <a:normAutofit fontScale="92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1" normalizeH="0" baseline="0" noProof="0" dirty="0">
                <a:ln>
                  <a:noFill/>
                </a:ln>
                <a:solidFill>
                  <a:srgbClr val="9BBB59">
                    <a:lumMod val="75000"/>
                  </a:srgbClr>
                </a:solidFill>
                <a:effectLst/>
                <a:uLnTx/>
                <a:uFillTx/>
                <a:latin typeface="Century Gothic" panose="020B0502020202020204" pitchFamily="34" charset="0"/>
                <a:ea typeface="DejaVu Sans"/>
                <a:cs typeface="+mn-cs"/>
              </a:rPr>
              <a:t>3</a:t>
            </a:r>
            <a:endParaRPr kumimoji="0" lang="en-GB" sz="60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sp>
        <p:nvSpPr>
          <p:cNvPr id="1005" name="TextBox 2"/>
          <p:cNvSpPr txBox="1"/>
          <p:nvPr/>
        </p:nvSpPr>
        <p:spPr>
          <a:xfrm rot="5400000">
            <a:off x="4033530" y="1872720"/>
            <a:ext cx="1335150" cy="948240"/>
          </a:xfrm>
          <a:prstGeom prst="rect">
            <a:avLst/>
          </a:prstGeom>
        </p:spPr>
        <p:txBody>
          <a:bodyPr spcFirstLastPara="1" wrap="none" lIns="56700" tIns="28350" rIns="56700" bIns="28350" numCol="1" spcCol="0" anchor="b">
            <a:prstTxWarp prst="textArchUp">
              <a:avLst>
                <a:gd name="adj" fmla="val 10800000"/>
              </a:avLst>
            </a:prstTxWarp>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1" normalizeH="0" baseline="0" noProof="0">
                <a:ln w="0">
                  <a:noFill/>
                </a:ln>
                <a:solidFill>
                  <a:srgbClr val="FFFFFF"/>
                </a:solidFill>
                <a:effectLst/>
                <a:uLnTx/>
                <a:uFillTx/>
                <a:latin typeface="Century Gothic" panose="020B0502020202020204" pitchFamily="34" charset="0"/>
                <a:ea typeface="+mn-ea"/>
                <a:cs typeface="+mn-cs"/>
              </a:rPr>
              <a:t>FISCAL</a:t>
            </a:r>
            <a:endParaRPr kumimoji="0" lang="en-GB" sz="1350" b="0" i="0" u="none" strike="noStrike" kern="1200" cap="none" spc="-1" normalizeH="0" baseline="0" noProof="0">
              <a:ln w="0">
                <a:noFill/>
              </a:ln>
              <a:solidFill>
                <a:srgbClr val="FFFFFF"/>
              </a:solidFill>
              <a:effectLst/>
              <a:uLnTx/>
              <a:uFillTx/>
              <a:latin typeface="Century Gothic" panose="020B0502020202020204" pitchFamily="34" charset="0"/>
              <a:ea typeface="+mn-ea"/>
              <a:cs typeface="+mn-cs"/>
            </a:endParaRPr>
          </a:p>
        </p:txBody>
      </p:sp>
      <p:sp>
        <p:nvSpPr>
          <p:cNvPr id="1006" name="Freeform 2"/>
          <p:cNvSpPr/>
          <p:nvPr/>
        </p:nvSpPr>
        <p:spPr>
          <a:xfrm>
            <a:off x="1401840" y="1367280"/>
            <a:ext cx="1555200" cy="1843290"/>
          </a:xfrm>
          <a:custGeom>
            <a:avLst/>
            <a:gdLst>
              <a:gd name="textAreaLeft" fmla="*/ 0 w 2073600"/>
              <a:gd name="textAreaRight" fmla="*/ 2075040 w 2073600"/>
              <a:gd name="textAreaTop" fmla="*/ 0 h 2457720"/>
              <a:gd name="textAreaBottom" fmla="*/ 2459160 h 2457720"/>
            </a:gdLst>
            <a:ahLst/>
            <a:cxnLst/>
            <a:rect l="textAreaLeft" t="textAreaTop" r="textAreaRight" b="textAreaBottom"/>
            <a:pathLst>
              <a:path w="993" h="989">
                <a:moveTo>
                  <a:pt x="982" y="602"/>
                </a:moveTo>
                <a:cubicBezTo>
                  <a:pt x="989" y="567"/>
                  <a:pt x="993" y="531"/>
                  <a:pt x="993" y="494"/>
                </a:cubicBezTo>
                <a:cubicBezTo>
                  <a:pt x="993" y="490"/>
                  <a:pt x="993" y="485"/>
                  <a:pt x="993" y="480"/>
                </a:cubicBezTo>
                <a:cubicBezTo>
                  <a:pt x="905" y="445"/>
                  <a:pt x="905" y="445"/>
                  <a:pt x="905" y="445"/>
                </a:cubicBezTo>
                <a:cubicBezTo>
                  <a:pt x="902" y="417"/>
                  <a:pt x="896" y="391"/>
                  <a:pt x="887" y="365"/>
                </a:cubicBezTo>
                <a:cubicBezTo>
                  <a:pt x="952" y="296"/>
                  <a:pt x="952" y="296"/>
                  <a:pt x="952" y="296"/>
                </a:cubicBezTo>
                <a:cubicBezTo>
                  <a:pt x="936" y="258"/>
                  <a:pt x="915" y="223"/>
                  <a:pt x="890" y="191"/>
                </a:cubicBezTo>
                <a:cubicBezTo>
                  <a:pt x="798" y="214"/>
                  <a:pt x="798" y="214"/>
                  <a:pt x="798" y="214"/>
                </a:cubicBezTo>
                <a:cubicBezTo>
                  <a:pt x="779" y="194"/>
                  <a:pt x="759" y="176"/>
                  <a:pt x="737" y="160"/>
                </a:cubicBezTo>
                <a:cubicBezTo>
                  <a:pt x="748" y="66"/>
                  <a:pt x="748" y="66"/>
                  <a:pt x="748" y="66"/>
                </a:cubicBezTo>
                <a:cubicBezTo>
                  <a:pt x="714" y="46"/>
                  <a:pt x="676" y="29"/>
                  <a:pt x="636" y="18"/>
                </a:cubicBezTo>
                <a:cubicBezTo>
                  <a:pt x="576" y="90"/>
                  <a:pt x="576" y="90"/>
                  <a:pt x="576" y="90"/>
                </a:cubicBezTo>
                <a:cubicBezTo>
                  <a:pt x="550" y="86"/>
                  <a:pt x="524" y="83"/>
                  <a:pt x="497" y="83"/>
                </a:cubicBezTo>
                <a:cubicBezTo>
                  <a:pt x="495" y="83"/>
                  <a:pt x="495" y="83"/>
                  <a:pt x="495" y="83"/>
                </a:cubicBezTo>
                <a:cubicBezTo>
                  <a:pt x="449" y="0"/>
                  <a:pt x="449" y="0"/>
                  <a:pt x="449" y="0"/>
                </a:cubicBezTo>
                <a:cubicBezTo>
                  <a:pt x="407" y="4"/>
                  <a:pt x="367" y="13"/>
                  <a:pt x="329" y="27"/>
                </a:cubicBezTo>
                <a:cubicBezTo>
                  <a:pt x="323" y="121"/>
                  <a:pt x="323" y="121"/>
                  <a:pt x="323" y="121"/>
                </a:cubicBezTo>
                <a:cubicBezTo>
                  <a:pt x="298" y="133"/>
                  <a:pt x="275" y="147"/>
                  <a:pt x="253" y="163"/>
                </a:cubicBezTo>
                <a:cubicBezTo>
                  <a:pt x="167" y="123"/>
                  <a:pt x="167" y="123"/>
                  <a:pt x="167" y="123"/>
                </a:cubicBezTo>
                <a:cubicBezTo>
                  <a:pt x="137" y="150"/>
                  <a:pt x="110" y="181"/>
                  <a:pt x="86" y="215"/>
                </a:cubicBezTo>
                <a:cubicBezTo>
                  <a:pt x="137" y="295"/>
                  <a:pt x="137" y="295"/>
                  <a:pt x="137" y="295"/>
                </a:cubicBezTo>
                <a:cubicBezTo>
                  <a:pt x="124" y="318"/>
                  <a:pt x="113" y="343"/>
                  <a:pt x="105" y="369"/>
                </a:cubicBezTo>
                <a:cubicBezTo>
                  <a:pt x="12" y="387"/>
                  <a:pt x="12" y="387"/>
                  <a:pt x="12" y="387"/>
                </a:cubicBezTo>
                <a:cubicBezTo>
                  <a:pt x="4" y="422"/>
                  <a:pt x="0" y="458"/>
                  <a:pt x="0" y="494"/>
                </a:cubicBezTo>
                <a:cubicBezTo>
                  <a:pt x="0" y="499"/>
                  <a:pt x="0" y="504"/>
                  <a:pt x="0" y="509"/>
                </a:cubicBezTo>
                <a:cubicBezTo>
                  <a:pt x="88" y="544"/>
                  <a:pt x="88" y="544"/>
                  <a:pt x="88" y="544"/>
                </a:cubicBezTo>
                <a:cubicBezTo>
                  <a:pt x="91" y="572"/>
                  <a:pt x="97" y="598"/>
                  <a:pt x="106" y="623"/>
                </a:cubicBezTo>
                <a:cubicBezTo>
                  <a:pt x="41" y="693"/>
                  <a:pt x="41" y="693"/>
                  <a:pt x="41" y="693"/>
                </a:cubicBezTo>
                <a:cubicBezTo>
                  <a:pt x="58" y="731"/>
                  <a:pt x="79" y="766"/>
                  <a:pt x="104" y="798"/>
                </a:cubicBezTo>
                <a:cubicBezTo>
                  <a:pt x="195" y="775"/>
                  <a:pt x="195" y="775"/>
                  <a:pt x="195" y="775"/>
                </a:cubicBezTo>
                <a:cubicBezTo>
                  <a:pt x="214" y="795"/>
                  <a:pt x="234" y="813"/>
                  <a:pt x="256" y="829"/>
                </a:cubicBezTo>
                <a:cubicBezTo>
                  <a:pt x="245" y="923"/>
                  <a:pt x="245" y="923"/>
                  <a:pt x="245" y="923"/>
                </a:cubicBezTo>
                <a:cubicBezTo>
                  <a:pt x="280" y="943"/>
                  <a:pt x="317" y="960"/>
                  <a:pt x="357" y="971"/>
                </a:cubicBezTo>
                <a:cubicBezTo>
                  <a:pt x="418" y="898"/>
                  <a:pt x="418" y="898"/>
                  <a:pt x="418" y="898"/>
                </a:cubicBezTo>
                <a:cubicBezTo>
                  <a:pt x="443" y="903"/>
                  <a:pt x="470" y="906"/>
                  <a:pt x="497" y="906"/>
                </a:cubicBezTo>
                <a:cubicBezTo>
                  <a:pt x="499" y="906"/>
                  <a:pt x="499" y="906"/>
                  <a:pt x="499" y="906"/>
                </a:cubicBezTo>
                <a:cubicBezTo>
                  <a:pt x="545" y="989"/>
                  <a:pt x="545" y="989"/>
                  <a:pt x="545" y="989"/>
                </a:cubicBezTo>
                <a:cubicBezTo>
                  <a:pt x="586" y="985"/>
                  <a:pt x="626" y="976"/>
                  <a:pt x="664" y="962"/>
                </a:cubicBezTo>
                <a:cubicBezTo>
                  <a:pt x="670" y="868"/>
                  <a:pt x="670" y="868"/>
                  <a:pt x="670" y="868"/>
                </a:cubicBezTo>
                <a:cubicBezTo>
                  <a:pt x="695" y="856"/>
                  <a:pt x="718" y="842"/>
                  <a:pt x="740" y="826"/>
                </a:cubicBezTo>
                <a:cubicBezTo>
                  <a:pt x="826" y="866"/>
                  <a:pt x="826" y="866"/>
                  <a:pt x="826" y="866"/>
                </a:cubicBezTo>
                <a:cubicBezTo>
                  <a:pt x="857" y="839"/>
                  <a:pt x="884" y="808"/>
                  <a:pt x="907" y="774"/>
                </a:cubicBezTo>
                <a:cubicBezTo>
                  <a:pt x="856" y="694"/>
                  <a:pt x="856" y="694"/>
                  <a:pt x="856" y="694"/>
                </a:cubicBezTo>
                <a:cubicBezTo>
                  <a:pt x="870" y="671"/>
                  <a:pt x="880" y="646"/>
                  <a:pt x="889" y="620"/>
                </a:cubicBezTo>
                <a:lnTo>
                  <a:pt x="982" y="602"/>
                </a:lnTo>
                <a:close/>
                <a:moveTo>
                  <a:pt x="497" y="765"/>
                </a:moveTo>
                <a:cubicBezTo>
                  <a:pt x="347" y="765"/>
                  <a:pt x="226" y="644"/>
                  <a:pt x="226" y="494"/>
                </a:cubicBezTo>
                <a:cubicBezTo>
                  <a:pt x="226" y="345"/>
                  <a:pt x="347" y="224"/>
                  <a:pt x="497" y="224"/>
                </a:cubicBezTo>
                <a:cubicBezTo>
                  <a:pt x="646" y="224"/>
                  <a:pt x="767" y="345"/>
                  <a:pt x="767" y="494"/>
                </a:cubicBezTo>
                <a:cubicBezTo>
                  <a:pt x="767" y="644"/>
                  <a:pt x="646" y="765"/>
                  <a:pt x="497" y="765"/>
                </a:cubicBezTo>
                <a:close/>
              </a:path>
            </a:pathLst>
          </a:custGeom>
          <a:gradFill rotWithShape="0">
            <a:gsLst>
              <a:gs pos="0">
                <a:srgbClr val="263140"/>
              </a:gs>
              <a:gs pos="100000">
                <a:srgbClr val="40546C"/>
              </a:gs>
            </a:gsLst>
            <a:path path="circle">
              <a:fillToRect l="50000" t="50000" r="50000" b="50000"/>
            </a:path>
          </a:gradFill>
          <a:ln w="0">
            <a:noFill/>
          </a:ln>
          <a:effectLst>
            <a:outerShdw blurRad="304920" dist="202915" dir="837736" sx="102000" sy="102000" algn="ctr" rotWithShape="0">
              <a:srgbClr val="000000">
                <a:alpha val="76000"/>
              </a:srgbClr>
            </a:outerShdw>
          </a:effectLst>
        </p:spPr>
        <p:style>
          <a:lnRef idx="0">
            <a:scrgbClr r="0" g="0" b="0"/>
          </a:lnRef>
          <a:fillRef idx="0">
            <a:scrgbClr r="0" g="0" b="0"/>
          </a:fillRef>
          <a:effectRef idx="0">
            <a:scrgbClr r="0" g="0" b="0"/>
          </a:effectRef>
          <a:fontRef idx="minor"/>
        </p:style>
        <p:txBody>
          <a:bodyPr lIns="56700" tIns="28350" rIns="56700" bIns="28350" numCol="1" spcCol="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1" normalizeH="0" baseline="0" noProof="0">
              <a:ln>
                <a:noFill/>
              </a:ln>
              <a:solidFill>
                <a:srgbClr val="000000"/>
              </a:solidFill>
              <a:effectLst/>
              <a:uLnTx/>
              <a:uFillTx/>
              <a:latin typeface="Century Gothic" panose="020B0502020202020204" pitchFamily="34" charset="0"/>
              <a:ea typeface="DejaVu Sans"/>
              <a:cs typeface="+mn-cs"/>
            </a:endParaRPr>
          </a:p>
        </p:txBody>
      </p:sp>
      <p:sp>
        <p:nvSpPr>
          <p:cNvPr id="1007" name="Freeform 3"/>
          <p:cNvSpPr/>
          <p:nvPr/>
        </p:nvSpPr>
        <p:spPr>
          <a:xfrm>
            <a:off x="3236220" y="1360530"/>
            <a:ext cx="993060" cy="1858140"/>
          </a:xfrm>
          <a:custGeom>
            <a:avLst/>
            <a:gdLst>
              <a:gd name="textAreaLeft" fmla="*/ 0 w 1324080"/>
              <a:gd name="textAreaRight" fmla="*/ 1325880 w 1324080"/>
              <a:gd name="textAreaTop" fmla="*/ 0 h 2477520"/>
              <a:gd name="textAreaBottom" fmla="*/ 2478960 h 2477520"/>
            </a:gdLst>
            <a:ahLst/>
            <a:cxnLst/>
            <a:rect l="textAreaLeft" t="textAreaTop" r="textAreaRight" b="textAreaBottom"/>
            <a:pathLst>
              <a:path w="634" h="997">
                <a:moveTo>
                  <a:pt x="555" y="465"/>
                </a:moveTo>
                <a:cubicBezTo>
                  <a:pt x="634" y="413"/>
                  <a:pt x="634" y="413"/>
                  <a:pt x="634" y="413"/>
                </a:cubicBezTo>
                <a:cubicBezTo>
                  <a:pt x="627" y="373"/>
                  <a:pt x="615" y="333"/>
                  <a:pt x="598" y="296"/>
                </a:cubicBezTo>
                <a:cubicBezTo>
                  <a:pt x="503" y="297"/>
                  <a:pt x="503" y="297"/>
                  <a:pt x="503" y="297"/>
                </a:cubicBezTo>
                <a:cubicBezTo>
                  <a:pt x="490" y="274"/>
                  <a:pt x="475" y="251"/>
                  <a:pt x="457" y="231"/>
                </a:cubicBezTo>
                <a:cubicBezTo>
                  <a:pt x="490" y="142"/>
                  <a:pt x="490" y="142"/>
                  <a:pt x="490" y="142"/>
                </a:cubicBezTo>
                <a:cubicBezTo>
                  <a:pt x="461" y="114"/>
                  <a:pt x="429" y="89"/>
                  <a:pt x="393" y="68"/>
                </a:cubicBezTo>
                <a:cubicBezTo>
                  <a:pt x="317" y="125"/>
                  <a:pt x="317" y="125"/>
                  <a:pt x="317" y="125"/>
                </a:cubicBezTo>
                <a:cubicBezTo>
                  <a:pt x="293" y="114"/>
                  <a:pt x="268" y="105"/>
                  <a:pt x="242" y="99"/>
                </a:cubicBezTo>
                <a:cubicBezTo>
                  <a:pt x="240" y="98"/>
                  <a:pt x="240" y="98"/>
                  <a:pt x="240" y="98"/>
                </a:cubicBezTo>
                <a:cubicBezTo>
                  <a:pt x="215" y="7"/>
                  <a:pt x="215" y="7"/>
                  <a:pt x="215" y="7"/>
                </a:cubicBezTo>
                <a:cubicBezTo>
                  <a:pt x="173" y="1"/>
                  <a:pt x="132" y="0"/>
                  <a:pt x="92" y="4"/>
                </a:cubicBezTo>
                <a:cubicBezTo>
                  <a:pt x="64" y="95"/>
                  <a:pt x="64" y="95"/>
                  <a:pt x="64" y="95"/>
                </a:cubicBezTo>
                <a:cubicBezTo>
                  <a:pt x="42" y="99"/>
                  <a:pt x="20" y="105"/>
                  <a:pt x="0" y="113"/>
                </a:cubicBezTo>
                <a:cubicBezTo>
                  <a:pt x="41" y="147"/>
                  <a:pt x="76" y="186"/>
                  <a:pt x="105" y="231"/>
                </a:cubicBezTo>
                <a:cubicBezTo>
                  <a:pt x="139" y="226"/>
                  <a:pt x="173" y="227"/>
                  <a:pt x="208" y="236"/>
                </a:cubicBezTo>
                <a:cubicBezTo>
                  <a:pt x="353" y="271"/>
                  <a:pt x="442" y="417"/>
                  <a:pt x="407" y="562"/>
                </a:cubicBezTo>
                <a:cubicBezTo>
                  <a:pt x="374" y="699"/>
                  <a:pt x="242" y="786"/>
                  <a:pt x="105" y="766"/>
                </a:cubicBezTo>
                <a:cubicBezTo>
                  <a:pt x="76" y="811"/>
                  <a:pt x="41" y="850"/>
                  <a:pt x="0" y="884"/>
                </a:cubicBezTo>
                <a:cubicBezTo>
                  <a:pt x="15" y="889"/>
                  <a:pt x="31" y="894"/>
                  <a:pt x="47" y="898"/>
                </a:cubicBezTo>
                <a:cubicBezTo>
                  <a:pt x="49" y="899"/>
                  <a:pt x="49" y="899"/>
                  <a:pt x="49" y="899"/>
                </a:cubicBezTo>
                <a:cubicBezTo>
                  <a:pt x="74" y="990"/>
                  <a:pt x="74" y="990"/>
                  <a:pt x="74" y="990"/>
                </a:cubicBezTo>
                <a:cubicBezTo>
                  <a:pt x="115" y="996"/>
                  <a:pt x="156" y="997"/>
                  <a:pt x="196" y="992"/>
                </a:cubicBezTo>
                <a:cubicBezTo>
                  <a:pt x="225" y="902"/>
                  <a:pt x="225" y="902"/>
                  <a:pt x="225" y="902"/>
                </a:cubicBezTo>
                <a:cubicBezTo>
                  <a:pt x="252" y="897"/>
                  <a:pt x="278" y="889"/>
                  <a:pt x="303" y="878"/>
                </a:cubicBezTo>
                <a:cubicBezTo>
                  <a:pt x="376" y="937"/>
                  <a:pt x="376" y="937"/>
                  <a:pt x="376" y="937"/>
                </a:cubicBezTo>
                <a:cubicBezTo>
                  <a:pt x="413" y="918"/>
                  <a:pt x="446" y="895"/>
                  <a:pt x="477" y="867"/>
                </a:cubicBezTo>
                <a:cubicBezTo>
                  <a:pt x="447" y="778"/>
                  <a:pt x="447" y="778"/>
                  <a:pt x="447" y="778"/>
                </a:cubicBezTo>
                <a:cubicBezTo>
                  <a:pt x="465" y="758"/>
                  <a:pt x="482" y="736"/>
                  <a:pt x="496" y="713"/>
                </a:cubicBezTo>
                <a:cubicBezTo>
                  <a:pt x="590" y="717"/>
                  <a:pt x="590" y="717"/>
                  <a:pt x="590" y="717"/>
                </a:cubicBezTo>
                <a:cubicBezTo>
                  <a:pt x="606" y="685"/>
                  <a:pt x="618" y="652"/>
                  <a:pt x="627" y="616"/>
                </a:cubicBezTo>
                <a:cubicBezTo>
                  <a:pt x="628" y="611"/>
                  <a:pt x="629" y="606"/>
                  <a:pt x="630" y="601"/>
                </a:cubicBezTo>
                <a:cubicBezTo>
                  <a:pt x="553" y="547"/>
                  <a:pt x="553" y="547"/>
                  <a:pt x="553" y="547"/>
                </a:cubicBezTo>
                <a:cubicBezTo>
                  <a:pt x="556" y="519"/>
                  <a:pt x="557" y="492"/>
                  <a:pt x="555" y="465"/>
                </a:cubicBezTo>
                <a:close/>
              </a:path>
            </a:pathLst>
          </a:custGeom>
          <a:gradFill rotWithShape="0">
            <a:gsLst>
              <a:gs pos="0">
                <a:srgbClr val="305B83"/>
              </a:gs>
              <a:gs pos="100000">
                <a:srgbClr val="529ADD"/>
              </a:gs>
            </a:gsLst>
            <a:path path="circle">
              <a:fillToRect l="50000" t="50000" r="50000" b="50000"/>
            </a:path>
          </a:gradFill>
          <a:ln w="0">
            <a:noFill/>
          </a:ln>
          <a:effectLst>
            <a:outerShdw blurRad="304920" dist="202915" dir="837736" sx="102000" sy="102000" algn="ctr" rotWithShape="0">
              <a:srgbClr val="000000">
                <a:alpha val="76000"/>
              </a:srgbClr>
            </a:outerShdw>
          </a:effectLst>
        </p:spPr>
        <p:style>
          <a:lnRef idx="0">
            <a:scrgbClr r="0" g="0" b="0"/>
          </a:lnRef>
          <a:fillRef idx="0">
            <a:scrgbClr r="0" g="0" b="0"/>
          </a:fillRef>
          <a:effectRef idx="0">
            <a:scrgbClr r="0" g="0" b="0"/>
          </a:effectRef>
          <a:fontRef idx="minor"/>
        </p:style>
        <p:txBody>
          <a:bodyPr lIns="56700" tIns="28350" rIns="56700" bIns="28350" numCol="1" spcCol="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1" normalizeH="0" baseline="0" noProof="0">
              <a:ln>
                <a:noFill/>
              </a:ln>
              <a:solidFill>
                <a:srgbClr val="000000"/>
              </a:solidFill>
              <a:effectLst/>
              <a:uLnTx/>
              <a:uFillTx/>
              <a:latin typeface="Century Gothic" panose="020B0502020202020204" pitchFamily="34" charset="0"/>
              <a:ea typeface="DejaVu Sans"/>
              <a:cs typeface="+mn-cs"/>
            </a:endParaRPr>
          </a:p>
        </p:txBody>
      </p:sp>
      <p:sp>
        <p:nvSpPr>
          <p:cNvPr id="1008" name="TextBox 3"/>
          <p:cNvSpPr/>
          <p:nvPr/>
        </p:nvSpPr>
        <p:spPr>
          <a:xfrm>
            <a:off x="1928340" y="1819800"/>
            <a:ext cx="353970" cy="811890"/>
          </a:xfrm>
          <a:prstGeom prst="rect">
            <a:avLst/>
          </a:prstGeom>
          <a:noFill/>
          <a:ln w="0">
            <a:noFill/>
          </a:ln>
        </p:spPr>
        <p:style>
          <a:lnRef idx="0">
            <a:scrgbClr r="0" g="0" b="0"/>
          </a:lnRef>
          <a:fillRef idx="0">
            <a:scrgbClr r="0" g="0" b="0"/>
          </a:fillRef>
          <a:effectRef idx="0">
            <a:scrgbClr r="0" g="0" b="0"/>
          </a:effectRef>
          <a:fontRef idx="minor"/>
        </p:style>
        <p:txBody>
          <a:bodyPr lIns="56700" tIns="28350" rIns="56700" bIns="28350" anchor="t">
            <a:normAutofit fontScale="92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1" normalizeH="0" baseline="0" noProof="0">
                <a:ln>
                  <a:noFill/>
                </a:ln>
                <a:solidFill>
                  <a:srgbClr val="44546A"/>
                </a:solidFill>
                <a:effectLst/>
                <a:uLnTx/>
                <a:uFillTx/>
                <a:latin typeface="Century Gothic" panose="020B0502020202020204" pitchFamily="34" charset="0"/>
                <a:ea typeface="DejaVu Sans"/>
                <a:cs typeface="+mn-cs"/>
              </a:rPr>
              <a:t>1</a:t>
            </a:r>
            <a:endParaRPr kumimoji="0" lang="en-GB" sz="6000" b="0" i="0" u="none" strike="noStrike" kern="1200" cap="none" spc="-1" normalizeH="0" baseline="0" noProof="0">
              <a:ln>
                <a:noFill/>
              </a:ln>
              <a:solidFill>
                <a:srgbClr val="000000"/>
              </a:solidFill>
              <a:effectLst/>
              <a:uLnTx/>
              <a:uFillTx/>
              <a:latin typeface="Century Gothic" panose="020B0502020202020204" pitchFamily="34" charset="0"/>
              <a:ea typeface="+mn-ea"/>
              <a:cs typeface="+mn-cs"/>
            </a:endParaRPr>
          </a:p>
        </p:txBody>
      </p:sp>
      <p:sp>
        <p:nvSpPr>
          <p:cNvPr id="1009" name="TextBox 4"/>
          <p:cNvSpPr/>
          <p:nvPr/>
        </p:nvSpPr>
        <p:spPr>
          <a:xfrm>
            <a:off x="3241890" y="1894050"/>
            <a:ext cx="353970" cy="811890"/>
          </a:xfrm>
          <a:prstGeom prst="rect">
            <a:avLst/>
          </a:prstGeom>
          <a:noFill/>
          <a:ln w="0">
            <a:noFill/>
          </a:ln>
        </p:spPr>
        <p:style>
          <a:lnRef idx="0">
            <a:scrgbClr r="0" g="0" b="0"/>
          </a:lnRef>
          <a:fillRef idx="0">
            <a:scrgbClr r="0" g="0" b="0"/>
          </a:fillRef>
          <a:effectRef idx="0">
            <a:scrgbClr r="0" g="0" b="0"/>
          </a:effectRef>
          <a:fontRef idx="minor"/>
        </p:style>
        <p:txBody>
          <a:bodyPr lIns="56700" tIns="28350" rIns="56700" bIns="28350" anchor="t">
            <a:normAutofit fontScale="92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1" normalizeH="0" baseline="0" noProof="0" dirty="0">
                <a:ln>
                  <a:noFill/>
                </a:ln>
                <a:solidFill>
                  <a:srgbClr val="76DBF4">
                    <a:lumMod val="50000"/>
                  </a:srgbClr>
                </a:solidFill>
                <a:effectLst/>
                <a:uLnTx/>
                <a:uFillTx/>
                <a:latin typeface="Century Gothic" panose="020B0502020202020204" pitchFamily="34" charset="0"/>
                <a:ea typeface="DejaVu Sans"/>
                <a:cs typeface="+mn-cs"/>
              </a:rPr>
              <a:t>2</a:t>
            </a:r>
            <a:endParaRPr kumimoji="0" lang="en-GB" sz="6000" b="0" i="0" u="none" strike="noStrike" kern="1200" cap="none" spc="-1" normalizeH="0" baseline="0" noProof="0" dirty="0">
              <a:ln>
                <a:noFill/>
              </a:ln>
              <a:solidFill>
                <a:srgbClr val="76DBF4">
                  <a:lumMod val="50000"/>
                </a:srgbClr>
              </a:solidFill>
              <a:effectLst/>
              <a:uLnTx/>
              <a:uFillTx/>
              <a:latin typeface="Century Gothic" panose="020B0502020202020204" pitchFamily="34" charset="0"/>
              <a:ea typeface="+mn-ea"/>
              <a:cs typeface="+mn-cs"/>
            </a:endParaRPr>
          </a:p>
        </p:txBody>
      </p:sp>
      <p:sp>
        <p:nvSpPr>
          <p:cNvPr id="1010" name="TextBox 5"/>
          <p:cNvSpPr txBox="1"/>
          <p:nvPr/>
        </p:nvSpPr>
        <p:spPr>
          <a:xfrm rot="5400000">
            <a:off x="1714770" y="1833570"/>
            <a:ext cx="1127790" cy="794610"/>
          </a:xfrm>
          <a:prstGeom prst="rect">
            <a:avLst/>
          </a:prstGeom>
        </p:spPr>
        <p:txBody>
          <a:bodyPr spcFirstLastPara="1" wrap="none" lIns="56700" tIns="28350" rIns="56700" bIns="28350" numCol="1" spcCol="0" anchor="b">
            <a:prstTxWarp prst="textArchUp">
              <a:avLst>
                <a:gd name="adj" fmla="val 10800000"/>
              </a:avLst>
            </a:prstTxWarp>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1" normalizeH="0" baseline="0" noProof="0">
                <a:ln w="0">
                  <a:noFill/>
                </a:ln>
                <a:solidFill>
                  <a:srgbClr val="E7E6E6"/>
                </a:solidFill>
                <a:effectLst/>
                <a:uLnTx/>
                <a:uFillTx/>
                <a:latin typeface="Century Gothic" panose="020B0502020202020204" pitchFamily="34" charset="0"/>
                <a:ea typeface="+mn-ea"/>
                <a:cs typeface="+mn-cs"/>
              </a:rPr>
              <a:t>POLICE</a:t>
            </a:r>
            <a:endParaRPr kumimoji="0" lang="en-GB" sz="1350" b="0" i="0" u="none" strike="noStrike" kern="1200" cap="none" spc="-1" normalizeH="0" baseline="0" noProof="0">
              <a:ln w="0">
                <a:noFill/>
              </a:ln>
              <a:solidFill>
                <a:srgbClr val="E7E6E6"/>
              </a:solidFill>
              <a:effectLst/>
              <a:uLnTx/>
              <a:uFillTx/>
              <a:latin typeface="Century Gothic" panose="020B0502020202020204" pitchFamily="34" charset="0"/>
              <a:ea typeface="+mn-ea"/>
              <a:cs typeface="+mn-cs"/>
            </a:endParaRPr>
          </a:p>
        </p:txBody>
      </p:sp>
      <p:sp>
        <p:nvSpPr>
          <p:cNvPr id="1011" name="TextBox 6"/>
          <p:cNvSpPr txBox="1"/>
          <p:nvPr/>
        </p:nvSpPr>
        <p:spPr>
          <a:xfrm rot="5400000">
            <a:off x="2962980" y="1771200"/>
            <a:ext cx="1115370" cy="931500"/>
          </a:xfrm>
          <a:prstGeom prst="rect">
            <a:avLst/>
          </a:prstGeom>
        </p:spPr>
        <p:txBody>
          <a:bodyPr spcFirstLastPara="1" wrap="none" lIns="56700" tIns="28350" rIns="56700" bIns="28350" numCol="1" spcCol="0" anchor="b">
            <a:prstTxWarp prst="textArchUp">
              <a:avLst>
                <a:gd name="adj" fmla="val 10800000"/>
              </a:avLst>
            </a:prstTxWarp>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1" normalizeH="0" baseline="0" noProof="0">
                <a:ln w="0">
                  <a:noFill/>
                </a:ln>
                <a:solidFill>
                  <a:srgbClr val="E7E6E6"/>
                </a:solidFill>
                <a:effectLst/>
                <a:uLnTx/>
                <a:uFillTx/>
                <a:latin typeface="Century Gothic" panose="020B0502020202020204" pitchFamily="34" charset="0"/>
                <a:ea typeface="+mn-ea"/>
                <a:cs typeface="+mn-cs"/>
              </a:rPr>
              <a:t>CUSTOM</a:t>
            </a:r>
            <a:endParaRPr kumimoji="0" lang="en-GB" sz="1350" b="0" i="0" u="none" strike="noStrike" kern="1200" cap="none" spc="-1" normalizeH="0" baseline="0" noProof="0">
              <a:ln w="0">
                <a:noFill/>
              </a:ln>
              <a:solidFill>
                <a:srgbClr val="E7E6E6"/>
              </a:solidFill>
              <a:effectLst/>
              <a:uLnTx/>
              <a:uFillTx/>
              <a:latin typeface="Century Gothic" panose="020B0502020202020204" pitchFamily="34" charset="0"/>
              <a:ea typeface="+mn-ea"/>
              <a:cs typeface="+mn-cs"/>
            </a:endParaRPr>
          </a:p>
        </p:txBody>
      </p:sp>
      <p:sp>
        <p:nvSpPr>
          <p:cNvPr id="1012" name="TextBox 7"/>
          <p:cNvSpPr/>
          <p:nvPr/>
        </p:nvSpPr>
        <p:spPr>
          <a:xfrm>
            <a:off x="1357290" y="3318840"/>
            <a:ext cx="1287360" cy="1687770"/>
          </a:xfrm>
          <a:prstGeom prst="roundRect">
            <a:avLst>
              <a:gd name="adj" fmla="val 16667"/>
            </a:avLst>
          </a:prstGeom>
          <a:solidFill>
            <a:srgbClr val="344358"/>
          </a:solidFill>
          <a:ln w="0">
            <a:noFill/>
          </a:ln>
          <a:effectLst>
            <a:outerShdw blurRad="57240" dist="19080" dir="5400000" algn="ctr" rotWithShape="0">
              <a:srgbClr val="000000">
                <a:alpha val="63000"/>
              </a:srgbClr>
            </a:outerShdw>
          </a:effectLst>
        </p:spPr>
        <p:style>
          <a:lnRef idx="0">
            <a:schemeClr val="accent1"/>
          </a:lnRef>
          <a:fillRef idx="3">
            <a:schemeClr val="accent1"/>
          </a:fillRef>
          <a:effectRef idx="3">
            <a:schemeClr val="accent1"/>
          </a:effectRef>
          <a:fontRef idx="minor"/>
        </p:style>
        <p:txBody>
          <a:bodyPr lIns="56700" tIns="28350" rIns="56700" bIns="28350" anchor="t">
            <a:normAutofit/>
          </a:bodyPr>
          <a:lstStyle/>
          <a:p>
            <a:pPr marL="241110" marR="0" lvl="0" indent="-24111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2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Interpol</a:t>
            </a:r>
          </a:p>
          <a:p>
            <a:pPr marL="241110" marR="0" lvl="0" indent="-24111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200" b="0" i="0" u="none" strike="noStrike" kern="1200" cap="none" spc="-1" normalizeH="0" baseline="0" noProof="0" dirty="0" err="1">
                <a:ln>
                  <a:noFill/>
                </a:ln>
                <a:solidFill>
                  <a:srgbClr val="FFFFFF"/>
                </a:solidFill>
                <a:effectLst/>
                <a:uLnTx/>
                <a:uFillTx/>
                <a:latin typeface="Century Gothic" panose="020B0502020202020204" pitchFamily="34" charset="0"/>
                <a:ea typeface="+mn-ea"/>
                <a:cs typeface="+mn-cs"/>
              </a:rPr>
              <a:t>Asset</a:t>
            </a:r>
            <a:r>
              <a:rPr kumimoji="0" lang="it-IT" sz="1200" b="0" i="0" u="none" strike="noStrike" kern="1200" cap="none" spc="-1" normalizeH="0" baseline="0" noProof="0" dirty="0">
                <a:ln>
                  <a:noFill/>
                </a:ln>
                <a:solidFill>
                  <a:srgbClr val="FFFFFF"/>
                </a:solidFill>
                <a:effectLst/>
                <a:uLnTx/>
                <a:uFillTx/>
                <a:latin typeface="Century Gothic" panose="020B0502020202020204" pitchFamily="34" charset="0"/>
                <a:ea typeface="+mn-ea"/>
                <a:cs typeface="+mn-cs"/>
              </a:rPr>
              <a:t> </a:t>
            </a:r>
            <a:r>
              <a:rPr kumimoji="0" lang="it-IT" sz="1200" b="0" i="0" u="none" strike="noStrike" kern="1200" cap="none" spc="-1" normalizeH="0" baseline="0" noProof="0" dirty="0" err="1">
                <a:ln>
                  <a:noFill/>
                </a:ln>
                <a:solidFill>
                  <a:srgbClr val="FFFFFF"/>
                </a:solidFill>
                <a:effectLst/>
                <a:uLnTx/>
                <a:uFillTx/>
                <a:latin typeface="Century Gothic" panose="020B0502020202020204" pitchFamily="34" charset="0"/>
                <a:ea typeface="+mn-ea"/>
                <a:cs typeface="+mn-cs"/>
              </a:rPr>
              <a:t>Recovery</a:t>
            </a:r>
            <a:r>
              <a:rPr kumimoji="0" lang="it-IT" sz="1200" b="0" i="0" u="none" strike="noStrike" kern="1200" cap="none" spc="-1" normalizeH="0" baseline="0" noProof="0" dirty="0">
                <a:ln>
                  <a:noFill/>
                </a:ln>
                <a:solidFill>
                  <a:srgbClr val="FFFFFF"/>
                </a:solidFill>
                <a:effectLst/>
                <a:uLnTx/>
                <a:uFillTx/>
                <a:latin typeface="Century Gothic" panose="020B0502020202020204" pitchFamily="34" charset="0"/>
                <a:ea typeface="+mn-ea"/>
                <a:cs typeface="+mn-cs"/>
              </a:rPr>
              <a:t> networks</a:t>
            </a:r>
            <a:endParaRPr kumimoji="0" lang="en-GB" sz="12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sp>
        <p:nvSpPr>
          <p:cNvPr id="1013" name="TextBox 8"/>
          <p:cNvSpPr/>
          <p:nvPr/>
        </p:nvSpPr>
        <p:spPr>
          <a:xfrm>
            <a:off x="2707560" y="3332880"/>
            <a:ext cx="1287360" cy="1687770"/>
          </a:xfrm>
          <a:prstGeom prst="roundRect">
            <a:avLst>
              <a:gd name="adj" fmla="val 16667"/>
            </a:avLst>
          </a:prstGeom>
          <a:solidFill>
            <a:srgbClr val="468CCC"/>
          </a:solidFill>
          <a:ln w="0">
            <a:noFill/>
          </a:ln>
          <a:effectLst>
            <a:outerShdw blurRad="57240" dist="19080" dir="5400000" algn="ctr" rotWithShape="0">
              <a:srgbClr val="000000">
                <a:alpha val="63000"/>
              </a:srgbClr>
            </a:outerShdw>
          </a:effectLst>
        </p:spPr>
        <p:style>
          <a:lnRef idx="0">
            <a:schemeClr val="accent1"/>
          </a:lnRef>
          <a:fillRef idx="3">
            <a:schemeClr val="accent1"/>
          </a:fillRef>
          <a:effectRef idx="3">
            <a:schemeClr val="accent1"/>
          </a:effectRef>
          <a:fontRef idx="minor"/>
        </p:style>
        <p:txBody>
          <a:bodyPr lIns="56700" tIns="28350" rIns="56700" bIns="28350" anchor="t">
            <a:normAutofit/>
          </a:bodyPr>
          <a:lstStyle/>
          <a:p>
            <a:pPr marL="180900" marR="0" lvl="0" indent="-18090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05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Bilateral</a:t>
            </a:r>
            <a:r>
              <a:rPr kumimoji="0" lang="it-IT" sz="105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105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Agreements</a:t>
            </a:r>
            <a:r>
              <a:rPr kumimoji="0" lang="it-IT" sz="105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and </a:t>
            </a:r>
            <a:r>
              <a:rPr kumimoji="0" lang="it-IT" sz="105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Multilateral</a:t>
            </a:r>
            <a:r>
              <a:rPr kumimoji="0" lang="it-IT" sz="105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105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Conventions</a:t>
            </a:r>
            <a:endParaRPr kumimoji="0" lang="en-GB" sz="105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sp>
        <p:nvSpPr>
          <p:cNvPr id="1014" name="TextBox 9"/>
          <p:cNvSpPr/>
          <p:nvPr/>
        </p:nvSpPr>
        <p:spPr>
          <a:xfrm>
            <a:off x="4050810" y="3332880"/>
            <a:ext cx="1316790" cy="1695870"/>
          </a:xfrm>
          <a:prstGeom prst="roundRect">
            <a:avLst>
              <a:gd name="adj" fmla="val 16667"/>
            </a:avLst>
          </a:prstGeom>
          <a:solidFill>
            <a:schemeClr val="accent3">
              <a:lumMod val="75000"/>
            </a:schemeClr>
          </a:solidFill>
          <a:ln w="0">
            <a:noFill/>
          </a:ln>
          <a:effectLst>
            <a:outerShdw blurRad="57240" dist="19080" dir="5400000" algn="ctr" rotWithShape="0">
              <a:srgbClr val="000000">
                <a:alpha val="63000"/>
              </a:srgbClr>
            </a:outerShdw>
          </a:effectLst>
        </p:spPr>
        <p:style>
          <a:lnRef idx="0">
            <a:schemeClr val="accent1"/>
          </a:lnRef>
          <a:fillRef idx="3">
            <a:schemeClr val="accent1"/>
          </a:fillRef>
          <a:effectRef idx="3">
            <a:schemeClr val="accent1"/>
          </a:effectRef>
          <a:fontRef idx="minor"/>
        </p:style>
        <p:txBody>
          <a:bodyPr lIns="56700" tIns="28350" rIns="56700" bIns="28350" anchor="t">
            <a:noAutofit/>
          </a:bodyPr>
          <a:lstStyle/>
          <a:p>
            <a:pPr marL="127170" marR="0" lvl="0" indent="-12717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9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Bilateral</a:t>
            </a:r>
            <a:r>
              <a:rPr kumimoji="0" lang="it-IT" sz="9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9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Agreements</a:t>
            </a:r>
            <a:r>
              <a:rPr kumimoji="0" lang="it-IT" sz="9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and </a:t>
            </a:r>
            <a:r>
              <a:rPr kumimoji="0" lang="it-IT" sz="9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Conventions</a:t>
            </a:r>
            <a:r>
              <a:rPr kumimoji="0" lang="it-IT" sz="9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 art. 26 OECD Model</a:t>
            </a:r>
            <a:endParaRPr kumimoji="0" lang="en-GB" sz="9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127170" marR="0" lvl="0" indent="-12717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9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Multilateral</a:t>
            </a:r>
            <a:r>
              <a:rPr kumimoji="0" lang="it-IT" sz="9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OECD Convention – </a:t>
            </a:r>
            <a:r>
              <a:rPr kumimoji="0" lang="it-IT" sz="9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Council</a:t>
            </a:r>
            <a:r>
              <a:rPr kumimoji="0" lang="it-IT" sz="9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of Europe</a:t>
            </a:r>
            <a:endParaRPr kumimoji="0" lang="en-GB" sz="9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pic>
        <p:nvPicPr>
          <p:cNvPr id="1015" name="Picture 11"/>
          <p:cNvPicPr/>
          <p:nvPr/>
        </p:nvPicPr>
        <p:blipFill>
          <a:blip r:embed="rId3">
            <a:biLevel thresh="50000"/>
          </a:blip>
          <a:stretch/>
        </p:blipFill>
        <p:spPr>
          <a:xfrm>
            <a:off x="3156300" y="1300050"/>
            <a:ext cx="251370" cy="244890"/>
          </a:xfrm>
          <a:prstGeom prst="rect">
            <a:avLst/>
          </a:prstGeom>
          <a:ln w="0">
            <a:noFill/>
          </a:ln>
        </p:spPr>
      </p:pic>
      <p:pic>
        <p:nvPicPr>
          <p:cNvPr id="1016" name="Picture 16"/>
          <p:cNvPicPr/>
          <p:nvPr/>
        </p:nvPicPr>
        <p:blipFill>
          <a:blip r:embed="rId4">
            <a:biLevel thresh="50000"/>
          </a:blip>
          <a:stretch/>
        </p:blipFill>
        <p:spPr>
          <a:xfrm>
            <a:off x="4350510" y="1257120"/>
            <a:ext cx="213300" cy="308070"/>
          </a:xfrm>
          <a:prstGeom prst="rect">
            <a:avLst/>
          </a:prstGeom>
          <a:ln w="0">
            <a:noFill/>
          </a:ln>
        </p:spPr>
      </p:pic>
      <p:pic>
        <p:nvPicPr>
          <p:cNvPr id="1017" name="Picture 17"/>
          <p:cNvPicPr/>
          <p:nvPr/>
        </p:nvPicPr>
        <p:blipFill>
          <a:blip r:embed="rId5">
            <a:biLevel thresh="50000"/>
          </a:blip>
          <a:stretch/>
        </p:blipFill>
        <p:spPr>
          <a:xfrm>
            <a:off x="1763640" y="1260360"/>
            <a:ext cx="210330" cy="333450"/>
          </a:xfrm>
          <a:prstGeom prst="rect">
            <a:avLst/>
          </a:prstGeom>
          <a:ln w="0">
            <a:noFill/>
          </a:ln>
        </p:spPr>
      </p:pic>
      <p:sp>
        <p:nvSpPr>
          <p:cNvPr id="1018" name="Freeform 4"/>
          <p:cNvSpPr/>
          <p:nvPr/>
        </p:nvSpPr>
        <p:spPr>
          <a:xfrm>
            <a:off x="5614920" y="1367280"/>
            <a:ext cx="989550" cy="1845180"/>
          </a:xfrm>
          <a:custGeom>
            <a:avLst/>
            <a:gdLst>
              <a:gd name="textAreaLeft" fmla="*/ 0 w 1319400"/>
              <a:gd name="textAreaRight" fmla="*/ 1321200 w 1319400"/>
              <a:gd name="textAreaTop" fmla="*/ 0 h 2460240"/>
              <a:gd name="textAreaBottom" fmla="*/ 2461680 h 2460240"/>
            </a:gdLst>
            <a:ahLst/>
            <a:cxnLst/>
            <a:rect l="textAreaLeft" t="textAreaTop" r="textAreaRight" b="textAreaBottom"/>
            <a:pathLst>
              <a:path w="634" h="997">
                <a:moveTo>
                  <a:pt x="555" y="465"/>
                </a:moveTo>
                <a:cubicBezTo>
                  <a:pt x="634" y="413"/>
                  <a:pt x="634" y="413"/>
                  <a:pt x="634" y="413"/>
                </a:cubicBezTo>
                <a:cubicBezTo>
                  <a:pt x="627" y="373"/>
                  <a:pt x="615" y="333"/>
                  <a:pt x="598" y="296"/>
                </a:cubicBezTo>
                <a:cubicBezTo>
                  <a:pt x="504" y="297"/>
                  <a:pt x="504" y="297"/>
                  <a:pt x="504" y="297"/>
                </a:cubicBezTo>
                <a:cubicBezTo>
                  <a:pt x="490" y="274"/>
                  <a:pt x="475" y="251"/>
                  <a:pt x="457" y="231"/>
                </a:cubicBezTo>
                <a:cubicBezTo>
                  <a:pt x="491" y="142"/>
                  <a:pt x="491" y="142"/>
                  <a:pt x="491" y="142"/>
                </a:cubicBezTo>
                <a:cubicBezTo>
                  <a:pt x="461" y="114"/>
                  <a:pt x="429" y="89"/>
                  <a:pt x="393" y="68"/>
                </a:cubicBezTo>
                <a:cubicBezTo>
                  <a:pt x="317" y="125"/>
                  <a:pt x="317" y="125"/>
                  <a:pt x="317" y="125"/>
                </a:cubicBezTo>
                <a:cubicBezTo>
                  <a:pt x="293" y="114"/>
                  <a:pt x="268" y="105"/>
                  <a:pt x="242" y="99"/>
                </a:cubicBezTo>
                <a:cubicBezTo>
                  <a:pt x="240" y="98"/>
                  <a:pt x="240" y="98"/>
                  <a:pt x="240" y="98"/>
                </a:cubicBezTo>
                <a:cubicBezTo>
                  <a:pt x="215" y="7"/>
                  <a:pt x="215" y="7"/>
                  <a:pt x="215" y="7"/>
                </a:cubicBezTo>
                <a:cubicBezTo>
                  <a:pt x="174" y="1"/>
                  <a:pt x="133" y="0"/>
                  <a:pt x="93" y="4"/>
                </a:cubicBezTo>
                <a:cubicBezTo>
                  <a:pt x="64" y="95"/>
                  <a:pt x="64" y="95"/>
                  <a:pt x="64" y="95"/>
                </a:cubicBezTo>
                <a:cubicBezTo>
                  <a:pt x="42" y="99"/>
                  <a:pt x="21" y="105"/>
                  <a:pt x="0" y="113"/>
                </a:cubicBezTo>
                <a:cubicBezTo>
                  <a:pt x="41" y="147"/>
                  <a:pt x="77" y="186"/>
                  <a:pt x="105" y="231"/>
                </a:cubicBezTo>
                <a:cubicBezTo>
                  <a:pt x="139" y="226"/>
                  <a:pt x="174" y="227"/>
                  <a:pt x="209" y="236"/>
                </a:cubicBezTo>
                <a:cubicBezTo>
                  <a:pt x="354" y="271"/>
                  <a:pt x="443" y="417"/>
                  <a:pt x="407" y="562"/>
                </a:cubicBezTo>
                <a:cubicBezTo>
                  <a:pt x="374" y="699"/>
                  <a:pt x="242" y="786"/>
                  <a:pt x="105" y="766"/>
                </a:cubicBezTo>
                <a:cubicBezTo>
                  <a:pt x="77" y="811"/>
                  <a:pt x="41" y="850"/>
                  <a:pt x="0" y="884"/>
                </a:cubicBezTo>
                <a:cubicBezTo>
                  <a:pt x="15" y="889"/>
                  <a:pt x="31" y="894"/>
                  <a:pt x="47" y="898"/>
                </a:cubicBezTo>
                <a:cubicBezTo>
                  <a:pt x="49" y="899"/>
                  <a:pt x="49" y="899"/>
                  <a:pt x="49" y="899"/>
                </a:cubicBezTo>
                <a:cubicBezTo>
                  <a:pt x="74" y="990"/>
                  <a:pt x="74" y="990"/>
                  <a:pt x="74" y="990"/>
                </a:cubicBezTo>
                <a:cubicBezTo>
                  <a:pt x="116" y="996"/>
                  <a:pt x="157" y="997"/>
                  <a:pt x="197" y="992"/>
                </a:cubicBezTo>
                <a:cubicBezTo>
                  <a:pt x="225" y="902"/>
                  <a:pt x="225" y="902"/>
                  <a:pt x="225" y="902"/>
                </a:cubicBezTo>
                <a:cubicBezTo>
                  <a:pt x="252" y="897"/>
                  <a:pt x="278" y="889"/>
                  <a:pt x="303" y="878"/>
                </a:cubicBezTo>
                <a:cubicBezTo>
                  <a:pt x="377" y="937"/>
                  <a:pt x="377" y="937"/>
                  <a:pt x="377" y="937"/>
                </a:cubicBezTo>
                <a:cubicBezTo>
                  <a:pt x="413" y="918"/>
                  <a:pt x="447" y="895"/>
                  <a:pt x="477" y="867"/>
                </a:cubicBezTo>
                <a:cubicBezTo>
                  <a:pt x="447" y="778"/>
                  <a:pt x="447" y="778"/>
                  <a:pt x="447" y="778"/>
                </a:cubicBezTo>
                <a:cubicBezTo>
                  <a:pt x="465" y="758"/>
                  <a:pt x="482" y="736"/>
                  <a:pt x="496" y="713"/>
                </a:cubicBezTo>
                <a:cubicBezTo>
                  <a:pt x="591" y="717"/>
                  <a:pt x="591" y="717"/>
                  <a:pt x="591" y="717"/>
                </a:cubicBezTo>
                <a:cubicBezTo>
                  <a:pt x="606" y="685"/>
                  <a:pt x="618" y="652"/>
                  <a:pt x="627" y="616"/>
                </a:cubicBezTo>
                <a:cubicBezTo>
                  <a:pt x="628" y="611"/>
                  <a:pt x="629" y="606"/>
                  <a:pt x="630" y="601"/>
                </a:cubicBezTo>
                <a:cubicBezTo>
                  <a:pt x="553" y="547"/>
                  <a:pt x="553" y="547"/>
                  <a:pt x="553" y="547"/>
                </a:cubicBezTo>
                <a:cubicBezTo>
                  <a:pt x="557" y="519"/>
                  <a:pt x="557" y="492"/>
                  <a:pt x="555" y="465"/>
                </a:cubicBezTo>
                <a:close/>
              </a:path>
            </a:pathLst>
          </a:custGeom>
          <a:solidFill>
            <a:srgbClr val="92D050"/>
          </a:solidFill>
          <a:ln w="0">
            <a:noFill/>
          </a:ln>
          <a:effectLst>
            <a:outerShdw blurRad="304920" dist="202915" dir="837736" sx="102000" sy="102000" algn="ctr" rotWithShape="0">
              <a:srgbClr val="000000">
                <a:alpha val="76000"/>
              </a:srgbClr>
            </a:outerShdw>
          </a:effectLst>
        </p:spPr>
        <p:style>
          <a:lnRef idx="0">
            <a:scrgbClr r="0" g="0" b="0"/>
          </a:lnRef>
          <a:fillRef idx="0">
            <a:scrgbClr r="0" g="0" b="0"/>
          </a:fillRef>
          <a:effectRef idx="0">
            <a:scrgbClr r="0" g="0" b="0"/>
          </a:effectRef>
          <a:fontRef idx="minor"/>
        </p:style>
        <p:txBody>
          <a:bodyPr lIns="56700" tIns="28350" rIns="56700" bIns="28350" numCol="1" spcCol="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1" normalizeH="0" baseline="0" noProof="0">
              <a:ln>
                <a:noFill/>
              </a:ln>
              <a:solidFill>
                <a:srgbClr val="000000"/>
              </a:solidFill>
              <a:effectLst/>
              <a:uLnTx/>
              <a:uFillTx/>
              <a:latin typeface="Century Gothic" panose="020B0502020202020204" pitchFamily="34" charset="0"/>
              <a:ea typeface="DejaVu Sans"/>
              <a:cs typeface="+mn-cs"/>
            </a:endParaRPr>
          </a:p>
        </p:txBody>
      </p:sp>
      <p:sp>
        <p:nvSpPr>
          <p:cNvPr id="1019" name="TextBox 10"/>
          <p:cNvSpPr/>
          <p:nvPr/>
        </p:nvSpPr>
        <p:spPr>
          <a:xfrm>
            <a:off x="5667300" y="1813860"/>
            <a:ext cx="353970" cy="811890"/>
          </a:xfrm>
          <a:prstGeom prst="rect">
            <a:avLst/>
          </a:prstGeom>
          <a:noFill/>
          <a:ln w="0">
            <a:noFill/>
          </a:ln>
        </p:spPr>
        <p:style>
          <a:lnRef idx="0">
            <a:scrgbClr r="0" g="0" b="0"/>
          </a:lnRef>
          <a:fillRef idx="0">
            <a:scrgbClr r="0" g="0" b="0"/>
          </a:fillRef>
          <a:effectRef idx="0">
            <a:scrgbClr r="0" g="0" b="0"/>
          </a:effectRef>
          <a:fontRef idx="minor"/>
        </p:style>
        <p:txBody>
          <a:bodyPr lIns="56700" tIns="28350" rIns="56700" bIns="28350" anchor="t">
            <a:normAutofit fontScale="92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1" normalizeH="0" baseline="0" noProof="0">
                <a:ln>
                  <a:noFill/>
                </a:ln>
                <a:solidFill>
                  <a:srgbClr val="70AD47"/>
                </a:solidFill>
                <a:effectLst/>
                <a:uLnTx/>
                <a:uFillTx/>
                <a:latin typeface="Century Gothic" panose="020B0502020202020204" pitchFamily="34" charset="0"/>
                <a:ea typeface="DejaVu Sans"/>
                <a:cs typeface="+mn-cs"/>
              </a:rPr>
              <a:t>4</a:t>
            </a:r>
            <a:endParaRPr kumimoji="0" lang="en-GB" sz="6000" b="0" i="0" u="none" strike="noStrike" kern="1200" cap="none" spc="-1" normalizeH="0" baseline="0" noProof="0">
              <a:ln>
                <a:noFill/>
              </a:ln>
              <a:solidFill>
                <a:srgbClr val="000000"/>
              </a:solidFill>
              <a:effectLst/>
              <a:uLnTx/>
              <a:uFillTx/>
              <a:latin typeface="Century Gothic" panose="020B0502020202020204" pitchFamily="34" charset="0"/>
              <a:ea typeface="+mn-ea"/>
              <a:cs typeface="+mn-cs"/>
            </a:endParaRPr>
          </a:p>
        </p:txBody>
      </p:sp>
      <p:sp>
        <p:nvSpPr>
          <p:cNvPr id="1020" name="TextBox 11"/>
          <p:cNvSpPr txBox="1"/>
          <p:nvPr/>
        </p:nvSpPr>
        <p:spPr>
          <a:xfrm rot="4704000">
            <a:off x="5301180" y="1720170"/>
            <a:ext cx="1127790" cy="1008990"/>
          </a:xfrm>
          <a:prstGeom prst="rect">
            <a:avLst/>
          </a:prstGeom>
        </p:spPr>
        <p:txBody>
          <a:bodyPr spcFirstLastPara="1" wrap="none" lIns="56700" tIns="28350" rIns="56700" bIns="28350" numCol="1" spcCol="0" anchor="b">
            <a:prstTxWarp prst="textArchUp">
              <a:avLst>
                <a:gd name="adj" fmla="val 10800000"/>
              </a:avLst>
            </a:prstTxWarp>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350" b="1" i="0" u="none" strike="noStrike" kern="1200" cap="none" spc="-1" normalizeH="0" baseline="0" noProof="0" dirty="0">
                <a:ln w="0">
                  <a:noFill/>
                </a:ln>
                <a:solidFill>
                  <a:srgbClr val="FFFFFF"/>
                </a:solidFill>
                <a:effectLst/>
                <a:uLnTx/>
                <a:uFillTx/>
                <a:latin typeface="Century Gothic" panose="020B0502020202020204" pitchFamily="34" charset="0"/>
                <a:ea typeface="+mn-ea"/>
                <a:cs typeface="+mn-cs"/>
              </a:rPr>
              <a:t>MONEY LAUNDERING – FIN. TER.</a:t>
            </a:r>
            <a:endParaRPr kumimoji="0" lang="en-GB" sz="1350" b="0" i="0" u="none" strike="noStrike" kern="1200" cap="none" spc="-1" normalizeH="0" baseline="0" noProof="0" dirty="0">
              <a:ln w="0">
                <a:noFill/>
              </a:ln>
              <a:solidFill>
                <a:srgbClr val="FFFFFF"/>
              </a:solidFill>
              <a:effectLst/>
              <a:uLnTx/>
              <a:uFillTx/>
              <a:latin typeface="Century Gothic" panose="020B0502020202020204" pitchFamily="34" charset="0"/>
              <a:ea typeface="+mn-ea"/>
              <a:cs typeface="+mn-cs"/>
            </a:endParaRPr>
          </a:p>
        </p:txBody>
      </p:sp>
      <p:sp>
        <p:nvSpPr>
          <p:cNvPr id="1021" name="TextBox 12"/>
          <p:cNvSpPr/>
          <p:nvPr/>
        </p:nvSpPr>
        <p:spPr>
          <a:xfrm>
            <a:off x="5405940" y="3346920"/>
            <a:ext cx="1287360" cy="1678590"/>
          </a:xfrm>
          <a:prstGeom prst="roundRect">
            <a:avLst>
              <a:gd name="adj" fmla="val 16667"/>
            </a:avLst>
          </a:prstGeom>
          <a:solidFill>
            <a:srgbClr val="92D050"/>
          </a:solidFill>
          <a:ln w="0">
            <a:noFill/>
          </a:ln>
          <a:effectLst>
            <a:outerShdw blurRad="57240" dist="19080" dir="5400000" algn="ctr" rotWithShape="0">
              <a:srgbClr val="000000">
                <a:alpha val="63000"/>
              </a:srgbClr>
            </a:outerShdw>
          </a:effectLst>
        </p:spPr>
        <p:style>
          <a:lnRef idx="0">
            <a:schemeClr val="accent1"/>
          </a:lnRef>
          <a:fillRef idx="3">
            <a:schemeClr val="accent1"/>
          </a:fillRef>
          <a:effectRef idx="3">
            <a:schemeClr val="accent1"/>
          </a:effectRef>
          <a:fontRef idx="minor"/>
        </p:style>
        <p:txBody>
          <a:bodyPr lIns="56700" tIns="28350" rIns="56700" bIns="2835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14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Financial intelligence Unit Network:</a:t>
            </a:r>
            <a:br>
              <a:rPr kumimoji="0" sz="1400" b="0" i="0" u="none" strike="noStrike" kern="1200" cap="none" spc="0" normalizeH="0" baseline="0" noProof="0" dirty="0">
                <a:ln>
                  <a:noFill/>
                </a:ln>
                <a:solidFill>
                  <a:srgbClr val="000000"/>
                </a:solidFill>
                <a:effectLst/>
                <a:uLnTx/>
                <a:uFillTx/>
                <a:latin typeface="Century Gothic" panose="020B0502020202020204" pitchFamily="34" charset="0"/>
                <a:ea typeface="+mn-ea"/>
                <a:cs typeface="+mn-cs"/>
              </a:rPr>
            </a:br>
            <a:r>
              <a:rPr kumimoji="0" lang="it-IT" sz="14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1. Global (</a:t>
            </a:r>
            <a:r>
              <a:rPr kumimoji="0" lang="it-IT" sz="14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Egmont</a:t>
            </a:r>
            <a:r>
              <a:rPr kumimoji="0" lang="it-IT" sz="14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14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group</a:t>
            </a:r>
            <a:r>
              <a:rPr kumimoji="0" lang="it-IT" sz="14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a:t>
            </a:r>
            <a:endParaRPr kumimoji="0" lang="en-GB" sz="14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sp>
        <p:nvSpPr>
          <p:cNvPr id="1022" name="Freeform 9"/>
          <p:cNvSpPr/>
          <p:nvPr/>
        </p:nvSpPr>
        <p:spPr>
          <a:xfrm>
            <a:off x="6887700" y="1342710"/>
            <a:ext cx="993060" cy="1858140"/>
          </a:xfrm>
          <a:custGeom>
            <a:avLst/>
            <a:gdLst>
              <a:gd name="textAreaLeft" fmla="*/ 0 w 1324080"/>
              <a:gd name="textAreaRight" fmla="*/ 1325880 w 1324080"/>
              <a:gd name="textAreaTop" fmla="*/ 0 h 2477520"/>
              <a:gd name="textAreaBottom" fmla="*/ 2478960 h 2477520"/>
            </a:gdLst>
            <a:ahLst/>
            <a:cxnLst/>
            <a:rect l="textAreaLeft" t="textAreaTop" r="textAreaRight" b="textAreaBottom"/>
            <a:pathLst>
              <a:path w="634" h="997">
                <a:moveTo>
                  <a:pt x="555" y="465"/>
                </a:moveTo>
                <a:cubicBezTo>
                  <a:pt x="634" y="413"/>
                  <a:pt x="634" y="413"/>
                  <a:pt x="634" y="413"/>
                </a:cubicBezTo>
                <a:cubicBezTo>
                  <a:pt x="627" y="373"/>
                  <a:pt x="615" y="333"/>
                  <a:pt x="598" y="296"/>
                </a:cubicBezTo>
                <a:cubicBezTo>
                  <a:pt x="504" y="297"/>
                  <a:pt x="504" y="297"/>
                  <a:pt x="504" y="297"/>
                </a:cubicBezTo>
                <a:cubicBezTo>
                  <a:pt x="490" y="274"/>
                  <a:pt x="475" y="251"/>
                  <a:pt x="457" y="231"/>
                </a:cubicBezTo>
                <a:cubicBezTo>
                  <a:pt x="491" y="142"/>
                  <a:pt x="491" y="142"/>
                  <a:pt x="491" y="142"/>
                </a:cubicBezTo>
                <a:cubicBezTo>
                  <a:pt x="461" y="114"/>
                  <a:pt x="429" y="89"/>
                  <a:pt x="393" y="68"/>
                </a:cubicBezTo>
                <a:cubicBezTo>
                  <a:pt x="317" y="125"/>
                  <a:pt x="317" y="125"/>
                  <a:pt x="317" y="125"/>
                </a:cubicBezTo>
                <a:cubicBezTo>
                  <a:pt x="293" y="114"/>
                  <a:pt x="268" y="105"/>
                  <a:pt x="242" y="99"/>
                </a:cubicBezTo>
                <a:cubicBezTo>
                  <a:pt x="240" y="98"/>
                  <a:pt x="240" y="98"/>
                  <a:pt x="240" y="98"/>
                </a:cubicBezTo>
                <a:cubicBezTo>
                  <a:pt x="215" y="7"/>
                  <a:pt x="215" y="7"/>
                  <a:pt x="215" y="7"/>
                </a:cubicBezTo>
                <a:cubicBezTo>
                  <a:pt x="174" y="1"/>
                  <a:pt x="133" y="0"/>
                  <a:pt x="93" y="4"/>
                </a:cubicBezTo>
                <a:cubicBezTo>
                  <a:pt x="64" y="95"/>
                  <a:pt x="64" y="95"/>
                  <a:pt x="64" y="95"/>
                </a:cubicBezTo>
                <a:cubicBezTo>
                  <a:pt x="42" y="99"/>
                  <a:pt x="21" y="105"/>
                  <a:pt x="0" y="113"/>
                </a:cubicBezTo>
                <a:cubicBezTo>
                  <a:pt x="41" y="147"/>
                  <a:pt x="77" y="186"/>
                  <a:pt x="105" y="231"/>
                </a:cubicBezTo>
                <a:cubicBezTo>
                  <a:pt x="139" y="226"/>
                  <a:pt x="174" y="227"/>
                  <a:pt x="209" y="236"/>
                </a:cubicBezTo>
                <a:cubicBezTo>
                  <a:pt x="354" y="271"/>
                  <a:pt x="443" y="417"/>
                  <a:pt x="407" y="562"/>
                </a:cubicBezTo>
                <a:cubicBezTo>
                  <a:pt x="374" y="699"/>
                  <a:pt x="242" y="786"/>
                  <a:pt x="105" y="766"/>
                </a:cubicBezTo>
                <a:cubicBezTo>
                  <a:pt x="77" y="811"/>
                  <a:pt x="41" y="850"/>
                  <a:pt x="0" y="884"/>
                </a:cubicBezTo>
                <a:cubicBezTo>
                  <a:pt x="15" y="889"/>
                  <a:pt x="31" y="894"/>
                  <a:pt x="47" y="898"/>
                </a:cubicBezTo>
                <a:cubicBezTo>
                  <a:pt x="49" y="899"/>
                  <a:pt x="49" y="899"/>
                  <a:pt x="49" y="899"/>
                </a:cubicBezTo>
                <a:cubicBezTo>
                  <a:pt x="74" y="990"/>
                  <a:pt x="74" y="990"/>
                  <a:pt x="74" y="990"/>
                </a:cubicBezTo>
                <a:cubicBezTo>
                  <a:pt x="116" y="996"/>
                  <a:pt x="157" y="997"/>
                  <a:pt x="197" y="992"/>
                </a:cubicBezTo>
                <a:cubicBezTo>
                  <a:pt x="225" y="902"/>
                  <a:pt x="225" y="902"/>
                  <a:pt x="225" y="902"/>
                </a:cubicBezTo>
                <a:cubicBezTo>
                  <a:pt x="252" y="897"/>
                  <a:pt x="278" y="889"/>
                  <a:pt x="303" y="878"/>
                </a:cubicBezTo>
                <a:cubicBezTo>
                  <a:pt x="377" y="937"/>
                  <a:pt x="377" y="937"/>
                  <a:pt x="377" y="937"/>
                </a:cubicBezTo>
                <a:cubicBezTo>
                  <a:pt x="413" y="918"/>
                  <a:pt x="447" y="895"/>
                  <a:pt x="477" y="867"/>
                </a:cubicBezTo>
                <a:cubicBezTo>
                  <a:pt x="447" y="778"/>
                  <a:pt x="447" y="778"/>
                  <a:pt x="447" y="778"/>
                </a:cubicBezTo>
                <a:cubicBezTo>
                  <a:pt x="465" y="758"/>
                  <a:pt x="482" y="736"/>
                  <a:pt x="496" y="713"/>
                </a:cubicBezTo>
                <a:cubicBezTo>
                  <a:pt x="591" y="717"/>
                  <a:pt x="591" y="717"/>
                  <a:pt x="591" y="717"/>
                </a:cubicBezTo>
                <a:cubicBezTo>
                  <a:pt x="606" y="685"/>
                  <a:pt x="618" y="652"/>
                  <a:pt x="627" y="616"/>
                </a:cubicBezTo>
                <a:cubicBezTo>
                  <a:pt x="628" y="611"/>
                  <a:pt x="629" y="606"/>
                  <a:pt x="630" y="601"/>
                </a:cubicBezTo>
                <a:cubicBezTo>
                  <a:pt x="553" y="547"/>
                  <a:pt x="553" y="547"/>
                  <a:pt x="553" y="547"/>
                </a:cubicBezTo>
                <a:cubicBezTo>
                  <a:pt x="557" y="519"/>
                  <a:pt x="557" y="492"/>
                  <a:pt x="555" y="465"/>
                </a:cubicBezTo>
                <a:close/>
              </a:path>
            </a:pathLst>
          </a:custGeom>
          <a:gradFill rotWithShape="0">
            <a:gsLst>
              <a:gs pos="0">
                <a:srgbClr val="FFE699"/>
              </a:gs>
              <a:gs pos="50000">
                <a:srgbClr val="BF9000"/>
              </a:gs>
              <a:gs pos="100000">
                <a:srgbClr val="BF9000"/>
              </a:gs>
            </a:gsLst>
            <a:path path="circle">
              <a:fillToRect l="50000" t="50000" r="50000" b="50000"/>
            </a:path>
          </a:gradFill>
          <a:ln w="0">
            <a:noFill/>
          </a:ln>
          <a:effectLst>
            <a:outerShdw blurRad="304920" dist="202915" dir="837736" sx="102000" sy="102000" algn="ctr" rotWithShape="0">
              <a:srgbClr val="000000">
                <a:alpha val="76000"/>
              </a:srgbClr>
            </a:outerShdw>
          </a:effectLst>
        </p:spPr>
        <p:style>
          <a:lnRef idx="0">
            <a:scrgbClr r="0" g="0" b="0"/>
          </a:lnRef>
          <a:fillRef idx="0">
            <a:scrgbClr r="0" g="0" b="0"/>
          </a:fillRef>
          <a:effectRef idx="0">
            <a:scrgbClr r="0" g="0" b="0"/>
          </a:effectRef>
          <a:fontRef idx="minor"/>
        </p:style>
        <p:txBody>
          <a:bodyPr lIns="56700" tIns="28350" rIns="56700" bIns="28350" numCol="1" spcCol="0" anchor="t">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500" b="0" i="0" u="none" strike="noStrike" kern="1200" cap="none" spc="-1" normalizeH="0" baseline="0" noProof="0" dirty="0">
              <a:ln>
                <a:noFill/>
              </a:ln>
              <a:solidFill>
                <a:srgbClr val="000000"/>
              </a:solidFill>
              <a:effectLst/>
              <a:uLnTx/>
              <a:uFillTx/>
              <a:latin typeface="Century Gothic" panose="020B0502020202020204" pitchFamily="34" charset="0"/>
              <a:ea typeface="DejaVu Sans"/>
              <a:cs typeface="+mn-cs"/>
            </a:endParaRPr>
          </a:p>
        </p:txBody>
      </p:sp>
      <p:sp>
        <p:nvSpPr>
          <p:cNvPr id="1023" name="TextBox 13"/>
          <p:cNvSpPr/>
          <p:nvPr/>
        </p:nvSpPr>
        <p:spPr>
          <a:xfrm>
            <a:off x="6939810" y="1801980"/>
            <a:ext cx="353970" cy="811890"/>
          </a:xfrm>
          <a:prstGeom prst="rect">
            <a:avLst/>
          </a:prstGeom>
          <a:noFill/>
          <a:ln w="0">
            <a:noFill/>
          </a:ln>
        </p:spPr>
        <p:style>
          <a:lnRef idx="0">
            <a:scrgbClr r="0" g="0" b="0"/>
          </a:lnRef>
          <a:fillRef idx="0">
            <a:scrgbClr r="0" g="0" b="0"/>
          </a:fillRef>
          <a:effectRef idx="0">
            <a:scrgbClr r="0" g="0" b="0"/>
          </a:effectRef>
          <a:fontRef idx="minor"/>
        </p:style>
        <p:txBody>
          <a:bodyPr lIns="56700" tIns="28350" rIns="56700" bIns="28350" anchor="t">
            <a:normAutofit fontScale="92500" lnSpcReduction="20000"/>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1" normalizeH="0" baseline="0" noProof="0">
                <a:ln>
                  <a:noFill/>
                </a:ln>
                <a:solidFill>
                  <a:srgbClr val="A74F0C"/>
                </a:solidFill>
                <a:effectLst/>
                <a:uLnTx/>
                <a:uFillTx/>
                <a:latin typeface="Century Gothic" panose="020B0502020202020204" pitchFamily="34" charset="0"/>
                <a:ea typeface="DejaVu Sans"/>
                <a:cs typeface="+mn-cs"/>
              </a:rPr>
              <a:t>5</a:t>
            </a:r>
            <a:endParaRPr kumimoji="0" lang="en-GB" sz="6000" b="0" i="0" u="none" strike="noStrike" kern="1200" cap="none" spc="-1" normalizeH="0" baseline="0" noProof="0">
              <a:ln>
                <a:noFill/>
              </a:ln>
              <a:solidFill>
                <a:srgbClr val="000000"/>
              </a:solidFill>
              <a:effectLst/>
              <a:uLnTx/>
              <a:uFillTx/>
              <a:latin typeface="Century Gothic" panose="020B0502020202020204" pitchFamily="34" charset="0"/>
              <a:ea typeface="+mn-ea"/>
              <a:cs typeface="+mn-cs"/>
            </a:endParaRPr>
          </a:p>
        </p:txBody>
      </p:sp>
      <p:sp>
        <p:nvSpPr>
          <p:cNvPr id="1024" name="TextBox 14"/>
          <p:cNvSpPr txBox="1"/>
          <p:nvPr/>
        </p:nvSpPr>
        <p:spPr>
          <a:xfrm rot="5400000">
            <a:off x="6640110" y="1784430"/>
            <a:ext cx="1127790" cy="923670"/>
          </a:xfrm>
          <a:prstGeom prst="rect">
            <a:avLst/>
          </a:prstGeom>
        </p:spPr>
        <p:txBody>
          <a:bodyPr spcFirstLastPara="1" wrap="none" lIns="56700" tIns="28350" rIns="56700" bIns="28350" numCol="1" spcCol="0" anchor="b">
            <a:prstTxWarp prst="textArchUp">
              <a:avLst>
                <a:gd name="adj" fmla="val 10800000"/>
              </a:avLst>
            </a:prstTxWarp>
            <a:norm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1" normalizeH="0" baseline="0" noProof="0" dirty="0">
                <a:ln w="0">
                  <a:noFill/>
                </a:ln>
                <a:solidFill>
                  <a:srgbClr val="E7E6E6"/>
                </a:solidFill>
                <a:effectLst/>
                <a:uLnTx/>
                <a:uFillTx/>
                <a:latin typeface="Century Gothic" panose="020B0502020202020204" pitchFamily="34" charset="0"/>
                <a:ea typeface="+mn-ea"/>
                <a:cs typeface="+mn-cs"/>
              </a:rPr>
              <a:t>SPONTANEOUS INTELLIGENCE</a:t>
            </a:r>
            <a:endParaRPr kumimoji="0" lang="en-GB" sz="1600" b="0" i="0" u="none" strike="noStrike" kern="1200" cap="none" spc="-1" normalizeH="0" baseline="0" noProof="0" dirty="0">
              <a:ln w="0">
                <a:noFill/>
              </a:ln>
              <a:solidFill>
                <a:srgbClr val="E7E6E6"/>
              </a:solidFill>
              <a:effectLst/>
              <a:uLnTx/>
              <a:uFillTx/>
              <a:latin typeface="Century Gothic" panose="020B0502020202020204" pitchFamily="34" charset="0"/>
              <a:ea typeface="+mn-ea"/>
              <a:cs typeface="+mn-cs"/>
            </a:endParaRPr>
          </a:p>
        </p:txBody>
      </p:sp>
      <p:sp>
        <p:nvSpPr>
          <p:cNvPr id="1025" name="TextBox 15"/>
          <p:cNvSpPr/>
          <p:nvPr/>
        </p:nvSpPr>
        <p:spPr>
          <a:xfrm>
            <a:off x="6753240" y="3342060"/>
            <a:ext cx="1497300" cy="1678590"/>
          </a:xfrm>
          <a:prstGeom prst="roundRect">
            <a:avLst>
              <a:gd name="adj" fmla="val 16667"/>
            </a:avLst>
          </a:prstGeom>
          <a:solidFill>
            <a:schemeClr val="accent4">
              <a:lumMod val="75000"/>
            </a:schemeClr>
          </a:solidFill>
          <a:ln w="0">
            <a:noFill/>
          </a:ln>
          <a:effectLst>
            <a:outerShdw blurRad="57240" dist="19080" dir="5400000" algn="ctr" rotWithShape="0">
              <a:srgbClr val="000000">
                <a:alpha val="63000"/>
              </a:srgbClr>
            </a:outerShdw>
          </a:effectLst>
        </p:spPr>
        <p:style>
          <a:lnRef idx="0">
            <a:schemeClr val="accent1"/>
          </a:lnRef>
          <a:fillRef idx="3">
            <a:schemeClr val="accent1"/>
          </a:fillRef>
          <a:effectRef idx="3">
            <a:schemeClr val="accent1"/>
          </a:effectRef>
          <a:fontRef idx="minor"/>
        </p:style>
        <p:txBody>
          <a:bodyPr lIns="56700" tIns="28350" rIns="56700" bIns="28350" anchor="t">
            <a:noAutofit/>
          </a:bodyPr>
          <a:lstStyle/>
          <a:p>
            <a:pPr marL="180900" marR="0" lvl="0" indent="-18090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Intelligence and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informal</a:t>
            </a: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activity</a:t>
            </a:r>
            <a:endPar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endParaRPr>
          </a:p>
          <a:p>
            <a:pPr marL="180900" marR="0" lvl="0" indent="-18090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Memoranda of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Understanding</a:t>
            </a:r>
            <a:endParaRPr kumimoji="0" lang="en-GB" sz="11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a:p>
            <a:pPr marL="180900" marR="0" lvl="0" indent="-180900" algn="l" defTabSz="685800" rtl="0" eaLnBrk="1" fontAlgn="auto" latinLnBrk="0" hangingPunct="1">
              <a:lnSpc>
                <a:spcPct val="100000"/>
              </a:lnSpc>
              <a:spcBef>
                <a:spcPts val="0"/>
              </a:spcBef>
              <a:spcAft>
                <a:spcPts val="0"/>
              </a:spcAft>
              <a:buClr>
                <a:srgbClr val="FFFFFF"/>
              </a:buClr>
              <a:buSzTx/>
              <a:buFont typeface="Calibri Light"/>
              <a:buAutoNum type="arabicPeriod"/>
              <a:tabLst/>
              <a:defRPr/>
            </a:pP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Agreements</a:t>
            </a: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on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institutional</a:t>
            </a: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areas</a:t>
            </a:r>
            <a:r>
              <a:rPr kumimoji="0" lang="it-IT" sz="1100" b="0" i="0" u="none" strike="noStrike" kern="1200" cap="none" spc="-1" normalizeH="0" baseline="0" noProof="0" dirty="0">
                <a:ln>
                  <a:noFill/>
                </a:ln>
                <a:solidFill>
                  <a:srgbClr val="FFFFFF"/>
                </a:solidFill>
                <a:effectLst/>
                <a:uLnTx/>
                <a:uFillTx/>
                <a:latin typeface="Century Gothic" panose="020B0502020202020204" pitchFamily="34" charset="0"/>
                <a:ea typeface="DejaVu Sans"/>
                <a:cs typeface="+mn-cs"/>
              </a:rPr>
              <a:t> of </a:t>
            </a:r>
            <a:r>
              <a:rPr kumimoji="0" lang="it-IT" sz="1100" b="0" i="0" u="none" strike="noStrike" kern="1200" cap="none" spc="-1" normalizeH="0" baseline="0" noProof="0" dirty="0" err="1">
                <a:ln>
                  <a:noFill/>
                </a:ln>
                <a:solidFill>
                  <a:srgbClr val="FFFFFF"/>
                </a:solidFill>
                <a:effectLst/>
                <a:uLnTx/>
                <a:uFillTx/>
                <a:latin typeface="Century Gothic" panose="020B0502020202020204" pitchFamily="34" charset="0"/>
                <a:ea typeface="DejaVu Sans"/>
                <a:cs typeface="+mn-cs"/>
              </a:rPr>
              <a:t>interest</a:t>
            </a:r>
            <a:endParaRPr kumimoji="0" lang="en-GB" sz="1100" b="0" i="0" u="none" strike="noStrike" kern="1200" cap="none" spc="-1" normalizeH="0" baseline="0" noProof="0" dirty="0">
              <a:ln>
                <a:noFill/>
              </a:ln>
              <a:solidFill>
                <a:srgbClr val="000000"/>
              </a:solidFill>
              <a:effectLst/>
              <a:uLnTx/>
              <a:uFillTx/>
              <a:latin typeface="Century Gothic" panose="020B0502020202020204" pitchFamily="34" charset="0"/>
              <a:ea typeface="+mn-ea"/>
              <a:cs typeface="+mn-cs"/>
            </a:endParaRPr>
          </a:p>
        </p:txBody>
      </p:sp>
      <p:sp>
        <p:nvSpPr>
          <p:cNvPr id="1026" name="CasellaDiTesto 26"/>
          <p:cNvSpPr/>
          <p:nvPr/>
        </p:nvSpPr>
        <p:spPr>
          <a:xfrm>
            <a:off x="5477760" y="1145610"/>
            <a:ext cx="444960" cy="575991"/>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it-IT" sz="3300" b="1" i="0" u="none" strike="noStrike" kern="1200" cap="none" spc="-1" normalizeH="0" baseline="0" noProof="0">
                <a:ln>
                  <a:noFill/>
                </a:ln>
                <a:solidFill>
                  <a:srgbClr val="FFFFFF"/>
                </a:solidFill>
                <a:effectLst/>
                <a:uLnTx/>
                <a:uFillTx/>
                <a:latin typeface="Century Gothic" panose="020B0502020202020204" pitchFamily="34" charset="0"/>
                <a:ea typeface="DejaVu Sans"/>
                <a:cs typeface="+mn-cs"/>
              </a:rPr>
              <a:t>€</a:t>
            </a:r>
            <a:endParaRPr kumimoji="0" lang="en-GB" sz="3300" b="0" i="0" u="none" strike="noStrike" kern="1200" cap="none" spc="-1" normalizeH="0" baseline="0" noProof="0">
              <a:ln>
                <a:noFill/>
              </a:ln>
              <a:solidFill>
                <a:srgbClr val="000000"/>
              </a:solidFill>
              <a:effectLst/>
              <a:uLnTx/>
              <a:uFillTx/>
              <a:latin typeface="Century Gothic" panose="020B0502020202020204" pitchFamily="34" charset="0"/>
              <a:ea typeface="+mn-ea"/>
              <a:cs typeface="+mn-cs"/>
            </a:endParaRPr>
          </a:p>
        </p:txBody>
      </p:sp>
      <p:pic>
        <p:nvPicPr>
          <p:cNvPr id="1027" name="Picture 18"/>
          <p:cNvPicPr/>
          <p:nvPr/>
        </p:nvPicPr>
        <p:blipFill>
          <a:blip r:embed="rId6">
            <a:biLevel thresh="50000"/>
          </a:blip>
          <a:stretch/>
        </p:blipFill>
        <p:spPr>
          <a:xfrm>
            <a:off x="6841800" y="1244160"/>
            <a:ext cx="184410" cy="322380"/>
          </a:xfrm>
          <a:prstGeom prst="rect">
            <a:avLst/>
          </a:prstGeom>
          <a:ln w="0">
            <a:noFill/>
          </a:ln>
        </p:spPr>
      </p:pic>
      <p:sp>
        <p:nvSpPr>
          <p:cNvPr id="1028" name="Shape 21"/>
          <p:cNvSpPr/>
          <p:nvPr/>
        </p:nvSpPr>
        <p:spPr>
          <a:xfrm>
            <a:off x="2262600" y="301648"/>
            <a:ext cx="4840830" cy="674263"/>
          </a:xfrm>
          <a:prstGeom prst="rect">
            <a:avLst/>
          </a:prstGeom>
          <a:solidFill>
            <a:schemeClr val="bg2">
              <a:lumMod val="90000"/>
            </a:schemeClr>
          </a:solidFill>
          <a:ln w="0">
            <a:noFill/>
          </a:ln>
          <a:effectLst>
            <a:outerShdw blurRad="50760" dist="37674" dir="2700000" algn="tl" rotWithShape="0">
              <a:srgbClr val="000000">
                <a:alpha val="40000"/>
              </a:srgbClr>
            </a:outerShdw>
          </a:effectLst>
          <a:scene3d>
            <a:camera prst="orthographicFront"/>
            <a:lightRig rig="threePt" dir="t"/>
          </a:scene3d>
          <a:sp3d>
            <a:bevelT w="165100" prst="coolSlant"/>
          </a:sp3d>
        </p:spPr>
        <p:style>
          <a:lnRef idx="0">
            <a:scrgbClr r="0" g="0" b="0"/>
          </a:lnRef>
          <a:fillRef idx="0">
            <a:scrgbClr r="0" g="0" b="0"/>
          </a:fillRef>
          <a:effectRef idx="0">
            <a:scrgbClr r="0" g="0" b="0"/>
          </a:effectRef>
          <a:fontRef idx="minor"/>
        </p:style>
        <p:txBody>
          <a:bodyPr lIns="0" tIns="0" rIns="0" bIns="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0" algn="l"/>
              </a:tabLst>
              <a:defRPr/>
            </a:pPr>
            <a:r>
              <a:rPr kumimoji="0" lang="it-IT" sz="2000" b="1" i="0" u="none" strike="noStrike" kern="1200" cap="none" spc="-1" normalizeH="0" baseline="0" noProof="0" dirty="0">
                <a:ln>
                  <a:solidFill>
                    <a:srgbClr val="203864"/>
                  </a:solidFill>
                </a:ln>
                <a:solidFill>
                  <a:prstClr val="white"/>
                </a:solidFill>
                <a:effectLst/>
                <a:uLnTx/>
                <a:uFillTx/>
                <a:latin typeface="Century Gothic" panose="020B0502020202020204" pitchFamily="34" charset="0"/>
                <a:ea typeface="DejaVu Sans"/>
                <a:cs typeface="+mn-cs"/>
              </a:rPr>
              <a:t>International </a:t>
            </a:r>
            <a:r>
              <a:rPr kumimoji="0" lang="it-IT" sz="2000" b="1" i="0" u="none" strike="noStrike" kern="1200" cap="none" spc="-1" normalizeH="0" baseline="0" noProof="0" dirty="0" err="1">
                <a:ln>
                  <a:solidFill>
                    <a:srgbClr val="203864"/>
                  </a:solidFill>
                </a:ln>
                <a:solidFill>
                  <a:prstClr val="white"/>
                </a:solidFill>
                <a:effectLst/>
                <a:uLnTx/>
                <a:uFillTx/>
                <a:latin typeface="Century Gothic" panose="020B0502020202020204" pitchFamily="34" charset="0"/>
                <a:ea typeface="DejaVu Sans"/>
                <a:cs typeface="+mn-cs"/>
              </a:rPr>
              <a:t>Cooperation</a:t>
            </a:r>
            <a:endParaRPr kumimoji="0" lang="en-GB" sz="2000" b="1" i="0" u="none" strike="noStrike" kern="1200" cap="none" spc="-1" normalizeH="0" baseline="0" noProof="0" dirty="0">
              <a:ln>
                <a:solidFill>
                  <a:srgbClr val="203864"/>
                </a:solidFill>
              </a:ln>
              <a:solidFill>
                <a:prstClr val="white"/>
              </a:solidFill>
              <a:effectLst/>
              <a:uLnTx/>
              <a:uFillTx/>
              <a:latin typeface="Century Gothic" panose="020B0502020202020204" pitchFamily="34" charset="0"/>
              <a:ea typeface="DejaVu Sans"/>
              <a:cs typeface="+mn-cs"/>
            </a:endParaRPr>
          </a:p>
        </p:txBody>
      </p:sp>
      <p:sp>
        <p:nvSpPr>
          <p:cNvPr id="33" name="Title 1"/>
          <p:cNvSpPr/>
          <p:nvPr/>
        </p:nvSpPr>
        <p:spPr>
          <a:xfrm>
            <a:off x="1205280" y="448740"/>
            <a:ext cx="6494040" cy="342090"/>
          </a:xfrm>
          <a:prstGeom prst="rect">
            <a:avLst/>
          </a:prstGeom>
          <a:noFill/>
          <a:ln w="0">
            <a:noFill/>
          </a:ln>
        </p:spPr>
        <p:style>
          <a:lnRef idx="0">
            <a:scrgbClr r="0" g="0" b="0"/>
          </a:lnRef>
          <a:fillRef idx="0">
            <a:scrgbClr r="0" g="0" b="0"/>
          </a:fillRef>
          <a:effectRef idx="0">
            <a:scrgbClr r="0" g="0" b="0"/>
          </a:effectRef>
          <a:fontRef idx="minor"/>
        </p:style>
        <p:txBody>
          <a:bodyPr lIns="67500" tIns="33750" rIns="67500" bIns="33750" anchor="t">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500" b="0" i="0" u="none" strike="noStrike" kern="1200" cap="none" spc="-1" normalizeH="0" baseline="0" noProof="0" dirty="0">
              <a:ln>
                <a:noFill/>
              </a:ln>
              <a:solidFill>
                <a:prstClr val="black"/>
              </a:solidFill>
              <a:effectLst/>
              <a:uLnTx/>
              <a:uFillTx/>
              <a:latin typeface="Century Gothic" panose="020B0502020202020204" pitchFamily="34" charset="0"/>
              <a:ea typeface="+mn-ea"/>
              <a:cs typeface="+mn-cs"/>
            </a:endParaRPr>
          </a:p>
        </p:txBody>
      </p:sp>
      <p:pic>
        <p:nvPicPr>
          <p:cNvPr id="34" name="Immagine 11"/>
          <p:cNvPicPr/>
          <p:nvPr/>
        </p:nvPicPr>
        <p:blipFill>
          <a:blip r:embed="rId7"/>
          <a:stretch/>
        </p:blipFill>
        <p:spPr>
          <a:xfrm>
            <a:off x="7972830" y="198450"/>
            <a:ext cx="965520" cy="647190"/>
          </a:xfrm>
          <a:prstGeom prst="rect">
            <a:avLst/>
          </a:prstGeom>
          <a:ln w="0">
            <a:noFill/>
          </a:ln>
        </p:spPr>
      </p:pic>
    </p:spTree>
    <p:extLst>
      <p:ext uri="{BB962C8B-B14F-4D97-AF65-F5344CB8AC3E}">
        <p14:creationId xmlns:p14="http://schemas.microsoft.com/office/powerpoint/2010/main" val="183218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extLst>
              <p:ext uri="{D42A27DB-BD31-4B8C-83A1-F6EECF244321}">
                <p14:modId xmlns:p14="http://schemas.microsoft.com/office/powerpoint/2010/main" val="4222622505"/>
              </p:ext>
            </p:extLst>
          </p:nvPr>
        </p:nvGraphicFramePr>
        <p:xfrm>
          <a:off x="417280" y="1048042"/>
          <a:ext cx="7743884" cy="41147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ettangolo 1"/>
          <p:cNvSpPr/>
          <p:nvPr/>
        </p:nvSpPr>
        <p:spPr>
          <a:xfrm>
            <a:off x="2438400" y="285750"/>
            <a:ext cx="4311245" cy="707886"/>
          </a:xfrm>
          <a:prstGeom prst="rect">
            <a:avLst/>
          </a:prstGeom>
        </p:spPr>
        <p:txBody>
          <a:bodyPr wrap="none">
            <a:spAutoFit/>
          </a:bodyPr>
          <a:lstStyle/>
          <a:p>
            <a:r>
              <a:rPr lang="it-IT" sz="2000" dirty="0" err="1">
                <a:ln>
                  <a:solidFill>
                    <a:sysClr val="windowText" lastClr="000000"/>
                  </a:solidFill>
                </a:ln>
                <a:solidFill>
                  <a:srgbClr val="0F6FC6">
                    <a:lumMod val="60000"/>
                    <a:lumOff val="40000"/>
                  </a:srgbClr>
                </a:solidFill>
                <a:latin typeface="Franklin Gothic Medium"/>
                <a:ea typeface="+mj-ea"/>
                <a:cs typeface="+mj-cs"/>
              </a:rPr>
              <a:t>What</a:t>
            </a:r>
            <a:r>
              <a:rPr lang="it-IT" sz="2000" dirty="0">
                <a:ln>
                  <a:solidFill>
                    <a:sysClr val="windowText" lastClr="000000"/>
                  </a:solidFill>
                </a:ln>
                <a:solidFill>
                  <a:srgbClr val="0F6FC6">
                    <a:lumMod val="60000"/>
                    <a:lumOff val="40000"/>
                  </a:srgbClr>
                </a:solidFill>
                <a:latin typeface="Franklin Gothic Medium"/>
                <a:ea typeface="+mj-ea"/>
                <a:cs typeface="+mj-cs"/>
              </a:rPr>
              <a:t> </a:t>
            </a:r>
            <a:r>
              <a:rPr lang="it-IT" sz="2000" dirty="0" err="1">
                <a:ln>
                  <a:solidFill>
                    <a:sysClr val="windowText" lastClr="000000"/>
                  </a:solidFill>
                </a:ln>
                <a:solidFill>
                  <a:srgbClr val="0F6FC6">
                    <a:lumMod val="60000"/>
                    <a:lumOff val="40000"/>
                  </a:srgbClr>
                </a:solidFill>
                <a:latin typeface="Franklin Gothic Medium"/>
                <a:ea typeface="+mj-ea"/>
                <a:cs typeface="+mj-cs"/>
              </a:rPr>
              <a:t>is</a:t>
            </a:r>
            <a:r>
              <a:rPr lang="it-IT" sz="2000" dirty="0">
                <a:ln>
                  <a:solidFill>
                    <a:sysClr val="windowText" lastClr="000000"/>
                  </a:solidFill>
                </a:ln>
                <a:solidFill>
                  <a:srgbClr val="0F6FC6">
                    <a:lumMod val="60000"/>
                    <a:lumOff val="40000"/>
                  </a:srgbClr>
                </a:solidFill>
                <a:latin typeface="Franklin Gothic Medium"/>
                <a:ea typeface="+mj-ea"/>
                <a:cs typeface="+mj-cs"/>
              </a:rPr>
              <a:t> the </a:t>
            </a:r>
            <a:r>
              <a:rPr lang="it-IT" sz="2000" dirty="0" err="1">
                <a:ln>
                  <a:solidFill>
                    <a:sysClr val="windowText" lastClr="000000"/>
                  </a:solidFill>
                </a:ln>
                <a:solidFill>
                  <a:srgbClr val="0F6FC6">
                    <a:lumMod val="60000"/>
                    <a:lumOff val="40000"/>
                  </a:srgbClr>
                </a:solidFill>
                <a:latin typeface="Franklin Gothic Medium"/>
                <a:ea typeface="+mj-ea"/>
                <a:cs typeface="+mj-cs"/>
              </a:rPr>
              <a:t>main</a:t>
            </a:r>
            <a:r>
              <a:rPr lang="it-IT" sz="2000" dirty="0">
                <a:ln>
                  <a:solidFill>
                    <a:sysClr val="windowText" lastClr="000000"/>
                  </a:solidFill>
                </a:ln>
                <a:solidFill>
                  <a:srgbClr val="0F6FC6">
                    <a:lumMod val="60000"/>
                    <a:lumOff val="40000"/>
                  </a:srgbClr>
                </a:solidFill>
                <a:latin typeface="Franklin Gothic Medium"/>
                <a:ea typeface="+mj-ea"/>
                <a:cs typeface="+mj-cs"/>
              </a:rPr>
              <a:t> </a:t>
            </a:r>
            <a:r>
              <a:rPr lang="it-IT" sz="2000" dirty="0" err="1">
                <a:ln>
                  <a:solidFill>
                    <a:sysClr val="windowText" lastClr="000000"/>
                  </a:solidFill>
                </a:ln>
                <a:solidFill>
                  <a:srgbClr val="0F6FC6">
                    <a:lumMod val="60000"/>
                    <a:lumOff val="40000"/>
                  </a:srgbClr>
                </a:solidFill>
                <a:latin typeface="Franklin Gothic Medium"/>
                <a:ea typeface="+mj-ea"/>
                <a:cs typeface="+mj-cs"/>
              </a:rPr>
              <a:t>difference</a:t>
            </a:r>
            <a:r>
              <a:rPr lang="it-IT" sz="2000" dirty="0">
                <a:ln>
                  <a:solidFill>
                    <a:sysClr val="windowText" lastClr="000000"/>
                  </a:solidFill>
                </a:ln>
                <a:solidFill>
                  <a:srgbClr val="0F6FC6">
                    <a:lumMod val="60000"/>
                    <a:lumOff val="40000"/>
                  </a:srgbClr>
                </a:solidFill>
                <a:latin typeface="Franklin Gothic Medium"/>
                <a:ea typeface="+mj-ea"/>
                <a:cs typeface="+mj-cs"/>
              </a:rPr>
              <a:t> </a:t>
            </a:r>
            <a:r>
              <a:rPr lang="it-IT" sz="2000" dirty="0" err="1">
                <a:ln>
                  <a:solidFill>
                    <a:sysClr val="windowText" lastClr="000000"/>
                  </a:solidFill>
                </a:ln>
                <a:solidFill>
                  <a:srgbClr val="0F6FC6">
                    <a:lumMod val="60000"/>
                    <a:lumOff val="40000"/>
                  </a:srgbClr>
                </a:solidFill>
                <a:latin typeface="Franklin Gothic Medium"/>
                <a:ea typeface="+mj-ea"/>
                <a:cs typeface="+mj-cs"/>
              </a:rPr>
              <a:t>between</a:t>
            </a:r>
            <a:r>
              <a:rPr lang="it-IT" sz="2000" dirty="0">
                <a:ln>
                  <a:solidFill>
                    <a:sysClr val="windowText" lastClr="000000"/>
                  </a:solidFill>
                </a:ln>
                <a:solidFill>
                  <a:srgbClr val="0F6FC6">
                    <a:lumMod val="60000"/>
                    <a:lumOff val="40000"/>
                  </a:srgbClr>
                </a:solidFill>
                <a:latin typeface="Franklin Gothic Medium"/>
                <a:ea typeface="+mj-ea"/>
                <a:cs typeface="+mj-cs"/>
              </a:rPr>
              <a:t> </a:t>
            </a:r>
          </a:p>
          <a:p>
            <a:pPr algn="ctr"/>
            <a:r>
              <a:rPr lang="it-IT" sz="2000" dirty="0" err="1">
                <a:ln>
                  <a:solidFill>
                    <a:sysClr val="windowText" lastClr="000000"/>
                  </a:solidFill>
                </a:ln>
                <a:solidFill>
                  <a:srgbClr val="0F6FC6">
                    <a:lumMod val="60000"/>
                    <a:lumOff val="40000"/>
                  </a:srgbClr>
                </a:solidFill>
                <a:latin typeface="Franklin Gothic Medium"/>
                <a:ea typeface="+mj-ea"/>
                <a:cs typeface="+mj-cs"/>
              </a:rPr>
              <a:t>formal</a:t>
            </a:r>
            <a:r>
              <a:rPr lang="it-IT" sz="2000" dirty="0">
                <a:ln>
                  <a:solidFill>
                    <a:sysClr val="windowText" lastClr="000000"/>
                  </a:solidFill>
                </a:ln>
                <a:solidFill>
                  <a:srgbClr val="0F6FC6">
                    <a:lumMod val="60000"/>
                    <a:lumOff val="40000"/>
                  </a:srgbClr>
                </a:solidFill>
                <a:latin typeface="Franklin Gothic Medium"/>
                <a:ea typeface="+mj-ea"/>
                <a:cs typeface="+mj-cs"/>
              </a:rPr>
              <a:t> and </a:t>
            </a:r>
            <a:r>
              <a:rPr lang="it-IT" sz="2000" dirty="0" err="1">
                <a:ln>
                  <a:solidFill>
                    <a:sysClr val="windowText" lastClr="000000"/>
                  </a:solidFill>
                </a:ln>
                <a:solidFill>
                  <a:srgbClr val="0F6FC6">
                    <a:lumMod val="60000"/>
                    <a:lumOff val="40000"/>
                  </a:srgbClr>
                </a:solidFill>
                <a:latin typeface="Franklin Gothic Medium"/>
                <a:ea typeface="+mj-ea"/>
                <a:cs typeface="+mj-cs"/>
              </a:rPr>
              <a:t>informal</a:t>
            </a:r>
            <a:r>
              <a:rPr lang="it-IT" sz="2000" dirty="0">
                <a:ln>
                  <a:solidFill>
                    <a:sysClr val="windowText" lastClr="000000"/>
                  </a:solidFill>
                </a:ln>
                <a:solidFill>
                  <a:srgbClr val="0F6FC6">
                    <a:lumMod val="60000"/>
                    <a:lumOff val="40000"/>
                  </a:srgbClr>
                </a:solidFill>
                <a:latin typeface="Franklin Gothic Medium"/>
                <a:ea typeface="+mj-ea"/>
                <a:cs typeface="+mj-cs"/>
              </a:rPr>
              <a:t> </a:t>
            </a:r>
            <a:r>
              <a:rPr lang="it-IT" sz="2000" dirty="0" err="1">
                <a:ln>
                  <a:solidFill>
                    <a:sysClr val="windowText" lastClr="000000"/>
                  </a:solidFill>
                </a:ln>
                <a:solidFill>
                  <a:srgbClr val="0F6FC6">
                    <a:lumMod val="60000"/>
                    <a:lumOff val="40000"/>
                  </a:srgbClr>
                </a:solidFill>
                <a:latin typeface="Franklin Gothic Medium"/>
                <a:ea typeface="+mj-ea"/>
                <a:cs typeface="+mj-cs"/>
              </a:rPr>
              <a:t>cooperation</a:t>
            </a:r>
            <a:r>
              <a:rPr lang="it-IT" sz="2000" dirty="0">
                <a:ln>
                  <a:solidFill>
                    <a:sysClr val="windowText" lastClr="000000"/>
                  </a:solidFill>
                </a:ln>
                <a:solidFill>
                  <a:srgbClr val="0F6FC6">
                    <a:lumMod val="60000"/>
                    <a:lumOff val="40000"/>
                  </a:srgbClr>
                </a:solidFill>
                <a:latin typeface="Franklin Gothic Medium"/>
                <a:ea typeface="+mj-ea"/>
                <a:cs typeface="+mj-cs"/>
              </a:rPr>
              <a:t>?</a:t>
            </a:r>
            <a:endParaRPr lang="it-IT" sz="1400" b="1" dirty="0">
              <a:solidFill>
                <a:schemeClr val="accent1">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7459412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1"/>
          </p:nvPr>
        </p:nvSpPr>
        <p:spPr>
          <a:xfrm>
            <a:off x="7010400" y="4767263"/>
            <a:ext cx="2133600" cy="274637"/>
          </a:xfrm>
        </p:spPr>
        <p:txBody>
          <a:bodyPr/>
          <a:lstStyle/>
          <a:p>
            <a:fld id="{944DE186-3112-4AB8-AF78-FDBC8ACE92CB}" type="slidenum">
              <a:rPr lang="en-US" smtClean="0"/>
              <a:pPr/>
              <a:t>9</a:t>
            </a:fld>
            <a:endParaRPr lang="en-US"/>
          </a:p>
        </p:txBody>
      </p:sp>
      <p:sp>
        <p:nvSpPr>
          <p:cNvPr id="3" name="Segnaposto contenuto 2"/>
          <p:cNvSpPr>
            <a:spLocks noGrp="1"/>
          </p:cNvSpPr>
          <p:nvPr>
            <p:ph sz="half" idx="2"/>
          </p:nvPr>
        </p:nvSpPr>
        <p:spPr>
          <a:xfrm>
            <a:off x="304800" y="917972"/>
            <a:ext cx="8539635" cy="1913095"/>
          </a:xfr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algn="just"/>
            <a:r>
              <a:rPr lang="en-US" b="1" dirty="0">
                <a:solidFill>
                  <a:schemeClr val="tx1"/>
                </a:solidFill>
              </a:rPr>
              <a:t>The Whole-of-Government Approach” refers to the joint activities performed by diverse ministries, public administrations and public agencies in order to provide a common solution to particular problems or issues. The approach and content of the initiatives can be formal or informal.</a:t>
            </a:r>
          </a:p>
        </p:txBody>
      </p:sp>
      <p:sp>
        <p:nvSpPr>
          <p:cNvPr id="2" name="Titolo 1"/>
          <p:cNvSpPr>
            <a:spLocks noGrp="1"/>
          </p:cNvSpPr>
          <p:nvPr>
            <p:ph type="title"/>
          </p:nvPr>
        </p:nvSpPr>
        <p:spPr>
          <a:xfrm>
            <a:off x="762000" y="209550"/>
            <a:ext cx="8001000" cy="708422"/>
          </a:xfrm>
        </p:spPr>
        <p:txBody>
          <a:bodyPr>
            <a:noAutofit/>
          </a:bodyPr>
          <a:lstStyle/>
          <a:p>
            <a:pPr algn="ctr"/>
            <a:r>
              <a:rPr lang="en-US" sz="2000" dirty="0"/>
              <a:t>From a Whole-of-Government Approach to an integrated investigation approach</a:t>
            </a:r>
            <a:endParaRPr lang="it-IT" sz="2000" dirty="0"/>
          </a:p>
        </p:txBody>
      </p:sp>
      <p:sp>
        <p:nvSpPr>
          <p:cNvPr id="8" name="Segnaposto contenuto 2"/>
          <p:cNvSpPr>
            <a:spLocks noGrp="1"/>
          </p:cNvSpPr>
          <p:nvPr>
            <p:ph sz="half" idx="4294967295"/>
          </p:nvPr>
        </p:nvSpPr>
        <p:spPr>
          <a:xfrm>
            <a:off x="304800" y="3005138"/>
            <a:ext cx="8534400" cy="2005012"/>
          </a:xfrm>
          <a:solidFill>
            <a:schemeClr val="tx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ormAutofit/>
          </a:bodyPr>
          <a:lstStyle/>
          <a:p>
            <a:pPr marL="0" indent="0" algn="just">
              <a:buNone/>
            </a:pPr>
            <a:r>
              <a:rPr lang="en-US" sz="1800" b="1" dirty="0">
                <a:solidFill>
                  <a:schemeClr val="tx1"/>
                </a:solidFill>
              </a:rPr>
              <a:t>Even if we have not direct access to some set of information we MUST consider the possibility of requesting and obtaining them through the competent agency/authority to speed up our investigation and to consolidate our report of findings/crime report.</a:t>
            </a:r>
          </a:p>
          <a:p>
            <a:pPr marL="0" indent="0" algn="ctr">
              <a:buNone/>
            </a:pPr>
            <a:r>
              <a:rPr lang="en-US" sz="1800" b="1" dirty="0">
                <a:solidFill>
                  <a:schemeClr val="tx1"/>
                </a:solidFill>
              </a:rPr>
              <a:t>THE MORE WE KNOW, THE BETTER </a:t>
            </a:r>
            <a:endParaRPr lang="it-IT" sz="1800" dirty="0">
              <a:solidFill>
                <a:schemeClr val="tx1"/>
              </a:solidFill>
            </a:endParaRPr>
          </a:p>
        </p:txBody>
      </p:sp>
    </p:spTree>
    <p:extLst>
      <p:ext uri="{BB962C8B-B14F-4D97-AF65-F5344CB8AC3E}">
        <p14:creationId xmlns:p14="http://schemas.microsoft.com/office/powerpoint/2010/main" val="136819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fade">
                                      <p:cBhvr>
                                        <p:cTn id="11" dur="500"/>
                                        <p:tgtEl>
                                          <p:spTgt spid="3">
                                            <p:bg/>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8">
                                            <p:bg/>
                                          </p:spTgt>
                                        </p:tgtEl>
                                        <p:attrNameLst>
                                          <p:attrName>style.visibility</p:attrName>
                                        </p:attrNameLst>
                                      </p:cBhvr>
                                      <p:to>
                                        <p:strVal val="visible"/>
                                      </p:to>
                                    </p:set>
                                    <p:animEffect transition="in" filter="fade">
                                      <p:cBhvr>
                                        <p:cTn id="21" dur="500"/>
                                        <p:tgtEl>
                                          <p:spTgt spid="8">
                                            <p:bg/>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xEl>
                                              <p:pRg st="0" end="0"/>
                                            </p:txEl>
                                          </p:spTgt>
                                        </p:tgtEl>
                                        <p:attrNameLst>
                                          <p:attrName>style.visibility</p:attrName>
                                        </p:attrNameLst>
                                      </p:cBhvr>
                                      <p:to>
                                        <p:strVal val="visible"/>
                                      </p:to>
                                    </p:set>
                                    <p:animEffect transition="in" filter="fade">
                                      <p:cBhvr>
                                        <p:cTn id="26" dur="500"/>
                                        <p:tgtEl>
                                          <p:spTgt spid="8">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Effect transition="in" filter="fade">
                                      <p:cBhvr>
                                        <p:cTn id="3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2" grpId="0"/>
      <p:bldP spid="8" grpId="0"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Presentermedia.com - map and globes - stat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zione">
  <a:themeElements>
    <a:clrScheme name="Sezion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ezion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ezion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3.xml><?xml version="1.0" encoding="utf-8"?>
<a:theme xmlns:a="http://schemas.openxmlformats.org/drawingml/2006/main" name="Office Theme">
  <a:themeElements>
    <a:clrScheme name="EPPO RGB">
      <a:dk1>
        <a:srgbClr val="4D4D4D"/>
      </a:dk1>
      <a:lt1>
        <a:sysClr val="window" lastClr="FFFFFF"/>
      </a:lt1>
      <a:dk2>
        <a:srgbClr val="003299"/>
      </a:dk2>
      <a:lt2>
        <a:srgbClr val="CCEAFF"/>
      </a:lt2>
      <a:accent1>
        <a:srgbClr val="003299"/>
      </a:accent1>
      <a:accent2>
        <a:srgbClr val="FFF315"/>
      </a:accent2>
      <a:accent3>
        <a:srgbClr val="A5A5A5"/>
      </a:accent3>
      <a:accent4>
        <a:srgbClr val="FFC000"/>
      </a:accent4>
      <a:accent5>
        <a:srgbClr val="009AFF"/>
      </a:accent5>
      <a:accent6>
        <a:srgbClr val="914CAA"/>
      </a:accent6>
      <a:hlink>
        <a:srgbClr val="009AFF"/>
      </a:hlink>
      <a:folHlink>
        <a:srgbClr val="003299"/>
      </a:folHlink>
    </a:clrScheme>
    <a:fontScheme name="EPPO">
      <a:majorFont>
        <a:latin typeface="Myriad Pro Light"/>
        <a:ea typeface=""/>
        <a:cs typeface=""/>
      </a:majorFont>
      <a:minorFont>
        <a:latin typeface="Myriad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3 EPPO PPT Template" id="{896B144B-4954-4A86-9D6E-FDC4E8A7B0AF}" vid="{C708C8DD-F5BF-45EC-895C-B647E1FB45EB}"/>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ezion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themeOverride>
</file>

<file path=docProps/app.xml><?xml version="1.0" encoding="utf-8"?>
<Properties xmlns="http://schemas.openxmlformats.org/officeDocument/2006/extended-properties" xmlns:vt="http://schemas.openxmlformats.org/officeDocument/2006/docPropsVTypes">
  <TotalTime>28017</TotalTime>
  <Words>5773</Words>
  <Application>Microsoft Office PowerPoint</Application>
  <PresentationFormat>On-screen Show (16:9)</PresentationFormat>
  <Paragraphs>655</Paragraphs>
  <Slides>67</Slides>
  <Notes>35</Notes>
  <HiddenSlides>0</HiddenSlides>
  <MMClips>0</MMClips>
  <ScaleCrop>false</ScaleCrop>
  <HeadingPairs>
    <vt:vector size="6" baseType="variant">
      <vt:variant>
        <vt:lpstr>Fonts Used</vt:lpstr>
      </vt:variant>
      <vt:variant>
        <vt:i4>21</vt:i4>
      </vt:variant>
      <vt:variant>
        <vt:lpstr>Theme</vt:lpstr>
      </vt:variant>
      <vt:variant>
        <vt:i4>3</vt:i4>
      </vt:variant>
      <vt:variant>
        <vt:lpstr>Slide Titles</vt:lpstr>
      </vt:variant>
      <vt:variant>
        <vt:i4>67</vt:i4>
      </vt:variant>
    </vt:vector>
  </HeadingPairs>
  <TitlesOfParts>
    <vt:vector size="91" baseType="lpstr">
      <vt:lpstr>Arial</vt:lpstr>
      <vt:lpstr>Arial Narrow</vt:lpstr>
      <vt:lpstr>Avenir</vt:lpstr>
      <vt:lpstr>Bahnschrift SemiBold SemiConden</vt:lpstr>
      <vt:lpstr>Calibri</vt:lpstr>
      <vt:lpstr>Calibri Light</vt:lpstr>
      <vt:lpstr>Century Gothic</vt:lpstr>
      <vt:lpstr>Ebrima</vt:lpstr>
      <vt:lpstr>Eras Demi ITC</vt:lpstr>
      <vt:lpstr>Franklin Gothic Book</vt:lpstr>
      <vt:lpstr>Franklin Gothic Medium</vt:lpstr>
      <vt:lpstr>Garamond</vt:lpstr>
      <vt:lpstr>Georgia</vt:lpstr>
      <vt:lpstr>Helvetica Light</vt:lpstr>
      <vt:lpstr>Myriad Pro</vt:lpstr>
      <vt:lpstr>Open Sans</vt:lpstr>
      <vt:lpstr>Roboto</vt:lpstr>
      <vt:lpstr>Times New Roman</vt:lpstr>
      <vt:lpstr>Trebuchet MS</vt:lpstr>
      <vt:lpstr>Wingdings</vt:lpstr>
      <vt:lpstr>Wingdings 3</vt:lpstr>
      <vt:lpstr>Presentermedia.com - map and globes - static</vt:lpstr>
      <vt:lpstr>Sezione</vt:lpstr>
      <vt:lpstr>Office Theme</vt:lpstr>
      <vt:lpstr>The International Cooperation Supporting the economic AND financial investigations </vt:lpstr>
      <vt:lpstr>PowerPoint Presentation</vt:lpstr>
      <vt:lpstr>PowerPoint Presentation</vt:lpstr>
      <vt:lpstr>PowerPoint Presentation</vt:lpstr>
      <vt:lpstr>PowerPoint Presentation</vt:lpstr>
      <vt:lpstr>The arrows in our quiver</vt:lpstr>
      <vt:lpstr>PowerPoint Presentation</vt:lpstr>
      <vt:lpstr>PowerPoint Presentation</vt:lpstr>
      <vt:lpstr>From a Whole-of-Government Approach to an integrated investigation approach</vt:lpstr>
      <vt:lpstr>How can I gather this information from foreign jurisdiction?          Am I entitled to do that  (directly or indirectly)?</vt:lpstr>
      <vt:lpstr> National Legal and Regulatory Framework Powers Attribution</vt:lpstr>
      <vt:lpstr> National Legal and Regulatory Framework Powers Attribution</vt:lpstr>
      <vt:lpstr>PowerPoint Presentation</vt:lpstr>
      <vt:lpstr>The Intelligence Cooperation</vt:lpstr>
      <vt:lpstr>What is the Intelligence?</vt:lpstr>
      <vt:lpstr>…Intelligence as we should be intending it</vt:lpstr>
      <vt:lpstr>Converting Intelligence into Evidence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Mutual Administrative Assistance  IN Tax MATTERS)</vt:lpstr>
      <vt:lpstr>PowerPoint Presentation</vt:lpstr>
      <vt:lpstr>International cooperation in tax matters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Mutual Administrative Assistance Customs</vt:lpstr>
      <vt:lpstr>PowerPoint Presentation</vt:lpstr>
      <vt:lpstr>PowerPoint Presentation</vt:lpstr>
      <vt:lpstr>The Police Cooperation</vt:lpstr>
      <vt:lpstr>POLICE COOPERATION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Judicial Cooperation</vt:lpstr>
      <vt:lpstr>MLAR (Multilateral or bilateral) mutual LEGAL ASSISTANCE REQUEST  based on conventions/agreement (e.g.  UN Convention on Transnational Organized Crimes and protocols thereto done at Palermo on 2000)   ILOR INTERNATIONAL LETTER OF ROGATORY </vt:lpstr>
      <vt:lpstr>PowerPoint Presentation</vt:lpstr>
      <vt:lpstr>Now you are ready for being the International Cooperation guys within your agency!</vt:lpstr>
      <vt:lpstr>Thanks for your kind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PresenterMedia.com;support@presentermedia.com</dc:creator>
  <cp:lastModifiedBy>Douglas Sloan</cp:lastModifiedBy>
  <cp:revision>1276</cp:revision>
  <cp:lastPrinted>2019-03-23T09:02:47Z</cp:lastPrinted>
  <dcterms:created xsi:type="dcterms:W3CDTF">2010-04-14T14:22:36Z</dcterms:created>
  <dcterms:modified xsi:type="dcterms:W3CDTF">2024-11-06T12:26:25Z</dcterms:modified>
</cp:coreProperties>
</file>