
<file path=[Content_Types].xml><?xml version="1.0" encoding="utf-8"?>
<Types xmlns="http://schemas.openxmlformats.org/package/2006/content-types">
  <Default Extension="bin" ContentType="application/vnd.openxmlformats-officedocument.oleObject"/>
  <Default Extension="gif" ContentType="image/gif"/>
  <Default Extension="jfif" ContentType="image/jpeg"/>
  <Default Extension="jpeg" ContentType="image/jpeg"/>
  <Default Extension="jpg" ContentType="image/jpeg"/>
  <Default Extension="png" ContentType="image/png"/>
  <Default Extension="rels" ContentType="application/vnd.openxmlformats-package.relationships+xml"/>
  <Default Extension="tiff" ContentType="image/tiff"/>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 id="2147483752" r:id="rId2"/>
    <p:sldMasterId id="2147483764" r:id="rId3"/>
  </p:sldMasterIdLst>
  <p:notesMasterIdLst>
    <p:notesMasterId r:id="rId46"/>
  </p:notesMasterIdLst>
  <p:handoutMasterIdLst>
    <p:handoutMasterId r:id="rId47"/>
  </p:handoutMasterIdLst>
  <p:sldIdLst>
    <p:sldId id="264" r:id="rId4"/>
    <p:sldId id="395" r:id="rId5"/>
    <p:sldId id="334" r:id="rId6"/>
    <p:sldId id="324" r:id="rId7"/>
    <p:sldId id="329" r:id="rId8"/>
    <p:sldId id="321" r:id="rId9"/>
    <p:sldId id="328" r:id="rId10"/>
    <p:sldId id="319" r:id="rId11"/>
    <p:sldId id="407" r:id="rId12"/>
    <p:sldId id="408" r:id="rId13"/>
    <p:sldId id="409" r:id="rId14"/>
    <p:sldId id="410" r:id="rId15"/>
    <p:sldId id="400" r:id="rId16"/>
    <p:sldId id="401" r:id="rId17"/>
    <p:sldId id="402" r:id="rId18"/>
    <p:sldId id="403" r:id="rId19"/>
    <p:sldId id="404" r:id="rId20"/>
    <p:sldId id="382" r:id="rId21"/>
    <p:sldId id="378" r:id="rId22"/>
    <p:sldId id="381" r:id="rId23"/>
    <p:sldId id="322" r:id="rId24"/>
    <p:sldId id="347" r:id="rId25"/>
    <p:sldId id="383" r:id="rId26"/>
    <p:sldId id="386" r:id="rId27"/>
    <p:sldId id="393" r:id="rId28"/>
    <p:sldId id="394" r:id="rId29"/>
    <p:sldId id="364" r:id="rId30"/>
    <p:sldId id="405" r:id="rId31"/>
    <p:sldId id="406" r:id="rId32"/>
    <p:sldId id="391" r:id="rId33"/>
    <p:sldId id="361" r:id="rId34"/>
    <p:sldId id="357" r:id="rId35"/>
    <p:sldId id="398" r:id="rId36"/>
    <p:sldId id="388" r:id="rId37"/>
    <p:sldId id="387" r:id="rId38"/>
    <p:sldId id="399" r:id="rId39"/>
    <p:sldId id="397" r:id="rId40"/>
    <p:sldId id="374" r:id="rId41"/>
    <p:sldId id="375" r:id="rId42"/>
    <p:sldId id="376" r:id="rId43"/>
    <p:sldId id="377" r:id="rId44"/>
    <p:sldId id="346" r:id="rId45"/>
  </p:sldIdLst>
  <p:sldSz cx="12192000" cy="6858000"/>
  <p:notesSz cx="7099300" cy="102346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8B16E"/>
    <a:srgbClr val="99CCFF"/>
    <a:srgbClr val="646463"/>
    <a:srgbClr val="3F3F4E"/>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244" autoAdjust="0"/>
    <p:restoredTop sz="78721" autoAdjust="0"/>
  </p:normalViewPr>
  <p:slideViewPr>
    <p:cSldViewPr snapToGrid="0">
      <p:cViewPr varScale="1">
        <p:scale>
          <a:sx n="62" d="100"/>
          <a:sy n="62" d="100"/>
        </p:scale>
        <p:origin x="588" y="3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notesMaster" Target="notesMasters/notesMaster1.xml"/><Relationship Id="rId20" Type="http://schemas.openxmlformats.org/officeDocument/2006/relationships/slide" Target="slides/slide17.xml"/><Relationship Id="rId41" Type="http://schemas.openxmlformats.org/officeDocument/2006/relationships/slide" Target="slides/slide38.xml"/><Relationship Id="rId1" Type="http://schemas.openxmlformats.org/officeDocument/2006/relationships/slideMaster" Target="slideMasters/slideMaster1.xml"/><Relationship Id="rId6" Type="http://schemas.openxmlformats.org/officeDocument/2006/relationships/slide" Target="slides/slide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en-US"/>
  <c:roundedCorners val="0"/>
  <c:style val="2"/>
  <c:chart>
    <c:autoTitleDeleted val="1"/>
    <c:view3D>
      <c:rotX val="30"/>
      <c:rotY val="240"/>
      <c:rAngAx val="0"/>
    </c:view3D>
    <c:floor>
      <c:thickness val="0"/>
      <c:spPr>
        <a:solidFill>
          <a:srgbClr val="D9D9D9"/>
        </a:solidFill>
        <a:ln w="0">
          <a:noFill/>
        </a:ln>
      </c:spPr>
    </c:floor>
    <c:sideWall>
      <c:thickness val="0"/>
      <c:spPr>
        <a:solidFill>
          <a:srgbClr val="D9D9D9"/>
        </a:solidFill>
        <a:ln w="0">
          <a:noFill/>
        </a:ln>
      </c:spPr>
    </c:sideWall>
    <c:backWall>
      <c:thickness val="0"/>
      <c:spPr>
        <a:solidFill>
          <a:srgbClr val="D9D9D9"/>
        </a:solidFill>
        <a:ln w="0">
          <a:noFill/>
        </a:ln>
      </c:spPr>
    </c:backWall>
    <c:plotArea>
      <c:layout>
        <c:manualLayout>
          <c:layoutTarget val="inner"/>
          <c:xMode val="edge"/>
          <c:yMode val="edge"/>
          <c:x val="0.16080241999681599"/>
          <c:y val="0.20683089372843"/>
          <c:w val="0.81308708804330498"/>
          <c:h val="0.79293109603712997"/>
        </c:manualLayout>
      </c:layout>
      <c:pie3DChart>
        <c:varyColors val="1"/>
        <c:ser>
          <c:idx val="0"/>
          <c:order val="0"/>
          <c:tx>
            <c:strRef>
              <c:f>label 0</c:f>
              <c:strCache>
                <c:ptCount val="1"/>
                <c:pt idx="0">
                  <c:v>FIU</c:v>
                </c:pt>
              </c:strCache>
            </c:strRef>
          </c:tx>
          <c:spPr>
            <a:solidFill>
              <a:srgbClr val="4F81BD"/>
            </a:solidFill>
            <a:ln w="0">
              <a:noFill/>
            </a:ln>
          </c:spPr>
          <c:dPt>
            <c:idx val="0"/>
            <c:bubble3D val="0"/>
            <c:extLst>
              <c:ext xmlns:c16="http://schemas.microsoft.com/office/drawing/2014/chart" uri="{C3380CC4-5D6E-409C-BE32-E72D297353CC}">
                <c16:uniqueId val="{00000001-BB04-49BA-AA60-B4E94764B406}"/>
              </c:ext>
            </c:extLst>
          </c:dPt>
          <c:dPt>
            <c:idx val="1"/>
            <c:bubble3D val="0"/>
            <c:spPr>
              <a:solidFill>
                <a:srgbClr val="C0504D"/>
              </a:solidFill>
              <a:ln w="0">
                <a:noFill/>
              </a:ln>
            </c:spPr>
            <c:extLst>
              <c:ext xmlns:c16="http://schemas.microsoft.com/office/drawing/2014/chart" uri="{C3380CC4-5D6E-409C-BE32-E72D297353CC}">
                <c16:uniqueId val="{00000003-BB04-49BA-AA60-B4E94764B406}"/>
              </c:ext>
            </c:extLst>
          </c:dPt>
          <c:dPt>
            <c:idx val="2"/>
            <c:bubble3D val="0"/>
            <c:spPr>
              <a:solidFill>
                <a:srgbClr val="9BBB59"/>
              </a:solidFill>
              <a:ln w="0">
                <a:noFill/>
              </a:ln>
            </c:spPr>
            <c:extLst>
              <c:ext xmlns:c16="http://schemas.microsoft.com/office/drawing/2014/chart" uri="{C3380CC4-5D6E-409C-BE32-E72D297353CC}">
                <c16:uniqueId val="{00000005-BB04-49BA-AA60-B4E94764B406}"/>
              </c:ext>
            </c:extLst>
          </c:dPt>
          <c:dPt>
            <c:idx val="3"/>
            <c:bubble3D val="0"/>
            <c:spPr>
              <a:solidFill>
                <a:srgbClr val="8064A2"/>
              </a:solidFill>
              <a:ln w="0">
                <a:noFill/>
              </a:ln>
            </c:spPr>
            <c:extLst>
              <c:ext xmlns:c16="http://schemas.microsoft.com/office/drawing/2014/chart" uri="{C3380CC4-5D6E-409C-BE32-E72D297353CC}">
                <c16:uniqueId val="{00000007-BB04-49BA-AA60-B4E94764B406}"/>
              </c:ext>
            </c:extLst>
          </c:dPt>
          <c:dLbls>
            <c:dLbl>
              <c:idx val="0"/>
              <c:tx>
                <c:rich>
                  <a:bodyPr wrap="square"/>
                  <a:lstStyle/>
                  <a:p>
                    <a:pPr>
                      <a:defRPr sz="1050" b="1" strike="noStrike" spc="-1">
                        <a:solidFill>
                          <a:srgbClr val="4F81BD"/>
                        </a:solidFill>
                        <a:latin typeface="Arial Narrow"/>
                        <a:ea typeface="DejaVu Sans"/>
                      </a:defRPr>
                    </a:pPr>
                    <a:r>
                      <a:rPr lang="en-US" dirty="0" err="1"/>
                      <a:t>Hyb</a:t>
                    </a:r>
                    <a:r>
                      <a:rPr lang="en-US" baseline="0" dirty="0"/>
                      <a:t>
</a:t>
                    </a:r>
                    <a:fld id="{E4B62139-E23C-42B3-AB33-B0FF36F63CA7}" type="VALUE">
                      <a:rPr lang="en-US" baseline="0"/>
                      <a:pPr>
                        <a:defRPr sz="1050" b="1" strike="noStrike" spc="-1">
                          <a:solidFill>
                            <a:srgbClr val="4F81BD"/>
                          </a:solidFill>
                          <a:latin typeface="Arial Narrow"/>
                          <a:ea typeface="DejaVu Sans"/>
                        </a:defRPr>
                      </a:pPr>
                      <a:t>[VALUE]</a:t>
                    </a:fld>
                    <a:endParaRPr lang="en-US" baseline="0" dirty="0"/>
                  </a:p>
                </c:rich>
              </c:tx>
              <c:numFmt formatCode="General" sourceLinked="0"/>
              <c:spPr/>
              <c:dLblPos val="outEnd"/>
              <c:showLegendKey val="0"/>
              <c:showVal val="1"/>
              <c:showCatName val="1"/>
              <c:showSerName val="0"/>
              <c:showPercent val="0"/>
              <c:showBubbleSize val="1"/>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1-BB04-49BA-AA60-B4E94764B406}"/>
                </c:ext>
              </c:extLst>
            </c:dLbl>
            <c:dLbl>
              <c:idx val="1"/>
              <c:tx>
                <c:rich>
                  <a:bodyPr wrap="square"/>
                  <a:lstStyle/>
                  <a:p>
                    <a:pPr>
                      <a:defRPr sz="1050" b="1" strike="noStrike" spc="-1">
                        <a:solidFill>
                          <a:srgbClr val="C0504D"/>
                        </a:solidFill>
                        <a:latin typeface="Arial Narrow"/>
                        <a:ea typeface="DejaVu Sans"/>
                      </a:defRPr>
                    </a:pPr>
                    <a:r>
                      <a:rPr lang="en-US" dirty="0"/>
                      <a:t>Jud</a:t>
                    </a:r>
                    <a:r>
                      <a:rPr lang="en-US" baseline="0" dirty="0"/>
                      <a:t>
</a:t>
                    </a:r>
                    <a:fld id="{FBF988A8-9AC5-495C-A69B-43B16902DC01}" type="VALUE">
                      <a:rPr lang="en-US" baseline="0"/>
                      <a:pPr>
                        <a:defRPr sz="1050" b="1" strike="noStrike" spc="-1">
                          <a:solidFill>
                            <a:srgbClr val="C0504D"/>
                          </a:solidFill>
                          <a:latin typeface="Arial Narrow"/>
                          <a:ea typeface="DejaVu Sans"/>
                        </a:defRPr>
                      </a:pPr>
                      <a:t>[VALUE]</a:t>
                    </a:fld>
                    <a:endParaRPr lang="en-US" baseline="0" dirty="0"/>
                  </a:p>
                </c:rich>
              </c:tx>
              <c:numFmt formatCode="General" sourceLinked="0"/>
              <c:spPr/>
              <c:dLblPos val="outEnd"/>
              <c:showLegendKey val="0"/>
              <c:showVal val="1"/>
              <c:showCatName val="1"/>
              <c:showSerName val="0"/>
              <c:showPercent val="0"/>
              <c:showBubbleSize val="1"/>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3-BB04-49BA-AA60-B4E94764B406}"/>
                </c:ext>
              </c:extLst>
            </c:dLbl>
            <c:dLbl>
              <c:idx val="2"/>
              <c:tx>
                <c:rich>
                  <a:bodyPr wrap="square"/>
                  <a:lstStyle/>
                  <a:p>
                    <a:pPr>
                      <a:defRPr sz="1050" b="1" strike="noStrike" spc="-1">
                        <a:solidFill>
                          <a:srgbClr val="9BBB59"/>
                        </a:solidFill>
                        <a:latin typeface="Arial Narrow"/>
                        <a:ea typeface="DejaVu Sans"/>
                      </a:defRPr>
                    </a:pPr>
                    <a:r>
                      <a:rPr lang="en-US" dirty="0" err="1"/>
                      <a:t>Adm</a:t>
                    </a:r>
                    <a:r>
                      <a:rPr lang="en-US" baseline="0" dirty="0"/>
                      <a:t>
</a:t>
                    </a:r>
                    <a:fld id="{E663F8D3-6595-45D6-9B66-76D2FEED7A0C}" type="VALUE">
                      <a:rPr lang="en-US" baseline="0"/>
                      <a:pPr>
                        <a:defRPr sz="1050" b="1" strike="noStrike" spc="-1">
                          <a:solidFill>
                            <a:srgbClr val="9BBB59"/>
                          </a:solidFill>
                          <a:latin typeface="Arial Narrow"/>
                          <a:ea typeface="DejaVu Sans"/>
                        </a:defRPr>
                      </a:pPr>
                      <a:t>[VALUE]</a:t>
                    </a:fld>
                    <a:endParaRPr lang="en-US" baseline="0" dirty="0"/>
                  </a:p>
                </c:rich>
              </c:tx>
              <c:numFmt formatCode="General" sourceLinked="0"/>
              <c:spPr/>
              <c:dLblPos val="outEnd"/>
              <c:showLegendKey val="0"/>
              <c:showVal val="1"/>
              <c:showCatName val="1"/>
              <c:showSerName val="0"/>
              <c:showPercent val="0"/>
              <c:showBubbleSize val="1"/>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BB04-49BA-AA60-B4E94764B406}"/>
                </c:ext>
              </c:extLst>
            </c:dLbl>
            <c:dLbl>
              <c:idx val="3"/>
              <c:layout>
                <c:manualLayout>
                  <c:x val="-0.29208573273536254"/>
                  <c:y val="-3.3589886005977516E-2"/>
                </c:manualLayout>
              </c:layout>
              <c:tx>
                <c:rich>
                  <a:bodyPr wrap="square"/>
                  <a:lstStyle/>
                  <a:p>
                    <a:pPr>
                      <a:defRPr sz="1050" b="1" strike="noStrike" spc="-1">
                        <a:solidFill>
                          <a:srgbClr val="8064A2"/>
                        </a:solidFill>
                        <a:latin typeface="Arial Narrow"/>
                        <a:ea typeface="DejaVu Sans"/>
                      </a:defRPr>
                    </a:pPr>
                    <a:r>
                      <a:rPr lang="en-US" dirty="0" err="1"/>
                      <a:t>Inv</a:t>
                    </a:r>
                    <a:r>
                      <a:rPr lang="en-US" baseline="0" dirty="0"/>
                      <a:t>
</a:t>
                    </a:r>
                    <a:fld id="{830EC620-8D31-479B-B28C-8A24FCD56937}" type="VALUE">
                      <a:rPr lang="en-US" baseline="0"/>
                      <a:pPr>
                        <a:defRPr sz="1050" b="1" strike="noStrike" spc="-1">
                          <a:solidFill>
                            <a:srgbClr val="8064A2"/>
                          </a:solidFill>
                          <a:latin typeface="Arial Narrow"/>
                          <a:ea typeface="DejaVu Sans"/>
                        </a:defRPr>
                      </a:pPr>
                      <a:t>[VALUE]</a:t>
                    </a:fld>
                    <a:endParaRPr lang="en-US" baseline="0" dirty="0"/>
                  </a:p>
                </c:rich>
              </c:tx>
              <c:numFmt formatCode="General" sourceLinked="0"/>
              <c:spPr/>
              <c:dLblPos val="bestFit"/>
              <c:showLegendKey val="0"/>
              <c:showVal val="1"/>
              <c:showCatName val="1"/>
              <c:showSerName val="0"/>
              <c:showPercent val="0"/>
              <c:showBubbleSize val="1"/>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7-BB04-49BA-AA60-B4E94764B406}"/>
                </c:ext>
              </c:extLst>
            </c:dLbl>
            <c:numFmt formatCode="General" sourceLinked="0"/>
            <c:spPr>
              <a:noFill/>
              <a:ln>
                <a:noFill/>
              </a:ln>
              <a:effectLst/>
            </c:spPr>
            <c:txPr>
              <a:bodyPr wrap="square"/>
              <a:lstStyle/>
              <a:p>
                <a:pPr>
                  <a:defRPr sz="1050" b="1" strike="noStrike" spc="-1">
                    <a:solidFill>
                      <a:srgbClr val="4F81BD"/>
                    </a:solidFill>
                    <a:latin typeface="Arial Narrow"/>
                    <a:ea typeface="DejaVu Sans"/>
                  </a:defRPr>
                </a:pPr>
                <a:endParaRPr lang="en-US"/>
              </a:p>
            </c:txPr>
            <c:dLblPos val="outEnd"/>
            <c:showLegendKey val="0"/>
            <c:showVal val="1"/>
            <c:showCatName val="1"/>
            <c:showSerName val="0"/>
            <c:showPercent val="0"/>
            <c:showBubbleSize val="1"/>
            <c:separator>
</c:separator>
            <c:showLeaderLines val="1"/>
            <c:extLst>
              <c:ext xmlns:c15="http://schemas.microsoft.com/office/drawing/2012/chart" uri="{CE6537A1-D6FC-4f65-9D91-7224C49458BB}"/>
            </c:extLst>
          </c:dLbls>
          <c:cat>
            <c:strRef>
              <c:f>categories</c:f>
              <c:strCache>
                <c:ptCount val="4"/>
                <c:pt idx="0">
                  <c:v>IBRIDE</c:v>
                </c:pt>
                <c:pt idx="1">
                  <c:v>GIUDIZIARIE</c:v>
                </c:pt>
                <c:pt idx="2">
                  <c:v>AMMINISTRATIVE</c:v>
                </c:pt>
                <c:pt idx="3">
                  <c:v>INVESTIGATIVE</c:v>
                </c:pt>
              </c:strCache>
            </c:strRef>
          </c:cat>
          <c:val>
            <c:numRef>
              <c:f>0</c:f>
              <c:numCache>
                <c:formatCode>General</c:formatCode>
                <c:ptCount val="4"/>
                <c:pt idx="0">
                  <c:v>5</c:v>
                </c:pt>
                <c:pt idx="1">
                  <c:v>1</c:v>
                </c:pt>
                <c:pt idx="2">
                  <c:v>13</c:v>
                </c:pt>
                <c:pt idx="3">
                  <c:v>8</c:v>
                </c:pt>
              </c:numCache>
            </c:numRef>
          </c:val>
          <c:extLst>
            <c:ext xmlns:c16="http://schemas.microsoft.com/office/drawing/2014/chart" uri="{C3380CC4-5D6E-409C-BE32-E72D297353CC}">
              <c16:uniqueId val="{00000008-BB04-49BA-AA60-B4E94764B406}"/>
            </c:ext>
          </c:extLst>
        </c:ser>
        <c:dLbls>
          <c:showLegendKey val="0"/>
          <c:showVal val="0"/>
          <c:showCatName val="0"/>
          <c:showSerName val="0"/>
          <c:showPercent val="0"/>
          <c:showBubbleSize val="0"/>
          <c:showLeaderLines val="1"/>
        </c:dLbls>
      </c:pie3DChart>
    </c:plotArea>
    <c:plotVisOnly val="1"/>
    <c:dispBlanksAs val="gap"/>
    <c:showDLblsOverMax val="1"/>
  </c:chart>
  <c:spPr>
    <a:noFill/>
    <a:ln w="0">
      <a:noFill/>
    </a:ln>
  </c:spPr>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dirty="0"/>
              <a:t>STRs</a:t>
            </a:r>
          </a:p>
        </c:rich>
      </c:tx>
      <c:layout>
        <c:manualLayout>
          <c:xMode val="edge"/>
          <c:yMode val="edge"/>
          <c:x val="0.44783377790783613"/>
          <c:y val="2.9767855263531071E-2"/>
        </c:manualLayout>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manualLayout>
          <c:layoutTarget val="inner"/>
          <c:xMode val="edge"/>
          <c:yMode val="edge"/>
          <c:x val="5.9135151508478749E-2"/>
          <c:y val="1.7330646330328013E-2"/>
          <c:w val="0.9232487427935"/>
          <c:h val="0.81631894785450732"/>
        </c:manualLayout>
      </c:layout>
      <c:lineChart>
        <c:grouping val="stacked"/>
        <c:varyColors val="0"/>
        <c:ser>
          <c:idx val="0"/>
          <c:order val="0"/>
          <c:tx>
            <c:strRef>
              <c:f>Foglio1!$A$2</c:f>
              <c:strCache>
                <c:ptCount val="1"/>
                <c:pt idx="0">
                  <c:v>STR's</c:v>
                </c:pt>
              </c:strCache>
            </c:strRef>
          </c:tx>
          <c:spPr>
            <a:ln w="31750" cap="rnd">
              <a:solidFill>
                <a:schemeClr val="accent1">
                  <a:alpha val="85000"/>
                </a:schemeClr>
              </a:solidFill>
              <a:round/>
            </a:ln>
            <a:effectLst/>
          </c:spPr>
          <c:marker>
            <c:symbol val="circle"/>
            <c:size val="6"/>
            <c:spPr>
              <a:solidFill>
                <a:schemeClr val="accent1">
                  <a:alpha val="85000"/>
                </a:schemeClr>
              </a:solidFill>
              <a:ln>
                <a:noFill/>
              </a:ln>
              <a:effectLst/>
            </c:spPr>
          </c:marker>
          <c:cat>
            <c:strRef>
              <c:f>Foglio1!$B$1:$S$1</c:f>
              <c:strCache>
                <c:ptCount val="18"/>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pt idx="13">
                  <c:v>2019</c:v>
                </c:pt>
                <c:pt idx="14">
                  <c:v>2020</c:v>
                </c:pt>
                <c:pt idx="15">
                  <c:v>2021</c:v>
                </c:pt>
                <c:pt idx="16">
                  <c:v>2022</c:v>
                </c:pt>
                <c:pt idx="17">
                  <c:v>2023</c:v>
                </c:pt>
              </c:strCache>
            </c:strRef>
          </c:cat>
          <c:val>
            <c:numRef>
              <c:f>Foglio1!$B$2:$S$2</c:f>
              <c:numCache>
                <c:formatCode>#,##0</c:formatCode>
                <c:ptCount val="18"/>
                <c:pt idx="0">
                  <c:v>11493</c:v>
                </c:pt>
                <c:pt idx="1">
                  <c:v>11793</c:v>
                </c:pt>
                <c:pt idx="2">
                  <c:v>13377</c:v>
                </c:pt>
                <c:pt idx="3">
                  <c:v>18839</c:v>
                </c:pt>
                <c:pt idx="4">
                  <c:v>26962</c:v>
                </c:pt>
                <c:pt idx="5">
                  <c:v>29982</c:v>
                </c:pt>
                <c:pt idx="6">
                  <c:v>61861</c:v>
                </c:pt>
                <c:pt idx="7">
                  <c:v>91245</c:v>
                </c:pt>
                <c:pt idx="8">
                  <c:v>75877</c:v>
                </c:pt>
                <c:pt idx="9">
                  <c:v>84614</c:v>
                </c:pt>
                <c:pt idx="10">
                  <c:v>103994</c:v>
                </c:pt>
                <c:pt idx="11">
                  <c:v>92603</c:v>
                </c:pt>
                <c:pt idx="12">
                  <c:v>84837</c:v>
                </c:pt>
                <c:pt idx="13">
                  <c:v>106318</c:v>
                </c:pt>
                <c:pt idx="14">
                  <c:v>113643</c:v>
                </c:pt>
                <c:pt idx="15">
                  <c:v>138482</c:v>
                </c:pt>
                <c:pt idx="16">
                  <c:v>153412</c:v>
                </c:pt>
                <c:pt idx="17">
                  <c:v>151278</c:v>
                </c:pt>
              </c:numCache>
            </c:numRef>
          </c:val>
          <c:smooth val="0"/>
          <c:extLst>
            <c:ext xmlns:c16="http://schemas.microsoft.com/office/drawing/2014/chart" uri="{C3380CC4-5D6E-409C-BE32-E72D297353CC}">
              <c16:uniqueId val="{00000000-3EFA-44AF-9014-147FC279EEB1}"/>
            </c:ext>
          </c:extLst>
        </c:ser>
        <c:dLbls>
          <c:showLegendKey val="0"/>
          <c:showVal val="0"/>
          <c:showCatName val="0"/>
          <c:showSerName val="0"/>
          <c:showPercent val="0"/>
          <c:showBubbleSize val="0"/>
        </c:dLbls>
        <c:marker val="1"/>
        <c:smooth val="0"/>
        <c:axId val="759802504"/>
        <c:axId val="759812344"/>
      </c:lineChart>
      <c:catAx>
        <c:axId val="75980250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n-US"/>
          </a:p>
        </c:txPr>
        <c:crossAx val="759812344"/>
        <c:crosses val="autoZero"/>
        <c:auto val="1"/>
        <c:lblAlgn val="ctr"/>
        <c:lblOffset val="100"/>
        <c:noMultiLvlLbl val="0"/>
      </c:catAx>
      <c:valAx>
        <c:axId val="759812344"/>
        <c:scaling>
          <c:orientation val="minMax"/>
          <c:max val="160000"/>
        </c:scaling>
        <c:delete val="0"/>
        <c:axPos val="l"/>
        <c:majorGridlines>
          <c:spPr>
            <a:ln w="9525" cap="flat" cmpd="sng" algn="ctr">
              <a:solidFill>
                <a:schemeClr val="dk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en-US"/>
          </a:p>
        </c:txPr>
        <c:crossAx val="759802504"/>
        <c:crosses val="autoZero"/>
        <c:crossBetween val="between"/>
      </c:valAx>
      <c:dTable>
        <c:showHorzBorder val="1"/>
        <c:showVertBorder val="1"/>
        <c:showOutline val="1"/>
        <c:showKeys val="1"/>
        <c:spPr>
          <a:noFill/>
          <a:ln w="9525">
            <a:solidFill>
              <a:schemeClr val="dk1">
                <a:lumMod val="35000"/>
                <a:lumOff val="65000"/>
              </a:schemeClr>
            </a:solidFill>
          </a:ln>
          <a:effectLst/>
        </c:spPr>
        <c:txPr>
          <a:bodyPr rot="0" spcFirstLastPara="1" vertOverflow="ellipsis" vert="horz" wrap="square" anchor="ctr" anchorCtr="1"/>
          <a:lstStyle/>
          <a:p>
            <a:pPr rtl="0">
              <a:defRPr sz="700" b="0" i="0" u="none" strike="noStrike" kern="1200" baseline="0">
                <a:solidFill>
                  <a:schemeClr val="dk1">
                    <a:lumMod val="75000"/>
                    <a:lumOff val="25000"/>
                  </a:schemeClr>
                </a:solidFill>
                <a:latin typeface="+mn-lt"/>
                <a:ea typeface="+mn-ea"/>
                <a:cs typeface="+mn-cs"/>
              </a:defRPr>
            </a:pPr>
            <a:endParaRPr lang="en-US"/>
          </a:p>
        </c:txPr>
      </c:dTable>
      <c:spPr>
        <a:noFill/>
        <a:ln>
          <a:noFill/>
        </a:ln>
        <a:effectLst/>
      </c:spPr>
    </c:plotArea>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210"/>
      <c:depthPercent val="100"/>
      <c:rAngAx val="0"/>
      <c:perspective val="5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3.7384765476939912E-2"/>
          <c:y val="5.6981065805554461E-2"/>
          <c:w val="0.90848706176273819"/>
          <c:h val="0.76332507822047957"/>
        </c:manualLayout>
      </c:layout>
      <c:pie3DChart>
        <c:varyColors val="1"/>
        <c:ser>
          <c:idx val="0"/>
          <c:order val="0"/>
          <c:tx>
            <c:strRef>
              <c:f>Foglio1!$B$1</c:f>
              <c:strCache>
                <c:ptCount val="1"/>
                <c:pt idx="0">
                  <c:v>SOS</c:v>
                </c:pt>
              </c:strCache>
            </c:strRef>
          </c:tx>
          <c:explosion val="14"/>
          <c:dPt>
            <c:idx val="0"/>
            <c:bubble3D val="0"/>
            <c:spPr>
              <a:solidFill>
                <a:srgbClr val="FF0000"/>
              </a:solidFill>
              <a:ln>
                <a:noFill/>
              </a:ln>
              <a:effectLst>
                <a:outerShdw blurRad="57150" dist="19050" dir="5400000" algn="ctr" rotWithShape="0">
                  <a:srgbClr val="000000">
                    <a:alpha val="63000"/>
                  </a:srgbClr>
                </a:outerShdw>
              </a:effectLst>
              <a:sp3d/>
            </c:spPr>
            <c:extLs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1-2C8A-4029-A90B-8671C85DA4D1}"/>
              </c:ext>
            </c:extLst>
          </c:dPt>
          <c:dPt>
            <c:idx val="1"/>
            <c:bubble3D val="0"/>
            <c:spPr>
              <a:solidFill>
                <a:schemeClr val="accent1">
                  <a:lumMod val="60000"/>
                  <a:lumOff val="40000"/>
                </a:schemeClr>
              </a:solidFill>
              <a:ln>
                <a:noFill/>
              </a:ln>
              <a:effectLst>
                <a:outerShdw blurRad="57150" dist="19050" dir="5400000" algn="ctr" rotWithShape="0">
                  <a:srgbClr val="000000">
                    <a:alpha val="63000"/>
                  </a:srgbClr>
                </a:outerShdw>
              </a:effectLst>
              <a:sp3d/>
            </c:spPr>
            <c:extLs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3-2C8A-4029-A90B-8671C85DA4D1}"/>
              </c:ext>
            </c:extLst>
          </c:dPt>
          <c:dPt>
            <c:idx val="2"/>
            <c:bubble3D val="0"/>
            <c:spPr>
              <a:solidFill>
                <a:schemeClr val="accent6">
                  <a:lumMod val="60000"/>
                  <a:lumOff val="40000"/>
                </a:schemeClr>
              </a:solidFill>
              <a:ln>
                <a:solidFill>
                  <a:schemeClr val="accent1"/>
                </a:solidFill>
              </a:ln>
              <a:effectLst>
                <a:outerShdw blurRad="57150" dist="19050" dir="5400000" algn="ctr" rotWithShape="0">
                  <a:srgbClr val="000000">
                    <a:alpha val="63000"/>
                  </a:srgbClr>
                </a:outerShdw>
              </a:effectLst>
              <a:sp3d>
                <a:contourClr>
                  <a:schemeClr val="accent1"/>
                </a:contourClr>
              </a:sp3d>
            </c:spPr>
            <c:extLs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5-2C8A-4029-A90B-8671C85DA4D1}"/>
              </c:ext>
            </c:extLst>
          </c:dPt>
          <c:dPt>
            <c:idx val="3"/>
            <c:bubble3D val="0"/>
            <c:spPr>
              <a:solidFill>
                <a:srgbClr val="92D050"/>
              </a:solidFill>
              <a:ln>
                <a:noFill/>
              </a:ln>
              <a:effectLst>
                <a:outerShdw blurRad="57150" dist="19050" dir="5400000" algn="ctr" rotWithShape="0">
                  <a:srgbClr val="000000">
                    <a:alpha val="63000"/>
                  </a:srgbClr>
                </a:outerShdw>
              </a:effectLst>
              <a:sp3d/>
            </c:spPr>
            <c:extLs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7-2C8A-4029-A90B-8671C85DA4D1}"/>
              </c:ext>
            </c:extLst>
          </c:dPt>
          <c:dLbls>
            <c:dLbl>
              <c:idx val="0"/>
              <c:layout>
                <c:manualLayout>
                  <c:x val="-8.9874792361541E-2"/>
                  <c:y val="5.5288814451273975E-2"/>
                </c:manualLayout>
              </c:layout>
              <c:tx>
                <c:rich>
                  <a:bodyPr rot="0" spcFirstLastPara="1" vertOverflow="ellipsis" vert="horz" wrap="square" anchor="ctr" anchorCtr="1"/>
                  <a:lstStyle/>
                  <a:p>
                    <a:pPr>
                      <a:defRPr sz="1400" b="1" i="0" u="none" strike="noStrike" kern="1200" baseline="0">
                        <a:solidFill>
                          <a:srgbClr val="FF0000"/>
                        </a:solidFill>
                        <a:latin typeface="Arial" panose="020B0604020202020204" pitchFamily="34" charset="0"/>
                        <a:ea typeface="+mn-ea"/>
                        <a:cs typeface="Arial" panose="020B0604020202020204" pitchFamily="34" charset="0"/>
                      </a:defRPr>
                    </a:pPr>
                    <a:r>
                      <a:rPr lang="fr-FR" dirty="0"/>
                      <a:t>TAX EVASION/ AVOIDANCE/</a:t>
                    </a:r>
                  </a:p>
                  <a:p>
                    <a:pPr>
                      <a:defRPr sz="1400" b="1">
                        <a:solidFill>
                          <a:srgbClr val="FF0000"/>
                        </a:solidFill>
                      </a:defRPr>
                    </a:pPr>
                    <a:r>
                      <a:rPr lang="fr-FR" baseline="0" dirty="0"/>
                      <a:t>FRAUDS</a:t>
                    </a:r>
                  </a:p>
                  <a:p>
                    <a:pPr>
                      <a:defRPr sz="1400" b="1">
                        <a:solidFill>
                          <a:srgbClr val="FF0000"/>
                        </a:solidFill>
                      </a:defRPr>
                    </a:pPr>
                    <a:r>
                      <a:rPr lang="fr-FR" baseline="0" dirty="0"/>
                      <a:t>53,58%</a:t>
                    </a:r>
                  </a:p>
                </c:rich>
              </c:tx>
              <c:numFmt formatCode="0.00%" sourceLinked="0"/>
              <c:spPr>
                <a:noFill/>
                <a:ln>
                  <a:noFill/>
                </a:ln>
                <a:effectLst/>
              </c:spPr>
              <c:txPr>
                <a:bodyPr rot="0" spcFirstLastPara="1" vertOverflow="ellipsis" vert="horz" wrap="square" anchor="ctr" anchorCtr="1"/>
                <a:lstStyle/>
                <a:p>
                  <a:pPr>
                    <a:defRPr sz="1400" b="1" i="0" u="none" strike="noStrike" kern="1200" baseline="0">
                      <a:solidFill>
                        <a:srgbClr val="FF0000"/>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15:layout>
                    <c:manualLayout>
                      <c:w val="0.14320966142644237"/>
                      <c:h val="0.24526343235517889"/>
                    </c:manualLayout>
                  </c15:layout>
                  <c15:showDataLabelsRange val="0"/>
                </c:ext>
                <c:ext xmlns:c16="http://schemas.microsoft.com/office/drawing/2014/chart" uri="{C3380CC4-5D6E-409C-BE32-E72D297353CC}">
                  <c16:uniqueId val="{00000001-2C8A-4029-A90B-8671C85DA4D1}"/>
                </c:ext>
              </c:extLst>
            </c:dLbl>
            <c:dLbl>
              <c:idx val="1"/>
              <c:layout>
                <c:manualLayout>
                  <c:x val="4.5577808645689437E-2"/>
                  <c:y val="-3.8655052176671006E-2"/>
                </c:manualLayout>
              </c:layout>
              <c:tx>
                <c:rich>
                  <a:bodyPr rot="0" spcFirstLastPara="1" vertOverflow="ellipsis" vert="horz" wrap="square" anchor="ctr" anchorCtr="1"/>
                  <a:lstStyle/>
                  <a:p>
                    <a:pPr>
                      <a:defRPr sz="14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r>
                      <a:rPr lang="en-US" b="1" dirty="0">
                        <a:solidFill>
                          <a:sysClr val="windowText" lastClr="000000"/>
                        </a:solidFill>
                      </a:rPr>
                      <a:t>MONEY LAUNDERING AND SELF-MONEY</a:t>
                    </a:r>
                    <a:r>
                      <a:rPr lang="en-US" b="1" baseline="0" dirty="0">
                        <a:solidFill>
                          <a:sysClr val="windowText" lastClr="000000"/>
                        </a:solidFill>
                      </a:rPr>
                      <a:t> LAUNDERING</a:t>
                    </a:r>
                  </a:p>
                  <a:p>
                    <a:pPr>
                      <a:defRPr sz="1400" b="1"/>
                    </a:pPr>
                    <a:r>
                      <a:rPr lang="en-US" b="1" dirty="0">
                        <a:solidFill>
                          <a:sysClr val="windowText" lastClr="000000"/>
                        </a:solidFill>
                      </a:rPr>
                      <a:t> </a:t>
                    </a:r>
                    <a:r>
                      <a:rPr lang="en-US" b="1" baseline="0" dirty="0">
                        <a:solidFill>
                          <a:sysClr val="windowText" lastClr="000000"/>
                        </a:solidFill>
                      </a:rPr>
                      <a:t>18,53%</a:t>
                    </a:r>
                  </a:p>
                </c:rich>
              </c:tx>
              <c:numFmt formatCode="0.00%" sourceLinked="0"/>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15:layout>
                    <c:manualLayout>
                      <c:w val="0.18952158427529772"/>
                      <c:h val="0.31044049057550976"/>
                    </c:manualLayout>
                  </c15:layout>
                  <c15:showDataLabelsRange val="0"/>
                </c:ext>
                <c:ext xmlns:c16="http://schemas.microsoft.com/office/drawing/2014/chart" uri="{C3380CC4-5D6E-409C-BE32-E72D297353CC}">
                  <c16:uniqueId val="{00000003-2C8A-4029-A90B-8671C85DA4D1}"/>
                </c:ext>
              </c:extLst>
            </c:dLbl>
            <c:dLbl>
              <c:idx val="2"/>
              <c:layout>
                <c:manualLayout>
                  <c:x val="6.3920535758517361E-4"/>
                  <c:y val="-9.0297357406791245E-3"/>
                </c:manualLayout>
              </c:layout>
              <c:tx>
                <c:rich>
                  <a:bodyPr rot="0" spcFirstLastPara="1" vertOverflow="ellipsis" vert="horz" wrap="square" anchor="ctr" anchorCtr="1"/>
                  <a:lstStyle/>
                  <a:p>
                    <a:pPr>
                      <a:defRPr sz="14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fld id="{5BF27A54-FC23-492C-9BAF-9C9F1567F4E5}" type="CATEGORYNAME">
                      <a:rPr lang="en-US" sz="1400" b="1" smtClean="0">
                        <a:solidFill>
                          <a:sysClr val="windowText" lastClr="000000"/>
                        </a:solidFill>
                      </a:rPr>
                      <a:pPr>
                        <a:defRPr sz="1400" b="1"/>
                      </a:pPr>
                      <a:t>[CATEGORY NAME]</a:t>
                    </a:fld>
                    <a:r>
                      <a:rPr lang="en-US" sz="1400" b="1" dirty="0">
                        <a:solidFill>
                          <a:sysClr val="windowText" lastClr="000000"/>
                        </a:solidFill>
                      </a:rPr>
                      <a:t>             </a:t>
                    </a:r>
                    <a:r>
                      <a:rPr lang="en-US" sz="1400" b="1" baseline="0" dirty="0">
                        <a:solidFill>
                          <a:sysClr val="windowText" lastClr="000000"/>
                        </a:solidFill>
                      </a:rPr>
                      <a:t>13,55%</a:t>
                    </a:r>
                  </a:p>
                </c:rich>
              </c:tx>
              <c:numFmt formatCode="0.00%" sourceLinked="0"/>
              <c:spPr>
                <a:noFill/>
                <a:ln>
                  <a:noFill/>
                </a:ln>
                <a:effectLst/>
              </c:spPr>
              <c:txPr>
                <a:bodyPr rot="0" spcFirstLastPara="1" vertOverflow="ellipsis" vert="horz" wrap="square" anchor="ctr" anchorCtr="1"/>
                <a:lstStyle/>
                <a:p>
                  <a:pPr>
                    <a:defRPr sz="14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15:layout>
                    <c:manualLayout>
                      <c:w val="0.24685019182365306"/>
                      <c:h val="0.29143491482047285"/>
                    </c:manualLayout>
                  </c15:layout>
                  <c15:dlblFieldTable/>
                  <c15:showDataLabelsRange val="0"/>
                </c:ext>
                <c:ext xmlns:c16="http://schemas.microsoft.com/office/drawing/2014/chart" uri="{C3380CC4-5D6E-409C-BE32-E72D297353CC}">
                  <c16:uniqueId val="{00000005-2C8A-4029-A90B-8671C85DA4D1}"/>
                </c:ext>
              </c:extLst>
            </c:dLbl>
            <c:dLbl>
              <c:idx val="3"/>
              <c:layout>
                <c:manualLayout>
                  <c:x val="-5.9123675585060161E-2"/>
                  <c:y val="4.9818188583607217E-2"/>
                </c:manualLayout>
              </c:layout>
              <c:tx>
                <c:rich>
                  <a:bodyPr rot="0" spcFirstLastPara="1" vertOverflow="ellipsis" vert="horz" wrap="square" anchor="ctr" anchorCtr="1"/>
                  <a:lstStyle/>
                  <a:p>
                    <a:pPr>
                      <a:defRPr sz="1400" b="1" i="0" u="none" strike="noStrike" kern="1200" baseline="0">
                        <a:solidFill>
                          <a:sysClr val="windowText" lastClr="000000"/>
                        </a:solidFill>
                        <a:latin typeface="Arial" panose="020B0604020202020204" pitchFamily="34" charset="0"/>
                        <a:ea typeface="+mn-ea"/>
                        <a:cs typeface="Arial" panose="020B0604020202020204" pitchFamily="34" charset="0"/>
                      </a:defRPr>
                    </a:pPr>
                    <a:fld id="{B220587F-52AD-4213-A55E-8885D556726C}" type="CATEGORYNAME">
                      <a:rPr lang="en-US" b="1"/>
                      <a:pPr>
                        <a:defRPr sz="1400" b="1">
                          <a:solidFill>
                            <a:sysClr val="windowText" lastClr="000000"/>
                          </a:solidFill>
                        </a:defRPr>
                      </a:pPr>
                      <a:t>[CATEGORY NAME]</a:t>
                    </a:fld>
                    <a:r>
                      <a:rPr lang="en-US" b="1" baseline="0" dirty="0"/>
                      <a:t>
14,34%</a:t>
                    </a:r>
                  </a:p>
                </c:rich>
              </c:tx>
              <c:numFmt formatCode="0.00%" sourceLinked="0"/>
              <c:spPr>
                <a:noFill/>
                <a:ln>
                  <a:noFill/>
                </a:ln>
                <a:effectLst/>
              </c:spPr>
              <c:txPr>
                <a:bodyPr rot="0" spcFirstLastPara="1" vertOverflow="ellipsis" vert="horz" wrap="square" anchor="ctr" anchorCtr="1"/>
                <a:lstStyle/>
                <a:p>
                  <a:pPr>
                    <a:defRPr sz="1400" b="1" i="0" u="none" strike="noStrike" kern="1200" baseline="0">
                      <a:solidFill>
                        <a:sysClr val="windowText" lastClr="000000"/>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extLs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15:dlblFieldTable/>
                  <c15:showDataLabelsRange val="0"/>
                </c:ext>
                <c:ext xmlns:c16="http://schemas.microsoft.com/office/drawing/2014/chart" uri="{C3380CC4-5D6E-409C-BE32-E72D297353CC}">
                  <c16:uniqueId val="{00000007-2C8A-4029-A90B-8671C85DA4D1}"/>
                </c:ext>
              </c:extLst>
            </c:dLbl>
            <c:numFmt formatCode="0.00%" sourceLinked="0"/>
            <c:spPr>
              <a:noFill/>
              <a:ln>
                <a:noFill/>
              </a:ln>
              <a:effectLst/>
            </c:spPr>
            <c:txPr>
              <a:bodyPr rot="0" spcFirstLastPara="1" vertOverflow="ellipsis" vert="horz" wrap="square" anchor="ctr" anchorCtr="1"/>
              <a:lstStyle/>
              <a:p>
                <a:pPr>
                  <a:defRPr sz="14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n-US"/>
              </a:p>
            </c:txPr>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xmlns:c15="http://schemas.microsoft.com/office/drawing/2012/chart" xmlns:c16="http://schemas.microsoft.com/office/drawing/2014/chart" xmlns:c14="http://schemas.microsoft.com/office/drawing/2007/8/2/chart" xmlns:mc="http://schemas.openxmlformats.org/markup-compatibility/2006">
              <c:ext xmlns:c15="http://schemas.microsoft.com/office/drawing/2012/chart" uri="{CE6537A1-D6FC-4f65-9D91-7224C49458BB}"/>
            </c:extLst>
          </c:dLbls>
          <c:cat>
            <c:strRef>
              <c:f>Foglio1!$A$2:$A$5</c:f>
              <c:strCache>
                <c:ptCount val="4"/>
                <c:pt idx="0">
                  <c:v>tax evasion infringements</c:v>
                </c:pt>
                <c:pt idx="1">
                  <c:v>money laundering and self money laundering</c:v>
                </c:pt>
                <c:pt idx="2">
                  <c:v>BANKING, FINANCIAL AND CORPORATE OFFENCES</c:v>
                </c:pt>
                <c:pt idx="3">
                  <c:v>OTHER BREACHES</c:v>
                </c:pt>
              </c:strCache>
            </c:strRef>
          </c:cat>
          <c:val>
            <c:numRef>
              <c:f>Foglio1!$B$2:$B$5</c:f>
              <c:numCache>
                <c:formatCode>0.00%</c:formatCode>
                <c:ptCount val="4"/>
                <c:pt idx="0">
                  <c:v>0.54690000000000005</c:v>
                </c:pt>
                <c:pt idx="1">
                  <c:v>0.1537</c:v>
                </c:pt>
                <c:pt idx="2">
                  <c:v>0.16239999999999999</c:v>
                </c:pt>
                <c:pt idx="3">
                  <c:v>0.13700000000000001</c:v>
                </c:pt>
              </c:numCache>
            </c:numRef>
          </c:val>
          <c:extLst xmlns:c15="http://schemas.microsoft.com/office/drawing/2012/chart" xmlns:c16="http://schemas.microsoft.com/office/drawing/2014/chart" xmlns:c14="http://schemas.microsoft.com/office/drawing/2007/8/2/chart" xmlns:mc="http://schemas.openxmlformats.org/markup-compatibility/2006">
            <c:ext xmlns:c16="http://schemas.microsoft.com/office/drawing/2014/chart" uri="{C3380CC4-5D6E-409C-BE32-E72D297353CC}">
              <c16:uniqueId val="{00000008-2C8A-4029-A90B-8671C85DA4D1}"/>
            </c:ext>
          </c:extLst>
        </c:ser>
        <c:dLbls>
          <c:showLegendKey val="0"/>
          <c:showVal val="0"/>
          <c:showCatName val="1"/>
          <c:showSerName val="0"/>
          <c:showPercent val="1"/>
          <c:showBubbleSize val="0"/>
          <c:showLeaderLines val="1"/>
        </c:dLbls>
      </c:pie3DChart>
      <c:spPr>
        <a:noFill/>
        <a:ln w="25400">
          <a:noFill/>
        </a:ln>
        <a:effectLst/>
      </c:spPr>
    </c:plotArea>
    <c:plotVisOnly val="1"/>
    <c:dispBlanksAs val="gap"/>
    <c:showDLblsOverMax val="0"/>
  </c:chart>
  <c:spPr>
    <a:noFill/>
    <a:ln>
      <a:noFill/>
    </a:ln>
    <a:effectLst/>
  </c:spPr>
  <c:txPr>
    <a:bodyPr/>
    <a:lstStyle/>
    <a:p>
      <a:pPr>
        <a:defRPr sz="800">
          <a:latin typeface="Arial" panose="020B0604020202020204" pitchFamily="34" charset="0"/>
          <a:cs typeface="Arial" panose="020B0604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8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solidFill>
        <a:schemeClr val="phClr">
          <a:alpha val="85000"/>
        </a:schemeClr>
      </a:solidFill>
      <a:ln w="9525" cap="flat" cmpd="sng" algn="ctr">
        <a:solidFill>
          <a:schemeClr val="phClr">
            <a:lumMod val="75000"/>
          </a:schemeClr>
        </a:solidFill>
        <a:round/>
      </a:ln>
    </cs:spPr>
  </cs:dataPoint>
  <cs:dataPoint3D>
    <cs:lnRef idx="0">
      <cs:styleClr val="auto"/>
    </cs:lnRef>
    <cs:fillRef idx="0">
      <cs:styleClr val="auto"/>
    </cs:fillRef>
    <cs:effectRef idx="0">
      <cs:styleClr val="auto"/>
    </cs:effectRef>
    <cs:fontRef idx="minor">
      <a:schemeClr val="dk1"/>
    </cs:fontRef>
    <cs:spPr>
      <a:solidFill>
        <a:schemeClr val="phClr">
          <a:alpha val="85000"/>
        </a:schemeClr>
      </a:solidFill>
      <a:ln w="9525" cap="flat" cmpd="sng" algn="ctr">
        <a:solidFill>
          <a:schemeClr val="phClr">
            <a:lumMod val="75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spPr>
      <a:solidFill>
        <a:schemeClr val="lt1">
          <a:lumMod val="95000"/>
        </a:schemeClr>
      </a:solidFill>
      <a:sp3d/>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45">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diagrams/_rels/data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image" Target="../media/image51.png"/><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59.png"/></Relationships>
</file>

<file path=ppt/diagrams/_rels/data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 Id="rId4" Type="http://schemas.openxmlformats.org/officeDocument/2006/relationships/image" Target="../media/image63.png"/></Relationships>
</file>

<file path=ppt/diagrams/_rels/data4.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image" Target="../media/image76.png"/><Relationship Id="rId4" Type="http://schemas.openxmlformats.org/officeDocument/2006/relationships/image" Target="../media/image79.jfif"/></Relationships>
</file>

<file path=ppt/diagrams/_rels/drawing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image" Target="../media/image52.png"/><Relationship Id="rId1" Type="http://schemas.openxmlformats.org/officeDocument/2006/relationships/image" Target="../media/image51.png"/><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 Id="rId9" Type="http://schemas.openxmlformats.org/officeDocument/2006/relationships/image" Target="../media/image59.png"/></Relationships>
</file>

<file path=ppt/diagrams/_rels/drawing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 Id="rId4" Type="http://schemas.openxmlformats.org/officeDocument/2006/relationships/image" Target="../media/image63.png"/></Relationships>
</file>

<file path=ppt/diagrams/_rels/drawing4.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image" Target="../media/image76.png"/><Relationship Id="rId4" Type="http://schemas.openxmlformats.org/officeDocument/2006/relationships/image" Target="../media/image79.jfif"/></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1B6D97-D155-4E46-B5C7-F7926754C92E}" type="doc">
      <dgm:prSet loTypeId="urn:microsoft.com/office/officeart/2005/8/layout/pList1" loCatId="picture" qsTypeId="urn:microsoft.com/office/officeart/2005/8/quickstyle/simple1" qsCatId="simple" csTypeId="urn:microsoft.com/office/officeart/2005/8/colors/accent1_2" csCatId="accent1" phldr="1"/>
      <dgm:spPr/>
      <dgm:t>
        <a:bodyPr/>
        <a:lstStyle/>
        <a:p>
          <a:endParaRPr lang="it-IT"/>
        </a:p>
      </dgm:t>
    </dgm:pt>
    <dgm:pt modelId="{AC401635-69CA-4A55-BFC6-DA743220CF01}">
      <dgm:prSet phldrT="[Testo]"/>
      <dgm:spPr/>
      <dgm:t>
        <a:bodyPr/>
        <a:lstStyle/>
        <a:p>
          <a:endParaRPr lang="it-IT" dirty="0"/>
        </a:p>
      </dgm:t>
    </dgm:pt>
    <dgm:pt modelId="{4BBCBAF9-8C1B-40F0-88AE-CD7585B3FA95}" type="parTrans" cxnId="{DA0A70D1-6CBA-4D65-B621-9B64AD30A1CA}">
      <dgm:prSet/>
      <dgm:spPr/>
      <dgm:t>
        <a:bodyPr/>
        <a:lstStyle/>
        <a:p>
          <a:endParaRPr lang="it-IT"/>
        </a:p>
      </dgm:t>
    </dgm:pt>
    <dgm:pt modelId="{0957B2E2-A346-4F3F-A54B-CFAC59A0904F}" type="sibTrans" cxnId="{DA0A70D1-6CBA-4D65-B621-9B64AD30A1CA}">
      <dgm:prSet/>
      <dgm:spPr/>
      <dgm:t>
        <a:bodyPr/>
        <a:lstStyle/>
        <a:p>
          <a:endParaRPr lang="it-IT"/>
        </a:p>
      </dgm:t>
    </dgm:pt>
    <dgm:pt modelId="{F9171595-37D3-4748-BBE0-B7A5D2313852}">
      <dgm:prSet phldrT="[Testo]"/>
      <dgm:spPr/>
      <dgm:t>
        <a:bodyPr/>
        <a:lstStyle/>
        <a:p>
          <a:endParaRPr lang="it-IT" dirty="0"/>
        </a:p>
      </dgm:t>
    </dgm:pt>
    <dgm:pt modelId="{2E12B493-0820-406E-8E09-A17791A573D6}" type="parTrans" cxnId="{0779103F-9056-412D-818C-0C7ABCF567F5}">
      <dgm:prSet/>
      <dgm:spPr/>
      <dgm:t>
        <a:bodyPr/>
        <a:lstStyle/>
        <a:p>
          <a:endParaRPr lang="it-IT"/>
        </a:p>
      </dgm:t>
    </dgm:pt>
    <dgm:pt modelId="{6A4F7848-C588-4FB5-9424-805E9837649F}" type="sibTrans" cxnId="{0779103F-9056-412D-818C-0C7ABCF567F5}">
      <dgm:prSet/>
      <dgm:spPr/>
      <dgm:t>
        <a:bodyPr/>
        <a:lstStyle/>
        <a:p>
          <a:endParaRPr lang="it-IT"/>
        </a:p>
      </dgm:t>
    </dgm:pt>
    <dgm:pt modelId="{2DC08963-5764-49E1-8B65-8D1804655732}">
      <dgm:prSet phldrT="[Testo]"/>
      <dgm:spPr/>
      <dgm:t>
        <a:bodyPr/>
        <a:lstStyle/>
        <a:p>
          <a:endParaRPr lang="it-IT" dirty="0"/>
        </a:p>
      </dgm:t>
    </dgm:pt>
    <dgm:pt modelId="{2AC2AF69-EA3E-4EE8-9B32-60D22F47F688}" type="parTrans" cxnId="{68432BD3-21CA-498A-95E5-A7F3CCD99D1D}">
      <dgm:prSet/>
      <dgm:spPr/>
      <dgm:t>
        <a:bodyPr/>
        <a:lstStyle/>
        <a:p>
          <a:endParaRPr lang="it-IT"/>
        </a:p>
      </dgm:t>
    </dgm:pt>
    <dgm:pt modelId="{2C5BD8D8-FAB3-4CEC-A9AC-B32CF29D3D49}" type="sibTrans" cxnId="{68432BD3-21CA-498A-95E5-A7F3CCD99D1D}">
      <dgm:prSet/>
      <dgm:spPr/>
      <dgm:t>
        <a:bodyPr/>
        <a:lstStyle/>
        <a:p>
          <a:endParaRPr lang="it-IT"/>
        </a:p>
      </dgm:t>
    </dgm:pt>
    <dgm:pt modelId="{DC718BB0-7BCB-4990-83B8-33B8EF6E4AA8}">
      <dgm:prSet phldrT="[Testo]"/>
      <dgm:spPr/>
      <dgm:t>
        <a:bodyPr/>
        <a:lstStyle/>
        <a:p>
          <a:endParaRPr lang="it-IT" dirty="0"/>
        </a:p>
      </dgm:t>
    </dgm:pt>
    <dgm:pt modelId="{0B1CBBCB-3905-4B9D-A39B-D17488FB49E3}" type="parTrans" cxnId="{AEF4DD61-A269-4050-85AE-D9A30AF497B5}">
      <dgm:prSet/>
      <dgm:spPr/>
      <dgm:t>
        <a:bodyPr/>
        <a:lstStyle/>
        <a:p>
          <a:endParaRPr lang="it-IT"/>
        </a:p>
      </dgm:t>
    </dgm:pt>
    <dgm:pt modelId="{0604A3F7-A4CB-428B-94E8-EF0A6574725D}" type="sibTrans" cxnId="{AEF4DD61-A269-4050-85AE-D9A30AF497B5}">
      <dgm:prSet/>
      <dgm:spPr/>
      <dgm:t>
        <a:bodyPr/>
        <a:lstStyle/>
        <a:p>
          <a:endParaRPr lang="it-IT"/>
        </a:p>
      </dgm:t>
    </dgm:pt>
    <dgm:pt modelId="{72CF1619-1037-40BF-B974-1EA1A1954618}">
      <dgm:prSet phldrT="[Testo]"/>
      <dgm:spPr/>
      <dgm:t>
        <a:bodyPr/>
        <a:lstStyle/>
        <a:p>
          <a:endParaRPr lang="it-IT" dirty="0"/>
        </a:p>
      </dgm:t>
    </dgm:pt>
    <dgm:pt modelId="{ED1F5474-BDF4-4002-8F1F-4B66123FC497}" type="parTrans" cxnId="{E284F551-CA8B-4F91-A64D-0D26EADE32E7}">
      <dgm:prSet/>
      <dgm:spPr/>
      <dgm:t>
        <a:bodyPr/>
        <a:lstStyle/>
        <a:p>
          <a:endParaRPr lang="it-IT"/>
        </a:p>
      </dgm:t>
    </dgm:pt>
    <dgm:pt modelId="{56A6A5BA-9752-4425-AAA6-D274C591194C}" type="sibTrans" cxnId="{E284F551-CA8B-4F91-A64D-0D26EADE32E7}">
      <dgm:prSet/>
      <dgm:spPr/>
      <dgm:t>
        <a:bodyPr/>
        <a:lstStyle/>
        <a:p>
          <a:endParaRPr lang="it-IT"/>
        </a:p>
      </dgm:t>
    </dgm:pt>
    <dgm:pt modelId="{4919AF5D-1558-4CD4-B271-CE370F50D0DA}">
      <dgm:prSet phldrT="[Testo]"/>
      <dgm:spPr/>
      <dgm:t>
        <a:bodyPr/>
        <a:lstStyle/>
        <a:p>
          <a:endParaRPr lang="it-IT" dirty="0"/>
        </a:p>
      </dgm:t>
    </dgm:pt>
    <dgm:pt modelId="{C19BE699-2754-4935-9859-280183063FB2}" type="parTrans" cxnId="{01F347DB-41DB-4F67-BF96-B88B32B5FFA0}">
      <dgm:prSet/>
      <dgm:spPr/>
      <dgm:t>
        <a:bodyPr/>
        <a:lstStyle/>
        <a:p>
          <a:endParaRPr lang="it-IT"/>
        </a:p>
      </dgm:t>
    </dgm:pt>
    <dgm:pt modelId="{78A5218F-E99A-47A5-9699-401B8ADCD1B1}" type="sibTrans" cxnId="{01F347DB-41DB-4F67-BF96-B88B32B5FFA0}">
      <dgm:prSet/>
      <dgm:spPr/>
      <dgm:t>
        <a:bodyPr/>
        <a:lstStyle/>
        <a:p>
          <a:endParaRPr lang="it-IT"/>
        </a:p>
      </dgm:t>
    </dgm:pt>
    <dgm:pt modelId="{890261BB-AC02-4A35-8D94-EC56BA86336F}">
      <dgm:prSet phldrT="[Testo]"/>
      <dgm:spPr/>
      <dgm:t>
        <a:bodyPr/>
        <a:lstStyle/>
        <a:p>
          <a:endParaRPr lang="it-IT" dirty="0"/>
        </a:p>
      </dgm:t>
    </dgm:pt>
    <dgm:pt modelId="{806B4E17-4236-443C-9D8D-A59226376276}" type="sibTrans" cxnId="{BD065968-B275-4F7A-9795-6B9D896EB09D}">
      <dgm:prSet/>
      <dgm:spPr/>
      <dgm:t>
        <a:bodyPr/>
        <a:lstStyle/>
        <a:p>
          <a:endParaRPr lang="it-IT"/>
        </a:p>
      </dgm:t>
    </dgm:pt>
    <dgm:pt modelId="{64A4F079-87A8-47E9-B644-FB20D937E08E}" type="parTrans" cxnId="{BD065968-B275-4F7A-9795-6B9D896EB09D}">
      <dgm:prSet/>
      <dgm:spPr/>
      <dgm:t>
        <a:bodyPr/>
        <a:lstStyle/>
        <a:p>
          <a:endParaRPr lang="it-IT"/>
        </a:p>
      </dgm:t>
    </dgm:pt>
    <dgm:pt modelId="{2E65D82D-61BA-434D-BBBF-6FD60670588E}">
      <dgm:prSet phldrT="[Testo]"/>
      <dgm:spPr/>
      <dgm:t>
        <a:bodyPr/>
        <a:lstStyle/>
        <a:p>
          <a:endParaRPr lang="it-IT" dirty="0"/>
        </a:p>
      </dgm:t>
    </dgm:pt>
    <dgm:pt modelId="{27E9B205-7375-4DCA-A6EA-458E5FA4CEBB}" type="sibTrans" cxnId="{2D25249B-476E-4224-A5BF-22BB4459557A}">
      <dgm:prSet/>
      <dgm:spPr/>
      <dgm:t>
        <a:bodyPr/>
        <a:lstStyle/>
        <a:p>
          <a:endParaRPr lang="it-IT"/>
        </a:p>
      </dgm:t>
    </dgm:pt>
    <dgm:pt modelId="{4434FDD6-8B3A-42CC-9243-B736C86BB687}" type="parTrans" cxnId="{2D25249B-476E-4224-A5BF-22BB4459557A}">
      <dgm:prSet/>
      <dgm:spPr/>
      <dgm:t>
        <a:bodyPr/>
        <a:lstStyle/>
        <a:p>
          <a:endParaRPr lang="it-IT"/>
        </a:p>
      </dgm:t>
    </dgm:pt>
    <dgm:pt modelId="{ACC006CD-DEB9-4964-B6B4-72A00AC6ACAA}">
      <dgm:prSet phldrT="[Testo]"/>
      <dgm:spPr/>
      <dgm:t>
        <a:bodyPr/>
        <a:lstStyle/>
        <a:p>
          <a:endParaRPr lang="it-IT" dirty="0"/>
        </a:p>
      </dgm:t>
    </dgm:pt>
    <dgm:pt modelId="{5538569B-C2A3-4056-8F46-8BF537893549}" type="sibTrans" cxnId="{D12A687F-C993-4C34-BB71-E40EF6BEAB3A}">
      <dgm:prSet/>
      <dgm:spPr/>
      <dgm:t>
        <a:bodyPr/>
        <a:lstStyle/>
        <a:p>
          <a:endParaRPr lang="it-IT"/>
        </a:p>
      </dgm:t>
    </dgm:pt>
    <dgm:pt modelId="{9D230597-38ED-4310-8AC3-FCB065A3FA4A}" type="parTrans" cxnId="{D12A687F-C993-4C34-BB71-E40EF6BEAB3A}">
      <dgm:prSet/>
      <dgm:spPr/>
      <dgm:t>
        <a:bodyPr/>
        <a:lstStyle/>
        <a:p>
          <a:endParaRPr lang="it-IT"/>
        </a:p>
      </dgm:t>
    </dgm:pt>
    <dgm:pt modelId="{D67A2FC0-9F1F-4606-AC59-EF0E244ABF8F}" type="pres">
      <dgm:prSet presAssocID="{D71B6D97-D155-4E46-B5C7-F7926754C92E}" presName="Name0" presStyleCnt="0">
        <dgm:presLayoutVars>
          <dgm:dir/>
          <dgm:resizeHandles val="exact"/>
        </dgm:presLayoutVars>
      </dgm:prSet>
      <dgm:spPr/>
    </dgm:pt>
    <dgm:pt modelId="{7C5350E5-F35B-4257-B70E-6ADF071FEA02}" type="pres">
      <dgm:prSet presAssocID="{AC401635-69CA-4A55-BFC6-DA743220CF01}" presName="compNode" presStyleCnt="0"/>
      <dgm:spPr/>
    </dgm:pt>
    <dgm:pt modelId="{5E5A250B-199F-476C-9BD6-6B46D8CA0650}" type="pres">
      <dgm:prSet presAssocID="{AC401635-69CA-4A55-BFC6-DA743220CF01}" presName="pictRect" presStyleLbl="node1" presStyleIdx="0" presStyleCnt="9"/>
      <dgm:spPr>
        <a:blipFill rotWithShape="1">
          <a:blip xmlns:r="http://schemas.openxmlformats.org/officeDocument/2006/relationships" r:embed="rId1"/>
          <a:stretch>
            <a:fillRect/>
          </a:stretch>
        </a:blipFill>
      </dgm:spPr>
    </dgm:pt>
    <dgm:pt modelId="{8A0A35F9-C508-4CFC-9734-869EF6201E59}" type="pres">
      <dgm:prSet presAssocID="{AC401635-69CA-4A55-BFC6-DA743220CF01}" presName="textRect" presStyleLbl="revTx" presStyleIdx="0" presStyleCnt="9">
        <dgm:presLayoutVars>
          <dgm:bulletEnabled val="1"/>
        </dgm:presLayoutVars>
      </dgm:prSet>
      <dgm:spPr/>
    </dgm:pt>
    <dgm:pt modelId="{8AC3B5A7-AA51-4530-8F00-5F750D7EC677}" type="pres">
      <dgm:prSet presAssocID="{0957B2E2-A346-4F3F-A54B-CFAC59A0904F}" presName="sibTrans" presStyleLbl="sibTrans2D1" presStyleIdx="0" presStyleCnt="0"/>
      <dgm:spPr/>
    </dgm:pt>
    <dgm:pt modelId="{91CD996A-7501-45DC-A74D-DA4DF4807A9C}" type="pres">
      <dgm:prSet presAssocID="{2E65D82D-61BA-434D-BBBF-6FD60670588E}" presName="compNode" presStyleCnt="0"/>
      <dgm:spPr/>
    </dgm:pt>
    <dgm:pt modelId="{0AFA2D1A-633B-4DBA-B008-65C87DC10A47}" type="pres">
      <dgm:prSet presAssocID="{2E65D82D-61BA-434D-BBBF-6FD60670588E}" presName="pictRect" presStyleLbl="node1" presStyleIdx="1" presStyleCnt="9"/>
      <dgm:spPr>
        <a:blipFill rotWithShape="1">
          <a:blip xmlns:r="http://schemas.openxmlformats.org/officeDocument/2006/relationships" r:embed="rId2"/>
          <a:stretch>
            <a:fillRect/>
          </a:stretch>
        </a:blipFill>
      </dgm:spPr>
    </dgm:pt>
    <dgm:pt modelId="{18FEBE5C-BCD3-45F8-B691-A83D3C19C6A1}" type="pres">
      <dgm:prSet presAssocID="{2E65D82D-61BA-434D-BBBF-6FD60670588E}" presName="textRect" presStyleLbl="revTx" presStyleIdx="1" presStyleCnt="9">
        <dgm:presLayoutVars>
          <dgm:bulletEnabled val="1"/>
        </dgm:presLayoutVars>
      </dgm:prSet>
      <dgm:spPr/>
    </dgm:pt>
    <dgm:pt modelId="{9A725D60-D856-4D76-99F5-33129B345ECF}" type="pres">
      <dgm:prSet presAssocID="{27E9B205-7375-4DCA-A6EA-458E5FA4CEBB}" presName="sibTrans" presStyleLbl="sibTrans2D1" presStyleIdx="0" presStyleCnt="0"/>
      <dgm:spPr/>
    </dgm:pt>
    <dgm:pt modelId="{5ABF85BE-4870-4FF6-87A2-AFC315D469F2}" type="pres">
      <dgm:prSet presAssocID="{ACC006CD-DEB9-4964-B6B4-72A00AC6ACAA}" presName="compNode" presStyleCnt="0"/>
      <dgm:spPr/>
    </dgm:pt>
    <dgm:pt modelId="{1E83F42A-2400-4BEE-AFCD-BCEE0849C18E}" type="pres">
      <dgm:prSet presAssocID="{ACC006CD-DEB9-4964-B6B4-72A00AC6ACAA}" presName="pictRect" presStyleLbl="node1" presStyleIdx="2" presStyleCnt="9"/>
      <dgm:spPr>
        <a:blipFill rotWithShape="1">
          <a:blip xmlns:r="http://schemas.openxmlformats.org/officeDocument/2006/relationships" r:embed="rId3"/>
          <a:stretch>
            <a:fillRect/>
          </a:stretch>
        </a:blipFill>
      </dgm:spPr>
    </dgm:pt>
    <dgm:pt modelId="{6BA2ED94-C8BF-4241-9114-EB4FEF09F895}" type="pres">
      <dgm:prSet presAssocID="{ACC006CD-DEB9-4964-B6B4-72A00AC6ACAA}" presName="textRect" presStyleLbl="revTx" presStyleIdx="2" presStyleCnt="9">
        <dgm:presLayoutVars>
          <dgm:bulletEnabled val="1"/>
        </dgm:presLayoutVars>
      </dgm:prSet>
      <dgm:spPr/>
    </dgm:pt>
    <dgm:pt modelId="{14C24BC5-D21F-482B-A492-1AA24281D5A2}" type="pres">
      <dgm:prSet presAssocID="{5538569B-C2A3-4056-8F46-8BF537893549}" presName="sibTrans" presStyleLbl="sibTrans2D1" presStyleIdx="0" presStyleCnt="0"/>
      <dgm:spPr/>
    </dgm:pt>
    <dgm:pt modelId="{8E8F93EA-A44D-4BCC-9D8F-9C97F24E3ADD}" type="pres">
      <dgm:prSet presAssocID="{890261BB-AC02-4A35-8D94-EC56BA86336F}" presName="compNode" presStyleCnt="0"/>
      <dgm:spPr/>
    </dgm:pt>
    <dgm:pt modelId="{FF24FC33-36EB-41F1-B348-598A93C7349B}" type="pres">
      <dgm:prSet presAssocID="{890261BB-AC02-4A35-8D94-EC56BA86336F}" presName="pictRect" presStyleLbl="node1" presStyleIdx="3" presStyleCnt="9"/>
      <dgm:spPr>
        <a:blipFill rotWithShape="1">
          <a:blip xmlns:r="http://schemas.openxmlformats.org/officeDocument/2006/relationships" r:embed="rId4"/>
          <a:stretch>
            <a:fillRect/>
          </a:stretch>
        </a:blipFill>
      </dgm:spPr>
    </dgm:pt>
    <dgm:pt modelId="{50A527D9-BC65-47A6-B97D-70891EE9E1D0}" type="pres">
      <dgm:prSet presAssocID="{890261BB-AC02-4A35-8D94-EC56BA86336F}" presName="textRect" presStyleLbl="revTx" presStyleIdx="3" presStyleCnt="9">
        <dgm:presLayoutVars>
          <dgm:bulletEnabled val="1"/>
        </dgm:presLayoutVars>
      </dgm:prSet>
      <dgm:spPr/>
    </dgm:pt>
    <dgm:pt modelId="{B0F1AD6A-861C-4427-B055-B10EEADF28CE}" type="pres">
      <dgm:prSet presAssocID="{806B4E17-4236-443C-9D8D-A59226376276}" presName="sibTrans" presStyleLbl="sibTrans2D1" presStyleIdx="0" presStyleCnt="0"/>
      <dgm:spPr/>
    </dgm:pt>
    <dgm:pt modelId="{53227A5D-15A2-49A4-BC31-97F53A646222}" type="pres">
      <dgm:prSet presAssocID="{2DC08963-5764-49E1-8B65-8D1804655732}" presName="compNode" presStyleCnt="0"/>
      <dgm:spPr/>
    </dgm:pt>
    <dgm:pt modelId="{FEE30890-9DDB-4163-B329-BAE15D4D2B8F}" type="pres">
      <dgm:prSet presAssocID="{2DC08963-5764-49E1-8B65-8D1804655732}" presName="pictRect" presStyleLbl="node1" presStyleIdx="4" presStyleCnt="9"/>
      <dgm:spPr>
        <a:blipFill rotWithShape="1">
          <a:blip xmlns:r="http://schemas.openxmlformats.org/officeDocument/2006/relationships" r:embed="rId5"/>
          <a:stretch>
            <a:fillRect/>
          </a:stretch>
        </a:blipFill>
      </dgm:spPr>
    </dgm:pt>
    <dgm:pt modelId="{C97FF7C3-2BA4-4031-A07D-0B9FBBDF05E4}" type="pres">
      <dgm:prSet presAssocID="{2DC08963-5764-49E1-8B65-8D1804655732}" presName="textRect" presStyleLbl="revTx" presStyleIdx="4" presStyleCnt="9">
        <dgm:presLayoutVars>
          <dgm:bulletEnabled val="1"/>
        </dgm:presLayoutVars>
      </dgm:prSet>
      <dgm:spPr/>
    </dgm:pt>
    <dgm:pt modelId="{212E95B1-D713-4729-8A16-A8C1CA0E7388}" type="pres">
      <dgm:prSet presAssocID="{2C5BD8D8-FAB3-4CEC-A9AC-B32CF29D3D49}" presName="sibTrans" presStyleLbl="sibTrans2D1" presStyleIdx="0" presStyleCnt="0"/>
      <dgm:spPr/>
    </dgm:pt>
    <dgm:pt modelId="{80AFFCF3-C42E-4CE3-9A4D-452BEE9A543F}" type="pres">
      <dgm:prSet presAssocID="{DC718BB0-7BCB-4990-83B8-33B8EF6E4AA8}" presName="compNode" presStyleCnt="0"/>
      <dgm:spPr/>
    </dgm:pt>
    <dgm:pt modelId="{59108B3D-BA8D-40FE-B964-3CF53ABFBF37}" type="pres">
      <dgm:prSet presAssocID="{DC718BB0-7BCB-4990-83B8-33B8EF6E4AA8}" presName="pictRect" presStyleLbl="node1" presStyleIdx="5" presStyleCnt="9"/>
      <dgm:spPr>
        <a:blipFill rotWithShape="1">
          <a:blip xmlns:r="http://schemas.openxmlformats.org/officeDocument/2006/relationships" r:embed="rId6"/>
          <a:stretch>
            <a:fillRect/>
          </a:stretch>
        </a:blipFill>
      </dgm:spPr>
    </dgm:pt>
    <dgm:pt modelId="{0E996054-A480-4F19-ABE5-89C630037AB8}" type="pres">
      <dgm:prSet presAssocID="{DC718BB0-7BCB-4990-83B8-33B8EF6E4AA8}" presName="textRect" presStyleLbl="revTx" presStyleIdx="5" presStyleCnt="9">
        <dgm:presLayoutVars>
          <dgm:bulletEnabled val="1"/>
        </dgm:presLayoutVars>
      </dgm:prSet>
      <dgm:spPr/>
    </dgm:pt>
    <dgm:pt modelId="{FE994D4F-CD8B-43F2-BADD-C4EEDAA0EA71}" type="pres">
      <dgm:prSet presAssocID="{0604A3F7-A4CB-428B-94E8-EF0A6574725D}" presName="sibTrans" presStyleLbl="sibTrans2D1" presStyleIdx="0" presStyleCnt="0"/>
      <dgm:spPr/>
    </dgm:pt>
    <dgm:pt modelId="{B88CB16E-8DAA-402D-9C9C-27CBBF30C810}" type="pres">
      <dgm:prSet presAssocID="{72CF1619-1037-40BF-B974-1EA1A1954618}" presName="compNode" presStyleCnt="0"/>
      <dgm:spPr/>
    </dgm:pt>
    <dgm:pt modelId="{39605C59-9D67-4CD2-A893-52B7A4958758}" type="pres">
      <dgm:prSet presAssocID="{72CF1619-1037-40BF-B974-1EA1A1954618}" presName="pictRect" presStyleLbl="node1" presStyleIdx="6" presStyleCnt="9"/>
      <dgm:spPr>
        <a:blipFill rotWithShape="1">
          <a:blip xmlns:r="http://schemas.openxmlformats.org/officeDocument/2006/relationships" r:embed="rId7"/>
          <a:stretch>
            <a:fillRect/>
          </a:stretch>
        </a:blipFill>
      </dgm:spPr>
    </dgm:pt>
    <dgm:pt modelId="{26C37204-C0BA-4212-9DB2-FBBD7A48CCEE}" type="pres">
      <dgm:prSet presAssocID="{72CF1619-1037-40BF-B974-1EA1A1954618}" presName="textRect" presStyleLbl="revTx" presStyleIdx="6" presStyleCnt="9">
        <dgm:presLayoutVars>
          <dgm:bulletEnabled val="1"/>
        </dgm:presLayoutVars>
      </dgm:prSet>
      <dgm:spPr/>
    </dgm:pt>
    <dgm:pt modelId="{5EF579A6-4174-4F60-872C-1EC93B3F75CB}" type="pres">
      <dgm:prSet presAssocID="{56A6A5BA-9752-4425-AAA6-D274C591194C}" presName="sibTrans" presStyleLbl="sibTrans2D1" presStyleIdx="0" presStyleCnt="0"/>
      <dgm:spPr/>
    </dgm:pt>
    <dgm:pt modelId="{1E373A2A-6F7B-4110-81CE-0B791678757A}" type="pres">
      <dgm:prSet presAssocID="{4919AF5D-1558-4CD4-B271-CE370F50D0DA}" presName="compNode" presStyleCnt="0"/>
      <dgm:spPr/>
    </dgm:pt>
    <dgm:pt modelId="{ED5C2906-5D6F-40F8-9FE1-8ED32480627E}" type="pres">
      <dgm:prSet presAssocID="{4919AF5D-1558-4CD4-B271-CE370F50D0DA}" presName="pictRect" presStyleLbl="node1" presStyleIdx="7" presStyleCnt="9"/>
      <dgm:spPr>
        <a:blipFill rotWithShape="1">
          <a:blip xmlns:r="http://schemas.openxmlformats.org/officeDocument/2006/relationships" r:embed="rId8"/>
          <a:stretch>
            <a:fillRect/>
          </a:stretch>
        </a:blipFill>
      </dgm:spPr>
    </dgm:pt>
    <dgm:pt modelId="{978826F1-34EB-4627-8F2A-71AA2F50CE82}" type="pres">
      <dgm:prSet presAssocID="{4919AF5D-1558-4CD4-B271-CE370F50D0DA}" presName="textRect" presStyleLbl="revTx" presStyleIdx="7" presStyleCnt="9">
        <dgm:presLayoutVars>
          <dgm:bulletEnabled val="1"/>
        </dgm:presLayoutVars>
      </dgm:prSet>
      <dgm:spPr/>
    </dgm:pt>
    <dgm:pt modelId="{F8DF6DBB-C8E2-49B7-B856-D21F9266A052}" type="pres">
      <dgm:prSet presAssocID="{78A5218F-E99A-47A5-9699-401B8ADCD1B1}" presName="sibTrans" presStyleLbl="sibTrans2D1" presStyleIdx="0" presStyleCnt="0"/>
      <dgm:spPr/>
    </dgm:pt>
    <dgm:pt modelId="{FF444444-3D45-4EBB-885E-E2F8EC5FB267}" type="pres">
      <dgm:prSet presAssocID="{F9171595-37D3-4748-BBE0-B7A5D2313852}" presName="compNode" presStyleCnt="0"/>
      <dgm:spPr/>
    </dgm:pt>
    <dgm:pt modelId="{B743D0D2-94BD-4A6D-A853-CD1A7CF39DEA}" type="pres">
      <dgm:prSet presAssocID="{F9171595-37D3-4748-BBE0-B7A5D2313852}" presName="pictRect" presStyleLbl="node1" presStyleIdx="8" presStyleCnt="9" custLinFactNeighborX="15169" custLinFactNeighborY="-1853"/>
      <dgm:spPr>
        <a:blipFill rotWithShape="1">
          <a:blip xmlns:r="http://schemas.openxmlformats.org/officeDocument/2006/relationships" r:embed="rId9"/>
          <a:stretch>
            <a:fillRect/>
          </a:stretch>
        </a:blipFill>
      </dgm:spPr>
    </dgm:pt>
    <dgm:pt modelId="{DADC6306-DE45-4AF4-8AFA-D59B3CA8C733}" type="pres">
      <dgm:prSet presAssocID="{F9171595-37D3-4748-BBE0-B7A5D2313852}" presName="textRect" presStyleLbl="revTx" presStyleIdx="8" presStyleCnt="9">
        <dgm:presLayoutVars>
          <dgm:bulletEnabled val="1"/>
        </dgm:presLayoutVars>
      </dgm:prSet>
      <dgm:spPr/>
    </dgm:pt>
  </dgm:ptLst>
  <dgm:cxnLst>
    <dgm:cxn modelId="{B5D43101-E540-4F2B-B1A5-939E47C7292E}" type="presOf" srcId="{ACC006CD-DEB9-4964-B6B4-72A00AC6ACAA}" destId="{6BA2ED94-C8BF-4241-9114-EB4FEF09F895}" srcOrd="0" destOrd="0" presId="urn:microsoft.com/office/officeart/2005/8/layout/pList1"/>
    <dgm:cxn modelId="{87B83517-93EC-4B83-A398-E06A38D62034}" type="presOf" srcId="{F9171595-37D3-4748-BBE0-B7A5D2313852}" destId="{DADC6306-DE45-4AF4-8AFA-D59B3CA8C733}" srcOrd="0" destOrd="0" presId="urn:microsoft.com/office/officeart/2005/8/layout/pList1"/>
    <dgm:cxn modelId="{F3E4971A-482B-4389-A075-6EB81FFF3803}" type="presOf" srcId="{56A6A5BA-9752-4425-AAA6-D274C591194C}" destId="{5EF579A6-4174-4F60-872C-1EC93B3F75CB}" srcOrd="0" destOrd="0" presId="urn:microsoft.com/office/officeart/2005/8/layout/pList1"/>
    <dgm:cxn modelId="{AD633320-87DF-4FF8-A760-B1C27A5E2E54}" type="presOf" srcId="{78A5218F-E99A-47A5-9699-401B8ADCD1B1}" destId="{F8DF6DBB-C8E2-49B7-B856-D21F9266A052}" srcOrd="0" destOrd="0" presId="urn:microsoft.com/office/officeart/2005/8/layout/pList1"/>
    <dgm:cxn modelId="{A7D0002C-581B-4911-BBF7-52198CD7898F}" type="presOf" srcId="{2DC08963-5764-49E1-8B65-8D1804655732}" destId="{C97FF7C3-2BA4-4031-A07D-0B9FBBDF05E4}" srcOrd="0" destOrd="0" presId="urn:microsoft.com/office/officeart/2005/8/layout/pList1"/>
    <dgm:cxn modelId="{9AE5812E-D8F4-4B78-9AE6-BD7444AB8A4A}" type="presOf" srcId="{72CF1619-1037-40BF-B974-1EA1A1954618}" destId="{26C37204-C0BA-4212-9DB2-FBBD7A48CCEE}" srcOrd="0" destOrd="0" presId="urn:microsoft.com/office/officeart/2005/8/layout/pList1"/>
    <dgm:cxn modelId="{76911432-0ED9-45CF-896B-7C17B897C050}" type="presOf" srcId="{AC401635-69CA-4A55-BFC6-DA743220CF01}" destId="{8A0A35F9-C508-4CFC-9734-869EF6201E59}" srcOrd="0" destOrd="0" presId="urn:microsoft.com/office/officeart/2005/8/layout/pList1"/>
    <dgm:cxn modelId="{E1FDF537-9571-42C9-AE07-B6A9D8DF6245}" type="presOf" srcId="{D71B6D97-D155-4E46-B5C7-F7926754C92E}" destId="{D67A2FC0-9F1F-4606-AC59-EF0E244ABF8F}" srcOrd="0" destOrd="0" presId="urn:microsoft.com/office/officeart/2005/8/layout/pList1"/>
    <dgm:cxn modelId="{0779103F-9056-412D-818C-0C7ABCF567F5}" srcId="{D71B6D97-D155-4E46-B5C7-F7926754C92E}" destId="{F9171595-37D3-4748-BBE0-B7A5D2313852}" srcOrd="8" destOrd="0" parTransId="{2E12B493-0820-406E-8E09-A17791A573D6}" sibTransId="{6A4F7848-C588-4FB5-9424-805E9837649F}"/>
    <dgm:cxn modelId="{74BC125F-DC8F-41DB-B27B-964034949F31}" type="presOf" srcId="{0957B2E2-A346-4F3F-A54B-CFAC59A0904F}" destId="{8AC3B5A7-AA51-4530-8F00-5F750D7EC677}" srcOrd="0" destOrd="0" presId="urn:microsoft.com/office/officeart/2005/8/layout/pList1"/>
    <dgm:cxn modelId="{AEF4DD61-A269-4050-85AE-D9A30AF497B5}" srcId="{D71B6D97-D155-4E46-B5C7-F7926754C92E}" destId="{DC718BB0-7BCB-4990-83B8-33B8EF6E4AA8}" srcOrd="5" destOrd="0" parTransId="{0B1CBBCB-3905-4B9D-A39B-D17488FB49E3}" sibTransId="{0604A3F7-A4CB-428B-94E8-EF0A6574725D}"/>
    <dgm:cxn modelId="{EDB48762-C790-40E6-AF4F-5062221A6D77}" type="presOf" srcId="{806B4E17-4236-443C-9D8D-A59226376276}" destId="{B0F1AD6A-861C-4427-B055-B10EEADF28CE}" srcOrd="0" destOrd="0" presId="urn:microsoft.com/office/officeart/2005/8/layout/pList1"/>
    <dgm:cxn modelId="{AE1DD366-07F0-451B-AAD8-D050C92C1531}" type="presOf" srcId="{4919AF5D-1558-4CD4-B271-CE370F50D0DA}" destId="{978826F1-34EB-4627-8F2A-71AA2F50CE82}" srcOrd="0" destOrd="0" presId="urn:microsoft.com/office/officeart/2005/8/layout/pList1"/>
    <dgm:cxn modelId="{BD065968-B275-4F7A-9795-6B9D896EB09D}" srcId="{D71B6D97-D155-4E46-B5C7-F7926754C92E}" destId="{890261BB-AC02-4A35-8D94-EC56BA86336F}" srcOrd="3" destOrd="0" parTransId="{64A4F079-87A8-47E9-B644-FB20D937E08E}" sibTransId="{806B4E17-4236-443C-9D8D-A59226376276}"/>
    <dgm:cxn modelId="{E284F551-CA8B-4F91-A64D-0D26EADE32E7}" srcId="{D71B6D97-D155-4E46-B5C7-F7926754C92E}" destId="{72CF1619-1037-40BF-B974-1EA1A1954618}" srcOrd="6" destOrd="0" parTransId="{ED1F5474-BDF4-4002-8F1F-4B66123FC497}" sibTransId="{56A6A5BA-9752-4425-AAA6-D274C591194C}"/>
    <dgm:cxn modelId="{D12A687F-C993-4C34-BB71-E40EF6BEAB3A}" srcId="{D71B6D97-D155-4E46-B5C7-F7926754C92E}" destId="{ACC006CD-DEB9-4964-B6B4-72A00AC6ACAA}" srcOrd="2" destOrd="0" parTransId="{9D230597-38ED-4310-8AC3-FCB065A3FA4A}" sibTransId="{5538569B-C2A3-4056-8F46-8BF537893549}"/>
    <dgm:cxn modelId="{2D25249B-476E-4224-A5BF-22BB4459557A}" srcId="{D71B6D97-D155-4E46-B5C7-F7926754C92E}" destId="{2E65D82D-61BA-434D-BBBF-6FD60670588E}" srcOrd="1" destOrd="0" parTransId="{4434FDD6-8B3A-42CC-9243-B736C86BB687}" sibTransId="{27E9B205-7375-4DCA-A6EA-458E5FA4CEBB}"/>
    <dgm:cxn modelId="{20D59CAA-E3C3-4E6B-BCD2-83FD225BE82C}" type="presOf" srcId="{5538569B-C2A3-4056-8F46-8BF537893549}" destId="{14C24BC5-D21F-482B-A492-1AA24281D5A2}" srcOrd="0" destOrd="0" presId="urn:microsoft.com/office/officeart/2005/8/layout/pList1"/>
    <dgm:cxn modelId="{424EE1B0-AC25-4E45-821E-40B70F2FD776}" type="presOf" srcId="{27E9B205-7375-4DCA-A6EA-458E5FA4CEBB}" destId="{9A725D60-D856-4D76-99F5-33129B345ECF}" srcOrd="0" destOrd="0" presId="urn:microsoft.com/office/officeart/2005/8/layout/pList1"/>
    <dgm:cxn modelId="{74AF4AC3-A501-42F8-894A-62E0D4ECEF32}" type="presOf" srcId="{2E65D82D-61BA-434D-BBBF-6FD60670588E}" destId="{18FEBE5C-BCD3-45F8-B691-A83D3C19C6A1}" srcOrd="0" destOrd="0" presId="urn:microsoft.com/office/officeart/2005/8/layout/pList1"/>
    <dgm:cxn modelId="{7A19FBCB-A6C8-4B9A-9B7E-2A363C6D2CAB}" type="presOf" srcId="{0604A3F7-A4CB-428B-94E8-EF0A6574725D}" destId="{FE994D4F-CD8B-43F2-BADD-C4EEDAA0EA71}" srcOrd="0" destOrd="0" presId="urn:microsoft.com/office/officeart/2005/8/layout/pList1"/>
    <dgm:cxn modelId="{DA0A70D1-6CBA-4D65-B621-9B64AD30A1CA}" srcId="{D71B6D97-D155-4E46-B5C7-F7926754C92E}" destId="{AC401635-69CA-4A55-BFC6-DA743220CF01}" srcOrd="0" destOrd="0" parTransId="{4BBCBAF9-8C1B-40F0-88AE-CD7585B3FA95}" sibTransId="{0957B2E2-A346-4F3F-A54B-CFAC59A0904F}"/>
    <dgm:cxn modelId="{68432BD3-21CA-498A-95E5-A7F3CCD99D1D}" srcId="{D71B6D97-D155-4E46-B5C7-F7926754C92E}" destId="{2DC08963-5764-49E1-8B65-8D1804655732}" srcOrd="4" destOrd="0" parTransId="{2AC2AF69-EA3E-4EE8-9B32-60D22F47F688}" sibTransId="{2C5BD8D8-FAB3-4CEC-A9AC-B32CF29D3D49}"/>
    <dgm:cxn modelId="{01F347DB-41DB-4F67-BF96-B88B32B5FFA0}" srcId="{D71B6D97-D155-4E46-B5C7-F7926754C92E}" destId="{4919AF5D-1558-4CD4-B271-CE370F50D0DA}" srcOrd="7" destOrd="0" parTransId="{C19BE699-2754-4935-9859-280183063FB2}" sibTransId="{78A5218F-E99A-47A5-9699-401B8ADCD1B1}"/>
    <dgm:cxn modelId="{4E7AEFDD-A671-4FF2-B279-3EEDDF240D7C}" type="presOf" srcId="{DC718BB0-7BCB-4990-83B8-33B8EF6E4AA8}" destId="{0E996054-A480-4F19-ABE5-89C630037AB8}" srcOrd="0" destOrd="0" presId="urn:microsoft.com/office/officeart/2005/8/layout/pList1"/>
    <dgm:cxn modelId="{3C7788F5-B3D5-4034-BF51-44D200952BD1}" type="presOf" srcId="{2C5BD8D8-FAB3-4CEC-A9AC-B32CF29D3D49}" destId="{212E95B1-D713-4729-8A16-A8C1CA0E7388}" srcOrd="0" destOrd="0" presId="urn:microsoft.com/office/officeart/2005/8/layout/pList1"/>
    <dgm:cxn modelId="{AB6CE0F8-4C0B-4C94-8FD2-7C8C220B67C3}" type="presOf" srcId="{890261BB-AC02-4A35-8D94-EC56BA86336F}" destId="{50A527D9-BC65-47A6-B97D-70891EE9E1D0}" srcOrd="0" destOrd="0" presId="urn:microsoft.com/office/officeart/2005/8/layout/pList1"/>
    <dgm:cxn modelId="{320AB5DA-15E5-4903-B4D2-F0C79576EBB1}" type="presParOf" srcId="{D67A2FC0-9F1F-4606-AC59-EF0E244ABF8F}" destId="{7C5350E5-F35B-4257-B70E-6ADF071FEA02}" srcOrd="0" destOrd="0" presId="urn:microsoft.com/office/officeart/2005/8/layout/pList1"/>
    <dgm:cxn modelId="{E0F4F57F-01E2-446F-AFE9-0050882F495B}" type="presParOf" srcId="{7C5350E5-F35B-4257-B70E-6ADF071FEA02}" destId="{5E5A250B-199F-476C-9BD6-6B46D8CA0650}" srcOrd="0" destOrd="0" presId="urn:microsoft.com/office/officeart/2005/8/layout/pList1"/>
    <dgm:cxn modelId="{96128C85-F02D-4763-A98C-583BE71A5CBE}" type="presParOf" srcId="{7C5350E5-F35B-4257-B70E-6ADF071FEA02}" destId="{8A0A35F9-C508-4CFC-9734-869EF6201E59}" srcOrd="1" destOrd="0" presId="urn:microsoft.com/office/officeart/2005/8/layout/pList1"/>
    <dgm:cxn modelId="{02A5B251-0F92-4061-A021-0D78F48F90A0}" type="presParOf" srcId="{D67A2FC0-9F1F-4606-AC59-EF0E244ABF8F}" destId="{8AC3B5A7-AA51-4530-8F00-5F750D7EC677}" srcOrd="1" destOrd="0" presId="urn:microsoft.com/office/officeart/2005/8/layout/pList1"/>
    <dgm:cxn modelId="{28670591-687B-49F3-A0F3-71E904E51587}" type="presParOf" srcId="{D67A2FC0-9F1F-4606-AC59-EF0E244ABF8F}" destId="{91CD996A-7501-45DC-A74D-DA4DF4807A9C}" srcOrd="2" destOrd="0" presId="urn:microsoft.com/office/officeart/2005/8/layout/pList1"/>
    <dgm:cxn modelId="{F350D1A8-22FD-4BEE-B332-442497094B0C}" type="presParOf" srcId="{91CD996A-7501-45DC-A74D-DA4DF4807A9C}" destId="{0AFA2D1A-633B-4DBA-B008-65C87DC10A47}" srcOrd="0" destOrd="0" presId="urn:microsoft.com/office/officeart/2005/8/layout/pList1"/>
    <dgm:cxn modelId="{42790CD4-5E35-451C-981F-8C1C9504E1DC}" type="presParOf" srcId="{91CD996A-7501-45DC-A74D-DA4DF4807A9C}" destId="{18FEBE5C-BCD3-45F8-B691-A83D3C19C6A1}" srcOrd="1" destOrd="0" presId="urn:microsoft.com/office/officeart/2005/8/layout/pList1"/>
    <dgm:cxn modelId="{E838A72F-FEDF-4DBB-B1FB-6D6333AE657C}" type="presParOf" srcId="{D67A2FC0-9F1F-4606-AC59-EF0E244ABF8F}" destId="{9A725D60-D856-4D76-99F5-33129B345ECF}" srcOrd="3" destOrd="0" presId="urn:microsoft.com/office/officeart/2005/8/layout/pList1"/>
    <dgm:cxn modelId="{34F51753-6145-49EC-A1AB-17D701EEEC06}" type="presParOf" srcId="{D67A2FC0-9F1F-4606-AC59-EF0E244ABF8F}" destId="{5ABF85BE-4870-4FF6-87A2-AFC315D469F2}" srcOrd="4" destOrd="0" presId="urn:microsoft.com/office/officeart/2005/8/layout/pList1"/>
    <dgm:cxn modelId="{E169E6DE-D274-468B-A6D1-0BB4A2B87A14}" type="presParOf" srcId="{5ABF85BE-4870-4FF6-87A2-AFC315D469F2}" destId="{1E83F42A-2400-4BEE-AFCD-BCEE0849C18E}" srcOrd="0" destOrd="0" presId="urn:microsoft.com/office/officeart/2005/8/layout/pList1"/>
    <dgm:cxn modelId="{A5749665-0851-4F54-B2B7-3B8CCBF4CF66}" type="presParOf" srcId="{5ABF85BE-4870-4FF6-87A2-AFC315D469F2}" destId="{6BA2ED94-C8BF-4241-9114-EB4FEF09F895}" srcOrd="1" destOrd="0" presId="urn:microsoft.com/office/officeart/2005/8/layout/pList1"/>
    <dgm:cxn modelId="{2BF8AF46-FD8B-4039-9EDD-41DCCD5D3424}" type="presParOf" srcId="{D67A2FC0-9F1F-4606-AC59-EF0E244ABF8F}" destId="{14C24BC5-D21F-482B-A492-1AA24281D5A2}" srcOrd="5" destOrd="0" presId="urn:microsoft.com/office/officeart/2005/8/layout/pList1"/>
    <dgm:cxn modelId="{A483052E-45C6-4645-BCCD-CA0B8E0470BE}" type="presParOf" srcId="{D67A2FC0-9F1F-4606-AC59-EF0E244ABF8F}" destId="{8E8F93EA-A44D-4BCC-9D8F-9C97F24E3ADD}" srcOrd="6" destOrd="0" presId="urn:microsoft.com/office/officeart/2005/8/layout/pList1"/>
    <dgm:cxn modelId="{E62855C2-D838-42DF-8E39-4097D539CA18}" type="presParOf" srcId="{8E8F93EA-A44D-4BCC-9D8F-9C97F24E3ADD}" destId="{FF24FC33-36EB-41F1-B348-598A93C7349B}" srcOrd="0" destOrd="0" presId="urn:microsoft.com/office/officeart/2005/8/layout/pList1"/>
    <dgm:cxn modelId="{132A4843-22E0-4452-AF7F-4D3DB9483DFC}" type="presParOf" srcId="{8E8F93EA-A44D-4BCC-9D8F-9C97F24E3ADD}" destId="{50A527D9-BC65-47A6-B97D-70891EE9E1D0}" srcOrd="1" destOrd="0" presId="urn:microsoft.com/office/officeart/2005/8/layout/pList1"/>
    <dgm:cxn modelId="{DFFB3424-C2F5-4207-A2D8-DF8A5F2C7726}" type="presParOf" srcId="{D67A2FC0-9F1F-4606-AC59-EF0E244ABF8F}" destId="{B0F1AD6A-861C-4427-B055-B10EEADF28CE}" srcOrd="7" destOrd="0" presId="urn:microsoft.com/office/officeart/2005/8/layout/pList1"/>
    <dgm:cxn modelId="{7F0F4172-1134-4211-BDB8-836C66DE512C}" type="presParOf" srcId="{D67A2FC0-9F1F-4606-AC59-EF0E244ABF8F}" destId="{53227A5D-15A2-49A4-BC31-97F53A646222}" srcOrd="8" destOrd="0" presId="urn:microsoft.com/office/officeart/2005/8/layout/pList1"/>
    <dgm:cxn modelId="{DC30A3BA-07B0-4731-BF3B-8F19C7622F83}" type="presParOf" srcId="{53227A5D-15A2-49A4-BC31-97F53A646222}" destId="{FEE30890-9DDB-4163-B329-BAE15D4D2B8F}" srcOrd="0" destOrd="0" presId="urn:microsoft.com/office/officeart/2005/8/layout/pList1"/>
    <dgm:cxn modelId="{634163F1-B52C-4DAB-BBC0-8215B866B0E5}" type="presParOf" srcId="{53227A5D-15A2-49A4-BC31-97F53A646222}" destId="{C97FF7C3-2BA4-4031-A07D-0B9FBBDF05E4}" srcOrd="1" destOrd="0" presId="urn:microsoft.com/office/officeart/2005/8/layout/pList1"/>
    <dgm:cxn modelId="{F5F19E68-E485-4C6E-ACB2-FC87FCF4876F}" type="presParOf" srcId="{D67A2FC0-9F1F-4606-AC59-EF0E244ABF8F}" destId="{212E95B1-D713-4729-8A16-A8C1CA0E7388}" srcOrd="9" destOrd="0" presId="urn:microsoft.com/office/officeart/2005/8/layout/pList1"/>
    <dgm:cxn modelId="{6381E976-DFDA-4A83-B466-80001BB37DEF}" type="presParOf" srcId="{D67A2FC0-9F1F-4606-AC59-EF0E244ABF8F}" destId="{80AFFCF3-C42E-4CE3-9A4D-452BEE9A543F}" srcOrd="10" destOrd="0" presId="urn:microsoft.com/office/officeart/2005/8/layout/pList1"/>
    <dgm:cxn modelId="{AFA78948-C178-4CAC-93F0-7921CCD261A1}" type="presParOf" srcId="{80AFFCF3-C42E-4CE3-9A4D-452BEE9A543F}" destId="{59108B3D-BA8D-40FE-B964-3CF53ABFBF37}" srcOrd="0" destOrd="0" presId="urn:microsoft.com/office/officeart/2005/8/layout/pList1"/>
    <dgm:cxn modelId="{A4E62CF5-E458-4BAC-87BE-AEABB8922A25}" type="presParOf" srcId="{80AFFCF3-C42E-4CE3-9A4D-452BEE9A543F}" destId="{0E996054-A480-4F19-ABE5-89C630037AB8}" srcOrd="1" destOrd="0" presId="urn:microsoft.com/office/officeart/2005/8/layout/pList1"/>
    <dgm:cxn modelId="{EABF0EDF-B584-4AEB-883D-41D4FC781573}" type="presParOf" srcId="{D67A2FC0-9F1F-4606-AC59-EF0E244ABF8F}" destId="{FE994D4F-CD8B-43F2-BADD-C4EEDAA0EA71}" srcOrd="11" destOrd="0" presId="urn:microsoft.com/office/officeart/2005/8/layout/pList1"/>
    <dgm:cxn modelId="{AC71BC9E-7939-4F70-8202-DE651A70FA54}" type="presParOf" srcId="{D67A2FC0-9F1F-4606-AC59-EF0E244ABF8F}" destId="{B88CB16E-8DAA-402D-9C9C-27CBBF30C810}" srcOrd="12" destOrd="0" presId="urn:microsoft.com/office/officeart/2005/8/layout/pList1"/>
    <dgm:cxn modelId="{2C6883A2-8F48-48A1-8B5E-2642B44895B3}" type="presParOf" srcId="{B88CB16E-8DAA-402D-9C9C-27CBBF30C810}" destId="{39605C59-9D67-4CD2-A893-52B7A4958758}" srcOrd="0" destOrd="0" presId="urn:microsoft.com/office/officeart/2005/8/layout/pList1"/>
    <dgm:cxn modelId="{256769E6-A5AB-4729-995A-CEB536677FC1}" type="presParOf" srcId="{B88CB16E-8DAA-402D-9C9C-27CBBF30C810}" destId="{26C37204-C0BA-4212-9DB2-FBBD7A48CCEE}" srcOrd="1" destOrd="0" presId="urn:microsoft.com/office/officeart/2005/8/layout/pList1"/>
    <dgm:cxn modelId="{9DDCC2DB-7C0A-457A-8629-D7ABF72CD6B2}" type="presParOf" srcId="{D67A2FC0-9F1F-4606-AC59-EF0E244ABF8F}" destId="{5EF579A6-4174-4F60-872C-1EC93B3F75CB}" srcOrd="13" destOrd="0" presId="urn:microsoft.com/office/officeart/2005/8/layout/pList1"/>
    <dgm:cxn modelId="{193ABFD9-2F17-4CEE-AD0C-32CEFA3996B6}" type="presParOf" srcId="{D67A2FC0-9F1F-4606-AC59-EF0E244ABF8F}" destId="{1E373A2A-6F7B-4110-81CE-0B791678757A}" srcOrd="14" destOrd="0" presId="urn:microsoft.com/office/officeart/2005/8/layout/pList1"/>
    <dgm:cxn modelId="{6877DE65-B6C7-449D-A87F-5614046416A5}" type="presParOf" srcId="{1E373A2A-6F7B-4110-81CE-0B791678757A}" destId="{ED5C2906-5D6F-40F8-9FE1-8ED32480627E}" srcOrd="0" destOrd="0" presId="urn:microsoft.com/office/officeart/2005/8/layout/pList1"/>
    <dgm:cxn modelId="{42FBC1DD-7B01-4DA1-971A-D566612B637F}" type="presParOf" srcId="{1E373A2A-6F7B-4110-81CE-0B791678757A}" destId="{978826F1-34EB-4627-8F2A-71AA2F50CE82}" srcOrd="1" destOrd="0" presId="urn:microsoft.com/office/officeart/2005/8/layout/pList1"/>
    <dgm:cxn modelId="{86218709-1F6F-4823-8455-E6B9EF008137}" type="presParOf" srcId="{D67A2FC0-9F1F-4606-AC59-EF0E244ABF8F}" destId="{F8DF6DBB-C8E2-49B7-B856-D21F9266A052}" srcOrd="15" destOrd="0" presId="urn:microsoft.com/office/officeart/2005/8/layout/pList1"/>
    <dgm:cxn modelId="{D104FAEF-A24C-4164-971B-A4CEB44F23E1}" type="presParOf" srcId="{D67A2FC0-9F1F-4606-AC59-EF0E244ABF8F}" destId="{FF444444-3D45-4EBB-885E-E2F8EC5FB267}" srcOrd="16" destOrd="0" presId="urn:microsoft.com/office/officeart/2005/8/layout/pList1"/>
    <dgm:cxn modelId="{9704DEF2-E011-4E87-A6A2-4C063A704A32}" type="presParOf" srcId="{FF444444-3D45-4EBB-885E-E2F8EC5FB267}" destId="{B743D0D2-94BD-4A6D-A853-CD1A7CF39DEA}" srcOrd="0" destOrd="0" presId="urn:microsoft.com/office/officeart/2005/8/layout/pList1"/>
    <dgm:cxn modelId="{315ED6B3-5C32-49E3-81D7-E7347EB6FC07}" type="presParOf" srcId="{FF444444-3D45-4EBB-885E-E2F8EC5FB267}" destId="{DADC6306-DE45-4AF4-8AFA-D59B3CA8C733}" srcOrd="1" destOrd="0" presId="urn:microsoft.com/office/officeart/2005/8/layout/p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71B6D97-D155-4E46-B5C7-F7926754C92E}" type="doc">
      <dgm:prSet loTypeId="urn:microsoft.com/office/officeart/2005/8/layout/pList1" loCatId="picture" qsTypeId="urn:microsoft.com/office/officeart/2005/8/quickstyle/simple1" qsCatId="simple" csTypeId="urn:microsoft.com/office/officeart/2005/8/colors/accent1_2" csCatId="accent1" phldr="1"/>
      <dgm:spPr/>
      <dgm:t>
        <a:bodyPr/>
        <a:lstStyle/>
        <a:p>
          <a:endParaRPr lang="it-IT"/>
        </a:p>
      </dgm:t>
    </dgm:pt>
    <dgm:pt modelId="{AC401635-69CA-4A55-BFC6-DA743220CF01}">
      <dgm:prSet phldrT="[Testo]"/>
      <dgm:spPr/>
      <dgm:t>
        <a:bodyPr/>
        <a:lstStyle/>
        <a:p>
          <a:endParaRPr lang="it-IT" dirty="0"/>
        </a:p>
      </dgm:t>
    </dgm:pt>
    <dgm:pt modelId="{4BBCBAF9-8C1B-40F0-88AE-CD7585B3FA95}" type="parTrans" cxnId="{DA0A70D1-6CBA-4D65-B621-9B64AD30A1CA}">
      <dgm:prSet/>
      <dgm:spPr/>
      <dgm:t>
        <a:bodyPr/>
        <a:lstStyle/>
        <a:p>
          <a:endParaRPr lang="it-IT"/>
        </a:p>
      </dgm:t>
    </dgm:pt>
    <dgm:pt modelId="{0957B2E2-A346-4F3F-A54B-CFAC59A0904F}" type="sibTrans" cxnId="{DA0A70D1-6CBA-4D65-B621-9B64AD30A1CA}">
      <dgm:prSet/>
      <dgm:spPr/>
      <dgm:t>
        <a:bodyPr/>
        <a:lstStyle/>
        <a:p>
          <a:endParaRPr lang="it-IT"/>
        </a:p>
      </dgm:t>
    </dgm:pt>
    <dgm:pt modelId="{2E65D82D-61BA-434D-BBBF-6FD60670588E}">
      <dgm:prSet phldrT="[Testo]"/>
      <dgm:spPr/>
      <dgm:t>
        <a:bodyPr/>
        <a:lstStyle/>
        <a:p>
          <a:endParaRPr lang="it-IT" dirty="0"/>
        </a:p>
      </dgm:t>
    </dgm:pt>
    <dgm:pt modelId="{27E9B205-7375-4DCA-A6EA-458E5FA4CEBB}" type="sibTrans" cxnId="{2D25249B-476E-4224-A5BF-22BB4459557A}">
      <dgm:prSet/>
      <dgm:spPr/>
      <dgm:t>
        <a:bodyPr/>
        <a:lstStyle/>
        <a:p>
          <a:endParaRPr lang="it-IT"/>
        </a:p>
      </dgm:t>
    </dgm:pt>
    <dgm:pt modelId="{4434FDD6-8B3A-42CC-9243-B736C86BB687}" type="parTrans" cxnId="{2D25249B-476E-4224-A5BF-22BB4459557A}">
      <dgm:prSet/>
      <dgm:spPr/>
      <dgm:t>
        <a:bodyPr/>
        <a:lstStyle/>
        <a:p>
          <a:endParaRPr lang="it-IT"/>
        </a:p>
      </dgm:t>
    </dgm:pt>
    <dgm:pt modelId="{FAD3EC02-6E96-4D37-A298-A4D234ECDA61}">
      <dgm:prSet phldrT="[Testo]"/>
      <dgm:spPr/>
      <dgm:t>
        <a:bodyPr/>
        <a:lstStyle/>
        <a:p>
          <a:endParaRPr lang="it-IT" dirty="0"/>
        </a:p>
      </dgm:t>
    </dgm:pt>
    <dgm:pt modelId="{44263C32-5255-4E74-8F07-D07DE909B4FD}" type="parTrans" cxnId="{64C34635-2A4C-47DE-9600-E2A5D72CCE6E}">
      <dgm:prSet/>
      <dgm:spPr/>
      <dgm:t>
        <a:bodyPr/>
        <a:lstStyle/>
        <a:p>
          <a:endParaRPr lang="it-IT"/>
        </a:p>
      </dgm:t>
    </dgm:pt>
    <dgm:pt modelId="{82177AA5-24F6-4034-940E-760F22E8AEB0}" type="sibTrans" cxnId="{64C34635-2A4C-47DE-9600-E2A5D72CCE6E}">
      <dgm:prSet/>
      <dgm:spPr/>
      <dgm:t>
        <a:bodyPr/>
        <a:lstStyle/>
        <a:p>
          <a:endParaRPr lang="it-IT"/>
        </a:p>
      </dgm:t>
    </dgm:pt>
    <dgm:pt modelId="{1AAADDBE-572E-46BD-A44A-EC251D477E05}">
      <dgm:prSet phldrT="[Testo]"/>
      <dgm:spPr/>
      <dgm:t>
        <a:bodyPr/>
        <a:lstStyle/>
        <a:p>
          <a:endParaRPr lang="it-IT" dirty="0"/>
        </a:p>
      </dgm:t>
    </dgm:pt>
    <dgm:pt modelId="{C769D2D5-4602-4BD6-89F2-6A66E3F6B6B4}" type="parTrans" cxnId="{574EB328-29C3-467A-B405-59D540EC2985}">
      <dgm:prSet/>
      <dgm:spPr/>
      <dgm:t>
        <a:bodyPr/>
        <a:lstStyle/>
        <a:p>
          <a:endParaRPr lang="it-IT"/>
        </a:p>
      </dgm:t>
    </dgm:pt>
    <dgm:pt modelId="{C3721C26-1CD7-4EC3-AA18-D64227C4049A}" type="sibTrans" cxnId="{574EB328-29C3-467A-B405-59D540EC2985}">
      <dgm:prSet/>
      <dgm:spPr/>
      <dgm:t>
        <a:bodyPr/>
        <a:lstStyle/>
        <a:p>
          <a:endParaRPr lang="it-IT"/>
        </a:p>
      </dgm:t>
    </dgm:pt>
    <dgm:pt modelId="{D67A2FC0-9F1F-4606-AC59-EF0E244ABF8F}" type="pres">
      <dgm:prSet presAssocID="{D71B6D97-D155-4E46-B5C7-F7926754C92E}" presName="Name0" presStyleCnt="0">
        <dgm:presLayoutVars>
          <dgm:dir/>
          <dgm:resizeHandles val="exact"/>
        </dgm:presLayoutVars>
      </dgm:prSet>
      <dgm:spPr/>
    </dgm:pt>
    <dgm:pt modelId="{7C5350E5-F35B-4257-B70E-6ADF071FEA02}" type="pres">
      <dgm:prSet presAssocID="{AC401635-69CA-4A55-BFC6-DA743220CF01}" presName="compNode" presStyleCnt="0"/>
      <dgm:spPr/>
    </dgm:pt>
    <dgm:pt modelId="{5E5A250B-199F-476C-9BD6-6B46D8CA0650}" type="pres">
      <dgm:prSet presAssocID="{AC401635-69CA-4A55-BFC6-DA743220CF01}" presName="pictRect" presStyleLbl="node1" presStyleIdx="0" presStyleCnt="4" custLinFactNeighborX="-30060" custLinFactNeighborY="-5130"/>
      <dgm:spPr>
        <a:blipFill rotWithShape="1">
          <a:blip xmlns:r="http://schemas.openxmlformats.org/officeDocument/2006/relationships" r:embed="rId1"/>
          <a:stretch>
            <a:fillRect/>
          </a:stretch>
        </a:blipFill>
      </dgm:spPr>
    </dgm:pt>
    <dgm:pt modelId="{8A0A35F9-C508-4CFC-9734-869EF6201E59}" type="pres">
      <dgm:prSet presAssocID="{AC401635-69CA-4A55-BFC6-DA743220CF01}" presName="textRect" presStyleLbl="revTx" presStyleIdx="0" presStyleCnt="4">
        <dgm:presLayoutVars>
          <dgm:bulletEnabled val="1"/>
        </dgm:presLayoutVars>
      </dgm:prSet>
      <dgm:spPr/>
    </dgm:pt>
    <dgm:pt modelId="{8AC3B5A7-AA51-4530-8F00-5F750D7EC677}" type="pres">
      <dgm:prSet presAssocID="{0957B2E2-A346-4F3F-A54B-CFAC59A0904F}" presName="sibTrans" presStyleLbl="sibTrans2D1" presStyleIdx="0" presStyleCnt="0"/>
      <dgm:spPr/>
    </dgm:pt>
    <dgm:pt modelId="{82910E01-9F99-477A-836A-732EFE79C007}" type="pres">
      <dgm:prSet presAssocID="{1AAADDBE-572E-46BD-A44A-EC251D477E05}" presName="compNode" presStyleCnt="0"/>
      <dgm:spPr/>
    </dgm:pt>
    <dgm:pt modelId="{84DCFBC5-D998-437B-AB12-49D1DCD155BE}" type="pres">
      <dgm:prSet presAssocID="{1AAADDBE-572E-46BD-A44A-EC251D477E05}" presName="pictRect" presStyleLbl="node1" presStyleIdx="1" presStyleCnt="4"/>
      <dgm:spPr>
        <a:blipFill rotWithShape="1">
          <a:blip xmlns:r="http://schemas.openxmlformats.org/officeDocument/2006/relationships" r:embed="rId2"/>
          <a:stretch>
            <a:fillRect/>
          </a:stretch>
        </a:blipFill>
      </dgm:spPr>
    </dgm:pt>
    <dgm:pt modelId="{1778F9BD-F835-45C9-9B20-45A6F28D62B2}" type="pres">
      <dgm:prSet presAssocID="{1AAADDBE-572E-46BD-A44A-EC251D477E05}" presName="textRect" presStyleLbl="revTx" presStyleIdx="1" presStyleCnt="4">
        <dgm:presLayoutVars>
          <dgm:bulletEnabled val="1"/>
        </dgm:presLayoutVars>
      </dgm:prSet>
      <dgm:spPr/>
    </dgm:pt>
    <dgm:pt modelId="{D9A0A1AE-E6E7-4626-97B8-46E9896857D1}" type="pres">
      <dgm:prSet presAssocID="{C3721C26-1CD7-4EC3-AA18-D64227C4049A}" presName="sibTrans" presStyleLbl="sibTrans2D1" presStyleIdx="0" presStyleCnt="0"/>
      <dgm:spPr/>
    </dgm:pt>
    <dgm:pt modelId="{B9546A62-FB7D-49CC-BB24-CFE5B80F3A35}" type="pres">
      <dgm:prSet presAssocID="{FAD3EC02-6E96-4D37-A298-A4D234ECDA61}" presName="compNode" presStyleCnt="0"/>
      <dgm:spPr/>
    </dgm:pt>
    <dgm:pt modelId="{6E102824-464C-468B-AD3D-BE00490AB6B7}" type="pres">
      <dgm:prSet presAssocID="{FAD3EC02-6E96-4D37-A298-A4D234ECDA61}" presName="pictRect" presStyleLbl="node1" presStyleIdx="2" presStyleCnt="4"/>
      <dgm:spPr>
        <a:blipFill rotWithShape="1">
          <a:blip xmlns:r="http://schemas.openxmlformats.org/officeDocument/2006/relationships" r:embed="rId3"/>
          <a:stretch>
            <a:fillRect/>
          </a:stretch>
        </a:blipFill>
      </dgm:spPr>
    </dgm:pt>
    <dgm:pt modelId="{BBB19B16-F744-4F6C-AA0F-EDC8304D19C5}" type="pres">
      <dgm:prSet presAssocID="{FAD3EC02-6E96-4D37-A298-A4D234ECDA61}" presName="textRect" presStyleLbl="revTx" presStyleIdx="2" presStyleCnt="4">
        <dgm:presLayoutVars>
          <dgm:bulletEnabled val="1"/>
        </dgm:presLayoutVars>
      </dgm:prSet>
      <dgm:spPr/>
    </dgm:pt>
    <dgm:pt modelId="{172FC8DF-0521-4C70-919B-42328DFEF943}" type="pres">
      <dgm:prSet presAssocID="{82177AA5-24F6-4034-940E-760F22E8AEB0}" presName="sibTrans" presStyleLbl="sibTrans2D1" presStyleIdx="0" presStyleCnt="0"/>
      <dgm:spPr/>
    </dgm:pt>
    <dgm:pt modelId="{91CD996A-7501-45DC-A74D-DA4DF4807A9C}" type="pres">
      <dgm:prSet presAssocID="{2E65D82D-61BA-434D-BBBF-6FD60670588E}" presName="compNode" presStyleCnt="0"/>
      <dgm:spPr/>
    </dgm:pt>
    <dgm:pt modelId="{0AFA2D1A-633B-4DBA-B008-65C87DC10A47}" type="pres">
      <dgm:prSet presAssocID="{2E65D82D-61BA-434D-BBBF-6FD60670588E}" presName="pictRect" presStyleLbl="node1" presStyleIdx="3" presStyleCnt="4" custScaleX="83189" custScaleY="73607"/>
      <dgm:spPr>
        <a:blipFill rotWithShape="1">
          <a:blip xmlns:r="http://schemas.openxmlformats.org/officeDocument/2006/relationships" r:embed="rId4"/>
          <a:stretch>
            <a:fillRect/>
          </a:stretch>
        </a:blipFill>
      </dgm:spPr>
    </dgm:pt>
    <dgm:pt modelId="{18FEBE5C-BCD3-45F8-B691-A83D3C19C6A1}" type="pres">
      <dgm:prSet presAssocID="{2E65D82D-61BA-434D-BBBF-6FD60670588E}" presName="textRect" presStyleLbl="revTx" presStyleIdx="3" presStyleCnt="4">
        <dgm:presLayoutVars>
          <dgm:bulletEnabled val="1"/>
        </dgm:presLayoutVars>
      </dgm:prSet>
      <dgm:spPr/>
    </dgm:pt>
  </dgm:ptLst>
  <dgm:cxnLst>
    <dgm:cxn modelId="{5B87D119-FE68-4B5E-81E2-A1405DED9522}" type="presOf" srcId="{1AAADDBE-572E-46BD-A44A-EC251D477E05}" destId="{1778F9BD-F835-45C9-9B20-45A6F28D62B2}" srcOrd="0" destOrd="0" presId="urn:microsoft.com/office/officeart/2005/8/layout/pList1"/>
    <dgm:cxn modelId="{574EB328-29C3-467A-B405-59D540EC2985}" srcId="{D71B6D97-D155-4E46-B5C7-F7926754C92E}" destId="{1AAADDBE-572E-46BD-A44A-EC251D477E05}" srcOrd="1" destOrd="0" parTransId="{C769D2D5-4602-4BD6-89F2-6A66E3F6B6B4}" sibTransId="{C3721C26-1CD7-4EC3-AA18-D64227C4049A}"/>
    <dgm:cxn modelId="{76911432-0ED9-45CF-896B-7C17B897C050}" type="presOf" srcId="{AC401635-69CA-4A55-BFC6-DA743220CF01}" destId="{8A0A35F9-C508-4CFC-9734-869EF6201E59}" srcOrd="0" destOrd="0" presId="urn:microsoft.com/office/officeart/2005/8/layout/pList1"/>
    <dgm:cxn modelId="{64C34635-2A4C-47DE-9600-E2A5D72CCE6E}" srcId="{D71B6D97-D155-4E46-B5C7-F7926754C92E}" destId="{FAD3EC02-6E96-4D37-A298-A4D234ECDA61}" srcOrd="2" destOrd="0" parTransId="{44263C32-5255-4E74-8F07-D07DE909B4FD}" sibTransId="{82177AA5-24F6-4034-940E-760F22E8AEB0}"/>
    <dgm:cxn modelId="{E1FDF537-9571-42C9-AE07-B6A9D8DF6245}" type="presOf" srcId="{D71B6D97-D155-4E46-B5C7-F7926754C92E}" destId="{D67A2FC0-9F1F-4606-AC59-EF0E244ABF8F}" srcOrd="0" destOrd="0" presId="urn:microsoft.com/office/officeart/2005/8/layout/pList1"/>
    <dgm:cxn modelId="{74BC125F-DC8F-41DB-B27B-964034949F31}" type="presOf" srcId="{0957B2E2-A346-4F3F-A54B-CFAC59A0904F}" destId="{8AC3B5A7-AA51-4530-8F00-5F750D7EC677}" srcOrd="0" destOrd="0" presId="urn:microsoft.com/office/officeart/2005/8/layout/pList1"/>
    <dgm:cxn modelId="{809EA890-836E-4B31-AC5F-860D8FDAB963}" type="presOf" srcId="{82177AA5-24F6-4034-940E-760F22E8AEB0}" destId="{172FC8DF-0521-4C70-919B-42328DFEF943}" srcOrd="0" destOrd="0" presId="urn:microsoft.com/office/officeart/2005/8/layout/pList1"/>
    <dgm:cxn modelId="{2D25249B-476E-4224-A5BF-22BB4459557A}" srcId="{D71B6D97-D155-4E46-B5C7-F7926754C92E}" destId="{2E65D82D-61BA-434D-BBBF-6FD60670588E}" srcOrd="3" destOrd="0" parTransId="{4434FDD6-8B3A-42CC-9243-B736C86BB687}" sibTransId="{27E9B205-7375-4DCA-A6EA-458E5FA4CEBB}"/>
    <dgm:cxn modelId="{C6DEFDBF-B8ED-443B-9D5C-B44F654F5E3F}" type="presOf" srcId="{C3721C26-1CD7-4EC3-AA18-D64227C4049A}" destId="{D9A0A1AE-E6E7-4626-97B8-46E9896857D1}" srcOrd="0" destOrd="0" presId="urn:microsoft.com/office/officeart/2005/8/layout/pList1"/>
    <dgm:cxn modelId="{74AF4AC3-A501-42F8-894A-62E0D4ECEF32}" type="presOf" srcId="{2E65D82D-61BA-434D-BBBF-6FD60670588E}" destId="{18FEBE5C-BCD3-45F8-B691-A83D3C19C6A1}" srcOrd="0" destOrd="0" presId="urn:microsoft.com/office/officeart/2005/8/layout/pList1"/>
    <dgm:cxn modelId="{DA0A70D1-6CBA-4D65-B621-9B64AD30A1CA}" srcId="{D71B6D97-D155-4E46-B5C7-F7926754C92E}" destId="{AC401635-69CA-4A55-BFC6-DA743220CF01}" srcOrd="0" destOrd="0" parTransId="{4BBCBAF9-8C1B-40F0-88AE-CD7585B3FA95}" sibTransId="{0957B2E2-A346-4F3F-A54B-CFAC59A0904F}"/>
    <dgm:cxn modelId="{F0DC25F1-AC26-4040-9E91-D19A53937649}" type="presOf" srcId="{FAD3EC02-6E96-4D37-A298-A4D234ECDA61}" destId="{BBB19B16-F744-4F6C-AA0F-EDC8304D19C5}" srcOrd="0" destOrd="0" presId="urn:microsoft.com/office/officeart/2005/8/layout/pList1"/>
    <dgm:cxn modelId="{320AB5DA-15E5-4903-B4D2-F0C79576EBB1}" type="presParOf" srcId="{D67A2FC0-9F1F-4606-AC59-EF0E244ABF8F}" destId="{7C5350E5-F35B-4257-B70E-6ADF071FEA02}" srcOrd="0" destOrd="0" presId="urn:microsoft.com/office/officeart/2005/8/layout/pList1"/>
    <dgm:cxn modelId="{E0F4F57F-01E2-446F-AFE9-0050882F495B}" type="presParOf" srcId="{7C5350E5-F35B-4257-B70E-6ADF071FEA02}" destId="{5E5A250B-199F-476C-9BD6-6B46D8CA0650}" srcOrd="0" destOrd="0" presId="urn:microsoft.com/office/officeart/2005/8/layout/pList1"/>
    <dgm:cxn modelId="{96128C85-F02D-4763-A98C-583BE71A5CBE}" type="presParOf" srcId="{7C5350E5-F35B-4257-B70E-6ADF071FEA02}" destId="{8A0A35F9-C508-4CFC-9734-869EF6201E59}" srcOrd="1" destOrd="0" presId="urn:microsoft.com/office/officeart/2005/8/layout/pList1"/>
    <dgm:cxn modelId="{02A5B251-0F92-4061-A021-0D78F48F90A0}" type="presParOf" srcId="{D67A2FC0-9F1F-4606-AC59-EF0E244ABF8F}" destId="{8AC3B5A7-AA51-4530-8F00-5F750D7EC677}" srcOrd="1" destOrd="0" presId="urn:microsoft.com/office/officeart/2005/8/layout/pList1"/>
    <dgm:cxn modelId="{D93082E2-9D51-423C-80CC-789C7AE81400}" type="presParOf" srcId="{D67A2FC0-9F1F-4606-AC59-EF0E244ABF8F}" destId="{82910E01-9F99-477A-836A-732EFE79C007}" srcOrd="2" destOrd="0" presId="urn:microsoft.com/office/officeart/2005/8/layout/pList1"/>
    <dgm:cxn modelId="{D4919F44-40F4-4B84-9993-B398DBEAC71A}" type="presParOf" srcId="{82910E01-9F99-477A-836A-732EFE79C007}" destId="{84DCFBC5-D998-437B-AB12-49D1DCD155BE}" srcOrd="0" destOrd="0" presId="urn:microsoft.com/office/officeart/2005/8/layout/pList1"/>
    <dgm:cxn modelId="{1C0A42CB-8482-47C2-8E4E-8E33959AA702}" type="presParOf" srcId="{82910E01-9F99-477A-836A-732EFE79C007}" destId="{1778F9BD-F835-45C9-9B20-45A6F28D62B2}" srcOrd="1" destOrd="0" presId="urn:microsoft.com/office/officeart/2005/8/layout/pList1"/>
    <dgm:cxn modelId="{6B54C301-B895-441E-ABF7-997F1A134740}" type="presParOf" srcId="{D67A2FC0-9F1F-4606-AC59-EF0E244ABF8F}" destId="{D9A0A1AE-E6E7-4626-97B8-46E9896857D1}" srcOrd="3" destOrd="0" presId="urn:microsoft.com/office/officeart/2005/8/layout/pList1"/>
    <dgm:cxn modelId="{EC5D06AA-BAEF-4758-8E0E-29B0EF37C23E}" type="presParOf" srcId="{D67A2FC0-9F1F-4606-AC59-EF0E244ABF8F}" destId="{B9546A62-FB7D-49CC-BB24-CFE5B80F3A35}" srcOrd="4" destOrd="0" presId="urn:microsoft.com/office/officeart/2005/8/layout/pList1"/>
    <dgm:cxn modelId="{4DCD6038-E5CB-4B55-AACA-32156DB9E067}" type="presParOf" srcId="{B9546A62-FB7D-49CC-BB24-CFE5B80F3A35}" destId="{6E102824-464C-468B-AD3D-BE00490AB6B7}" srcOrd="0" destOrd="0" presId="urn:microsoft.com/office/officeart/2005/8/layout/pList1"/>
    <dgm:cxn modelId="{5305ED8E-3FF5-4CEB-861E-8DD4FA411A81}" type="presParOf" srcId="{B9546A62-FB7D-49CC-BB24-CFE5B80F3A35}" destId="{BBB19B16-F744-4F6C-AA0F-EDC8304D19C5}" srcOrd="1" destOrd="0" presId="urn:microsoft.com/office/officeart/2005/8/layout/pList1"/>
    <dgm:cxn modelId="{1B0FFCC9-1D74-4E7D-870D-88659993C96F}" type="presParOf" srcId="{D67A2FC0-9F1F-4606-AC59-EF0E244ABF8F}" destId="{172FC8DF-0521-4C70-919B-42328DFEF943}" srcOrd="5" destOrd="0" presId="urn:microsoft.com/office/officeart/2005/8/layout/pList1"/>
    <dgm:cxn modelId="{28670591-687B-49F3-A0F3-71E904E51587}" type="presParOf" srcId="{D67A2FC0-9F1F-4606-AC59-EF0E244ABF8F}" destId="{91CD996A-7501-45DC-A74D-DA4DF4807A9C}" srcOrd="6" destOrd="0" presId="urn:microsoft.com/office/officeart/2005/8/layout/pList1"/>
    <dgm:cxn modelId="{F350D1A8-22FD-4BEE-B332-442497094B0C}" type="presParOf" srcId="{91CD996A-7501-45DC-A74D-DA4DF4807A9C}" destId="{0AFA2D1A-633B-4DBA-B008-65C87DC10A47}" srcOrd="0" destOrd="0" presId="urn:microsoft.com/office/officeart/2005/8/layout/pList1"/>
    <dgm:cxn modelId="{42790CD4-5E35-451C-981F-8C1C9504E1DC}" type="presParOf" srcId="{91CD996A-7501-45DC-A74D-DA4DF4807A9C}" destId="{18FEBE5C-BCD3-45F8-B691-A83D3C19C6A1}" srcOrd="1" destOrd="0" presId="urn:microsoft.com/office/officeart/2005/8/layout/pList1"/>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53F16C7-C12A-4EA2-A486-DC62DE9AB8C9}" type="doc">
      <dgm:prSet loTypeId="urn:microsoft.com/office/officeart/2005/8/layout/venn1" loCatId="relationship" qsTypeId="urn:microsoft.com/office/officeart/2005/8/quickstyle/simple1" qsCatId="simple" csTypeId="urn:microsoft.com/office/officeart/2005/8/colors/colorful2" csCatId="colorful" phldr="1"/>
      <dgm:spPr/>
    </dgm:pt>
    <dgm:pt modelId="{AC839D7F-14A8-41E1-B671-BD7BD93F1251}">
      <dgm:prSet phldrT="[Testo]" custT="1"/>
      <dgm:spPr/>
      <dgm:t>
        <a:bodyPr/>
        <a:lstStyle/>
        <a:p>
          <a:r>
            <a:rPr lang="en-GB" sz="1400" b="1"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ECONOMIC-FINANCIAL POLICE</a:t>
          </a:r>
        </a:p>
        <a:p>
          <a:r>
            <a:rPr lang="en-GB" sz="1200" b="1"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(Tax  and administrative powers)</a:t>
          </a:r>
        </a:p>
      </dgm:t>
    </dgm:pt>
    <dgm:pt modelId="{F7690B46-741C-435F-8D16-EF64B2D6C3C7}" type="parTrans" cxnId="{EE06B53C-3EA6-4220-803E-F5C19CB0FE54}">
      <dgm:prSet/>
      <dgm:spPr/>
      <dgm:t>
        <a:bodyPr/>
        <a:lstStyle/>
        <a:p>
          <a:endParaRPr lang="en-GB" sz="2400" b="1"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dgm:t>
    </dgm:pt>
    <dgm:pt modelId="{9971AF29-BC48-467A-B316-B6639B871B29}" type="sibTrans" cxnId="{EE06B53C-3EA6-4220-803E-F5C19CB0FE54}">
      <dgm:prSet/>
      <dgm:spPr/>
      <dgm:t>
        <a:bodyPr/>
        <a:lstStyle/>
        <a:p>
          <a:endParaRPr lang="en-GB" sz="2400" b="1"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dgm:t>
    </dgm:pt>
    <dgm:pt modelId="{7B062823-CFD1-400F-9FCE-EBC529EE73FA}">
      <dgm:prSet phldrT="[Testo]" custT="1"/>
      <dgm:spPr/>
      <dgm:t>
        <a:bodyPr/>
        <a:lstStyle/>
        <a:p>
          <a:pPr algn="ctr"/>
          <a:r>
            <a:rPr lang="en-GB" sz="1400" b="1"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    JUDICIAL       POLICE</a:t>
          </a:r>
        </a:p>
        <a:p>
          <a:pPr algn="r"/>
          <a:r>
            <a:rPr lang="en-GB" sz="1400" b="1"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(Criminal Procedure Code)</a:t>
          </a:r>
        </a:p>
      </dgm:t>
    </dgm:pt>
    <dgm:pt modelId="{54761EE4-ED34-4624-888B-D60267190FF7}" type="parTrans" cxnId="{76E5D485-C6D2-476D-8A23-4869CDA7E65D}">
      <dgm:prSet/>
      <dgm:spPr/>
      <dgm:t>
        <a:bodyPr/>
        <a:lstStyle/>
        <a:p>
          <a:endParaRPr lang="en-GB" sz="2400" b="1"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dgm:t>
    </dgm:pt>
    <dgm:pt modelId="{4129970D-7CFC-4745-A5F9-4B899821F774}" type="sibTrans" cxnId="{76E5D485-C6D2-476D-8A23-4869CDA7E65D}">
      <dgm:prSet/>
      <dgm:spPr/>
      <dgm:t>
        <a:bodyPr/>
        <a:lstStyle/>
        <a:p>
          <a:endParaRPr lang="en-GB" sz="2400" b="1"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dgm:t>
    </dgm:pt>
    <dgm:pt modelId="{0E1F3908-EFD1-4EAE-B318-BDC88DC42D3C}">
      <dgm:prSet phldrT="[Testo]" custT="1"/>
      <dgm:spPr/>
      <dgm:t>
        <a:bodyPr/>
        <a:lstStyle/>
        <a:p>
          <a:pPr algn="l"/>
          <a:r>
            <a:rPr lang="en-GB" sz="1400" b="1"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CURRENCY POLICE</a:t>
          </a:r>
        </a:p>
        <a:p>
          <a:pPr algn="l"/>
          <a:r>
            <a:rPr lang="en-GB" sz="1400" b="1"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(AML Powers)</a:t>
          </a:r>
        </a:p>
      </dgm:t>
    </dgm:pt>
    <dgm:pt modelId="{3752E2F0-7FFB-44FE-806B-07D9EA5AF175}" type="parTrans" cxnId="{6092F6E9-211F-48E0-AD6D-1D1033F6FDB2}">
      <dgm:prSet/>
      <dgm:spPr/>
      <dgm:t>
        <a:bodyPr/>
        <a:lstStyle/>
        <a:p>
          <a:endParaRPr lang="en-GB" sz="2400" b="1"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dgm:t>
    </dgm:pt>
    <dgm:pt modelId="{D38A389B-06B6-43A9-8E70-7AC32D9C6575}" type="sibTrans" cxnId="{6092F6E9-211F-48E0-AD6D-1D1033F6FDB2}">
      <dgm:prSet/>
      <dgm:spPr/>
      <dgm:t>
        <a:bodyPr/>
        <a:lstStyle/>
        <a:p>
          <a:endParaRPr lang="en-GB" sz="2400" b="1"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endParaRPr>
        </a:p>
      </dgm:t>
    </dgm:pt>
    <dgm:pt modelId="{1BCAC18C-92B8-4098-A9C6-D985438BCFF3}" type="pres">
      <dgm:prSet presAssocID="{453F16C7-C12A-4EA2-A486-DC62DE9AB8C9}" presName="compositeShape" presStyleCnt="0">
        <dgm:presLayoutVars>
          <dgm:chMax val="7"/>
          <dgm:dir/>
          <dgm:resizeHandles val="exact"/>
        </dgm:presLayoutVars>
      </dgm:prSet>
      <dgm:spPr/>
    </dgm:pt>
    <dgm:pt modelId="{45A7E0A0-95EC-435C-82CB-9E5003192E41}" type="pres">
      <dgm:prSet presAssocID="{AC839D7F-14A8-41E1-B671-BD7BD93F1251}" presName="circ1" presStyleLbl="vennNode1" presStyleIdx="0" presStyleCnt="3" custLinFactNeighborX="10175" custLinFactNeighborY="-3626"/>
      <dgm:spPr/>
    </dgm:pt>
    <dgm:pt modelId="{CF9946A5-A855-4FD0-94DF-6B883771F549}" type="pres">
      <dgm:prSet presAssocID="{AC839D7F-14A8-41E1-B671-BD7BD93F1251}" presName="circ1Tx" presStyleLbl="revTx" presStyleIdx="0" presStyleCnt="0">
        <dgm:presLayoutVars>
          <dgm:chMax val="0"/>
          <dgm:chPref val="0"/>
          <dgm:bulletEnabled val="1"/>
        </dgm:presLayoutVars>
      </dgm:prSet>
      <dgm:spPr/>
    </dgm:pt>
    <dgm:pt modelId="{5CEC2DDF-FA77-4187-8A31-6FA5CEBD4B99}" type="pres">
      <dgm:prSet presAssocID="{0E1F3908-EFD1-4EAE-B318-BDC88DC42D3C}" presName="circ2" presStyleLbl="vennNode1" presStyleIdx="1" presStyleCnt="3" custLinFactNeighborX="26240" custLinFactNeighborY="-2463"/>
      <dgm:spPr/>
    </dgm:pt>
    <dgm:pt modelId="{5591E210-7F93-4221-B094-E2CB0A85FCFC}" type="pres">
      <dgm:prSet presAssocID="{0E1F3908-EFD1-4EAE-B318-BDC88DC42D3C}" presName="circ2Tx" presStyleLbl="revTx" presStyleIdx="0" presStyleCnt="0">
        <dgm:presLayoutVars>
          <dgm:chMax val="0"/>
          <dgm:chPref val="0"/>
          <dgm:bulletEnabled val="1"/>
        </dgm:presLayoutVars>
      </dgm:prSet>
      <dgm:spPr/>
    </dgm:pt>
    <dgm:pt modelId="{CDD4D6E8-165C-4D67-89F7-C87AB1847D83}" type="pres">
      <dgm:prSet presAssocID="{7B062823-CFD1-400F-9FCE-EBC529EE73FA}" presName="circ3" presStyleLbl="vennNode1" presStyleIdx="2" presStyleCnt="3"/>
      <dgm:spPr/>
    </dgm:pt>
    <dgm:pt modelId="{FC46ED0E-1A44-4410-8E38-C4C1BD859D78}" type="pres">
      <dgm:prSet presAssocID="{7B062823-CFD1-400F-9FCE-EBC529EE73FA}" presName="circ3Tx" presStyleLbl="revTx" presStyleIdx="0" presStyleCnt="0">
        <dgm:presLayoutVars>
          <dgm:chMax val="0"/>
          <dgm:chPref val="0"/>
          <dgm:bulletEnabled val="1"/>
        </dgm:presLayoutVars>
      </dgm:prSet>
      <dgm:spPr/>
    </dgm:pt>
  </dgm:ptLst>
  <dgm:cxnLst>
    <dgm:cxn modelId="{0413D01F-4176-42C0-B08E-9C57280FB90E}" type="presOf" srcId="{AC839D7F-14A8-41E1-B671-BD7BD93F1251}" destId="{45A7E0A0-95EC-435C-82CB-9E5003192E41}" srcOrd="0" destOrd="0" presId="urn:microsoft.com/office/officeart/2005/8/layout/venn1"/>
    <dgm:cxn modelId="{EE06B53C-3EA6-4220-803E-F5C19CB0FE54}" srcId="{453F16C7-C12A-4EA2-A486-DC62DE9AB8C9}" destId="{AC839D7F-14A8-41E1-B671-BD7BD93F1251}" srcOrd="0" destOrd="0" parTransId="{F7690B46-741C-435F-8D16-EF64B2D6C3C7}" sibTransId="{9971AF29-BC48-467A-B316-B6639B871B29}"/>
    <dgm:cxn modelId="{90DD4361-D88A-4CB1-9A90-6D51A45A07BD}" type="presOf" srcId="{0E1F3908-EFD1-4EAE-B318-BDC88DC42D3C}" destId="{5591E210-7F93-4221-B094-E2CB0A85FCFC}" srcOrd="1" destOrd="0" presId="urn:microsoft.com/office/officeart/2005/8/layout/venn1"/>
    <dgm:cxn modelId="{7AD01673-A0EB-4E41-B74D-BD91D513A88C}" type="presOf" srcId="{7B062823-CFD1-400F-9FCE-EBC529EE73FA}" destId="{CDD4D6E8-165C-4D67-89F7-C87AB1847D83}" srcOrd="0" destOrd="0" presId="urn:microsoft.com/office/officeart/2005/8/layout/venn1"/>
    <dgm:cxn modelId="{09888178-06AF-4686-8325-D0B16D1D1A07}" type="presOf" srcId="{453F16C7-C12A-4EA2-A486-DC62DE9AB8C9}" destId="{1BCAC18C-92B8-4098-A9C6-D985438BCFF3}" srcOrd="0" destOrd="0" presId="urn:microsoft.com/office/officeart/2005/8/layout/venn1"/>
    <dgm:cxn modelId="{884F475A-376B-4132-9DDC-5AAE766ABBCB}" type="presOf" srcId="{0E1F3908-EFD1-4EAE-B318-BDC88DC42D3C}" destId="{5CEC2DDF-FA77-4187-8A31-6FA5CEBD4B99}" srcOrd="0" destOrd="0" presId="urn:microsoft.com/office/officeart/2005/8/layout/venn1"/>
    <dgm:cxn modelId="{76E5D485-C6D2-476D-8A23-4869CDA7E65D}" srcId="{453F16C7-C12A-4EA2-A486-DC62DE9AB8C9}" destId="{7B062823-CFD1-400F-9FCE-EBC529EE73FA}" srcOrd="2" destOrd="0" parTransId="{54761EE4-ED34-4624-888B-D60267190FF7}" sibTransId="{4129970D-7CFC-4745-A5F9-4B899821F774}"/>
    <dgm:cxn modelId="{9DF6F09F-DC4F-4471-B33A-061EC4D0B2D2}" type="presOf" srcId="{7B062823-CFD1-400F-9FCE-EBC529EE73FA}" destId="{FC46ED0E-1A44-4410-8E38-C4C1BD859D78}" srcOrd="1" destOrd="0" presId="urn:microsoft.com/office/officeart/2005/8/layout/venn1"/>
    <dgm:cxn modelId="{76DC7CC8-CFC3-452C-979B-972A9B1E630E}" type="presOf" srcId="{AC839D7F-14A8-41E1-B671-BD7BD93F1251}" destId="{CF9946A5-A855-4FD0-94DF-6B883771F549}" srcOrd="1" destOrd="0" presId="urn:microsoft.com/office/officeart/2005/8/layout/venn1"/>
    <dgm:cxn modelId="{6092F6E9-211F-48E0-AD6D-1D1033F6FDB2}" srcId="{453F16C7-C12A-4EA2-A486-DC62DE9AB8C9}" destId="{0E1F3908-EFD1-4EAE-B318-BDC88DC42D3C}" srcOrd="1" destOrd="0" parTransId="{3752E2F0-7FFB-44FE-806B-07D9EA5AF175}" sibTransId="{D38A389B-06B6-43A9-8E70-7AC32D9C6575}"/>
    <dgm:cxn modelId="{EE2ABF81-E787-4CB8-B12A-9D63749DB843}" type="presParOf" srcId="{1BCAC18C-92B8-4098-A9C6-D985438BCFF3}" destId="{45A7E0A0-95EC-435C-82CB-9E5003192E41}" srcOrd="0" destOrd="0" presId="urn:microsoft.com/office/officeart/2005/8/layout/venn1"/>
    <dgm:cxn modelId="{6FFA4BEF-F184-4E19-B6A2-8A3DFB99703C}" type="presParOf" srcId="{1BCAC18C-92B8-4098-A9C6-D985438BCFF3}" destId="{CF9946A5-A855-4FD0-94DF-6B883771F549}" srcOrd="1" destOrd="0" presId="urn:microsoft.com/office/officeart/2005/8/layout/venn1"/>
    <dgm:cxn modelId="{C9E9FA81-AD43-4747-983D-DA18FF9154C0}" type="presParOf" srcId="{1BCAC18C-92B8-4098-A9C6-D985438BCFF3}" destId="{5CEC2DDF-FA77-4187-8A31-6FA5CEBD4B99}" srcOrd="2" destOrd="0" presId="urn:microsoft.com/office/officeart/2005/8/layout/venn1"/>
    <dgm:cxn modelId="{87865CC4-12CE-4498-8A03-0CDC18C9EFC5}" type="presParOf" srcId="{1BCAC18C-92B8-4098-A9C6-D985438BCFF3}" destId="{5591E210-7F93-4221-B094-E2CB0A85FCFC}" srcOrd="3" destOrd="0" presId="urn:microsoft.com/office/officeart/2005/8/layout/venn1"/>
    <dgm:cxn modelId="{C746A1BF-A816-452D-9303-772806BF071F}" type="presParOf" srcId="{1BCAC18C-92B8-4098-A9C6-D985438BCFF3}" destId="{CDD4D6E8-165C-4D67-89F7-C87AB1847D83}" srcOrd="4" destOrd="0" presId="urn:microsoft.com/office/officeart/2005/8/layout/venn1"/>
    <dgm:cxn modelId="{9A9ABEE6-8207-4FDE-B5DD-6891378A9695}" type="presParOf" srcId="{1BCAC18C-92B8-4098-A9C6-D985438BCFF3}" destId="{FC46ED0E-1A44-4410-8E38-C4C1BD859D78}" srcOrd="5" destOrd="0" presId="urn:microsoft.com/office/officeart/2005/8/layout/venn1"/>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D598FB2-33C4-4082-88CB-5A547FE6FB62}" type="doc">
      <dgm:prSet loTypeId="urn:microsoft.com/office/officeart/2008/layout/AlternatingPictureBlocks" loCatId="list" qsTypeId="urn:microsoft.com/office/officeart/2005/8/quickstyle/simple1" qsCatId="simple" csTypeId="urn:microsoft.com/office/officeart/2005/8/colors/colorful4" csCatId="colorful" phldr="1"/>
      <dgm:spPr/>
    </dgm:pt>
    <dgm:pt modelId="{4DC5362D-3EA0-4932-961F-B91B3D106E68}">
      <dgm:prSet phldrT="[Testo]" custT="1"/>
      <dgm:spPr/>
      <dgm:t>
        <a:bodyPr/>
        <a:lstStyle/>
        <a:p>
          <a:r>
            <a:rPr lang="en-US" sz="1600" dirty="0"/>
            <a:t>At national level, who is in charge to </a:t>
          </a:r>
          <a:r>
            <a:rPr lang="en-US" sz="1600" dirty="0" err="1"/>
            <a:t>analyse</a:t>
          </a:r>
          <a:r>
            <a:rPr lang="en-US" sz="1600" dirty="0"/>
            <a:t>/ deepening the STRs received from FIU  or  carrying out  the AML inspections?</a:t>
          </a:r>
          <a:endParaRPr lang="it-IT" sz="1600" dirty="0"/>
        </a:p>
      </dgm:t>
    </dgm:pt>
    <dgm:pt modelId="{F9A426CC-C015-4670-8B66-FC36B73782B7}" type="parTrans" cxnId="{23339470-5F9B-4B8A-BF8F-7D5F338ECA46}">
      <dgm:prSet/>
      <dgm:spPr/>
      <dgm:t>
        <a:bodyPr/>
        <a:lstStyle/>
        <a:p>
          <a:endParaRPr lang="it-IT"/>
        </a:p>
      </dgm:t>
    </dgm:pt>
    <dgm:pt modelId="{74F2FC0D-F1FC-463A-99CC-2D3CD503F1E2}" type="sibTrans" cxnId="{23339470-5F9B-4B8A-BF8F-7D5F338ECA46}">
      <dgm:prSet/>
      <dgm:spPr/>
      <dgm:t>
        <a:bodyPr/>
        <a:lstStyle/>
        <a:p>
          <a:endParaRPr lang="it-IT"/>
        </a:p>
      </dgm:t>
    </dgm:pt>
    <dgm:pt modelId="{92BA79F9-F1F3-40C4-9552-40BE7F3B568E}">
      <dgm:prSet/>
      <dgm:spPr/>
      <dgm:t>
        <a:bodyPr/>
        <a:lstStyle/>
        <a:p>
          <a:r>
            <a:rPr lang="en-US" dirty="0"/>
            <a:t>Which agency investigates, throughout the country, money laundering cases, as well as loan-sharking, financing of terrorism, market abuse and currency counterfeiting?</a:t>
          </a:r>
          <a:endParaRPr lang="it-IT" dirty="0"/>
        </a:p>
      </dgm:t>
    </dgm:pt>
    <dgm:pt modelId="{B3BE9218-614B-468C-AF0E-F20D9EC00322}" type="parTrans" cxnId="{B2DB5C57-15F0-485E-AD28-120F21E1D42B}">
      <dgm:prSet/>
      <dgm:spPr/>
      <dgm:t>
        <a:bodyPr/>
        <a:lstStyle/>
        <a:p>
          <a:endParaRPr lang="it-IT"/>
        </a:p>
      </dgm:t>
    </dgm:pt>
    <dgm:pt modelId="{F82B3B34-38E9-4BA6-86DD-3D6C8D5E7DF9}" type="sibTrans" cxnId="{B2DB5C57-15F0-485E-AD28-120F21E1D42B}">
      <dgm:prSet/>
      <dgm:spPr/>
      <dgm:t>
        <a:bodyPr/>
        <a:lstStyle/>
        <a:p>
          <a:endParaRPr lang="it-IT"/>
        </a:p>
      </dgm:t>
    </dgm:pt>
    <dgm:pt modelId="{191D62F6-43B0-47A0-99CF-A2F8BFE6F179}">
      <dgm:prSet custT="1"/>
      <dgm:spPr/>
      <dgm:t>
        <a:bodyPr/>
        <a:lstStyle/>
        <a:p>
          <a:r>
            <a:rPr lang="en-US" sz="1600" dirty="0"/>
            <a:t>Who has the operational direction, delegating executive activities to local units, with regards to STRs deepening and AML inspections</a:t>
          </a:r>
          <a:endParaRPr lang="it-IT" sz="1600" dirty="0"/>
        </a:p>
      </dgm:t>
    </dgm:pt>
    <dgm:pt modelId="{7E4D29BA-5849-4D79-85BD-1C895F0E5BC2}" type="parTrans" cxnId="{4A23CBD8-6943-434B-ACC8-3E516485F535}">
      <dgm:prSet/>
      <dgm:spPr/>
      <dgm:t>
        <a:bodyPr/>
        <a:lstStyle/>
        <a:p>
          <a:endParaRPr lang="it-IT"/>
        </a:p>
      </dgm:t>
    </dgm:pt>
    <dgm:pt modelId="{F5E75414-B827-4AB1-A893-00C480A82F51}" type="sibTrans" cxnId="{4A23CBD8-6943-434B-ACC8-3E516485F535}">
      <dgm:prSet/>
      <dgm:spPr/>
      <dgm:t>
        <a:bodyPr/>
        <a:lstStyle/>
        <a:p>
          <a:endParaRPr lang="it-IT"/>
        </a:p>
      </dgm:t>
    </dgm:pt>
    <dgm:pt modelId="{9C6BBF03-E282-445C-AD98-12DCFC527C94}">
      <dgm:prSet custT="1"/>
      <dgm:spPr/>
      <dgm:t>
        <a:bodyPr/>
        <a:lstStyle/>
        <a:p>
          <a:r>
            <a:rPr lang="en-US" sz="1600" dirty="0"/>
            <a:t>Are you able to cooperate with supervisory Authorities and  request for information from other LEAs?</a:t>
          </a:r>
          <a:endParaRPr lang="it-IT" sz="1600" dirty="0"/>
        </a:p>
      </dgm:t>
    </dgm:pt>
    <dgm:pt modelId="{BAB69B84-47C3-4DE6-822B-AA153CF295B0}" type="parTrans" cxnId="{3BA6888E-E5CB-4C13-A68D-B5E54FB03C3D}">
      <dgm:prSet/>
      <dgm:spPr/>
      <dgm:t>
        <a:bodyPr/>
        <a:lstStyle/>
        <a:p>
          <a:endParaRPr lang="it-IT"/>
        </a:p>
      </dgm:t>
    </dgm:pt>
    <dgm:pt modelId="{2582A99F-1862-4ADC-B108-DAD22DE7038F}" type="sibTrans" cxnId="{3BA6888E-E5CB-4C13-A68D-B5E54FB03C3D}">
      <dgm:prSet/>
      <dgm:spPr/>
      <dgm:t>
        <a:bodyPr/>
        <a:lstStyle/>
        <a:p>
          <a:endParaRPr lang="it-IT"/>
        </a:p>
      </dgm:t>
    </dgm:pt>
    <dgm:pt modelId="{97781CCB-EB35-4A66-A21A-4F5846B7A5FB}" type="pres">
      <dgm:prSet presAssocID="{8D598FB2-33C4-4082-88CB-5A547FE6FB62}" presName="linearFlow" presStyleCnt="0">
        <dgm:presLayoutVars>
          <dgm:dir/>
          <dgm:resizeHandles val="exact"/>
        </dgm:presLayoutVars>
      </dgm:prSet>
      <dgm:spPr/>
    </dgm:pt>
    <dgm:pt modelId="{A208392D-BC9F-4ED7-A054-CF187175F2F2}" type="pres">
      <dgm:prSet presAssocID="{4DC5362D-3EA0-4932-961F-B91B3D106E68}" presName="comp" presStyleCnt="0"/>
      <dgm:spPr/>
    </dgm:pt>
    <dgm:pt modelId="{1AD0C983-99B3-4D89-8349-4E35136BAD52}" type="pres">
      <dgm:prSet presAssocID="{4DC5362D-3EA0-4932-961F-B91B3D106E68}" presName="rect2" presStyleLbl="node1" presStyleIdx="0" presStyleCnt="4">
        <dgm:presLayoutVars>
          <dgm:bulletEnabled val="1"/>
        </dgm:presLayoutVars>
      </dgm:prSet>
      <dgm:spPr/>
    </dgm:pt>
    <dgm:pt modelId="{54D50B1D-2A38-49DE-BEE7-90579E651A52}" type="pres">
      <dgm:prSet presAssocID="{4DC5362D-3EA0-4932-961F-B91B3D106E68}" presName="rect1" presStyleLbl="lnNode1" presStyleIdx="0" presStyleCnt="4"/>
      <dgm:spPr>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dgm:spPr>
    </dgm:pt>
    <dgm:pt modelId="{CA9A39EB-16AB-4571-A266-E1125986FD2B}" type="pres">
      <dgm:prSet presAssocID="{74F2FC0D-F1FC-463A-99CC-2D3CD503F1E2}" presName="sibTrans" presStyleCnt="0"/>
      <dgm:spPr/>
    </dgm:pt>
    <dgm:pt modelId="{13257567-B333-441F-87CE-7993CCF6632E}" type="pres">
      <dgm:prSet presAssocID="{92BA79F9-F1F3-40C4-9552-40BE7F3B568E}" presName="comp" presStyleCnt="0"/>
      <dgm:spPr/>
    </dgm:pt>
    <dgm:pt modelId="{197898B2-7CC4-4B8A-B045-8FA6B2D22F85}" type="pres">
      <dgm:prSet presAssocID="{92BA79F9-F1F3-40C4-9552-40BE7F3B568E}" presName="rect2" presStyleLbl="node1" presStyleIdx="1" presStyleCnt="4">
        <dgm:presLayoutVars>
          <dgm:bulletEnabled val="1"/>
        </dgm:presLayoutVars>
      </dgm:prSet>
      <dgm:spPr/>
    </dgm:pt>
    <dgm:pt modelId="{D48AD4E6-F621-42BC-8FA8-C35B9F5BBA50}" type="pres">
      <dgm:prSet presAssocID="{92BA79F9-F1F3-40C4-9552-40BE7F3B568E}" presName="rect1" presStyleLbl="lnNode1" presStyleIdx="1" presStyleCnt="4"/>
      <dgm:spPr>
        <a:blipFill>
          <a:blip xmlns:r="http://schemas.openxmlformats.org/officeDocument/2006/relationships" r:embed="rId2">
            <a:extLst>
              <a:ext uri="{28A0092B-C50C-407E-A947-70E740481C1C}">
                <a14:useLocalDpi xmlns:a14="http://schemas.microsoft.com/office/drawing/2010/main" val="0"/>
              </a:ext>
            </a:extLst>
          </a:blip>
          <a:srcRect/>
          <a:stretch>
            <a:fillRect l="-26000" r="-26000"/>
          </a:stretch>
        </a:blipFill>
      </dgm:spPr>
    </dgm:pt>
    <dgm:pt modelId="{643FE902-E338-4458-B69A-4A8DCBB75139}" type="pres">
      <dgm:prSet presAssocID="{F82B3B34-38E9-4BA6-86DD-3D6C8D5E7DF9}" presName="sibTrans" presStyleCnt="0"/>
      <dgm:spPr/>
    </dgm:pt>
    <dgm:pt modelId="{AB010691-F11B-4A62-9904-B9C82DD2AABC}" type="pres">
      <dgm:prSet presAssocID="{191D62F6-43B0-47A0-99CF-A2F8BFE6F179}" presName="comp" presStyleCnt="0"/>
      <dgm:spPr/>
    </dgm:pt>
    <dgm:pt modelId="{2BA6C8AF-EF63-4D53-B5C0-C151C77970CB}" type="pres">
      <dgm:prSet presAssocID="{191D62F6-43B0-47A0-99CF-A2F8BFE6F179}" presName="rect2" presStyleLbl="node1" presStyleIdx="2" presStyleCnt="4">
        <dgm:presLayoutVars>
          <dgm:bulletEnabled val="1"/>
        </dgm:presLayoutVars>
      </dgm:prSet>
      <dgm:spPr/>
    </dgm:pt>
    <dgm:pt modelId="{405125D4-1191-4DCD-80A9-444FE184BF9B}" type="pres">
      <dgm:prSet presAssocID="{191D62F6-43B0-47A0-99CF-A2F8BFE6F179}" presName="rect1" presStyleLbl="lnNode1" presStyleIdx="2" presStyleCnt="4"/>
      <dgm:spPr>
        <a:blipFill>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dgm:spPr>
    </dgm:pt>
    <dgm:pt modelId="{A382C5C4-68EC-4E06-A837-BDAF437E6ECC}" type="pres">
      <dgm:prSet presAssocID="{F5E75414-B827-4AB1-A893-00C480A82F51}" presName="sibTrans" presStyleCnt="0"/>
      <dgm:spPr/>
    </dgm:pt>
    <dgm:pt modelId="{68659A24-BCC1-457B-815D-9F560FD5D718}" type="pres">
      <dgm:prSet presAssocID="{9C6BBF03-E282-445C-AD98-12DCFC527C94}" presName="comp" presStyleCnt="0"/>
      <dgm:spPr/>
    </dgm:pt>
    <dgm:pt modelId="{78473DCD-0E9F-4DCF-B0D7-E6E9A6FACD38}" type="pres">
      <dgm:prSet presAssocID="{9C6BBF03-E282-445C-AD98-12DCFC527C94}" presName="rect2" presStyleLbl="node1" presStyleIdx="3" presStyleCnt="4">
        <dgm:presLayoutVars>
          <dgm:bulletEnabled val="1"/>
        </dgm:presLayoutVars>
      </dgm:prSet>
      <dgm:spPr/>
    </dgm:pt>
    <dgm:pt modelId="{D1F0C3CB-72DF-4956-8B12-7E6CD3D96E9E}" type="pres">
      <dgm:prSet presAssocID="{9C6BBF03-E282-445C-AD98-12DCFC527C94}" presName="rect1" presStyleLbl="lnNode1" presStyleIdx="3" presStyleCnt="4"/>
      <dgm:spPr>
        <a:blipFill>
          <a:blip xmlns:r="http://schemas.openxmlformats.org/officeDocument/2006/relationships" r:embed="rId4">
            <a:extLst>
              <a:ext uri="{28A0092B-C50C-407E-A947-70E740481C1C}">
                <a14:useLocalDpi xmlns:a14="http://schemas.microsoft.com/office/drawing/2010/main" val="0"/>
              </a:ext>
            </a:extLst>
          </a:blip>
          <a:srcRect/>
          <a:stretch>
            <a:fillRect l="-26000" r="-26000"/>
          </a:stretch>
        </a:blipFill>
      </dgm:spPr>
    </dgm:pt>
  </dgm:ptLst>
  <dgm:cxnLst>
    <dgm:cxn modelId="{C4238321-9D57-4C1A-BF9D-6CAC2B31E92D}" type="presOf" srcId="{4DC5362D-3EA0-4932-961F-B91B3D106E68}" destId="{1AD0C983-99B3-4D89-8349-4E35136BAD52}" srcOrd="0" destOrd="0" presId="urn:microsoft.com/office/officeart/2008/layout/AlternatingPictureBlocks"/>
    <dgm:cxn modelId="{7C2C0766-CD76-4C84-9A7A-254EC41D1B4D}" type="presOf" srcId="{9C6BBF03-E282-445C-AD98-12DCFC527C94}" destId="{78473DCD-0E9F-4DCF-B0D7-E6E9A6FACD38}" srcOrd="0" destOrd="0" presId="urn:microsoft.com/office/officeart/2008/layout/AlternatingPictureBlocks"/>
    <dgm:cxn modelId="{FA820A4B-1BD3-4572-85D0-ACFFF6E04940}" type="presOf" srcId="{92BA79F9-F1F3-40C4-9552-40BE7F3B568E}" destId="{197898B2-7CC4-4B8A-B045-8FA6B2D22F85}" srcOrd="0" destOrd="0" presId="urn:microsoft.com/office/officeart/2008/layout/AlternatingPictureBlocks"/>
    <dgm:cxn modelId="{23339470-5F9B-4B8A-BF8F-7D5F338ECA46}" srcId="{8D598FB2-33C4-4082-88CB-5A547FE6FB62}" destId="{4DC5362D-3EA0-4932-961F-B91B3D106E68}" srcOrd="0" destOrd="0" parTransId="{F9A426CC-C015-4670-8B66-FC36B73782B7}" sibTransId="{74F2FC0D-F1FC-463A-99CC-2D3CD503F1E2}"/>
    <dgm:cxn modelId="{B2DB5C57-15F0-485E-AD28-120F21E1D42B}" srcId="{8D598FB2-33C4-4082-88CB-5A547FE6FB62}" destId="{92BA79F9-F1F3-40C4-9552-40BE7F3B568E}" srcOrd="1" destOrd="0" parTransId="{B3BE9218-614B-468C-AF0E-F20D9EC00322}" sibTransId="{F82B3B34-38E9-4BA6-86DD-3D6C8D5E7DF9}"/>
    <dgm:cxn modelId="{E09D4883-6CE0-4C85-B3BE-F01C6ECB0DD1}" type="presOf" srcId="{191D62F6-43B0-47A0-99CF-A2F8BFE6F179}" destId="{2BA6C8AF-EF63-4D53-B5C0-C151C77970CB}" srcOrd="0" destOrd="0" presId="urn:microsoft.com/office/officeart/2008/layout/AlternatingPictureBlocks"/>
    <dgm:cxn modelId="{3BA6888E-E5CB-4C13-A68D-B5E54FB03C3D}" srcId="{8D598FB2-33C4-4082-88CB-5A547FE6FB62}" destId="{9C6BBF03-E282-445C-AD98-12DCFC527C94}" srcOrd="3" destOrd="0" parTransId="{BAB69B84-47C3-4DE6-822B-AA153CF295B0}" sibTransId="{2582A99F-1862-4ADC-B108-DAD22DE7038F}"/>
    <dgm:cxn modelId="{4A23CBD8-6943-434B-ACC8-3E516485F535}" srcId="{8D598FB2-33C4-4082-88CB-5A547FE6FB62}" destId="{191D62F6-43B0-47A0-99CF-A2F8BFE6F179}" srcOrd="2" destOrd="0" parTransId="{7E4D29BA-5849-4D79-85BD-1C895F0E5BC2}" sibTransId="{F5E75414-B827-4AB1-A893-00C480A82F51}"/>
    <dgm:cxn modelId="{2095DFE9-B4B0-43AD-BFD7-FAC99B77E869}" type="presOf" srcId="{8D598FB2-33C4-4082-88CB-5A547FE6FB62}" destId="{97781CCB-EB35-4A66-A21A-4F5846B7A5FB}" srcOrd="0" destOrd="0" presId="urn:microsoft.com/office/officeart/2008/layout/AlternatingPictureBlocks"/>
    <dgm:cxn modelId="{09F6873C-245B-4B13-945A-65B0B9F38C79}" type="presParOf" srcId="{97781CCB-EB35-4A66-A21A-4F5846B7A5FB}" destId="{A208392D-BC9F-4ED7-A054-CF187175F2F2}" srcOrd="0" destOrd="0" presId="urn:microsoft.com/office/officeart/2008/layout/AlternatingPictureBlocks"/>
    <dgm:cxn modelId="{CC151888-3112-40C1-BE4C-C19ACDBAED4D}" type="presParOf" srcId="{A208392D-BC9F-4ED7-A054-CF187175F2F2}" destId="{1AD0C983-99B3-4D89-8349-4E35136BAD52}" srcOrd="0" destOrd="0" presId="urn:microsoft.com/office/officeart/2008/layout/AlternatingPictureBlocks"/>
    <dgm:cxn modelId="{27E90FC4-3371-4251-A23E-D6F954DBC08D}" type="presParOf" srcId="{A208392D-BC9F-4ED7-A054-CF187175F2F2}" destId="{54D50B1D-2A38-49DE-BEE7-90579E651A52}" srcOrd="1" destOrd="0" presId="urn:microsoft.com/office/officeart/2008/layout/AlternatingPictureBlocks"/>
    <dgm:cxn modelId="{02CED884-9A5F-4F22-AE67-1FECBD957A9F}" type="presParOf" srcId="{97781CCB-EB35-4A66-A21A-4F5846B7A5FB}" destId="{CA9A39EB-16AB-4571-A266-E1125986FD2B}" srcOrd="1" destOrd="0" presId="urn:microsoft.com/office/officeart/2008/layout/AlternatingPictureBlocks"/>
    <dgm:cxn modelId="{0EE7B127-6215-4EE0-AD35-33299DD40ABC}" type="presParOf" srcId="{97781CCB-EB35-4A66-A21A-4F5846B7A5FB}" destId="{13257567-B333-441F-87CE-7993CCF6632E}" srcOrd="2" destOrd="0" presId="urn:microsoft.com/office/officeart/2008/layout/AlternatingPictureBlocks"/>
    <dgm:cxn modelId="{9EAD0F8B-1B17-4B64-BCBF-9C1998B35046}" type="presParOf" srcId="{13257567-B333-441F-87CE-7993CCF6632E}" destId="{197898B2-7CC4-4B8A-B045-8FA6B2D22F85}" srcOrd="0" destOrd="0" presId="urn:microsoft.com/office/officeart/2008/layout/AlternatingPictureBlocks"/>
    <dgm:cxn modelId="{33922B3D-C359-4051-B3D7-28EDEFFA1F25}" type="presParOf" srcId="{13257567-B333-441F-87CE-7993CCF6632E}" destId="{D48AD4E6-F621-42BC-8FA8-C35B9F5BBA50}" srcOrd="1" destOrd="0" presId="urn:microsoft.com/office/officeart/2008/layout/AlternatingPictureBlocks"/>
    <dgm:cxn modelId="{3950DD99-6A3D-4EB9-9F5C-B5110CFA4945}" type="presParOf" srcId="{97781CCB-EB35-4A66-A21A-4F5846B7A5FB}" destId="{643FE902-E338-4458-B69A-4A8DCBB75139}" srcOrd="3" destOrd="0" presId="urn:microsoft.com/office/officeart/2008/layout/AlternatingPictureBlocks"/>
    <dgm:cxn modelId="{82A44330-79DB-4035-98D8-8151582C3ECA}" type="presParOf" srcId="{97781CCB-EB35-4A66-A21A-4F5846B7A5FB}" destId="{AB010691-F11B-4A62-9904-B9C82DD2AABC}" srcOrd="4" destOrd="0" presId="urn:microsoft.com/office/officeart/2008/layout/AlternatingPictureBlocks"/>
    <dgm:cxn modelId="{720E8B83-B782-46CE-AC9D-B3E61ABAFA69}" type="presParOf" srcId="{AB010691-F11B-4A62-9904-B9C82DD2AABC}" destId="{2BA6C8AF-EF63-4D53-B5C0-C151C77970CB}" srcOrd="0" destOrd="0" presId="urn:microsoft.com/office/officeart/2008/layout/AlternatingPictureBlocks"/>
    <dgm:cxn modelId="{E9F61753-1D65-4A6C-8F02-9C2EE7C00C60}" type="presParOf" srcId="{AB010691-F11B-4A62-9904-B9C82DD2AABC}" destId="{405125D4-1191-4DCD-80A9-444FE184BF9B}" srcOrd="1" destOrd="0" presId="urn:microsoft.com/office/officeart/2008/layout/AlternatingPictureBlocks"/>
    <dgm:cxn modelId="{CD0D296D-9BCE-460F-BEA4-D1ABDD6D5415}" type="presParOf" srcId="{97781CCB-EB35-4A66-A21A-4F5846B7A5FB}" destId="{A382C5C4-68EC-4E06-A837-BDAF437E6ECC}" srcOrd="5" destOrd="0" presId="urn:microsoft.com/office/officeart/2008/layout/AlternatingPictureBlocks"/>
    <dgm:cxn modelId="{42819F6E-F855-4A73-ABB3-864864CAE0B2}" type="presParOf" srcId="{97781CCB-EB35-4A66-A21A-4F5846B7A5FB}" destId="{68659A24-BCC1-457B-815D-9F560FD5D718}" srcOrd="6" destOrd="0" presId="urn:microsoft.com/office/officeart/2008/layout/AlternatingPictureBlocks"/>
    <dgm:cxn modelId="{CA0C330E-5F1F-4940-B294-EF1B083B9180}" type="presParOf" srcId="{68659A24-BCC1-457B-815D-9F560FD5D718}" destId="{78473DCD-0E9F-4DCF-B0D7-E6E9A6FACD38}" srcOrd="0" destOrd="0" presId="urn:microsoft.com/office/officeart/2008/layout/AlternatingPictureBlocks"/>
    <dgm:cxn modelId="{A31B460F-C4DB-4970-919D-881CBD610D4D}" type="presParOf" srcId="{68659A24-BCC1-457B-815D-9F560FD5D718}" destId="{D1F0C3CB-72DF-4956-8B12-7E6CD3D96E9E}" srcOrd="1" destOrd="0" presId="urn:microsoft.com/office/officeart/2008/layout/AlternatingPictureBlocks"/>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3F9AB12-5E07-49BE-81D1-F288089A8987}" type="doc">
      <dgm:prSet loTypeId="urn:microsoft.com/office/officeart/2005/8/layout/hierarchy3" loCatId="hierarchy" qsTypeId="urn:microsoft.com/office/officeart/2005/8/quickstyle/3d1" qsCatId="3D" csTypeId="urn:microsoft.com/office/officeart/2005/8/colors/accent5_4" csCatId="accent5" phldr="1"/>
      <dgm:spPr/>
      <dgm:t>
        <a:bodyPr/>
        <a:lstStyle/>
        <a:p>
          <a:endParaRPr lang="it-IT"/>
        </a:p>
      </dgm:t>
    </dgm:pt>
    <dgm:pt modelId="{4D499727-58A9-4C40-AFEC-4FA0D0BA38F8}">
      <dgm:prSet phldrT="[Testo]"/>
      <dgm:spPr/>
      <dgm:t>
        <a:bodyPr/>
        <a:lstStyle/>
        <a:p>
          <a:r>
            <a:rPr lang="it-IT" cap="small" baseline="0" dirty="0"/>
            <a:t>The FIU </a:t>
          </a:r>
          <a:r>
            <a:rPr lang="en-US" cap="small" baseline="0" dirty="0"/>
            <a:t>forwards the report along with:</a:t>
          </a:r>
          <a:endParaRPr lang="it-IT" cap="small" baseline="0" dirty="0"/>
        </a:p>
      </dgm:t>
    </dgm:pt>
    <dgm:pt modelId="{A8F50DC7-DC19-48EF-BF86-C01D7771E64A}" type="sibTrans" cxnId="{9D4A21F5-E479-4ED4-BA22-5821F1A89D9D}">
      <dgm:prSet/>
      <dgm:spPr/>
      <dgm:t>
        <a:bodyPr/>
        <a:lstStyle/>
        <a:p>
          <a:endParaRPr lang="it-IT"/>
        </a:p>
      </dgm:t>
    </dgm:pt>
    <dgm:pt modelId="{1937C960-1BB0-4AE8-8137-FA672AC00065}" type="parTrans" cxnId="{9D4A21F5-E479-4ED4-BA22-5821F1A89D9D}">
      <dgm:prSet/>
      <dgm:spPr/>
      <dgm:t>
        <a:bodyPr/>
        <a:lstStyle/>
        <a:p>
          <a:endParaRPr lang="it-IT"/>
        </a:p>
      </dgm:t>
    </dgm:pt>
    <dgm:pt modelId="{AFA4EE9E-B144-432D-9405-411B09EF1260}">
      <dgm:prSet phldrT="[Testo]" custT="1"/>
      <dgm:spPr/>
      <dgm:t>
        <a:bodyPr/>
        <a:lstStyle/>
        <a:p>
          <a:pPr algn="l"/>
          <a:r>
            <a:rPr lang="en-US" sz="2400" b="0" dirty="0">
              <a:effectLst/>
            </a:rPr>
            <a:t>The </a:t>
          </a:r>
          <a:r>
            <a:rPr lang="en-US" sz="2400" b="1" dirty="0">
              <a:effectLst/>
            </a:rPr>
            <a:t>risk ranking </a:t>
          </a:r>
          <a:r>
            <a:rPr lang="en-US" sz="2400" b="0" dirty="0">
              <a:effectLst/>
            </a:rPr>
            <a:t>of the report, which can vary from </a:t>
          </a:r>
          <a:r>
            <a:rPr lang="en-US" sz="2400" b="1" dirty="0">
              <a:effectLst/>
            </a:rPr>
            <a:t>zero</a:t>
          </a:r>
          <a:r>
            <a:rPr lang="en-US" sz="2400" b="0" dirty="0">
              <a:effectLst/>
            </a:rPr>
            <a:t> to </a:t>
          </a:r>
          <a:r>
            <a:rPr lang="en-US" sz="2400" b="1" dirty="0">
              <a:effectLst/>
            </a:rPr>
            <a:t>five</a:t>
          </a:r>
          <a:r>
            <a:rPr lang="en-US" sz="2400" b="0" dirty="0">
              <a:effectLst/>
            </a:rPr>
            <a:t>, </a:t>
          </a:r>
          <a:endParaRPr lang="it-IT" sz="2400" b="0" dirty="0">
            <a:effectLst/>
          </a:endParaRPr>
        </a:p>
      </dgm:t>
    </dgm:pt>
    <dgm:pt modelId="{3712F2A3-EB78-4B98-AF3F-683010ECB9BD}" type="sibTrans" cxnId="{415751A1-BB58-434C-BA88-0EDA76A6D8A1}">
      <dgm:prSet/>
      <dgm:spPr/>
      <dgm:t>
        <a:bodyPr/>
        <a:lstStyle/>
        <a:p>
          <a:endParaRPr lang="it-IT"/>
        </a:p>
      </dgm:t>
    </dgm:pt>
    <dgm:pt modelId="{C4AB7713-16D2-4169-BAC9-0678F0D9DA39}" type="parTrans" cxnId="{415751A1-BB58-434C-BA88-0EDA76A6D8A1}">
      <dgm:prSet/>
      <dgm:spPr/>
      <dgm:t>
        <a:bodyPr/>
        <a:lstStyle/>
        <a:p>
          <a:endParaRPr lang="it-IT"/>
        </a:p>
      </dgm:t>
    </dgm:pt>
    <dgm:pt modelId="{799D720E-7708-4306-AB89-17F3B709753C}">
      <dgm:prSet phldrT="[Testo]" custT="1"/>
      <dgm:spPr/>
      <dgm:t>
        <a:bodyPr/>
        <a:lstStyle/>
        <a:p>
          <a:pPr algn="l"/>
          <a:r>
            <a:rPr lang="en-US" sz="2400" dirty="0"/>
            <a:t>A </a:t>
          </a:r>
          <a:r>
            <a:rPr lang="en-US" sz="2400" b="1" dirty="0"/>
            <a:t>technical paper </a:t>
          </a:r>
          <a:r>
            <a:rPr lang="en-US" sz="2400" dirty="0"/>
            <a:t>containing the results of the financial analysis carried out</a:t>
          </a:r>
          <a:endParaRPr lang="it-IT" sz="2400" dirty="0"/>
        </a:p>
      </dgm:t>
    </dgm:pt>
    <dgm:pt modelId="{EB4D48ED-D2DD-4E37-B672-A86AE0836D00}" type="sibTrans" cxnId="{88738431-31F0-4F22-92E6-2065A5505CC2}">
      <dgm:prSet/>
      <dgm:spPr/>
      <dgm:t>
        <a:bodyPr/>
        <a:lstStyle/>
        <a:p>
          <a:endParaRPr lang="it-IT"/>
        </a:p>
      </dgm:t>
    </dgm:pt>
    <dgm:pt modelId="{E162B4B0-FBE8-43FB-8CD7-E98699E61B90}" type="parTrans" cxnId="{88738431-31F0-4F22-92E6-2065A5505CC2}">
      <dgm:prSet/>
      <dgm:spPr/>
      <dgm:t>
        <a:bodyPr/>
        <a:lstStyle/>
        <a:p>
          <a:endParaRPr lang="it-IT"/>
        </a:p>
      </dgm:t>
    </dgm:pt>
    <dgm:pt modelId="{CAFCBEEC-DFEF-4974-991A-B58555A9371B}" type="pres">
      <dgm:prSet presAssocID="{83F9AB12-5E07-49BE-81D1-F288089A8987}" presName="diagram" presStyleCnt="0">
        <dgm:presLayoutVars>
          <dgm:chPref val="1"/>
          <dgm:dir/>
          <dgm:animOne val="branch"/>
          <dgm:animLvl val="lvl"/>
          <dgm:resizeHandles/>
        </dgm:presLayoutVars>
      </dgm:prSet>
      <dgm:spPr/>
    </dgm:pt>
    <dgm:pt modelId="{BE67487D-AEB0-40B3-9DC9-430A90132940}" type="pres">
      <dgm:prSet presAssocID="{4D499727-58A9-4C40-AFEC-4FA0D0BA38F8}" presName="root" presStyleCnt="0"/>
      <dgm:spPr/>
    </dgm:pt>
    <dgm:pt modelId="{012910EE-5D0D-4C6C-8DA6-A0CB073F7F3A}" type="pres">
      <dgm:prSet presAssocID="{4D499727-58A9-4C40-AFEC-4FA0D0BA38F8}" presName="rootComposite" presStyleCnt="0"/>
      <dgm:spPr/>
    </dgm:pt>
    <dgm:pt modelId="{B62C92D0-B463-4947-AB44-82D697F9BF53}" type="pres">
      <dgm:prSet presAssocID="{4D499727-58A9-4C40-AFEC-4FA0D0BA38F8}" presName="rootText" presStyleLbl="node1" presStyleIdx="0" presStyleCnt="1" custScaleX="317702"/>
      <dgm:spPr/>
    </dgm:pt>
    <dgm:pt modelId="{422B99A7-EB41-4C77-9C2F-BAA8EBE4EEA5}" type="pres">
      <dgm:prSet presAssocID="{4D499727-58A9-4C40-AFEC-4FA0D0BA38F8}" presName="rootConnector" presStyleLbl="node1" presStyleIdx="0" presStyleCnt="1"/>
      <dgm:spPr/>
    </dgm:pt>
    <dgm:pt modelId="{C5FFB076-0130-4D2E-A592-D7ABC6B2B39B}" type="pres">
      <dgm:prSet presAssocID="{4D499727-58A9-4C40-AFEC-4FA0D0BA38F8}" presName="childShape" presStyleCnt="0"/>
      <dgm:spPr/>
    </dgm:pt>
    <dgm:pt modelId="{6283975B-08E5-49BC-9E7D-9F9945F0BA17}" type="pres">
      <dgm:prSet presAssocID="{E162B4B0-FBE8-43FB-8CD7-E98699E61B90}" presName="Name13" presStyleLbl="parChTrans1D2" presStyleIdx="0" presStyleCnt="2"/>
      <dgm:spPr/>
    </dgm:pt>
    <dgm:pt modelId="{6E91F727-8C34-4DD2-B722-54B4758B87C0}" type="pres">
      <dgm:prSet presAssocID="{799D720E-7708-4306-AB89-17F3B709753C}" presName="childText" presStyleLbl="bgAcc1" presStyleIdx="0" presStyleCnt="2" custScaleX="231019">
        <dgm:presLayoutVars>
          <dgm:bulletEnabled val="1"/>
        </dgm:presLayoutVars>
      </dgm:prSet>
      <dgm:spPr/>
    </dgm:pt>
    <dgm:pt modelId="{F68B8587-056C-499A-BCF5-0DA0A78AF7B8}" type="pres">
      <dgm:prSet presAssocID="{C4AB7713-16D2-4169-BAC9-0678F0D9DA39}" presName="Name13" presStyleLbl="parChTrans1D2" presStyleIdx="1" presStyleCnt="2"/>
      <dgm:spPr/>
    </dgm:pt>
    <dgm:pt modelId="{E6D87B8E-9215-475C-99CE-17F76946808C}" type="pres">
      <dgm:prSet presAssocID="{AFA4EE9E-B144-432D-9405-411B09EF1260}" presName="childText" presStyleLbl="bgAcc1" presStyleIdx="1" presStyleCnt="2" custScaleX="236072">
        <dgm:presLayoutVars>
          <dgm:bulletEnabled val="1"/>
        </dgm:presLayoutVars>
      </dgm:prSet>
      <dgm:spPr/>
    </dgm:pt>
  </dgm:ptLst>
  <dgm:cxnLst>
    <dgm:cxn modelId="{D996B209-A7B7-4741-AEBB-F26CE5C64EC6}" type="presOf" srcId="{4D499727-58A9-4C40-AFEC-4FA0D0BA38F8}" destId="{422B99A7-EB41-4C77-9C2F-BAA8EBE4EEA5}" srcOrd="1" destOrd="0" presId="urn:microsoft.com/office/officeart/2005/8/layout/hierarchy3"/>
    <dgm:cxn modelId="{88738431-31F0-4F22-92E6-2065A5505CC2}" srcId="{4D499727-58A9-4C40-AFEC-4FA0D0BA38F8}" destId="{799D720E-7708-4306-AB89-17F3B709753C}" srcOrd="0" destOrd="0" parTransId="{E162B4B0-FBE8-43FB-8CD7-E98699E61B90}" sibTransId="{EB4D48ED-D2DD-4E37-B672-A86AE0836D00}"/>
    <dgm:cxn modelId="{A4F87F38-DCCD-402F-8259-901B94ED60E4}" type="presOf" srcId="{AFA4EE9E-B144-432D-9405-411B09EF1260}" destId="{E6D87B8E-9215-475C-99CE-17F76946808C}" srcOrd="0" destOrd="0" presId="urn:microsoft.com/office/officeart/2005/8/layout/hierarchy3"/>
    <dgm:cxn modelId="{BBCDDC42-3109-4E12-A411-371B178F4428}" type="presOf" srcId="{83F9AB12-5E07-49BE-81D1-F288089A8987}" destId="{CAFCBEEC-DFEF-4974-991A-B58555A9371B}" srcOrd="0" destOrd="0" presId="urn:microsoft.com/office/officeart/2005/8/layout/hierarchy3"/>
    <dgm:cxn modelId="{72106B5A-53EC-4D2C-999F-91D0879DA388}" type="presOf" srcId="{E162B4B0-FBE8-43FB-8CD7-E98699E61B90}" destId="{6283975B-08E5-49BC-9E7D-9F9945F0BA17}" srcOrd="0" destOrd="0" presId="urn:microsoft.com/office/officeart/2005/8/layout/hierarchy3"/>
    <dgm:cxn modelId="{415751A1-BB58-434C-BA88-0EDA76A6D8A1}" srcId="{4D499727-58A9-4C40-AFEC-4FA0D0BA38F8}" destId="{AFA4EE9E-B144-432D-9405-411B09EF1260}" srcOrd="1" destOrd="0" parTransId="{C4AB7713-16D2-4169-BAC9-0678F0D9DA39}" sibTransId="{3712F2A3-EB78-4B98-AF3F-683010ECB9BD}"/>
    <dgm:cxn modelId="{84D8FEAB-48F3-491C-AF2B-9C459FF2316D}" type="presOf" srcId="{4D499727-58A9-4C40-AFEC-4FA0D0BA38F8}" destId="{B62C92D0-B463-4947-AB44-82D697F9BF53}" srcOrd="0" destOrd="0" presId="urn:microsoft.com/office/officeart/2005/8/layout/hierarchy3"/>
    <dgm:cxn modelId="{E4BC36CE-DA25-4D47-8F94-FBB42C897222}" type="presOf" srcId="{C4AB7713-16D2-4169-BAC9-0678F0D9DA39}" destId="{F68B8587-056C-499A-BCF5-0DA0A78AF7B8}" srcOrd="0" destOrd="0" presId="urn:microsoft.com/office/officeart/2005/8/layout/hierarchy3"/>
    <dgm:cxn modelId="{4FA9B9E6-6507-4172-830A-B19F53D3FE62}" type="presOf" srcId="{799D720E-7708-4306-AB89-17F3B709753C}" destId="{6E91F727-8C34-4DD2-B722-54B4758B87C0}" srcOrd="0" destOrd="0" presId="urn:microsoft.com/office/officeart/2005/8/layout/hierarchy3"/>
    <dgm:cxn modelId="{9D4A21F5-E479-4ED4-BA22-5821F1A89D9D}" srcId="{83F9AB12-5E07-49BE-81D1-F288089A8987}" destId="{4D499727-58A9-4C40-AFEC-4FA0D0BA38F8}" srcOrd="0" destOrd="0" parTransId="{1937C960-1BB0-4AE8-8137-FA672AC00065}" sibTransId="{A8F50DC7-DC19-48EF-BF86-C01D7771E64A}"/>
    <dgm:cxn modelId="{90CE2786-F0DA-4682-8EB5-FC11936BA282}" type="presParOf" srcId="{CAFCBEEC-DFEF-4974-991A-B58555A9371B}" destId="{BE67487D-AEB0-40B3-9DC9-430A90132940}" srcOrd="0" destOrd="0" presId="urn:microsoft.com/office/officeart/2005/8/layout/hierarchy3"/>
    <dgm:cxn modelId="{042DA348-3D8B-4BEF-8828-EF1D64F5AC99}" type="presParOf" srcId="{BE67487D-AEB0-40B3-9DC9-430A90132940}" destId="{012910EE-5D0D-4C6C-8DA6-A0CB073F7F3A}" srcOrd="0" destOrd="0" presId="urn:microsoft.com/office/officeart/2005/8/layout/hierarchy3"/>
    <dgm:cxn modelId="{6317C6C1-E4E0-4DD5-9411-F3BA4FFBFFE8}" type="presParOf" srcId="{012910EE-5D0D-4C6C-8DA6-A0CB073F7F3A}" destId="{B62C92D0-B463-4947-AB44-82D697F9BF53}" srcOrd="0" destOrd="0" presId="urn:microsoft.com/office/officeart/2005/8/layout/hierarchy3"/>
    <dgm:cxn modelId="{CD9503D1-6BC1-40F8-92A3-9EA92EFE7CCF}" type="presParOf" srcId="{012910EE-5D0D-4C6C-8DA6-A0CB073F7F3A}" destId="{422B99A7-EB41-4C77-9C2F-BAA8EBE4EEA5}" srcOrd="1" destOrd="0" presId="urn:microsoft.com/office/officeart/2005/8/layout/hierarchy3"/>
    <dgm:cxn modelId="{096C89A1-8443-45F8-8869-EFC0C9CADA13}" type="presParOf" srcId="{BE67487D-AEB0-40B3-9DC9-430A90132940}" destId="{C5FFB076-0130-4D2E-A592-D7ABC6B2B39B}" srcOrd="1" destOrd="0" presId="urn:microsoft.com/office/officeart/2005/8/layout/hierarchy3"/>
    <dgm:cxn modelId="{1C4DB5BA-E2B3-4DC3-B88E-63A206525551}" type="presParOf" srcId="{C5FFB076-0130-4D2E-A592-D7ABC6B2B39B}" destId="{6283975B-08E5-49BC-9E7D-9F9945F0BA17}" srcOrd="0" destOrd="0" presId="urn:microsoft.com/office/officeart/2005/8/layout/hierarchy3"/>
    <dgm:cxn modelId="{F5481201-E7B6-4C76-ABF6-B5273EC8F4D7}" type="presParOf" srcId="{C5FFB076-0130-4D2E-A592-D7ABC6B2B39B}" destId="{6E91F727-8C34-4DD2-B722-54B4758B87C0}" srcOrd="1" destOrd="0" presId="urn:microsoft.com/office/officeart/2005/8/layout/hierarchy3"/>
    <dgm:cxn modelId="{A720EE6E-9AB4-4BCE-BDCB-A60EE068BCF7}" type="presParOf" srcId="{C5FFB076-0130-4D2E-A592-D7ABC6B2B39B}" destId="{F68B8587-056C-499A-BCF5-0DA0A78AF7B8}" srcOrd="2" destOrd="0" presId="urn:microsoft.com/office/officeart/2005/8/layout/hierarchy3"/>
    <dgm:cxn modelId="{1A27015D-00E6-4ED9-98BE-699F290A2FB5}" type="presParOf" srcId="{C5FFB076-0130-4D2E-A592-D7ABC6B2B39B}" destId="{E6D87B8E-9215-475C-99CE-17F76946808C}" srcOrd="3"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98EF518-4378-43A8-A3D9-0D70C37B8DF6}" type="doc">
      <dgm:prSet loTypeId="urn:microsoft.com/office/officeart/2005/8/layout/list1#1" loCatId="list" qsTypeId="urn:microsoft.com/office/officeart/2005/8/quickstyle/simple1" qsCatId="simple" csTypeId="urn:microsoft.com/office/officeart/2005/8/colors/accent0_2" csCatId="mainScheme" phldr="1"/>
      <dgm:spPr/>
      <dgm:t>
        <a:bodyPr/>
        <a:lstStyle/>
        <a:p>
          <a:endParaRPr lang="it-IT"/>
        </a:p>
      </dgm:t>
    </dgm:pt>
    <dgm:pt modelId="{39006752-4722-40D9-B9BF-6297D6D03B1E}">
      <dgm:prSet phldrT="[Testo]" custT="1"/>
      <dgm:spPr/>
      <dgm:t>
        <a:bodyPr/>
        <a:lstStyle/>
        <a:p>
          <a:r>
            <a:rPr lang="it-IT" sz="2000" b="1" dirty="0"/>
            <a:t>D1: </a:t>
          </a:r>
          <a:r>
            <a:rPr lang="it-IT" sz="2000" b="1" dirty="0" err="1"/>
            <a:t>possible</a:t>
          </a:r>
          <a:r>
            <a:rPr lang="it-IT" sz="2000" b="1" dirty="0"/>
            <a:t> connection with a </a:t>
          </a:r>
          <a:r>
            <a:rPr lang="it-IT" sz="2000" b="1" dirty="0" err="1"/>
            <a:t>criminal</a:t>
          </a:r>
          <a:r>
            <a:rPr lang="it-IT" sz="2000" b="1" dirty="0"/>
            <a:t> </a:t>
          </a:r>
          <a:r>
            <a:rPr lang="it-IT" sz="2000" b="1" dirty="0" err="1"/>
            <a:t>offence</a:t>
          </a:r>
          <a:r>
            <a:rPr lang="it-IT" sz="2000" b="1" dirty="0"/>
            <a:t> </a:t>
          </a:r>
        </a:p>
      </dgm:t>
    </dgm:pt>
    <dgm:pt modelId="{E61B8243-6CA8-4DCA-A2CE-8E188194A87C}" type="parTrans" cxnId="{75086A08-2971-492D-9388-E1001249E63D}">
      <dgm:prSet/>
      <dgm:spPr/>
      <dgm:t>
        <a:bodyPr/>
        <a:lstStyle/>
        <a:p>
          <a:endParaRPr lang="it-IT" sz="2400" b="1"/>
        </a:p>
      </dgm:t>
    </dgm:pt>
    <dgm:pt modelId="{32E9B1E3-DEE6-45AD-BFA6-0FE9CFBEFAB4}" type="sibTrans" cxnId="{75086A08-2971-492D-9388-E1001249E63D}">
      <dgm:prSet/>
      <dgm:spPr/>
      <dgm:t>
        <a:bodyPr/>
        <a:lstStyle/>
        <a:p>
          <a:endParaRPr lang="it-IT" sz="2400" b="1"/>
        </a:p>
      </dgm:t>
    </dgm:pt>
    <dgm:pt modelId="{5305E100-B3D9-472B-B233-411CE09492A5}">
      <dgm:prSet phldrT="[Testo]" custT="1"/>
      <dgm:spPr/>
      <dgm:t>
        <a:bodyPr/>
        <a:lstStyle/>
        <a:p>
          <a:r>
            <a:rPr lang="it-IT" sz="2000" b="1"/>
            <a:t>D2: </a:t>
          </a:r>
          <a:r>
            <a:rPr lang="en-GB" sz="2000" b="1">
              <a:effectLst/>
              <a:latin typeface="+mn-lt"/>
              <a:ea typeface="+mn-ea"/>
              <a:cs typeface="+mn-cs"/>
            </a:rPr>
            <a:t>relevant for Judicial Authorities </a:t>
          </a:r>
          <a:endParaRPr lang="it-IT" sz="2000" b="1" dirty="0"/>
        </a:p>
      </dgm:t>
    </dgm:pt>
    <dgm:pt modelId="{2620AD66-5B55-466B-B3A8-9423D435782D}" type="parTrans" cxnId="{6CD5014C-DDC4-473E-9A2E-2F07A1662427}">
      <dgm:prSet/>
      <dgm:spPr/>
      <dgm:t>
        <a:bodyPr/>
        <a:lstStyle/>
        <a:p>
          <a:endParaRPr lang="it-IT" sz="2400" b="1"/>
        </a:p>
      </dgm:t>
    </dgm:pt>
    <dgm:pt modelId="{7FE42ED3-4189-42B7-A05A-5DFA78E0B1E3}" type="sibTrans" cxnId="{6CD5014C-DDC4-473E-9A2E-2F07A1662427}">
      <dgm:prSet/>
      <dgm:spPr/>
      <dgm:t>
        <a:bodyPr/>
        <a:lstStyle/>
        <a:p>
          <a:endParaRPr lang="it-IT" sz="2400" b="1"/>
        </a:p>
      </dgm:t>
    </dgm:pt>
    <dgm:pt modelId="{6F4BC036-4C2D-4BCA-8400-67298A6DDC74}">
      <dgm:prSet phldrT="[Testo]" custT="1"/>
      <dgm:spPr/>
      <dgm:t>
        <a:bodyPr/>
        <a:lstStyle/>
        <a:p>
          <a:r>
            <a:rPr lang="it-IT" sz="2000" b="1"/>
            <a:t>D3: </a:t>
          </a:r>
          <a:r>
            <a:rPr lang="en-GB" sz="2000" b="1">
              <a:effectLst/>
              <a:latin typeface="+mn-lt"/>
              <a:ea typeface="+mn-ea"/>
              <a:cs typeface="+mn-cs"/>
            </a:rPr>
            <a:t>objective and/or subjective risk profiles</a:t>
          </a:r>
          <a:endParaRPr lang="it-IT" sz="2000" b="1" dirty="0"/>
        </a:p>
      </dgm:t>
    </dgm:pt>
    <dgm:pt modelId="{649E3F39-CD59-43FB-B540-A42478245F5E}" type="parTrans" cxnId="{C46B0926-24F7-4B3A-9F03-E14D8BF712B2}">
      <dgm:prSet/>
      <dgm:spPr/>
      <dgm:t>
        <a:bodyPr/>
        <a:lstStyle/>
        <a:p>
          <a:endParaRPr lang="it-IT" sz="2400" b="1"/>
        </a:p>
      </dgm:t>
    </dgm:pt>
    <dgm:pt modelId="{63AB79DB-80EB-4166-BF5C-FBB756BC383F}" type="sibTrans" cxnId="{C46B0926-24F7-4B3A-9F03-E14D8BF712B2}">
      <dgm:prSet/>
      <dgm:spPr/>
      <dgm:t>
        <a:bodyPr/>
        <a:lstStyle/>
        <a:p>
          <a:endParaRPr lang="it-IT" sz="2400" b="1"/>
        </a:p>
      </dgm:t>
    </dgm:pt>
    <dgm:pt modelId="{73DB3F45-CF16-4536-B201-CDD605ED5CD3}">
      <dgm:prSet phldrT="[Testo]" custT="1"/>
      <dgm:spPr/>
      <dgm:t>
        <a:bodyPr/>
        <a:lstStyle/>
        <a:p>
          <a:pPr algn="just"/>
          <a:r>
            <a:rPr lang="it-IT" sz="2000" b="1"/>
            <a:t>T1</a:t>
          </a:r>
          <a:r>
            <a:rPr lang="it-IT" sz="1600" b="1"/>
            <a:t>: </a:t>
          </a:r>
          <a:r>
            <a:rPr lang="it-IT" sz="2000" b="1"/>
            <a:t>possible </a:t>
          </a:r>
          <a:r>
            <a:rPr lang="en-GB" sz="2000" b="1">
              <a:effectLst/>
              <a:latin typeface="+mn-lt"/>
              <a:ea typeface="+mn-ea"/>
              <a:cs typeface="+mn-cs"/>
            </a:rPr>
            <a:t>connection with a criminal offence related to terrorism </a:t>
          </a:r>
          <a:endParaRPr lang="it-IT" sz="2000" b="1" dirty="0"/>
        </a:p>
      </dgm:t>
    </dgm:pt>
    <dgm:pt modelId="{4F53A145-149F-4D0B-B739-619A2B8788A1}" type="parTrans" cxnId="{142F6C65-5850-44ED-A1DB-9C737D6A62FC}">
      <dgm:prSet/>
      <dgm:spPr/>
      <dgm:t>
        <a:bodyPr/>
        <a:lstStyle/>
        <a:p>
          <a:endParaRPr lang="it-IT" sz="2400" b="1"/>
        </a:p>
      </dgm:t>
    </dgm:pt>
    <dgm:pt modelId="{2A66D954-D379-418B-90F5-B8809EC1594F}" type="sibTrans" cxnId="{142F6C65-5850-44ED-A1DB-9C737D6A62FC}">
      <dgm:prSet/>
      <dgm:spPr/>
      <dgm:t>
        <a:bodyPr/>
        <a:lstStyle/>
        <a:p>
          <a:endParaRPr lang="it-IT" sz="2400" b="1"/>
        </a:p>
      </dgm:t>
    </dgm:pt>
    <dgm:pt modelId="{6FA9728F-B21C-4A9C-A9BD-9196B26C152D}">
      <dgm:prSet phldrT="[Testo]" custT="1"/>
      <dgm:spPr/>
      <dgm:t>
        <a:bodyPr/>
        <a:lstStyle/>
        <a:p>
          <a:pPr algn="just"/>
          <a:r>
            <a:rPr lang="it-IT" sz="2000" b="1" dirty="0"/>
            <a:t>T2: r</a:t>
          </a:r>
          <a:r>
            <a:rPr lang="en-US" sz="2000" b="1" dirty="0" err="1"/>
            <a:t>eports</a:t>
          </a:r>
          <a:r>
            <a:rPr lang="en-US" sz="2000" b="1" dirty="0"/>
            <a:t> attributable to criminal proceedings for terrorism</a:t>
          </a:r>
          <a:endParaRPr lang="it-IT" sz="1600" b="1" dirty="0"/>
        </a:p>
      </dgm:t>
    </dgm:pt>
    <dgm:pt modelId="{621F6D3A-804D-4EC9-A44F-08D986A5B097}" type="parTrans" cxnId="{61984965-D0EF-4C71-8AC0-4B80F1616FE4}">
      <dgm:prSet/>
      <dgm:spPr/>
      <dgm:t>
        <a:bodyPr/>
        <a:lstStyle/>
        <a:p>
          <a:endParaRPr lang="it-IT" sz="2400" b="1"/>
        </a:p>
      </dgm:t>
    </dgm:pt>
    <dgm:pt modelId="{3FF98C6A-448E-48FA-AFC3-565F69847CEB}" type="sibTrans" cxnId="{61984965-D0EF-4C71-8AC0-4B80F1616FE4}">
      <dgm:prSet/>
      <dgm:spPr/>
      <dgm:t>
        <a:bodyPr/>
        <a:lstStyle/>
        <a:p>
          <a:endParaRPr lang="it-IT" sz="2400" b="1"/>
        </a:p>
      </dgm:t>
    </dgm:pt>
    <dgm:pt modelId="{BF115D23-4531-4EE8-BBE0-7F6DD82BBDAA}">
      <dgm:prSet phldrT="[Testo]" custT="1"/>
      <dgm:spPr/>
      <dgm:t>
        <a:bodyPr/>
        <a:lstStyle/>
        <a:p>
          <a:r>
            <a:rPr lang="it-IT" sz="2000" b="1"/>
            <a:t>T3: specific </a:t>
          </a:r>
          <a:r>
            <a:rPr lang="en-GB" sz="2000" b="1">
              <a:effectLst/>
              <a:latin typeface="+mn-lt"/>
              <a:ea typeface="+mn-ea"/>
              <a:cs typeface="+mn-cs"/>
            </a:rPr>
            <a:t>objective and/or subjective risk profiles for terrorism</a:t>
          </a:r>
          <a:endParaRPr lang="it-IT" sz="2000" b="1" dirty="0"/>
        </a:p>
      </dgm:t>
    </dgm:pt>
    <dgm:pt modelId="{16B606BB-A78C-428D-A92D-267A94FACE2C}" type="parTrans" cxnId="{537861C1-94C3-40E0-BFED-2CF2D7324D4F}">
      <dgm:prSet/>
      <dgm:spPr/>
      <dgm:t>
        <a:bodyPr/>
        <a:lstStyle/>
        <a:p>
          <a:endParaRPr lang="it-IT" sz="2400" b="1"/>
        </a:p>
      </dgm:t>
    </dgm:pt>
    <dgm:pt modelId="{04339B38-5D4D-4DE0-B150-4B4991CACBEF}" type="sibTrans" cxnId="{537861C1-94C3-40E0-BFED-2CF2D7324D4F}">
      <dgm:prSet/>
      <dgm:spPr/>
      <dgm:t>
        <a:bodyPr/>
        <a:lstStyle/>
        <a:p>
          <a:endParaRPr lang="it-IT" sz="2400" b="1"/>
        </a:p>
      </dgm:t>
    </dgm:pt>
    <dgm:pt modelId="{7C01ED63-476C-4F99-B103-577384776451}">
      <dgm:prSet phldrT="[Testo]" custT="1"/>
      <dgm:spPr/>
      <dgm:t>
        <a:bodyPr/>
        <a:lstStyle/>
        <a:p>
          <a:r>
            <a:rPr lang="it-IT" sz="2000" b="1"/>
            <a:t>S: </a:t>
          </a:r>
          <a:r>
            <a:rPr lang="en-GB" sz="2000" b="1">
              <a:effectLst/>
              <a:latin typeface="+mn-lt"/>
              <a:ea typeface="+mn-ea"/>
              <a:cs typeface="+mn-cs"/>
            </a:rPr>
            <a:t>clues to possible administrative offences </a:t>
          </a:r>
          <a:endParaRPr lang="it-IT" sz="2000" b="1" dirty="0"/>
        </a:p>
      </dgm:t>
    </dgm:pt>
    <dgm:pt modelId="{BACF4D06-F9CB-476E-A596-49866EF70A54}" type="parTrans" cxnId="{0803E416-849B-4DFC-A9F4-4C64069E4786}">
      <dgm:prSet/>
      <dgm:spPr/>
      <dgm:t>
        <a:bodyPr/>
        <a:lstStyle/>
        <a:p>
          <a:endParaRPr lang="it-IT" sz="2400" b="1"/>
        </a:p>
      </dgm:t>
    </dgm:pt>
    <dgm:pt modelId="{0BE19DAE-E208-45E7-844B-78F414E416C9}" type="sibTrans" cxnId="{0803E416-849B-4DFC-A9F4-4C64069E4786}">
      <dgm:prSet/>
      <dgm:spPr/>
      <dgm:t>
        <a:bodyPr/>
        <a:lstStyle/>
        <a:p>
          <a:endParaRPr lang="it-IT" sz="2400" b="1"/>
        </a:p>
      </dgm:t>
    </dgm:pt>
    <dgm:pt modelId="{13A83130-731A-4284-A9DF-3FAA8E3B23BD}" type="pres">
      <dgm:prSet presAssocID="{998EF518-4378-43A8-A3D9-0D70C37B8DF6}" presName="linear" presStyleCnt="0">
        <dgm:presLayoutVars>
          <dgm:dir/>
          <dgm:animLvl val="lvl"/>
          <dgm:resizeHandles val="exact"/>
        </dgm:presLayoutVars>
      </dgm:prSet>
      <dgm:spPr/>
    </dgm:pt>
    <dgm:pt modelId="{849ECCAB-26CD-446C-B93C-20443502E3F5}" type="pres">
      <dgm:prSet presAssocID="{39006752-4722-40D9-B9BF-6297D6D03B1E}" presName="parentLin" presStyleCnt="0"/>
      <dgm:spPr/>
    </dgm:pt>
    <dgm:pt modelId="{E63E412C-ADEB-43D2-BA61-5C955A18CD98}" type="pres">
      <dgm:prSet presAssocID="{39006752-4722-40D9-B9BF-6297D6D03B1E}" presName="parentLeftMargin" presStyleLbl="node1" presStyleIdx="0" presStyleCnt="7"/>
      <dgm:spPr/>
    </dgm:pt>
    <dgm:pt modelId="{6B20DC77-31DC-470E-9735-8889BE44A83A}" type="pres">
      <dgm:prSet presAssocID="{39006752-4722-40D9-B9BF-6297D6D03B1E}" presName="parentText" presStyleLbl="node1" presStyleIdx="0" presStyleCnt="7" custScaleX="133100">
        <dgm:presLayoutVars>
          <dgm:chMax val="0"/>
          <dgm:bulletEnabled val="1"/>
        </dgm:presLayoutVars>
      </dgm:prSet>
      <dgm:spPr/>
    </dgm:pt>
    <dgm:pt modelId="{53A042CE-AAEA-4D7B-B0A9-F0D91B235187}" type="pres">
      <dgm:prSet presAssocID="{39006752-4722-40D9-B9BF-6297D6D03B1E}" presName="negativeSpace" presStyleCnt="0"/>
      <dgm:spPr/>
    </dgm:pt>
    <dgm:pt modelId="{C3D65E9D-F24A-40EB-8B58-5FF6FF186ED8}" type="pres">
      <dgm:prSet presAssocID="{39006752-4722-40D9-B9BF-6297D6D03B1E}" presName="childText" presStyleLbl="conFgAcc1" presStyleIdx="0" presStyleCnt="7">
        <dgm:presLayoutVars>
          <dgm:bulletEnabled val="1"/>
        </dgm:presLayoutVars>
      </dgm:prSet>
      <dgm:spPr/>
    </dgm:pt>
    <dgm:pt modelId="{BB881B88-B815-4292-8B02-8ADBFA6B3D11}" type="pres">
      <dgm:prSet presAssocID="{32E9B1E3-DEE6-45AD-BFA6-0FE9CFBEFAB4}" presName="spaceBetweenRectangles" presStyleCnt="0"/>
      <dgm:spPr/>
    </dgm:pt>
    <dgm:pt modelId="{F5A8C9D5-914E-4508-A32A-C8E900DBB4F9}" type="pres">
      <dgm:prSet presAssocID="{5305E100-B3D9-472B-B233-411CE09492A5}" presName="parentLin" presStyleCnt="0"/>
      <dgm:spPr/>
    </dgm:pt>
    <dgm:pt modelId="{7582A388-1B81-4A9A-B12A-06FD0305070A}" type="pres">
      <dgm:prSet presAssocID="{5305E100-B3D9-472B-B233-411CE09492A5}" presName="parentLeftMargin" presStyleLbl="node1" presStyleIdx="0" presStyleCnt="7"/>
      <dgm:spPr/>
    </dgm:pt>
    <dgm:pt modelId="{79E612CB-5A64-4D2F-A2AD-8A20B39C934B}" type="pres">
      <dgm:prSet presAssocID="{5305E100-B3D9-472B-B233-411CE09492A5}" presName="parentText" presStyleLbl="node1" presStyleIdx="1" presStyleCnt="7" custScaleX="133100">
        <dgm:presLayoutVars>
          <dgm:chMax val="0"/>
          <dgm:bulletEnabled val="1"/>
        </dgm:presLayoutVars>
      </dgm:prSet>
      <dgm:spPr/>
    </dgm:pt>
    <dgm:pt modelId="{9759E48C-1E42-4CB0-AD1A-6035B324E381}" type="pres">
      <dgm:prSet presAssocID="{5305E100-B3D9-472B-B233-411CE09492A5}" presName="negativeSpace" presStyleCnt="0"/>
      <dgm:spPr/>
    </dgm:pt>
    <dgm:pt modelId="{E807E009-C5FD-43E7-90B8-4F2ACF2E0921}" type="pres">
      <dgm:prSet presAssocID="{5305E100-B3D9-472B-B233-411CE09492A5}" presName="childText" presStyleLbl="conFgAcc1" presStyleIdx="1" presStyleCnt="7">
        <dgm:presLayoutVars>
          <dgm:bulletEnabled val="1"/>
        </dgm:presLayoutVars>
      </dgm:prSet>
      <dgm:spPr/>
    </dgm:pt>
    <dgm:pt modelId="{066EAFD0-2999-4B89-BF71-FE5CBCF90453}" type="pres">
      <dgm:prSet presAssocID="{7FE42ED3-4189-42B7-A05A-5DFA78E0B1E3}" presName="spaceBetweenRectangles" presStyleCnt="0"/>
      <dgm:spPr/>
    </dgm:pt>
    <dgm:pt modelId="{B1C6F595-2CB5-4080-BD3F-392AC9966E92}" type="pres">
      <dgm:prSet presAssocID="{6F4BC036-4C2D-4BCA-8400-67298A6DDC74}" presName="parentLin" presStyleCnt="0"/>
      <dgm:spPr/>
    </dgm:pt>
    <dgm:pt modelId="{BDB76DB1-BB5E-4931-9D7D-7412BA13E9C0}" type="pres">
      <dgm:prSet presAssocID="{6F4BC036-4C2D-4BCA-8400-67298A6DDC74}" presName="parentLeftMargin" presStyleLbl="node1" presStyleIdx="1" presStyleCnt="7"/>
      <dgm:spPr/>
    </dgm:pt>
    <dgm:pt modelId="{D3694873-202E-4991-976B-CF9A7CE9AF5F}" type="pres">
      <dgm:prSet presAssocID="{6F4BC036-4C2D-4BCA-8400-67298A6DDC74}" presName="parentText" presStyleLbl="node1" presStyleIdx="2" presStyleCnt="7" custScaleX="133100">
        <dgm:presLayoutVars>
          <dgm:chMax val="0"/>
          <dgm:bulletEnabled val="1"/>
        </dgm:presLayoutVars>
      </dgm:prSet>
      <dgm:spPr/>
    </dgm:pt>
    <dgm:pt modelId="{E555036A-8140-4DA8-BB64-B1DDC701AE9D}" type="pres">
      <dgm:prSet presAssocID="{6F4BC036-4C2D-4BCA-8400-67298A6DDC74}" presName="negativeSpace" presStyleCnt="0"/>
      <dgm:spPr/>
    </dgm:pt>
    <dgm:pt modelId="{1148E73B-6F5C-41FB-A0FD-833DE33B9FF4}" type="pres">
      <dgm:prSet presAssocID="{6F4BC036-4C2D-4BCA-8400-67298A6DDC74}" presName="childText" presStyleLbl="conFgAcc1" presStyleIdx="2" presStyleCnt="7">
        <dgm:presLayoutVars>
          <dgm:bulletEnabled val="1"/>
        </dgm:presLayoutVars>
      </dgm:prSet>
      <dgm:spPr/>
    </dgm:pt>
    <dgm:pt modelId="{9D1554DA-7B77-47B6-BD78-3A1B9F7CBAFC}" type="pres">
      <dgm:prSet presAssocID="{63AB79DB-80EB-4166-BF5C-FBB756BC383F}" presName="spaceBetweenRectangles" presStyleCnt="0"/>
      <dgm:spPr/>
    </dgm:pt>
    <dgm:pt modelId="{A043BDB6-9F4A-48AF-8E56-D4B5BAA95CE6}" type="pres">
      <dgm:prSet presAssocID="{73DB3F45-CF16-4536-B201-CDD605ED5CD3}" presName="parentLin" presStyleCnt="0"/>
      <dgm:spPr/>
    </dgm:pt>
    <dgm:pt modelId="{4BA1B390-A4ED-4FF8-AA06-51EE96413E62}" type="pres">
      <dgm:prSet presAssocID="{73DB3F45-CF16-4536-B201-CDD605ED5CD3}" presName="parentLeftMargin" presStyleLbl="node1" presStyleIdx="2" presStyleCnt="7"/>
      <dgm:spPr/>
    </dgm:pt>
    <dgm:pt modelId="{B542959C-8BEF-4053-A4C6-974215EC43FD}" type="pres">
      <dgm:prSet presAssocID="{73DB3F45-CF16-4536-B201-CDD605ED5CD3}" presName="parentText" presStyleLbl="node1" presStyleIdx="3" presStyleCnt="7" custScaleX="133100" custScaleY="110001">
        <dgm:presLayoutVars>
          <dgm:chMax val="0"/>
          <dgm:bulletEnabled val="1"/>
        </dgm:presLayoutVars>
      </dgm:prSet>
      <dgm:spPr/>
    </dgm:pt>
    <dgm:pt modelId="{F167F3E0-3863-4A3E-AABF-EE65FEDD4135}" type="pres">
      <dgm:prSet presAssocID="{73DB3F45-CF16-4536-B201-CDD605ED5CD3}" presName="negativeSpace" presStyleCnt="0"/>
      <dgm:spPr/>
    </dgm:pt>
    <dgm:pt modelId="{80837DA0-9429-4342-B174-9B71293C7235}" type="pres">
      <dgm:prSet presAssocID="{73DB3F45-CF16-4536-B201-CDD605ED5CD3}" presName="childText" presStyleLbl="conFgAcc1" presStyleIdx="3" presStyleCnt="7">
        <dgm:presLayoutVars>
          <dgm:bulletEnabled val="1"/>
        </dgm:presLayoutVars>
      </dgm:prSet>
      <dgm:spPr/>
    </dgm:pt>
    <dgm:pt modelId="{887BD59D-2F33-4674-8812-A047CA92E9D6}" type="pres">
      <dgm:prSet presAssocID="{2A66D954-D379-418B-90F5-B8809EC1594F}" presName="spaceBetweenRectangles" presStyleCnt="0"/>
      <dgm:spPr/>
    </dgm:pt>
    <dgm:pt modelId="{1A756B06-8EF2-441F-AE3D-F9AEDE76E853}" type="pres">
      <dgm:prSet presAssocID="{6FA9728F-B21C-4A9C-A9BD-9196B26C152D}" presName="parentLin" presStyleCnt="0"/>
      <dgm:spPr/>
    </dgm:pt>
    <dgm:pt modelId="{5C1D8E19-F52C-40BF-A5A7-7B44F9865246}" type="pres">
      <dgm:prSet presAssocID="{6FA9728F-B21C-4A9C-A9BD-9196B26C152D}" presName="parentLeftMargin" presStyleLbl="node1" presStyleIdx="3" presStyleCnt="7"/>
      <dgm:spPr/>
    </dgm:pt>
    <dgm:pt modelId="{69DD413B-7033-44D8-895D-FA7DEDBDF8BC}" type="pres">
      <dgm:prSet presAssocID="{6FA9728F-B21C-4A9C-A9BD-9196B26C152D}" presName="parentText" presStyleLbl="node1" presStyleIdx="4" presStyleCnt="7" custScaleX="133100">
        <dgm:presLayoutVars>
          <dgm:chMax val="0"/>
          <dgm:bulletEnabled val="1"/>
        </dgm:presLayoutVars>
      </dgm:prSet>
      <dgm:spPr/>
    </dgm:pt>
    <dgm:pt modelId="{7A2A8DA8-F0EE-4DA9-AEAE-EBFB647EB87B}" type="pres">
      <dgm:prSet presAssocID="{6FA9728F-B21C-4A9C-A9BD-9196B26C152D}" presName="negativeSpace" presStyleCnt="0"/>
      <dgm:spPr/>
    </dgm:pt>
    <dgm:pt modelId="{377825AC-1709-4D02-888B-F5562AB2D36E}" type="pres">
      <dgm:prSet presAssocID="{6FA9728F-B21C-4A9C-A9BD-9196B26C152D}" presName="childText" presStyleLbl="conFgAcc1" presStyleIdx="4" presStyleCnt="7">
        <dgm:presLayoutVars>
          <dgm:bulletEnabled val="1"/>
        </dgm:presLayoutVars>
      </dgm:prSet>
      <dgm:spPr/>
    </dgm:pt>
    <dgm:pt modelId="{710C9016-0758-4D89-BA3D-0C0A1284C4BA}" type="pres">
      <dgm:prSet presAssocID="{3FF98C6A-448E-48FA-AFC3-565F69847CEB}" presName="spaceBetweenRectangles" presStyleCnt="0"/>
      <dgm:spPr/>
    </dgm:pt>
    <dgm:pt modelId="{0B6DB017-DF3B-42EB-A856-0B1CC889334D}" type="pres">
      <dgm:prSet presAssocID="{BF115D23-4531-4EE8-BBE0-7F6DD82BBDAA}" presName="parentLin" presStyleCnt="0"/>
      <dgm:spPr/>
    </dgm:pt>
    <dgm:pt modelId="{6A8AAF28-2FE1-4A7D-9B8C-D541B93D95EE}" type="pres">
      <dgm:prSet presAssocID="{BF115D23-4531-4EE8-BBE0-7F6DD82BBDAA}" presName="parentLeftMargin" presStyleLbl="node1" presStyleIdx="4" presStyleCnt="7"/>
      <dgm:spPr/>
    </dgm:pt>
    <dgm:pt modelId="{9AC31A96-3DEE-4053-A9E9-A8F1DFE21332}" type="pres">
      <dgm:prSet presAssocID="{BF115D23-4531-4EE8-BBE0-7F6DD82BBDAA}" presName="parentText" presStyleLbl="node1" presStyleIdx="5" presStyleCnt="7" custScaleX="133100">
        <dgm:presLayoutVars>
          <dgm:chMax val="0"/>
          <dgm:bulletEnabled val="1"/>
        </dgm:presLayoutVars>
      </dgm:prSet>
      <dgm:spPr/>
    </dgm:pt>
    <dgm:pt modelId="{8CA5C7D1-7090-4113-A076-A339CE7BA07A}" type="pres">
      <dgm:prSet presAssocID="{BF115D23-4531-4EE8-BBE0-7F6DD82BBDAA}" presName="negativeSpace" presStyleCnt="0"/>
      <dgm:spPr/>
    </dgm:pt>
    <dgm:pt modelId="{93054E0A-1F7C-4C57-B337-8B17AB99FE1B}" type="pres">
      <dgm:prSet presAssocID="{BF115D23-4531-4EE8-BBE0-7F6DD82BBDAA}" presName="childText" presStyleLbl="conFgAcc1" presStyleIdx="5" presStyleCnt="7">
        <dgm:presLayoutVars>
          <dgm:bulletEnabled val="1"/>
        </dgm:presLayoutVars>
      </dgm:prSet>
      <dgm:spPr/>
    </dgm:pt>
    <dgm:pt modelId="{1B408015-6722-447C-A59E-27E1FBC12FC6}" type="pres">
      <dgm:prSet presAssocID="{04339B38-5D4D-4DE0-B150-4B4991CACBEF}" presName="spaceBetweenRectangles" presStyleCnt="0"/>
      <dgm:spPr/>
    </dgm:pt>
    <dgm:pt modelId="{A0E17230-0320-4E82-BE39-0EACF8C690AC}" type="pres">
      <dgm:prSet presAssocID="{7C01ED63-476C-4F99-B103-577384776451}" presName="parentLin" presStyleCnt="0"/>
      <dgm:spPr/>
    </dgm:pt>
    <dgm:pt modelId="{FE5CCE40-1360-40E9-A82E-3FAAB602D3C9}" type="pres">
      <dgm:prSet presAssocID="{7C01ED63-476C-4F99-B103-577384776451}" presName="parentLeftMargin" presStyleLbl="node1" presStyleIdx="5" presStyleCnt="7"/>
      <dgm:spPr/>
    </dgm:pt>
    <dgm:pt modelId="{4D16433F-5DA3-43B6-8A42-6FE7054A47D2}" type="pres">
      <dgm:prSet presAssocID="{7C01ED63-476C-4F99-B103-577384776451}" presName="parentText" presStyleLbl="node1" presStyleIdx="6" presStyleCnt="7" custScaleX="133100">
        <dgm:presLayoutVars>
          <dgm:chMax val="0"/>
          <dgm:bulletEnabled val="1"/>
        </dgm:presLayoutVars>
      </dgm:prSet>
      <dgm:spPr/>
    </dgm:pt>
    <dgm:pt modelId="{597EB7C3-8D3B-450F-B937-D036EE0BA606}" type="pres">
      <dgm:prSet presAssocID="{7C01ED63-476C-4F99-B103-577384776451}" presName="negativeSpace" presStyleCnt="0"/>
      <dgm:spPr/>
    </dgm:pt>
    <dgm:pt modelId="{951733C9-BA3C-41DF-BE65-CA99EB292ECD}" type="pres">
      <dgm:prSet presAssocID="{7C01ED63-476C-4F99-B103-577384776451}" presName="childText" presStyleLbl="conFgAcc1" presStyleIdx="6" presStyleCnt="7">
        <dgm:presLayoutVars>
          <dgm:bulletEnabled val="1"/>
        </dgm:presLayoutVars>
      </dgm:prSet>
      <dgm:spPr/>
    </dgm:pt>
  </dgm:ptLst>
  <dgm:cxnLst>
    <dgm:cxn modelId="{75086A08-2971-492D-9388-E1001249E63D}" srcId="{998EF518-4378-43A8-A3D9-0D70C37B8DF6}" destId="{39006752-4722-40D9-B9BF-6297D6D03B1E}" srcOrd="0" destOrd="0" parTransId="{E61B8243-6CA8-4DCA-A2CE-8E188194A87C}" sibTransId="{32E9B1E3-DEE6-45AD-BFA6-0FE9CFBEFAB4}"/>
    <dgm:cxn modelId="{D0543E11-51BB-49F0-9616-34FF8B78A9E7}" type="presOf" srcId="{BF115D23-4531-4EE8-BBE0-7F6DD82BBDAA}" destId="{9AC31A96-3DEE-4053-A9E9-A8F1DFE21332}" srcOrd="1" destOrd="0" presId="urn:microsoft.com/office/officeart/2005/8/layout/list1#1"/>
    <dgm:cxn modelId="{0803E416-849B-4DFC-A9F4-4C64069E4786}" srcId="{998EF518-4378-43A8-A3D9-0D70C37B8DF6}" destId="{7C01ED63-476C-4F99-B103-577384776451}" srcOrd="6" destOrd="0" parTransId="{BACF4D06-F9CB-476E-A596-49866EF70A54}" sibTransId="{0BE19DAE-E208-45E7-844B-78F414E416C9}"/>
    <dgm:cxn modelId="{280AD11B-E386-428F-8CF5-656F8C43755C}" type="presOf" srcId="{5305E100-B3D9-472B-B233-411CE09492A5}" destId="{7582A388-1B81-4A9A-B12A-06FD0305070A}" srcOrd="0" destOrd="0" presId="urn:microsoft.com/office/officeart/2005/8/layout/list1#1"/>
    <dgm:cxn modelId="{C46B0926-24F7-4B3A-9F03-E14D8BF712B2}" srcId="{998EF518-4378-43A8-A3D9-0D70C37B8DF6}" destId="{6F4BC036-4C2D-4BCA-8400-67298A6DDC74}" srcOrd="2" destOrd="0" parTransId="{649E3F39-CD59-43FB-B540-A42478245F5E}" sibTransId="{63AB79DB-80EB-4166-BF5C-FBB756BC383F}"/>
    <dgm:cxn modelId="{EF435D28-63CA-489A-89C4-68FC3A935D71}" type="presOf" srcId="{BF115D23-4531-4EE8-BBE0-7F6DD82BBDAA}" destId="{6A8AAF28-2FE1-4A7D-9B8C-D541B93D95EE}" srcOrd="0" destOrd="0" presId="urn:microsoft.com/office/officeart/2005/8/layout/list1#1"/>
    <dgm:cxn modelId="{5ED33F3D-4D39-408B-A94A-42DCA845A9DF}" type="presOf" srcId="{7C01ED63-476C-4F99-B103-577384776451}" destId="{FE5CCE40-1360-40E9-A82E-3FAAB602D3C9}" srcOrd="0" destOrd="0" presId="urn:microsoft.com/office/officeart/2005/8/layout/list1#1"/>
    <dgm:cxn modelId="{558DBA3D-A223-4A76-B39A-4CA354B82959}" type="presOf" srcId="{39006752-4722-40D9-B9BF-6297D6D03B1E}" destId="{6B20DC77-31DC-470E-9735-8889BE44A83A}" srcOrd="1" destOrd="0" presId="urn:microsoft.com/office/officeart/2005/8/layout/list1#1"/>
    <dgm:cxn modelId="{F6A51041-54FD-486E-B093-3487C2724153}" type="presOf" srcId="{39006752-4722-40D9-B9BF-6297D6D03B1E}" destId="{E63E412C-ADEB-43D2-BA61-5C955A18CD98}" srcOrd="0" destOrd="0" presId="urn:microsoft.com/office/officeart/2005/8/layout/list1#1"/>
    <dgm:cxn modelId="{61984965-D0EF-4C71-8AC0-4B80F1616FE4}" srcId="{998EF518-4378-43A8-A3D9-0D70C37B8DF6}" destId="{6FA9728F-B21C-4A9C-A9BD-9196B26C152D}" srcOrd="4" destOrd="0" parTransId="{621F6D3A-804D-4EC9-A44F-08D986A5B097}" sibTransId="{3FF98C6A-448E-48FA-AFC3-565F69847CEB}"/>
    <dgm:cxn modelId="{142F6C65-5850-44ED-A1DB-9C737D6A62FC}" srcId="{998EF518-4378-43A8-A3D9-0D70C37B8DF6}" destId="{73DB3F45-CF16-4536-B201-CDD605ED5CD3}" srcOrd="3" destOrd="0" parTransId="{4F53A145-149F-4D0B-B739-619A2B8788A1}" sibTransId="{2A66D954-D379-418B-90F5-B8809EC1594F}"/>
    <dgm:cxn modelId="{6CD5014C-DDC4-473E-9A2E-2F07A1662427}" srcId="{998EF518-4378-43A8-A3D9-0D70C37B8DF6}" destId="{5305E100-B3D9-472B-B233-411CE09492A5}" srcOrd="1" destOrd="0" parTransId="{2620AD66-5B55-466B-B3A8-9423D435782D}" sibTransId="{7FE42ED3-4189-42B7-A05A-5DFA78E0B1E3}"/>
    <dgm:cxn modelId="{DFE3105A-4A55-401B-88AD-E98CB9E0DE6D}" type="presOf" srcId="{6FA9728F-B21C-4A9C-A9BD-9196B26C152D}" destId="{69DD413B-7033-44D8-895D-FA7DEDBDF8BC}" srcOrd="1" destOrd="0" presId="urn:microsoft.com/office/officeart/2005/8/layout/list1#1"/>
    <dgm:cxn modelId="{43E14C7A-CB8B-4FEC-9BEE-7120ABEB794C}" type="presOf" srcId="{6F4BC036-4C2D-4BCA-8400-67298A6DDC74}" destId="{BDB76DB1-BB5E-4931-9D7D-7412BA13E9C0}" srcOrd="0" destOrd="0" presId="urn:microsoft.com/office/officeart/2005/8/layout/list1#1"/>
    <dgm:cxn modelId="{EBB54185-9E2B-4BF2-9E58-722939F3A9EC}" type="presOf" srcId="{998EF518-4378-43A8-A3D9-0D70C37B8DF6}" destId="{13A83130-731A-4284-A9DF-3FAA8E3B23BD}" srcOrd="0" destOrd="0" presId="urn:microsoft.com/office/officeart/2005/8/layout/list1#1"/>
    <dgm:cxn modelId="{919A498F-87A0-44F9-80AE-8B243B9FE3C4}" type="presOf" srcId="{73DB3F45-CF16-4536-B201-CDD605ED5CD3}" destId="{B542959C-8BEF-4053-A4C6-974215EC43FD}" srcOrd="1" destOrd="0" presId="urn:microsoft.com/office/officeart/2005/8/layout/list1#1"/>
    <dgm:cxn modelId="{207ACB9A-3DD1-4067-BD85-F8940988CDC2}" type="presOf" srcId="{73DB3F45-CF16-4536-B201-CDD605ED5CD3}" destId="{4BA1B390-A4ED-4FF8-AA06-51EE96413E62}" srcOrd="0" destOrd="0" presId="urn:microsoft.com/office/officeart/2005/8/layout/list1#1"/>
    <dgm:cxn modelId="{2DB8A0B6-FD46-45AD-AFC9-6846594A875C}" type="presOf" srcId="{6FA9728F-B21C-4A9C-A9BD-9196B26C152D}" destId="{5C1D8E19-F52C-40BF-A5A7-7B44F9865246}" srcOrd="0" destOrd="0" presId="urn:microsoft.com/office/officeart/2005/8/layout/list1#1"/>
    <dgm:cxn modelId="{537861C1-94C3-40E0-BFED-2CF2D7324D4F}" srcId="{998EF518-4378-43A8-A3D9-0D70C37B8DF6}" destId="{BF115D23-4531-4EE8-BBE0-7F6DD82BBDAA}" srcOrd="5" destOrd="0" parTransId="{16B606BB-A78C-428D-A92D-267A94FACE2C}" sibTransId="{04339B38-5D4D-4DE0-B150-4B4991CACBEF}"/>
    <dgm:cxn modelId="{968DBEE2-5355-4145-BE94-4AC73799CAE6}" type="presOf" srcId="{7C01ED63-476C-4F99-B103-577384776451}" destId="{4D16433F-5DA3-43B6-8A42-6FE7054A47D2}" srcOrd="1" destOrd="0" presId="urn:microsoft.com/office/officeart/2005/8/layout/list1#1"/>
    <dgm:cxn modelId="{A0BB5CE7-2C16-4E4B-B758-46EE9C870346}" type="presOf" srcId="{6F4BC036-4C2D-4BCA-8400-67298A6DDC74}" destId="{D3694873-202E-4991-976B-CF9A7CE9AF5F}" srcOrd="1" destOrd="0" presId="urn:microsoft.com/office/officeart/2005/8/layout/list1#1"/>
    <dgm:cxn modelId="{0DD83BF8-2C8B-4577-80D8-B3CADBF1F2FB}" type="presOf" srcId="{5305E100-B3D9-472B-B233-411CE09492A5}" destId="{79E612CB-5A64-4D2F-A2AD-8A20B39C934B}" srcOrd="1" destOrd="0" presId="urn:microsoft.com/office/officeart/2005/8/layout/list1#1"/>
    <dgm:cxn modelId="{5BF7D8E0-CEF5-4C0D-A1A6-9E84658EC0DB}" type="presParOf" srcId="{13A83130-731A-4284-A9DF-3FAA8E3B23BD}" destId="{849ECCAB-26CD-446C-B93C-20443502E3F5}" srcOrd="0" destOrd="0" presId="urn:microsoft.com/office/officeart/2005/8/layout/list1#1"/>
    <dgm:cxn modelId="{A3B35C76-77D9-4B73-A9E5-270E4C2AEB7C}" type="presParOf" srcId="{849ECCAB-26CD-446C-B93C-20443502E3F5}" destId="{E63E412C-ADEB-43D2-BA61-5C955A18CD98}" srcOrd="0" destOrd="0" presId="urn:microsoft.com/office/officeart/2005/8/layout/list1#1"/>
    <dgm:cxn modelId="{BC779F01-D739-41E1-AA91-625DCE1356C5}" type="presParOf" srcId="{849ECCAB-26CD-446C-B93C-20443502E3F5}" destId="{6B20DC77-31DC-470E-9735-8889BE44A83A}" srcOrd="1" destOrd="0" presId="urn:microsoft.com/office/officeart/2005/8/layout/list1#1"/>
    <dgm:cxn modelId="{0E116656-D0B8-45AA-B1E4-D4C6310BF783}" type="presParOf" srcId="{13A83130-731A-4284-A9DF-3FAA8E3B23BD}" destId="{53A042CE-AAEA-4D7B-B0A9-F0D91B235187}" srcOrd="1" destOrd="0" presId="urn:microsoft.com/office/officeart/2005/8/layout/list1#1"/>
    <dgm:cxn modelId="{CD05BFD5-CE28-4A85-A2A5-AD0860D15BE9}" type="presParOf" srcId="{13A83130-731A-4284-A9DF-3FAA8E3B23BD}" destId="{C3D65E9D-F24A-40EB-8B58-5FF6FF186ED8}" srcOrd="2" destOrd="0" presId="urn:microsoft.com/office/officeart/2005/8/layout/list1#1"/>
    <dgm:cxn modelId="{D5AAAB04-0227-459C-BF10-15E01A113D5F}" type="presParOf" srcId="{13A83130-731A-4284-A9DF-3FAA8E3B23BD}" destId="{BB881B88-B815-4292-8B02-8ADBFA6B3D11}" srcOrd="3" destOrd="0" presId="urn:microsoft.com/office/officeart/2005/8/layout/list1#1"/>
    <dgm:cxn modelId="{71A88554-082E-4C97-894A-E0C0A74AC52C}" type="presParOf" srcId="{13A83130-731A-4284-A9DF-3FAA8E3B23BD}" destId="{F5A8C9D5-914E-4508-A32A-C8E900DBB4F9}" srcOrd="4" destOrd="0" presId="urn:microsoft.com/office/officeart/2005/8/layout/list1#1"/>
    <dgm:cxn modelId="{8F1C8A49-195F-4683-96BE-4A0E97DC998A}" type="presParOf" srcId="{F5A8C9D5-914E-4508-A32A-C8E900DBB4F9}" destId="{7582A388-1B81-4A9A-B12A-06FD0305070A}" srcOrd="0" destOrd="0" presId="urn:microsoft.com/office/officeart/2005/8/layout/list1#1"/>
    <dgm:cxn modelId="{4E064D98-01D3-4BD5-AF25-41A4E5980A14}" type="presParOf" srcId="{F5A8C9D5-914E-4508-A32A-C8E900DBB4F9}" destId="{79E612CB-5A64-4D2F-A2AD-8A20B39C934B}" srcOrd="1" destOrd="0" presId="urn:microsoft.com/office/officeart/2005/8/layout/list1#1"/>
    <dgm:cxn modelId="{430FB95D-7685-4574-8221-EDA3338867B1}" type="presParOf" srcId="{13A83130-731A-4284-A9DF-3FAA8E3B23BD}" destId="{9759E48C-1E42-4CB0-AD1A-6035B324E381}" srcOrd="5" destOrd="0" presId="urn:microsoft.com/office/officeart/2005/8/layout/list1#1"/>
    <dgm:cxn modelId="{241DC951-570F-42F5-8946-F1E35675CCC5}" type="presParOf" srcId="{13A83130-731A-4284-A9DF-3FAA8E3B23BD}" destId="{E807E009-C5FD-43E7-90B8-4F2ACF2E0921}" srcOrd="6" destOrd="0" presId="urn:microsoft.com/office/officeart/2005/8/layout/list1#1"/>
    <dgm:cxn modelId="{1661A7D6-F9AF-4999-B333-C9FF4CA3BBCF}" type="presParOf" srcId="{13A83130-731A-4284-A9DF-3FAA8E3B23BD}" destId="{066EAFD0-2999-4B89-BF71-FE5CBCF90453}" srcOrd="7" destOrd="0" presId="urn:microsoft.com/office/officeart/2005/8/layout/list1#1"/>
    <dgm:cxn modelId="{FB644CA2-D108-45EF-85D5-8B2278D24676}" type="presParOf" srcId="{13A83130-731A-4284-A9DF-3FAA8E3B23BD}" destId="{B1C6F595-2CB5-4080-BD3F-392AC9966E92}" srcOrd="8" destOrd="0" presId="urn:microsoft.com/office/officeart/2005/8/layout/list1#1"/>
    <dgm:cxn modelId="{2608DC44-CC61-4494-9FB7-4E8030BE73FB}" type="presParOf" srcId="{B1C6F595-2CB5-4080-BD3F-392AC9966E92}" destId="{BDB76DB1-BB5E-4931-9D7D-7412BA13E9C0}" srcOrd="0" destOrd="0" presId="urn:microsoft.com/office/officeart/2005/8/layout/list1#1"/>
    <dgm:cxn modelId="{736ED8F5-E3D2-4691-845E-051101C70382}" type="presParOf" srcId="{B1C6F595-2CB5-4080-BD3F-392AC9966E92}" destId="{D3694873-202E-4991-976B-CF9A7CE9AF5F}" srcOrd="1" destOrd="0" presId="urn:microsoft.com/office/officeart/2005/8/layout/list1#1"/>
    <dgm:cxn modelId="{C5E90EC0-B12A-483F-9D3B-575BF90866F1}" type="presParOf" srcId="{13A83130-731A-4284-A9DF-3FAA8E3B23BD}" destId="{E555036A-8140-4DA8-BB64-B1DDC701AE9D}" srcOrd="9" destOrd="0" presId="urn:microsoft.com/office/officeart/2005/8/layout/list1#1"/>
    <dgm:cxn modelId="{C9FB3153-F972-4441-B6DA-5BF926FE9C9F}" type="presParOf" srcId="{13A83130-731A-4284-A9DF-3FAA8E3B23BD}" destId="{1148E73B-6F5C-41FB-A0FD-833DE33B9FF4}" srcOrd="10" destOrd="0" presId="urn:microsoft.com/office/officeart/2005/8/layout/list1#1"/>
    <dgm:cxn modelId="{960B0358-02C6-434C-BB30-6B8C4171D890}" type="presParOf" srcId="{13A83130-731A-4284-A9DF-3FAA8E3B23BD}" destId="{9D1554DA-7B77-47B6-BD78-3A1B9F7CBAFC}" srcOrd="11" destOrd="0" presId="urn:microsoft.com/office/officeart/2005/8/layout/list1#1"/>
    <dgm:cxn modelId="{3279BB9C-BF63-42A3-82A8-23DBC6BD924C}" type="presParOf" srcId="{13A83130-731A-4284-A9DF-3FAA8E3B23BD}" destId="{A043BDB6-9F4A-48AF-8E56-D4B5BAA95CE6}" srcOrd="12" destOrd="0" presId="urn:microsoft.com/office/officeart/2005/8/layout/list1#1"/>
    <dgm:cxn modelId="{7F3577C1-D5FB-4C46-9504-060D46611A15}" type="presParOf" srcId="{A043BDB6-9F4A-48AF-8E56-D4B5BAA95CE6}" destId="{4BA1B390-A4ED-4FF8-AA06-51EE96413E62}" srcOrd="0" destOrd="0" presId="urn:microsoft.com/office/officeart/2005/8/layout/list1#1"/>
    <dgm:cxn modelId="{FF9174BF-727A-474D-ACF3-9FB9E51C8676}" type="presParOf" srcId="{A043BDB6-9F4A-48AF-8E56-D4B5BAA95CE6}" destId="{B542959C-8BEF-4053-A4C6-974215EC43FD}" srcOrd="1" destOrd="0" presId="urn:microsoft.com/office/officeart/2005/8/layout/list1#1"/>
    <dgm:cxn modelId="{F5CC7487-9233-452C-B524-722C556709B5}" type="presParOf" srcId="{13A83130-731A-4284-A9DF-3FAA8E3B23BD}" destId="{F167F3E0-3863-4A3E-AABF-EE65FEDD4135}" srcOrd="13" destOrd="0" presId="urn:microsoft.com/office/officeart/2005/8/layout/list1#1"/>
    <dgm:cxn modelId="{027F24CA-2330-45F9-81C6-9B85EF702D43}" type="presParOf" srcId="{13A83130-731A-4284-A9DF-3FAA8E3B23BD}" destId="{80837DA0-9429-4342-B174-9B71293C7235}" srcOrd="14" destOrd="0" presId="urn:microsoft.com/office/officeart/2005/8/layout/list1#1"/>
    <dgm:cxn modelId="{E989C629-68AC-4174-B886-259D2B3CCFC5}" type="presParOf" srcId="{13A83130-731A-4284-A9DF-3FAA8E3B23BD}" destId="{887BD59D-2F33-4674-8812-A047CA92E9D6}" srcOrd="15" destOrd="0" presId="urn:microsoft.com/office/officeart/2005/8/layout/list1#1"/>
    <dgm:cxn modelId="{4E92D95B-D75E-4BA6-836A-0F88AC44FA6C}" type="presParOf" srcId="{13A83130-731A-4284-A9DF-3FAA8E3B23BD}" destId="{1A756B06-8EF2-441F-AE3D-F9AEDE76E853}" srcOrd="16" destOrd="0" presId="urn:microsoft.com/office/officeart/2005/8/layout/list1#1"/>
    <dgm:cxn modelId="{2A9E317C-2393-4917-8B6D-6BDBECF4AE42}" type="presParOf" srcId="{1A756B06-8EF2-441F-AE3D-F9AEDE76E853}" destId="{5C1D8E19-F52C-40BF-A5A7-7B44F9865246}" srcOrd="0" destOrd="0" presId="urn:microsoft.com/office/officeart/2005/8/layout/list1#1"/>
    <dgm:cxn modelId="{F78A1CAB-3249-470F-869A-41206536C3D5}" type="presParOf" srcId="{1A756B06-8EF2-441F-AE3D-F9AEDE76E853}" destId="{69DD413B-7033-44D8-895D-FA7DEDBDF8BC}" srcOrd="1" destOrd="0" presId="urn:microsoft.com/office/officeart/2005/8/layout/list1#1"/>
    <dgm:cxn modelId="{F80ED8E7-DA1E-4E5A-9E96-752CA26A6244}" type="presParOf" srcId="{13A83130-731A-4284-A9DF-3FAA8E3B23BD}" destId="{7A2A8DA8-F0EE-4DA9-AEAE-EBFB647EB87B}" srcOrd="17" destOrd="0" presId="urn:microsoft.com/office/officeart/2005/8/layout/list1#1"/>
    <dgm:cxn modelId="{2397D0B1-63DB-45C8-9829-158B80DAB129}" type="presParOf" srcId="{13A83130-731A-4284-A9DF-3FAA8E3B23BD}" destId="{377825AC-1709-4D02-888B-F5562AB2D36E}" srcOrd="18" destOrd="0" presId="urn:microsoft.com/office/officeart/2005/8/layout/list1#1"/>
    <dgm:cxn modelId="{D29C553D-1110-4B42-B40F-3E29C50FBCCD}" type="presParOf" srcId="{13A83130-731A-4284-A9DF-3FAA8E3B23BD}" destId="{710C9016-0758-4D89-BA3D-0C0A1284C4BA}" srcOrd="19" destOrd="0" presId="urn:microsoft.com/office/officeart/2005/8/layout/list1#1"/>
    <dgm:cxn modelId="{2DA40D4D-D01C-49AB-A7FC-A06B775DDD82}" type="presParOf" srcId="{13A83130-731A-4284-A9DF-3FAA8E3B23BD}" destId="{0B6DB017-DF3B-42EB-A856-0B1CC889334D}" srcOrd="20" destOrd="0" presId="urn:microsoft.com/office/officeart/2005/8/layout/list1#1"/>
    <dgm:cxn modelId="{1A648A92-83AF-4E23-A917-0A535CBF5939}" type="presParOf" srcId="{0B6DB017-DF3B-42EB-A856-0B1CC889334D}" destId="{6A8AAF28-2FE1-4A7D-9B8C-D541B93D95EE}" srcOrd="0" destOrd="0" presId="urn:microsoft.com/office/officeart/2005/8/layout/list1#1"/>
    <dgm:cxn modelId="{4C44BC46-9169-4D9F-B9F8-FCC1EDC3D5E0}" type="presParOf" srcId="{0B6DB017-DF3B-42EB-A856-0B1CC889334D}" destId="{9AC31A96-3DEE-4053-A9E9-A8F1DFE21332}" srcOrd="1" destOrd="0" presId="urn:microsoft.com/office/officeart/2005/8/layout/list1#1"/>
    <dgm:cxn modelId="{F5C73148-6213-473E-9183-0A60686B7305}" type="presParOf" srcId="{13A83130-731A-4284-A9DF-3FAA8E3B23BD}" destId="{8CA5C7D1-7090-4113-A076-A339CE7BA07A}" srcOrd="21" destOrd="0" presId="urn:microsoft.com/office/officeart/2005/8/layout/list1#1"/>
    <dgm:cxn modelId="{73E2B960-C00D-48F0-81D0-170E623B87AB}" type="presParOf" srcId="{13A83130-731A-4284-A9DF-3FAA8E3B23BD}" destId="{93054E0A-1F7C-4C57-B337-8B17AB99FE1B}" srcOrd="22" destOrd="0" presId="urn:microsoft.com/office/officeart/2005/8/layout/list1#1"/>
    <dgm:cxn modelId="{6350834B-D459-4039-B683-22063860FDDD}" type="presParOf" srcId="{13A83130-731A-4284-A9DF-3FAA8E3B23BD}" destId="{1B408015-6722-447C-A59E-27E1FBC12FC6}" srcOrd="23" destOrd="0" presId="urn:microsoft.com/office/officeart/2005/8/layout/list1#1"/>
    <dgm:cxn modelId="{B5F5D064-B241-454B-BD74-9B60B2D151BD}" type="presParOf" srcId="{13A83130-731A-4284-A9DF-3FAA8E3B23BD}" destId="{A0E17230-0320-4E82-BE39-0EACF8C690AC}" srcOrd="24" destOrd="0" presId="urn:microsoft.com/office/officeart/2005/8/layout/list1#1"/>
    <dgm:cxn modelId="{093A9B87-9A06-4E30-8FCA-D26DDF25DE9F}" type="presParOf" srcId="{A0E17230-0320-4E82-BE39-0EACF8C690AC}" destId="{FE5CCE40-1360-40E9-A82E-3FAAB602D3C9}" srcOrd="0" destOrd="0" presId="urn:microsoft.com/office/officeart/2005/8/layout/list1#1"/>
    <dgm:cxn modelId="{2630484B-7F1E-4F9C-B246-FB6CE23A6173}" type="presParOf" srcId="{A0E17230-0320-4E82-BE39-0EACF8C690AC}" destId="{4D16433F-5DA3-43B6-8A42-6FE7054A47D2}" srcOrd="1" destOrd="0" presId="urn:microsoft.com/office/officeart/2005/8/layout/list1#1"/>
    <dgm:cxn modelId="{27CC9BCC-2D0D-4377-9F94-FFDE655EFFFA}" type="presParOf" srcId="{13A83130-731A-4284-A9DF-3FAA8E3B23BD}" destId="{597EB7C3-8D3B-450F-B937-D036EE0BA606}" srcOrd="25" destOrd="0" presId="urn:microsoft.com/office/officeart/2005/8/layout/list1#1"/>
    <dgm:cxn modelId="{D8156A3F-1A5E-4069-A128-D16EAE1B6888}" type="presParOf" srcId="{13A83130-731A-4284-A9DF-3FAA8E3B23BD}" destId="{951733C9-BA3C-41DF-BE65-CA99EB292ECD}" srcOrd="26" destOrd="0" presId="urn:microsoft.com/office/officeart/2005/8/layout/list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D406FC9-2D2B-40A8-B5FF-83D897DDB97E}" type="doc">
      <dgm:prSet loTypeId="urn:microsoft.com/office/officeart/2005/8/layout/default" loCatId="list" qsTypeId="urn:microsoft.com/office/officeart/2005/8/quickstyle/simple1" qsCatId="simple" csTypeId="urn:microsoft.com/office/officeart/2005/8/colors/colorful3" csCatId="colorful" phldr="1"/>
      <dgm:spPr/>
      <dgm:t>
        <a:bodyPr/>
        <a:lstStyle/>
        <a:p>
          <a:endParaRPr lang="it-IT"/>
        </a:p>
      </dgm:t>
    </dgm:pt>
    <dgm:pt modelId="{D2219C48-CF16-459F-A311-4894B8EEC2A2}">
      <dgm:prSet phldrT="[Testo]"/>
      <dgm:spPr/>
      <dgm:t>
        <a:bodyPr/>
        <a:lstStyle/>
        <a:p>
          <a:r>
            <a:rPr lang="it-IT" b="1" dirty="0"/>
            <a:t>SAME DAY OF THE TRANSACTIONS</a:t>
          </a:r>
          <a:endParaRPr lang="it-IT" dirty="0"/>
        </a:p>
      </dgm:t>
    </dgm:pt>
    <dgm:pt modelId="{D4DB7D86-C28C-48DE-8E89-81B2C99D026E}" type="parTrans" cxnId="{52563503-779E-4EC2-89F5-10E0D4F261A6}">
      <dgm:prSet/>
      <dgm:spPr/>
      <dgm:t>
        <a:bodyPr/>
        <a:lstStyle/>
        <a:p>
          <a:endParaRPr lang="it-IT"/>
        </a:p>
      </dgm:t>
    </dgm:pt>
    <dgm:pt modelId="{3C7C7262-2227-4F14-984B-1871F3C422E3}" type="sibTrans" cxnId="{52563503-779E-4EC2-89F5-10E0D4F261A6}">
      <dgm:prSet/>
      <dgm:spPr/>
      <dgm:t>
        <a:bodyPr/>
        <a:lstStyle/>
        <a:p>
          <a:endParaRPr lang="it-IT"/>
        </a:p>
      </dgm:t>
    </dgm:pt>
    <dgm:pt modelId="{D69A1AF2-887A-495F-884C-1856AC29514B}">
      <dgm:prSet phldrT="[Testo]"/>
      <dgm:spPr/>
      <dgm:t>
        <a:bodyPr/>
        <a:lstStyle/>
        <a:p>
          <a:r>
            <a:rPr lang="it-IT" b="1" dirty="0"/>
            <a:t>SAME AGENCY</a:t>
          </a:r>
        </a:p>
      </dgm:t>
    </dgm:pt>
    <dgm:pt modelId="{8198F32E-8FD0-4164-82E5-8FD05202F91F}" type="parTrans" cxnId="{2D0D7A3C-D19F-41AC-A0BA-E83FBE6C1BB0}">
      <dgm:prSet/>
      <dgm:spPr/>
      <dgm:t>
        <a:bodyPr/>
        <a:lstStyle/>
        <a:p>
          <a:endParaRPr lang="it-IT"/>
        </a:p>
      </dgm:t>
    </dgm:pt>
    <dgm:pt modelId="{ED91865A-55CF-4B84-9007-6D258A7664CE}" type="sibTrans" cxnId="{2D0D7A3C-D19F-41AC-A0BA-E83FBE6C1BB0}">
      <dgm:prSet/>
      <dgm:spPr/>
      <dgm:t>
        <a:bodyPr/>
        <a:lstStyle/>
        <a:p>
          <a:endParaRPr lang="it-IT"/>
        </a:p>
      </dgm:t>
    </dgm:pt>
    <dgm:pt modelId="{1C6B95F6-9A73-4C19-9C55-C203CC7266AB}">
      <dgm:prSet phldrT="[Testo]"/>
      <dgm:spPr/>
      <dgm:t>
        <a:bodyPr/>
        <a:lstStyle/>
        <a:p>
          <a:r>
            <a:rPr lang="it-IT" b="1" dirty="0"/>
            <a:t>FOR THE SAME AMOUNT</a:t>
          </a:r>
        </a:p>
      </dgm:t>
    </dgm:pt>
    <dgm:pt modelId="{102D8CA3-B461-4BD3-840A-C89D0713E996}" type="parTrans" cxnId="{09C76F8B-17D2-4A1A-AFF6-1E12B339AAAB}">
      <dgm:prSet/>
      <dgm:spPr/>
      <dgm:t>
        <a:bodyPr/>
        <a:lstStyle/>
        <a:p>
          <a:endParaRPr lang="it-IT"/>
        </a:p>
      </dgm:t>
    </dgm:pt>
    <dgm:pt modelId="{426B059E-B5A9-4A04-93A2-717D023BA2B4}" type="sibTrans" cxnId="{09C76F8B-17D2-4A1A-AFF6-1E12B339AAAB}">
      <dgm:prSet/>
      <dgm:spPr/>
      <dgm:t>
        <a:bodyPr/>
        <a:lstStyle/>
        <a:p>
          <a:endParaRPr lang="it-IT"/>
        </a:p>
      </dgm:t>
    </dgm:pt>
    <dgm:pt modelId="{D1DD47B1-64DD-4540-A279-4A938D45153E}">
      <dgm:prSet phldrT="[Testo]"/>
      <dgm:spPr/>
      <dgm:t>
        <a:bodyPr/>
        <a:lstStyle/>
        <a:p>
          <a:r>
            <a:rPr lang="it-IT" b="1" dirty="0"/>
            <a:t>TO THE SAME RECEIVER.</a:t>
          </a:r>
        </a:p>
      </dgm:t>
    </dgm:pt>
    <dgm:pt modelId="{34FDC312-7E16-409F-8242-CD6B7308E2CC}" type="parTrans" cxnId="{D80830B3-382A-4938-9251-4A888DDA273C}">
      <dgm:prSet/>
      <dgm:spPr/>
      <dgm:t>
        <a:bodyPr/>
        <a:lstStyle/>
        <a:p>
          <a:endParaRPr lang="it-IT"/>
        </a:p>
      </dgm:t>
    </dgm:pt>
    <dgm:pt modelId="{50EA7362-4E50-40A5-8D19-744D068B3C68}" type="sibTrans" cxnId="{D80830B3-382A-4938-9251-4A888DDA273C}">
      <dgm:prSet/>
      <dgm:spPr/>
      <dgm:t>
        <a:bodyPr/>
        <a:lstStyle/>
        <a:p>
          <a:endParaRPr lang="it-IT"/>
        </a:p>
      </dgm:t>
    </dgm:pt>
    <dgm:pt modelId="{A61F9A71-E528-40BE-A944-DC0BE2C1B23F}" type="pres">
      <dgm:prSet presAssocID="{0D406FC9-2D2B-40A8-B5FF-83D897DDB97E}" presName="diagram" presStyleCnt="0">
        <dgm:presLayoutVars>
          <dgm:dir/>
          <dgm:resizeHandles val="exact"/>
        </dgm:presLayoutVars>
      </dgm:prSet>
      <dgm:spPr/>
    </dgm:pt>
    <dgm:pt modelId="{605D2E8B-991C-445E-ADCA-81ED2EFCC9EF}" type="pres">
      <dgm:prSet presAssocID="{D2219C48-CF16-459F-A311-4894B8EEC2A2}" presName="node" presStyleLbl="node1" presStyleIdx="0" presStyleCnt="4">
        <dgm:presLayoutVars>
          <dgm:bulletEnabled val="1"/>
        </dgm:presLayoutVars>
      </dgm:prSet>
      <dgm:spPr/>
    </dgm:pt>
    <dgm:pt modelId="{F4D1A7AF-315B-4082-8191-25379BA65939}" type="pres">
      <dgm:prSet presAssocID="{3C7C7262-2227-4F14-984B-1871F3C422E3}" presName="sibTrans" presStyleCnt="0"/>
      <dgm:spPr/>
    </dgm:pt>
    <dgm:pt modelId="{687E1682-9BCF-4417-B76A-9C8DFD170F59}" type="pres">
      <dgm:prSet presAssocID="{D69A1AF2-887A-495F-884C-1856AC29514B}" presName="node" presStyleLbl="node1" presStyleIdx="1" presStyleCnt="4">
        <dgm:presLayoutVars>
          <dgm:bulletEnabled val="1"/>
        </dgm:presLayoutVars>
      </dgm:prSet>
      <dgm:spPr/>
    </dgm:pt>
    <dgm:pt modelId="{3506B0F0-E178-46BB-8C0C-84005F005F3E}" type="pres">
      <dgm:prSet presAssocID="{ED91865A-55CF-4B84-9007-6D258A7664CE}" presName="sibTrans" presStyleCnt="0"/>
      <dgm:spPr/>
    </dgm:pt>
    <dgm:pt modelId="{F8E66974-81FB-4921-8EE7-755D0D0A56CA}" type="pres">
      <dgm:prSet presAssocID="{1C6B95F6-9A73-4C19-9C55-C203CC7266AB}" presName="node" presStyleLbl="node1" presStyleIdx="2" presStyleCnt="4">
        <dgm:presLayoutVars>
          <dgm:bulletEnabled val="1"/>
        </dgm:presLayoutVars>
      </dgm:prSet>
      <dgm:spPr/>
    </dgm:pt>
    <dgm:pt modelId="{774F7A4A-FB55-4B4F-96BD-711078E617E1}" type="pres">
      <dgm:prSet presAssocID="{426B059E-B5A9-4A04-93A2-717D023BA2B4}" presName="sibTrans" presStyleCnt="0"/>
      <dgm:spPr/>
    </dgm:pt>
    <dgm:pt modelId="{45FEBFF2-A6C2-4BA1-AE30-7D0D0C732E1D}" type="pres">
      <dgm:prSet presAssocID="{D1DD47B1-64DD-4540-A279-4A938D45153E}" presName="node" presStyleLbl="node1" presStyleIdx="3" presStyleCnt="4">
        <dgm:presLayoutVars>
          <dgm:bulletEnabled val="1"/>
        </dgm:presLayoutVars>
      </dgm:prSet>
      <dgm:spPr/>
    </dgm:pt>
  </dgm:ptLst>
  <dgm:cxnLst>
    <dgm:cxn modelId="{52563503-779E-4EC2-89F5-10E0D4F261A6}" srcId="{0D406FC9-2D2B-40A8-B5FF-83D897DDB97E}" destId="{D2219C48-CF16-459F-A311-4894B8EEC2A2}" srcOrd="0" destOrd="0" parTransId="{D4DB7D86-C28C-48DE-8E89-81B2C99D026E}" sibTransId="{3C7C7262-2227-4F14-984B-1871F3C422E3}"/>
    <dgm:cxn modelId="{43EDF130-036B-CC49-BD35-E1BA87756851}" type="presOf" srcId="{D1DD47B1-64DD-4540-A279-4A938D45153E}" destId="{45FEBFF2-A6C2-4BA1-AE30-7D0D0C732E1D}" srcOrd="0" destOrd="0" presId="urn:microsoft.com/office/officeart/2005/8/layout/default"/>
    <dgm:cxn modelId="{01D15835-DD1E-4142-A244-44B603E84754}" type="presOf" srcId="{D69A1AF2-887A-495F-884C-1856AC29514B}" destId="{687E1682-9BCF-4417-B76A-9C8DFD170F59}" srcOrd="0" destOrd="0" presId="urn:microsoft.com/office/officeart/2005/8/layout/default"/>
    <dgm:cxn modelId="{2D0D7A3C-D19F-41AC-A0BA-E83FBE6C1BB0}" srcId="{0D406FC9-2D2B-40A8-B5FF-83D897DDB97E}" destId="{D69A1AF2-887A-495F-884C-1856AC29514B}" srcOrd="1" destOrd="0" parTransId="{8198F32E-8FD0-4164-82E5-8FD05202F91F}" sibTransId="{ED91865A-55CF-4B84-9007-6D258A7664CE}"/>
    <dgm:cxn modelId="{C1924E69-CB2F-2C4F-912A-C2BCDF3C8DAF}" type="presOf" srcId="{0D406FC9-2D2B-40A8-B5FF-83D897DDB97E}" destId="{A61F9A71-E528-40BE-A944-DC0BE2C1B23F}" srcOrd="0" destOrd="0" presId="urn:microsoft.com/office/officeart/2005/8/layout/default"/>
    <dgm:cxn modelId="{CE99B286-B437-FF45-93EB-682615AC90FB}" type="presOf" srcId="{D2219C48-CF16-459F-A311-4894B8EEC2A2}" destId="{605D2E8B-991C-445E-ADCA-81ED2EFCC9EF}" srcOrd="0" destOrd="0" presId="urn:microsoft.com/office/officeart/2005/8/layout/default"/>
    <dgm:cxn modelId="{09C76F8B-17D2-4A1A-AFF6-1E12B339AAAB}" srcId="{0D406FC9-2D2B-40A8-B5FF-83D897DDB97E}" destId="{1C6B95F6-9A73-4C19-9C55-C203CC7266AB}" srcOrd="2" destOrd="0" parTransId="{102D8CA3-B461-4BD3-840A-C89D0713E996}" sibTransId="{426B059E-B5A9-4A04-93A2-717D023BA2B4}"/>
    <dgm:cxn modelId="{D80830B3-382A-4938-9251-4A888DDA273C}" srcId="{0D406FC9-2D2B-40A8-B5FF-83D897DDB97E}" destId="{D1DD47B1-64DD-4540-A279-4A938D45153E}" srcOrd="3" destOrd="0" parTransId="{34FDC312-7E16-409F-8242-CD6B7308E2CC}" sibTransId="{50EA7362-4E50-40A5-8D19-744D068B3C68}"/>
    <dgm:cxn modelId="{E4E204C4-B32E-B549-AEDA-2BCAB18F1DEF}" type="presOf" srcId="{1C6B95F6-9A73-4C19-9C55-C203CC7266AB}" destId="{F8E66974-81FB-4921-8EE7-755D0D0A56CA}" srcOrd="0" destOrd="0" presId="urn:microsoft.com/office/officeart/2005/8/layout/default"/>
    <dgm:cxn modelId="{641D029E-AD76-B149-8CE4-57F17F6E40E6}" type="presParOf" srcId="{A61F9A71-E528-40BE-A944-DC0BE2C1B23F}" destId="{605D2E8B-991C-445E-ADCA-81ED2EFCC9EF}" srcOrd="0" destOrd="0" presId="urn:microsoft.com/office/officeart/2005/8/layout/default"/>
    <dgm:cxn modelId="{96B352EF-9CE3-9C41-BA05-77B5B94BEE7B}" type="presParOf" srcId="{A61F9A71-E528-40BE-A944-DC0BE2C1B23F}" destId="{F4D1A7AF-315B-4082-8191-25379BA65939}" srcOrd="1" destOrd="0" presId="urn:microsoft.com/office/officeart/2005/8/layout/default"/>
    <dgm:cxn modelId="{32FCEA5F-1754-8C45-9DBF-3A5DA5603038}" type="presParOf" srcId="{A61F9A71-E528-40BE-A944-DC0BE2C1B23F}" destId="{687E1682-9BCF-4417-B76A-9C8DFD170F59}" srcOrd="2" destOrd="0" presId="urn:microsoft.com/office/officeart/2005/8/layout/default"/>
    <dgm:cxn modelId="{FDD766C5-4ED5-6141-A72D-A1832ED91D49}" type="presParOf" srcId="{A61F9A71-E528-40BE-A944-DC0BE2C1B23F}" destId="{3506B0F0-E178-46BB-8C0C-84005F005F3E}" srcOrd="3" destOrd="0" presId="urn:microsoft.com/office/officeart/2005/8/layout/default"/>
    <dgm:cxn modelId="{15510823-563E-DD4C-B10B-008B1A705350}" type="presParOf" srcId="{A61F9A71-E528-40BE-A944-DC0BE2C1B23F}" destId="{F8E66974-81FB-4921-8EE7-755D0D0A56CA}" srcOrd="4" destOrd="0" presId="urn:microsoft.com/office/officeart/2005/8/layout/default"/>
    <dgm:cxn modelId="{1EB516BE-7BC1-0E46-9DFE-395561A6F230}" type="presParOf" srcId="{A61F9A71-E528-40BE-A944-DC0BE2C1B23F}" destId="{774F7A4A-FB55-4B4F-96BD-711078E617E1}" srcOrd="5" destOrd="0" presId="urn:microsoft.com/office/officeart/2005/8/layout/default"/>
    <dgm:cxn modelId="{559E77B0-30E7-594F-97DE-1623490CB1C4}" type="presParOf" srcId="{A61F9A71-E528-40BE-A944-DC0BE2C1B23F}" destId="{45FEBFF2-A6C2-4BA1-AE30-7D0D0C732E1D}" srcOrd="6" destOrd="0" presId="urn:microsoft.com/office/officeart/2005/8/layout/defaul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FE153B89-0027-A344-A937-86EDDEE33430}" type="doc">
      <dgm:prSet loTypeId="urn:microsoft.com/office/officeart/2005/8/layout/venn1" loCatId="" qsTypeId="urn:microsoft.com/office/officeart/2005/8/quickstyle/simple4" qsCatId="simple" csTypeId="urn:microsoft.com/office/officeart/2005/8/colors/colorful3" csCatId="colorful" phldr="1"/>
      <dgm:spPr/>
    </dgm:pt>
    <dgm:pt modelId="{D373E16F-01DC-6643-B119-D164C5F3CA3C}">
      <dgm:prSet phldrT="[Testo]"/>
      <dgm:spPr/>
      <dgm:t>
        <a:bodyPr/>
        <a:lstStyle/>
        <a:p>
          <a:r>
            <a:rPr lang="it-IT" dirty="0" err="1"/>
            <a:t>STRs</a:t>
          </a:r>
          <a:r>
            <a:rPr lang="it-IT" dirty="0"/>
            <a:t> ANALYSIS</a:t>
          </a:r>
        </a:p>
      </dgm:t>
    </dgm:pt>
    <dgm:pt modelId="{08C05060-A8AB-6F4C-BA19-488CE7525F7A}" type="parTrans" cxnId="{77AD58B4-5336-1F44-A948-664DDC49A159}">
      <dgm:prSet/>
      <dgm:spPr/>
      <dgm:t>
        <a:bodyPr/>
        <a:lstStyle/>
        <a:p>
          <a:endParaRPr lang="it-IT"/>
        </a:p>
      </dgm:t>
    </dgm:pt>
    <dgm:pt modelId="{96C3A9D8-9AA3-ED4E-BF4B-EE8DD9D2CBB2}" type="sibTrans" cxnId="{77AD58B4-5336-1F44-A948-664DDC49A159}">
      <dgm:prSet/>
      <dgm:spPr/>
      <dgm:t>
        <a:bodyPr/>
        <a:lstStyle/>
        <a:p>
          <a:endParaRPr lang="it-IT"/>
        </a:p>
      </dgm:t>
    </dgm:pt>
    <dgm:pt modelId="{7DEFB361-E35C-BC4E-8AB0-CEE05DEB7D85}">
      <dgm:prSet phldrT="[Testo]"/>
      <dgm:spPr/>
      <dgm:t>
        <a:bodyPr/>
        <a:lstStyle/>
        <a:p>
          <a:r>
            <a:rPr lang="it-IT" dirty="0"/>
            <a:t>WIRETAPPING</a:t>
          </a:r>
        </a:p>
      </dgm:t>
    </dgm:pt>
    <dgm:pt modelId="{CF68A065-AE03-4B4F-9E5C-449BB7BE7A30}" type="parTrans" cxnId="{99F19C15-B28E-C040-898B-ABBB7DBEB633}">
      <dgm:prSet/>
      <dgm:spPr/>
      <dgm:t>
        <a:bodyPr/>
        <a:lstStyle/>
        <a:p>
          <a:endParaRPr lang="it-IT"/>
        </a:p>
      </dgm:t>
    </dgm:pt>
    <dgm:pt modelId="{7C9E592B-9FFC-274C-92F3-F083AD5683F8}" type="sibTrans" cxnId="{99F19C15-B28E-C040-898B-ABBB7DBEB633}">
      <dgm:prSet/>
      <dgm:spPr/>
      <dgm:t>
        <a:bodyPr/>
        <a:lstStyle/>
        <a:p>
          <a:endParaRPr lang="it-IT"/>
        </a:p>
      </dgm:t>
    </dgm:pt>
    <dgm:pt modelId="{8EBBBB96-A78E-944B-8460-6B3DFFD4D65B}">
      <dgm:prSet phldrT="[Testo]"/>
      <dgm:spPr/>
      <dgm:t>
        <a:bodyPr/>
        <a:lstStyle/>
        <a:p>
          <a:r>
            <a:rPr lang="it-IT" dirty="0"/>
            <a:t>FINANCIAL INVESTIGATIONS</a:t>
          </a:r>
        </a:p>
      </dgm:t>
    </dgm:pt>
    <dgm:pt modelId="{C5668C68-504D-0243-81A1-D460951A0BFB}" type="parTrans" cxnId="{E717D57D-4664-4F4F-AABF-39354C8C247F}">
      <dgm:prSet/>
      <dgm:spPr/>
      <dgm:t>
        <a:bodyPr/>
        <a:lstStyle/>
        <a:p>
          <a:endParaRPr lang="it-IT"/>
        </a:p>
      </dgm:t>
    </dgm:pt>
    <dgm:pt modelId="{841BEA52-6B78-ED45-8B27-99DDD4617C78}" type="sibTrans" cxnId="{E717D57D-4664-4F4F-AABF-39354C8C247F}">
      <dgm:prSet/>
      <dgm:spPr/>
      <dgm:t>
        <a:bodyPr/>
        <a:lstStyle/>
        <a:p>
          <a:endParaRPr lang="it-IT"/>
        </a:p>
      </dgm:t>
    </dgm:pt>
    <dgm:pt modelId="{7249C146-820B-7A4E-B149-1BEF68624379}">
      <dgm:prSet phldrT="[Testo]"/>
      <dgm:spPr/>
      <dgm:t>
        <a:bodyPr/>
        <a:lstStyle/>
        <a:p>
          <a:r>
            <a:rPr lang="it-IT" dirty="0"/>
            <a:t>SOCIAL MEDIA MONITORING</a:t>
          </a:r>
        </a:p>
      </dgm:t>
    </dgm:pt>
    <dgm:pt modelId="{18D177A3-43FF-3C47-91E8-03E21DD8D2B8}" type="parTrans" cxnId="{F709AC31-BC1F-9B43-881A-02B492EA09CC}">
      <dgm:prSet/>
      <dgm:spPr/>
      <dgm:t>
        <a:bodyPr/>
        <a:lstStyle/>
        <a:p>
          <a:endParaRPr lang="it-IT"/>
        </a:p>
      </dgm:t>
    </dgm:pt>
    <dgm:pt modelId="{7C1919EA-2F36-264D-936E-55930E808CAA}" type="sibTrans" cxnId="{F709AC31-BC1F-9B43-881A-02B492EA09CC}">
      <dgm:prSet/>
      <dgm:spPr/>
      <dgm:t>
        <a:bodyPr/>
        <a:lstStyle/>
        <a:p>
          <a:endParaRPr lang="it-IT"/>
        </a:p>
      </dgm:t>
    </dgm:pt>
    <dgm:pt modelId="{A3806861-D660-7C40-87AC-C7EBFEDD5A23}">
      <dgm:prSet phldrT="[Testo]"/>
      <dgm:spPr/>
      <dgm:t>
        <a:bodyPr/>
        <a:lstStyle/>
        <a:p>
          <a:r>
            <a:rPr lang="it-IT" dirty="0"/>
            <a:t>HOME SEARCHES AND FORENSICS ACTIVITIES</a:t>
          </a:r>
        </a:p>
      </dgm:t>
    </dgm:pt>
    <dgm:pt modelId="{0835846D-753F-3241-B348-55A000D6133F}" type="parTrans" cxnId="{234F6448-102B-1E4E-9FB1-5D0EE344C231}">
      <dgm:prSet/>
      <dgm:spPr/>
      <dgm:t>
        <a:bodyPr/>
        <a:lstStyle/>
        <a:p>
          <a:endParaRPr lang="it-IT"/>
        </a:p>
      </dgm:t>
    </dgm:pt>
    <dgm:pt modelId="{08692996-7DAB-3049-8F62-4959A966E0CD}" type="sibTrans" cxnId="{234F6448-102B-1E4E-9FB1-5D0EE344C231}">
      <dgm:prSet/>
      <dgm:spPr/>
      <dgm:t>
        <a:bodyPr/>
        <a:lstStyle/>
        <a:p>
          <a:endParaRPr lang="it-IT"/>
        </a:p>
      </dgm:t>
    </dgm:pt>
    <dgm:pt modelId="{0E15806D-96F8-1F40-AADE-CB838AEF7BA1}">
      <dgm:prSet phldrT="[Testo]"/>
      <dgm:spPr/>
      <dgm:t>
        <a:bodyPr/>
        <a:lstStyle/>
        <a:p>
          <a:r>
            <a:rPr lang="it-IT" dirty="0"/>
            <a:t>INTERNATIONAL COOPERATION</a:t>
          </a:r>
        </a:p>
      </dgm:t>
    </dgm:pt>
    <dgm:pt modelId="{6C448BDB-6D77-FC47-88DA-8C502A4CEE6E}" type="parTrans" cxnId="{A573785D-3622-6C40-9457-1828EAB59165}">
      <dgm:prSet/>
      <dgm:spPr/>
      <dgm:t>
        <a:bodyPr/>
        <a:lstStyle/>
        <a:p>
          <a:endParaRPr lang="it-IT"/>
        </a:p>
      </dgm:t>
    </dgm:pt>
    <dgm:pt modelId="{3E744729-DE21-E848-BF50-35237A8FED1A}" type="sibTrans" cxnId="{A573785D-3622-6C40-9457-1828EAB59165}">
      <dgm:prSet/>
      <dgm:spPr/>
      <dgm:t>
        <a:bodyPr/>
        <a:lstStyle/>
        <a:p>
          <a:endParaRPr lang="it-IT"/>
        </a:p>
      </dgm:t>
    </dgm:pt>
    <dgm:pt modelId="{F28CACDF-87FD-7742-A7B7-FADE82FFDA34}" type="pres">
      <dgm:prSet presAssocID="{FE153B89-0027-A344-A937-86EDDEE33430}" presName="compositeShape" presStyleCnt="0">
        <dgm:presLayoutVars>
          <dgm:chMax val="7"/>
          <dgm:dir/>
          <dgm:resizeHandles val="exact"/>
        </dgm:presLayoutVars>
      </dgm:prSet>
      <dgm:spPr/>
    </dgm:pt>
    <dgm:pt modelId="{BDB9D6AA-3D83-894A-99CB-18F83586FDD3}" type="pres">
      <dgm:prSet presAssocID="{D373E16F-01DC-6643-B119-D164C5F3CA3C}" presName="circ1" presStyleLbl="vennNode1" presStyleIdx="0" presStyleCnt="6"/>
      <dgm:spPr/>
    </dgm:pt>
    <dgm:pt modelId="{59699662-A6E2-7546-A514-C2EAD5669863}" type="pres">
      <dgm:prSet presAssocID="{D373E16F-01DC-6643-B119-D164C5F3CA3C}" presName="circ1Tx" presStyleLbl="revTx" presStyleIdx="0" presStyleCnt="0">
        <dgm:presLayoutVars>
          <dgm:chMax val="0"/>
          <dgm:chPref val="0"/>
          <dgm:bulletEnabled val="1"/>
        </dgm:presLayoutVars>
      </dgm:prSet>
      <dgm:spPr/>
    </dgm:pt>
    <dgm:pt modelId="{477A66CA-93F1-B944-9453-C16D5EACE073}" type="pres">
      <dgm:prSet presAssocID="{7DEFB361-E35C-BC4E-8AB0-CEE05DEB7D85}" presName="circ2" presStyleLbl="vennNode1" presStyleIdx="1" presStyleCnt="6"/>
      <dgm:spPr/>
    </dgm:pt>
    <dgm:pt modelId="{213AB63B-4681-7548-BAD8-FBA78F2FBC83}" type="pres">
      <dgm:prSet presAssocID="{7DEFB361-E35C-BC4E-8AB0-CEE05DEB7D85}" presName="circ2Tx" presStyleLbl="revTx" presStyleIdx="0" presStyleCnt="0">
        <dgm:presLayoutVars>
          <dgm:chMax val="0"/>
          <dgm:chPref val="0"/>
          <dgm:bulletEnabled val="1"/>
        </dgm:presLayoutVars>
      </dgm:prSet>
      <dgm:spPr/>
    </dgm:pt>
    <dgm:pt modelId="{D13CFBF8-F780-814E-B024-6BC6D27A4760}" type="pres">
      <dgm:prSet presAssocID="{7249C146-820B-7A4E-B149-1BEF68624379}" presName="circ3" presStyleLbl="vennNode1" presStyleIdx="2" presStyleCnt="6"/>
      <dgm:spPr/>
    </dgm:pt>
    <dgm:pt modelId="{424A597D-9390-4E4D-8A04-6A1E04A9059F}" type="pres">
      <dgm:prSet presAssocID="{7249C146-820B-7A4E-B149-1BEF68624379}" presName="circ3Tx" presStyleLbl="revTx" presStyleIdx="0" presStyleCnt="0">
        <dgm:presLayoutVars>
          <dgm:chMax val="0"/>
          <dgm:chPref val="0"/>
          <dgm:bulletEnabled val="1"/>
        </dgm:presLayoutVars>
      </dgm:prSet>
      <dgm:spPr/>
    </dgm:pt>
    <dgm:pt modelId="{8C264E9E-ADD0-7E44-8A5D-97EC8158B0D3}" type="pres">
      <dgm:prSet presAssocID="{8EBBBB96-A78E-944B-8460-6B3DFFD4D65B}" presName="circ4" presStyleLbl="vennNode1" presStyleIdx="3" presStyleCnt="6"/>
      <dgm:spPr/>
    </dgm:pt>
    <dgm:pt modelId="{E55FF00A-1D6D-934D-8B0B-5244ACDA61D6}" type="pres">
      <dgm:prSet presAssocID="{8EBBBB96-A78E-944B-8460-6B3DFFD4D65B}" presName="circ4Tx" presStyleLbl="revTx" presStyleIdx="0" presStyleCnt="0">
        <dgm:presLayoutVars>
          <dgm:chMax val="0"/>
          <dgm:chPref val="0"/>
          <dgm:bulletEnabled val="1"/>
        </dgm:presLayoutVars>
      </dgm:prSet>
      <dgm:spPr/>
    </dgm:pt>
    <dgm:pt modelId="{3715B3A3-12A9-6048-B5B5-C8A2077904A3}" type="pres">
      <dgm:prSet presAssocID="{A3806861-D660-7C40-87AC-C7EBFEDD5A23}" presName="circ5" presStyleLbl="vennNode1" presStyleIdx="4" presStyleCnt="6"/>
      <dgm:spPr/>
    </dgm:pt>
    <dgm:pt modelId="{B8D926B4-50A8-F344-B9FC-374AD9F05D05}" type="pres">
      <dgm:prSet presAssocID="{A3806861-D660-7C40-87AC-C7EBFEDD5A23}" presName="circ5Tx" presStyleLbl="revTx" presStyleIdx="0" presStyleCnt="0">
        <dgm:presLayoutVars>
          <dgm:chMax val="0"/>
          <dgm:chPref val="0"/>
          <dgm:bulletEnabled val="1"/>
        </dgm:presLayoutVars>
      </dgm:prSet>
      <dgm:spPr/>
    </dgm:pt>
    <dgm:pt modelId="{88A41350-0B02-054F-A47D-C5581882E5A3}" type="pres">
      <dgm:prSet presAssocID="{0E15806D-96F8-1F40-AADE-CB838AEF7BA1}" presName="circ6" presStyleLbl="vennNode1" presStyleIdx="5" presStyleCnt="6"/>
      <dgm:spPr/>
    </dgm:pt>
    <dgm:pt modelId="{703A9B6B-1051-B849-A0DD-E25881E50A6A}" type="pres">
      <dgm:prSet presAssocID="{0E15806D-96F8-1F40-AADE-CB838AEF7BA1}" presName="circ6Tx" presStyleLbl="revTx" presStyleIdx="0" presStyleCnt="0">
        <dgm:presLayoutVars>
          <dgm:chMax val="0"/>
          <dgm:chPref val="0"/>
          <dgm:bulletEnabled val="1"/>
        </dgm:presLayoutVars>
      </dgm:prSet>
      <dgm:spPr/>
    </dgm:pt>
  </dgm:ptLst>
  <dgm:cxnLst>
    <dgm:cxn modelId="{99F19C15-B28E-C040-898B-ABBB7DBEB633}" srcId="{FE153B89-0027-A344-A937-86EDDEE33430}" destId="{7DEFB361-E35C-BC4E-8AB0-CEE05DEB7D85}" srcOrd="1" destOrd="0" parTransId="{CF68A065-AE03-4B4F-9E5C-449BB7BE7A30}" sibTransId="{7C9E592B-9FFC-274C-92F3-F083AD5683F8}"/>
    <dgm:cxn modelId="{7E92EE1E-A939-6B4D-8FE4-0EF61DB7AA7F}" type="presOf" srcId="{7249C146-820B-7A4E-B149-1BEF68624379}" destId="{424A597D-9390-4E4D-8A04-6A1E04A9059F}" srcOrd="0" destOrd="0" presId="urn:microsoft.com/office/officeart/2005/8/layout/venn1"/>
    <dgm:cxn modelId="{F709AC31-BC1F-9B43-881A-02B492EA09CC}" srcId="{FE153B89-0027-A344-A937-86EDDEE33430}" destId="{7249C146-820B-7A4E-B149-1BEF68624379}" srcOrd="2" destOrd="0" parTransId="{18D177A3-43FF-3C47-91E8-03E21DD8D2B8}" sibTransId="{7C1919EA-2F36-264D-936E-55930E808CAA}"/>
    <dgm:cxn modelId="{1F134C34-8B17-4848-A922-0FEBE6B7C897}" type="presOf" srcId="{8EBBBB96-A78E-944B-8460-6B3DFFD4D65B}" destId="{E55FF00A-1D6D-934D-8B0B-5244ACDA61D6}" srcOrd="0" destOrd="0" presId="urn:microsoft.com/office/officeart/2005/8/layout/venn1"/>
    <dgm:cxn modelId="{A573785D-3622-6C40-9457-1828EAB59165}" srcId="{FE153B89-0027-A344-A937-86EDDEE33430}" destId="{0E15806D-96F8-1F40-AADE-CB838AEF7BA1}" srcOrd="5" destOrd="0" parTransId="{6C448BDB-6D77-FC47-88DA-8C502A4CEE6E}" sibTransId="{3E744729-DE21-E848-BF50-35237A8FED1A}"/>
    <dgm:cxn modelId="{86C98D43-7DEA-624F-AA63-CDB95DFE438D}" type="presOf" srcId="{7DEFB361-E35C-BC4E-8AB0-CEE05DEB7D85}" destId="{213AB63B-4681-7548-BAD8-FBA78F2FBC83}" srcOrd="0" destOrd="0" presId="urn:microsoft.com/office/officeart/2005/8/layout/venn1"/>
    <dgm:cxn modelId="{234F6448-102B-1E4E-9FB1-5D0EE344C231}" srcId="{FE153B89-0027-A344-A937-86EDDEE33430}" destId="{A3806861-D660-7C40-87AC-C7EBFEDD5A23}" srcOrd="4" destOrd="0" parTransId="{0835846D-753F-3241-B348-55A000D6133F}" sibTransId="{08692996-7DAB-3049-8F62-4959A966E0CD}"/>
    <dgm:cxn modelId="{F579CE73-7112-DB4A-A4B7-E8D95D4D8E95}" type="presOf" srcId="{0E15806D-96F8-1F40-AADE-CB838AEF7BA1}" destId="{703A9B6B-1051-B849-A0DD-E25881E50A6A}" srcOrd="0" destOrd="0" presId="urn:microsoft.com/office/officeart/2005/8/layout/venn1"/>
    <dgm:cxn modelId="{E717D57D-4664-4F4F-AABF-39354C8C247F}" srcId="{FE153B89-0027-A344-A937-86EDDEE33430}" destId="{8EBBBB96-A78E-944B-8460-6B3DFFD4D65B}" srcOrd="3" destOrd="0" parTransId="{C5668C68-504D-0243-81A1-D460951A0BFB}" sibTransId="{841BEA52-6B78-ED45-8B27-99DDD4617C78}"/>
    <dgm:cxn modelId="{77AD58B4-5336-1F44-A948-664DDC49A159}" srcId="{FE153B89-0027-A344-A937-86EDDEE33430}" destId="{D373E16F-01DC-6643-B119-D164C5F3CA3C}" srcOrd="0" destOrd="0" parTransId="{08C05060-A8AB-6F4C-BA19-488CE7525F7A}" sibTransId="{96C3A9D8-9AA3-ED4E-BF4B-EE8DD9D2CBB2}"/>
    <dgm:cxn modelId="{377739DD-10DA-3442-9A97-23D728BA6563}" type="presOf" srcId="{FE153B89-0027-A344-A937-86EDDEE33430}" destId="{F28CACDF-87FD-7742-A7B7-FADE82FFDA34}" srcOrd="0" destOrd="0" presId="urn:microsoft.com/office/officeart/2005/8/layout/venn1"/>
    <dgm:cxn modelId="{99ABF5EB-E139-A749-AC93-33A8B8B95E81}" type="presOf" srcId="{A3806861-D660-7C40-87AC-C7EBFEDD5A23}" destId="{B8D926B4-50A8-F344-B9FC-374AD9F05D05}" srcOrd="0" destOrd="0" presId="urn:microsoft.com/office/officeart/2005/8/layout/venn1"/>
    <dgm:cxn modelId="{010FAFF5-F68B-7C45-952A-4A52419A1092}" type="presOf" srcId="{D373E16F-01DC-6643-B119-D164C5F3CA3C}" destId="{59699662-A6E2-7546-A514-C2EAD5669863}" srcOrd="0" destOrd="0" presId="urn:microsoft.com/office/officeart/2005/8/layout/venn1"/>
    <dgm:cxn modelId="{A5B4E278-8DB6-3545-B9F0-AFB1F2915FE2}" type="presParOf" srcId="{F28CACDF-87FD-7742-A7B7-FADE82FFDA34}" destId="{BDB9D6AA-3D83-894A-99CB-18F83586FDD3}" srcOrd="0" destOrd="0" presId="urn:microsoft.com/office/officeart/2005/8/layout/venn1"/>
    <dgm:cxn modelId="{D49C7D7C-9BD0-0747-8E38-67AA3F6664AB}" type="presParOf" srcId="{F28CACDF-87FD-7742-A7B7-FADE82FFDA34}" destId="{59699662-A6E2-7546-A514-C2EAD5669863}" srcOrd="1" destOrd="0" presId="urn:microsoft.com/office/officeart/2005/8/layout/venn1"/>
    <dgm:cxn modelId="{63DDB2A6-3283-3244-8596-FB71082F2282}" type="presParOf" srcId="{F28CACDF-87FD-7742-A7B7-FADE82FFDA34}" destId="{477A66CA-93F1-B944-9453-C16D5EACE073}" srcOrd="2" destOrd="0" presId="urn:microsoft.com/office/officeart/2005/8/layout/venn1"/>
    <dgm:cxn modelId="{B65608CF-4F5D-D040-BC51-87E3112A3AA9}" type="presParOf" srcId="{F28CACDF-87FD-7742-A7B7-FADE82FFDA34}" destId="{213AB63B-4681-7548-BAD8-FBA78F2FBC83}" srcOrd="3" destOrd="0" presId="urn:microsoft.com/office/officeart/2005/8/layout/venn1"/>
    <dgm:cxn modelId="{33FCE05D-131F-E146-964D-F5C654D2DCD6}" type="presParOf" srcId="{F28CACDF-87FD-7742-A7B7-FADE82FFDA34}" destId="{D13CFBF8-F780-814E-B024-6BC6D27A4760}" srcOrd="4" destOrd="0" presId="urn:microsoft.com/office/officeart/2005/8/layout/venn1"/>
    <dgm:cxn modelId="{DAE630F3-9312-9844-A629-B2F5291DFBC8}" type="presParOf" srcId="{F28CACDF-87FD-7742-A7B7-FADE82FFDA34}" destId="{424A597D-9390-4E4D-8A04-6A1E04A9059F}" srcOrd="5" destOrd="0" presId="urn:microsoft.com/office/officeart/2005/8/layout/venn1"/>
    <dgm:cxn modelId="{5A0E3980-DA98-B541-B75C-014FC868316D}" type="presParOf" srcId="{F28CACDF-87FD-7742-A7B7-FADE82FFDA34}" destId="{8C264E9E-ADD0-7E44-8A5D-97EC8158B0D3}" srcOrd="6" destOrd="0" presId="urn:microsoft.com/office/officeart/2005/8/layout/venn1"/>
    <dgm:cxn modelId="{980A3186-15A8-E34A-9DD0-B966B2873309}" type="presParOf" srcId="{F28CACDF-87FD-7742-A7B7-FADE82FFDA34}" destId="{E55FF00A-1D6D-934D-8B0B-5244ACDA61D6}" srcOrd="7" destOrd="0" presId="urn:microsoft.com/office/officeart/2005/8/layout/venn1"/>
    <dgm:cxn modelId="{136431D6-F068-304F-8E21-E6F6E8F2A541}" type="presParOf" srcId="{F28CACDF-87FD-7742-A7B7-FADE82FFDA34}" destId="{3715B3A3-12A9-6048-B5B5-C8A2077904A3}" srcOrd="8" destOrd="0" presId="urn:microsoft.com/office/officeart/2005/8/layout/venn1"/>
    <dgm:cxn modelId="{883864E9-290B-E444-8413-A14CA88D4001}" type="presParOf" srcId="{F28CACDF-87FD-7742-A7B7-FADE82FFDA34}" destId="{B8D926B4-50A8-F344-B9FC-374AD9F05D05}" srcOrd="9" destOrd="0" presId="urn:microsoft.com/office/officeart/2005/8/layout/venn1"/>
    <dgm:cxn modelId="{69FCA1BA-6F4E-774E-AA07-6802318F4D22}" type="presParOf" srcId="{F28CACDF-87FD-7742-A7B7-FADE82FFDA34}" destId="{88A41350-0B02-054F-A47D-C5581882E5A3}" srcOrd="10" destOrd="0" presId="urn:microsoft.com/office/officeart/2005/8/layout/venn1"/>
    <dgm:cxn modelId="{259814CE-0A5F-A444-A792-D199248D5772}" type="presParOf" srcId="{F28CACDF-87FD-7742-A7B7-FADE82FFDA34}" destId="{703A9B6B-1051-B849-A0DD-E25881E50A6A}" srcOrd="11" destOrd="0" presId="urn:microsoft.com/office/officeart/2005/8/layout/venn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5A250B-199F-476C-9BD6-6B46D8CA0650}">
      <dsp:nvSpPr>
        <dsp:cNvPr id="0" name=""/>
        <dsp:cNvSpPr/>
      </dsp:nvSpPr>
      <dsp:spPr>
        <a:xfrm>
          <a:off x="1689" y="417512"/>
          <a:ext cx="1196749" cy="824560"/>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8A0A35F9-C508-4CFC-9734-869EF6201E59}">
      <dsp:nvSpPr>
        <dsp:cNvPr id="0" name=""/>
        <dsp:cNvSpPr/>
      </dsp:nvSpPr>
      <dsp:spPr>
        <a:xfrm>
          <a:off x="1689" y="1242073"/>
          <a:ext cx="1196749" cy="4439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endParaRPr lang="it-IT" sz="2100" kern="1200" dirty="0"/>
        </a:p>
      </dsp:txBody>
      <dsp:txXfrm>
        <a:off x="1689" y="1242073"/>
        <a:ext cx="1196749" cy="443993"/>
      </dsp:txXfrm>
    </dsp:sp>
    <dsp:sp modelId="{0AFA2D1A-633B-4DBA-B008-65C87DC10A47}">
      <dsp:nvSpPr>
        <dsp:cNvPr id="0" name=""/>
        <dsp:cNvSpPr/>
      </dsp:nvSpPr>
      <dsp:spPr>
        <a:xfrm>
          <a:off x="1318164" y="417512"/>
          <a:ext cx="1196749" cy="824560"/>
        </a:xfrm>
        <a:prstGeom prst="round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18FEBE5C-BCD3-45F8-B691-A83D3C19C6A1}">
      <dsp:nvSpPr>
        <dsp:cNvPr id="0" name=""/>
        <dsp:cNvSpPr/>
      </dsp:nvSpPr>
      <dsp:spPr>
        <a:xfrm>
          <a:off x="1318164" y="1242073"/>
          <a:ext cx="1196749" cy="4439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endParaRPr lang="it-IT" sz="2100" kern="1200" dirty="0"/>
        </a:p>
      </dsp:txBody>
      <dsp:txXfrm>
        <a:off x="1318164" y="1242073"/>
        <a:ext cx="1196749" cy="443993"/>
      </dsp:txXfrm>
    </dsp:sp>
    <dsp:sp modelId="{1E83F42A-2400-4BEE-AFCD-BCEE0849C18E}">
      <dsp:nvSpPr>
        <dsp:cNvPr id="0" name=""/>
        <dsp:cNvSpPr/>
      </dsp:nvSpPr>
      <dsp:spPr>
        <a:xfrm>
          <a:off x="2634638" y="417512"/>
          <a:ext cx="1196749" cy="824560"/>
        </a:xfrm>
        <a:prstGeom prst="round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6BA2ED94-C8BF-4241-9114-EB4FEF09F895}">
      <dsp:nvSpPr>
        <dsp:cNvPr id="0" name=""/>
        <dsp:cNvSpPr/>
      </dsp:nvSpPr>
      <dsp:spPr>
        <a:xfrm>
          <a:off x="2634638" y="1242073"/>
          <a:ext cx="1196749" cy="4439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endParaRPr lang="it-IT" sz="2100" kern="1200" dirty="0"/>
        </a:p>
      </dsp:txBody>
      <dsp:txXfrm>
        <a:off x="2634638" y="1242073"/>
        <a:ext cx="1196749" cy="443993"/>
      </dsp:txXfrm>
    </dsp:sp>
    <dsp:sp modelId="{FF24FC33-36EB-41F1-B348-598A93C7349B}">
      <dsp:nvSpPr>
        <dsp:cNvPr id="0" name=""/>
        <dsp:cNvSpPr/>
      </dsp:nvSpPr>
      <dsp:spPr>
        <a:xfrm>
          <a:off x="3951113" y="417512"/>
          <a:ext cx="1196749" cy="824560"/>
        </a:xfrm>
        <a:prstGeom prst="roundRect">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50A527D9-BC65-47A6-B97D-70891EE9E1D0}">
      <dsp:nvSpPr>
        <dsp:cNvPr id="0" name=""/>
        <dsp:cNvSpPr/>
      </dsp:nvSpPr>
      <dsp:spPr>
        <a:xfrm>
          <a:off x="3951113" y="1242073"/>
          <a:ext cx="1196749" cy="4439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endParaRPr lang="it-IT" sz="2100" kern="1200" dirty="0"/>
        </a:p>
      </dsp:txBody>
      <dsp:txXfrm>
        <a:off x="3951113" y="1242073"/>
        <a:ext cx="1196749" cy="443993"/>
      </dsp:txXfrm>
    </dsp:sp>
    <dsp:sp modelId="{FEE30890-9DDB-4163-B329-BAE15D4D2B8F}">
      <dsp:nvSpPr>
        <dsp:cNvPr id="0" name=""/>
        <dsp:cNvSpPr/>
      </dsp:nvSpPr>
      <dsp:spPr>
        <a:xfrm>
          <a:off x="5267587" y="417512"/>
          <a:ext cx="1196749" cy="824560"/>
        </a:xfrm>
        <a:prstGeom prst="roundRect">
          <a:avLst/>
        </a:prstGeom>
        <a:blipFill rotWithShape="1">
          <a:blip xmlns:r="http://schemas.openxmlformats.org/officeDocument/2006/relationships" r:embed="rId5"/>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C97FF7C3-2BA4-4031-A07D-0B9FBBDF05E4}">
      <dsp:nvSpPr>
        <dsp:cNvPr id="0" name=""/>
        <dsp:cNvSpPr/>
      </dsp:nvSpPr>
      <dsp:spPr>
        <a:xfrm>
          <a:off x="5267587" y="1242073"/>
          <a:ext cx="1196749" cy="4439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endParaRPr lang="it-IT" sz="2100" kern="1200" dirty="0"/>
        </a:p>
      </dsp:txBody>
      <dsp:txXfrm>
        <a:off x="5267587" y="1242073"/>
        <a:ext cx="1196749" cy="443993"/>
      </dsp:txXfrm>
    </dsp:sp>
    <dsp:sp modelId="{59108B3D-BA8D-40FE-B964-3CF53ABFBF37}">
      <dsp:nvSpPr>
        <dsp:cNvPr id="0" name=""/>
        <dsp:cNvSpPr/>
      </dsp:nvSpPr>
      <dsp:spPr>
        <a:xfrm>
          <a:off x="6584062" y="417512"/>
          <a:ext cx="1196749" cy="824560"/>
        </a:xfrm>
        <a:prstGeom prst="roundRect">
          <a:avLst/>
        </a:prstGeom>
        <a:blipFill rotWithShape="1">
          <a:blip xmlns:r="http://schemas.openxmlformats.org/officeDocument/2006/relationships" r:embed="rId6"/>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0E996054-A480-4F19-ABE5-89C630037AB8}">
      <dsp:nvSpPr>
        <dsp:cNvPr id="0" name=""/>
        <dsp:cNvSpPr/>
      </dsp:nvSpPr>
      <dsp:spPr>
        <a:xfrm>
          <a:off x="6584062" y="1242073"/>
          <a:ext cx="1196749" cy="4439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endParaRPr lang="it-IT" sz="2100" kern="1200" dirty="0"/>
        </a:p>
      </dsp:txBody>
      <dsp:txXfrm>
        <a:off x="6584062" y="1242073"/>
        <a:ext cx="1196749" cy="443993"/>
      </dsp:txXfrm>
    </dsp:sp>
    <dsp:sp modelId="{39605C59-9D67-4CD2-A893-52B7A4958758}">
      <dsp:nvSpPr>
        <dsp:cNvPr id="0" name=""/>
        <dsp:cNvSpPr/>
      </dsp:nvSpPr>
      <dsp:spPr>
        <a:xfrm>
          <a:off x="7900536" y="417512"/>
          <a:ext cx="1196749" cy="824560"/>
        </a:xfrm>
        <a:prstGeom prst="roundRect">
          <a:avLst/>
        </a:prstGeom>
        <a:blipFill rotWithShape="1">
          <a:blip xmlns:r="http://schemas.openxmlformats.org/officeDocument/2006/relationships" r:embed="rId7"/>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26C37204-C0BA-4212-9DB2-FBBD7A48CCEE}">
      <dsp:nvSpPr>
        <dsp:cNvPr id="0" name=""/>
        <dsp:cNvSpPr/>
      </dsp:nvSpPr>
      <dsp:spPr>
        <a:xfrm>
          <a:off x="7900536" y="1242073"/>
          <a:ext cx="1196749" cy="4439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endParaRPr lang="it-IT" sz="2100" kern="1200" dirty="0"/>
        </a:p>
      </dsp:txBody>
      <dsp:txXfrm>
        <a:off x="7900536" y="1242073"/>
        <a:ext cx="1196749" cy="443993"/>
      </dsp:txXfrm>
    </dsp:sp>
    <dsp:sp modelId="{ED5C2906-5D6F-40F8-9FE1-8ED32480627E}">
      <dsp:nvSpPr>
        <dsp:cNvPr id="0" name=""/>
        <dsp:cNvSpPr/>
      </dsp:nvSpPr>
      <dsp:spPr>
        <a:xfrm>
          <a:off x="9217011" y="417512"/>
          <a:ext cx="1196749" cy="824560"/>
        </a:xfrm>
        <a:prstGeom prst="roundRect">
          <a:avLst/>
        </a:prstGeom>
        <a:blipFill rotWithShape="1">
          <a:blip xmlns:r="http://schemas.openxmlformats.org/officeDocument/2006/relationships" r:embed="rId8"/>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978826F1-34EB-4627-8F2A-71AA2F50CE82}">
      <dsp:nvSpPr>
        <dsp:cNvPr id="0" name=""/>
        <dsp:cNvSpPr/>
      </dsp:nvSpPr>
      <dsp:spPr>
        <a:xfrm>
          <a:off x="9217011" y="1242073"/>
          <a:ext cx="1196749" cy="4439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endParaRPr lang="it-IT" sz="2100" kern="1200" dirty="0"/>
        </a:p>
      </dsp:txBody>
      <dsp:txXfrm>
        <a:off x="9217011" y="1242073"/>
        <a:ext cx="1196749" cy="443993"/>
      </dsp:txXfrm>
    </dsp:sp>
    <dsp:sp modelId="{B743D0D2-94BD-4A6D-A853-CD1A7CF39DEA}">
      <dsp:nvSpPr>
        <dsp:cNvPr id="0" name=""/>
        <dsp:cNvSpPr/>
      </dsp:nvSpPr>
      <dsp:spPr>
        <a:xfrm>
          <a:off x="10535175" y="402233"/>
          <a:ext cx="1196749" cy="824560"/>
        </a:xfrm>
        <a:prstGeom prst="roundRect">
          <a:avLst/>
        </a:prstGeom>
        <a:blipFill rotWithShape="1">
          <a:blip xmlns:r="http://schemas.openxmlformats.org/officeDocument/2006/relationships" r:embed="rId9"/>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DADC6306-DE45-4AF4-8AFA-D59B3CA8C733}">
      <dsp:nvSpPr>
        <dsp:cNvPr id="0" name=""/>
        <dsp:cNvSpPr/>
      </dsp:nvSpPr>
      <dsp:spPr>
        <a:xfrm>
          <a:off x="10533485" y="1242073"/>
          <a:ext cx="1196749" cy="4439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352" tIns="149352" rIns="149352" bIns="0" numCol="1" spcCol="1270" anchor="t" anchorCtr="0">
          <a:noAutofit/>
        </a:bodyPr>
        <a:lstStyle/>
        <a:p>
          <a:pPr marL="0" lvl="0" indent="0" algn="ctr" defTabSz="933450">
            <a:lnSpc>
              <a:spcPct val="90000"/>
            </a:lnSpc>
            <a:spcBef>
              <a:spcPct val="0"/>
            </a:spcBef>
            <a:spcAft>
              <a:spcPct val="35000"/>
            </a:spcAft>
            <a:buNone/>
          </a:pPr>
          <a:endParaRPr lang="it-IT" sz="2100" kern="1200" dirty="0"/>
        </a:p>
      </dsp:txBody>
      <dsp:txXfrm>
        <a:off x="10533485" y="1242073"/>
        <a:ext cx="1196749" cy="44399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5A250B-199F-476C-9BD6-6B46D8CA0650}">
      <dsp:nvSpPr>
        <dsp:cNvPr id="0" name=""/>
        <dsp:cNvSpPr/>
      </dsp:nvSpPr>
      <dsp:spPr>
        <a:xfrm>
          <a:off x="1635934" y="0"/>
          <a:ext cx="990779" cy="682646"/>
        </a:xfrm>
        <a:prstGeom prst="roundRect">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8A0A35F9-C508-4CFC-9734-869EF6201E59}">
      <dsp:nvSpPr>
        <dsp:cNvPr id="0" name=""/>
        <dsp:cNvSpPr/>
      </dsp:nvSpPr>
      <dsp:spPr>
        <a:xfrm>
          <a:off x="1933762" y="682867"/>
          <a:ext cx="990779" cy="367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endParaRPr lang="it-IT" sz="1800" kern="1200" dirty="0"/>
        </a:p>
      </dsp:txBody>
      <dsp:txXfrm>
        <a:off x="1933762" y="682867"/>
        <a:ext cx="990779" cy="367579"/>
      </dsp:txXfrm>
    </dsp:sp>
    <dsp:sp modelId="{84DCFBC5-D998-437B-AB12-49D1DCD155BE}">
      <dsp:nvSpPr>
        <dsp:cNvPr id="0" name=""/>
        <dsp:cNvSpPr/>
      </dsp:nvSpPr>
      <dsp:spPr>
        <a:xfrm>
          <a:off x="3023661" y="221"/>
          <a:ext cx="990779" cy="682646"/>
        </a:xfrm>
        <a:prstGeom prst="roundRect">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1778F9BD-F835-45C9-9B20-45A6F28D62B2}">
      <dsp:nvSpPr>
        <dsp:cNvPr id="0" name=""/>
        <dsp:cNvSpPr/>
      </dsp:nvSpPr>
      <dsp:spPr>
        <a:xfrm>
          <a:off x="3023661" y="682867"/>
          <a:ext cx="990779" cy="367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endParaRPr lang="it-IT" sz="1800" kern="1200" dirty="0"/>
        </a:p>
      </dsp:txBody>
      <dsp:txXfrm>
        <a:off x="3023661" y="682867"/>
        <a:ext cx="990779" cy="367579"/>
      </dsp:txXfrm>
    </dsp:sp>
    <dsp:sp modelId="{6E102824-464C-468B-AD3D-BE00490AB6B7}">
      <dsp:nvSpPr>
        <dsp:cNvPr id="0" name=""/>
        <dsp:cNvSpPr/>
      </dsp:nvSpPr>
      <dsp:spPr>
        <a:xfrm>
          <a:off x="4113559" y="221"/>
          <a:ext cx="990779" cy="682646"/>
        </a:xfrm>
        <a:prstGeom prst="roundRect">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BBB19B16-F744-4F6C-AA0F-EDC8304D19C5}">
      <dsp:nvSpPr>
        <dsp:cNvPr id="0" name=""/>
        <dsp:cNvSpPr/>
      </dsp:nvSpPr>
      <dsp:spPr>
        <a:xfrm>
          <a:off x="4113559" y="682867"/>
          <a:ext cx="990779" cy="367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endParaRPr lang="it-IT" sz="1800" kern="1200" dirty="0"/>
        </a:p>
      </dsp:txBody>
      <dsp:txXfrm>
        <a:off x="4113559" y="682867"/>
        <a:ext cx="990779" cy="367579"/>
      </dsp:txXfrm>
    </dsp:sp>
    <dsp:sp modelId="{0AFA2D1A-633B-4DBA-B008-65C87DC10A47}">
      <dsp:nvSpPr>
        <dsp:cNvPr id="0" name=""/>
        <dsp:cNvSpPr/>
      </dsp:nvSpPr>
      <dsp:spPr>
        <a:xfrm>
          <a:off x="5286738" y="45263"/>
          <a:ext cx="824219" cy="502475"/>
        </a:xfrm>
        <a:prstGeom prst="roundRect">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miter/>
        </a:ln>
        <a:effectLst/>
      </dsp:spPr>
      <dsp:style>
        <a:lnRef idx="2">
          <a:scrgbClr r="0" g="0" b="0"/>
        </a:lnRef>
        <a:fillRef idx="1">
          <a:scrgbClr r="0" g="0" b="0"/>
        </a:fillRef>
        <a:effectRef idx="0">
          <a:scrgbClr r="0" g="0" b="0"/>
        </a:effectRef>
        <a:fontRef idx="minor">
          <a:schemeClr val="lt1"/>
        </a:fontRef>
      </dsp:style>
    </dsp:sp>
    <dsp:sp modelId="{18FEBE5C-BCD3-45F8-B691-A83D3C19C6A1}">
      <dsp:nvSpPr>
        <dsp:cNvPr id="0" name=""/>
        <dsp:cNvSpPr/>
      </dsp:nvSpPr>
      <dsp:spPr>
        <a:xfrm>
          <a:off x="5203458" y="637825"/>
          <a:ext cx="990779" cy="3675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8016" tIns="128016" rIns="128016" bIns="0" numCol="1" spcCol="1270" anchor="t" anchorCtr="0">
          <a:noAutofit/>
        </a:bodyPr>
        <a:lstStyle/>
        <a:p>
          <a:pPr marL="0" lvl="0" indent="0" algn="ctr" defTabSz="800100">
            <a:lnSpc>
              <a:spcPct val="90000"/>
            </a:lnSpc>
            <a:spcBef>
              <a:spcPct val="0"/>
            </a:spcBef>
            <a:spcAft>
              <a:spcPct val="35000"/>
            </a:spcAft>
            <a:buNone/>
          </a:pPr>
          <a:endParaRPr lang="it-IT" sz="1800" kern="1200" dirty="0"/>
        </a:p>
      </dsp:txBody>
      <dsp:txXfrm>
        <a:off x="5203458" y="637825"/>
        <a:ext cx="990779" cy="36757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A7E0A0-95EC-435C-82CB-9E5003192E41}">
      <dsp:nvSpPr>
        <dsp:cNvPr id="0" name=""/>
        <dsp:cNvSpPr/>
      </dsp:nvSpPr>
      <dsp:spPr>
        <a:xfrm>
          <a:off x="1768083" y="20823"/>
          <a:ext cx="1724776" cy="1724776"/>
        </a:xfrm>
        <a:prstGeom prst="ellipse">
          <a:avLst/>
        </a:prstGeom>
        <a:solidFill>
          <a:schemeClr val="accent2">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GB" sz="1400" b="1" kern="1200"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ECONOMIC-FINANCIAL POLICE</a:t>
          </a:r>
        </a:p>
        <a:p>
          <a:pPr marL="0" lvl="0" indent="0" algn="ctr" defTabSz="622300">
            <a:lnSpc>
              <a:spcPct val="90000"/>
            </a:lnSpc>
            <a:spcBef>
              <a:spcPct val="0"/>
            </a:spcBef>
            <a:spcAft>
              <a:spcPct val="35000"/>
            </a:spcAft>
            <a:buNone/>
          </a:pPr>
          <a:r>
            <a:rPr lang="en-GB" sz="1200" b="1" kern="1200"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(Tax  and administrative powers)</a:t>
          </a:r>
        </a:p>
      </dsp:txBody>
      <dsp:txXfrm>
        <a:off x="1998053" y="322659"/>
        <a:ext cx="1264836" cy="776149"/>
      </dsp:txXfrm>
    </dsp:sp>
    <dsp:sp modelId="{5CEC2DDF-FA77-4187-8A31-6FA5CEBD4B99}">
      <dsp:nvSpPr>
        <dsp:cNvPr id="0" name=""/>
        <dsp:cNvSpPr/>
      </dsp:nvSpPr>
      <dsp:spPr>
        <a:xfrm>
          <a:off x="2667526" y="1118868"/>
          <a:ext cx="1724776" cy="1724776"/>
        </a:xfrm>
        <a:prstGeom prst="ellipse">
          <a:avLst/>
        </a:prstGeom>
        <a:solidFill>
          <a:schemeClr val="accent2">
            <a:alpha val="50000"/>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l" defTabSz="622300">
            <a:lnSpc>
              <a:spcPct val="90000"/>
            </a:lnSpc>
            <a:spcBef>
              <a:spcPct val="0"/>
            </a:spcBef>
            <a:spcAft>
              <a:spcPct val="35000"/>
            </a:spcAft>
            <a:buNone/>
          </a:pPr>
          <a:r>
            <a:rPr lang="en-GB" sz="1400" b="1" kern="1200"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CURRENCY POLICE</a:t>
          </a:r>
        </a:p>
        <a:p>
          <a:pPr marL="0" lvl="0" indent="0" algn="l" defTabSz="622300">
            <a:lnSpc>
              <a:spcPct val="90000"/>
            </a:lnSpc>
            <a:spcBef>
              <a:spcPct val="0"/>
            </a:spcBef>
            <a:spcAft>
              <a:spcPct val="35000"/>
            </a:spcAft>
            <a:buNone/>
          </a:pPr>
          <a:r>
            <a:rPr lang="en-GB" sz="1400" b="1" kern="1200"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(AML Powers)</a:t>
          </a:r>
        </a:p>
      </dsp:txBody>
      <dsp:txXfrm>
        <a:off x="3195020" y="1564435"/>
        <a:ext cx="1034866" cy="948627"/>
      </dsp:txXfrm>
    </dsp:sp>
    <dsp:sp modelId="{CDD4D6E8-165C-4D67-89F7-C87AB1847D83}">
      <dsp:nvSpPr>
        <dsp:cNvPr id="0" name=""/>
        <dsp:cNvSpPr/>
      </dsp:nvSpPr>
      <dsp:spPr>
        <a:xfrm>
          <a:off x="970230" y="1161349"/>
          <a:ext cx="1724776" cy="1724776"/>
        </a:xfrm>
        <a:prstGeom prst="ellipse">
          <a:avLst/>
        </a:prstGeom>
        <a:solidFill>
          <a:schemeClr val="accent2">
            <a:alpha val="50000"/>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r>
            <a:rPr lang="en-GB" sz="1400" b="1" kern="1200"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    JUDICIAL       POLICE</a:t>
          </a:r>
        </a:p>
        <a:p>
          <a:pPr marL="0" lvl="0" indent="0" algn="r" defTabSz="622300">
            <a:lnSpc>
              <a:spcPct val="90000"/>
            </a:lnSpc>
            <a:spcBef>
              <a:spcPct val="0"/>
            </a:spcBef>
            <a:spcAft>
              <a:spcPct val="35000"/>
            </a:spcAft>
            <a:buNone/>
          </a:pPr>
          <a:r>
            <a:rPr lang="en-GB" sz="1400" b="1" kern="1200" noProof="0" dirty="0">
              <a:solidFill>
                <a:srgbClr val="003300"/>
              </a:solidFill>
              <a:effectLst>
                <a:outerShdw blurRad="38100" dist="38100" dir="2700000" algn="tl">
                  <a:srgbClr val="000000">
                    <a:alpha val="43137"/>
                  </a:srgbClr>
                </a:outerShdw>
              </a:effectLst>
              <a:latin typeface="Segoe UI" panose="020B0502040204020203" pitchFamily="34" charset="0"/>
              <a:cs typeface="Segoe UI" panose="020B0502040204020203" pitchFamily="34" charset="0"/>
            </a:rPr>
            <a:t>(Criminal Procedure Code)</a:t>
          </a:r>
        </a:p>
      </dsp:txBody>
      <dsp:txXfrm>
        <a:off x="1132646" y="1606917"/>
        <a:ext cx="1034866" cy="94862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AD0C983-99B3-4D89-8349-4E35136BAD52}">
      <dsp:nvSpPr>
        <dsp:cNvPr id="0" name=""/>
        <dsp:cNvSpPr/>
      </dsp:nvSpPr>
      <dsp:spPr>
        <a:xfrm>
          <a:off x="1681168" y="797"/>
          <a:ext cx="2832758" cy="1281211"/>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At national level, who is in charge to </a:t>
          </a:r>
          <a:r>
            <a:rPr lang="en-US" sz="1600" kern="1200" dirty="0" err="1"/>
            <a:t>analyse</a:t>
          </a:r>
          <a:r>
            <a:rPr lang="en-US" sz="1600" kern="1200" dirty="0"/>
            <a:t>/ deepening the STRs received from FIU  or  carrying out  the AML inspections?</a:t>
          </a:r>
          <a:endParaRPr lang="it-IT" sz="1600" kern="1200" dirty="0"/>
        </a:p>
      </dsp:txBody>
      <dsp:txXfrm>
        <a:off x="1681168" y="797"/>
        <a:ext cx="2832758" cy="1281211"/>
      </dsp:txXfrm>
    </dsp:sp>
    <dsp:sp modelId="{54D50B1D-2A38-49DE-BEE7-90579E651A52}">
      <dsp:nvSpPr>
        <dsp:cNvPr id="0" name=""/>
        <dsp:cNvSpPr/>
      </dsp:nvSpPr>
      <dsp:spPr>
        <a:xfrm>
          <a:off x="285928" y="797"/>
          <a:ext cx="1268399" cy="1281211"/>
        </a:xfrm>
        <a:prstGeom prst="rect">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17000" r="-17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7898B2-7CC4-4B8A-B045-8FA6B2D22F85}">
      <dsp:nvSpPr>
        <dsp:cNvPr id="0" name=""/>
        <dsp:cNvSpPr/>
      </dsp:nvSpPr>
      <dsp:spPr>
        <a:xfrm>
          <a:off x="285928" y="1493408"/>
          <a:ext cx="2832758" cy="1281211"/>
        </a:xfrm>
        <a:prstGeom prst="rect">
          <a:avLst/>
        </a:prstGeom>
        <a:solidFill>
          <a:schemeClr val="accent4">
            <a:hueOff val="3465231"/>
            <a:satOff val="-15989"/>
            <a:lumOff val="58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t>Which agency investigates, throughout the country, money laundering cases, as well as loan-sharking, financing of terrorism, market abuse and currency counterfeiting?</a:t>
          </a:r>
          <a:endParaRPr lang="it-IT" sz="1400" kern="1200" dirty="0"/>
        </a:p>
      </dsp:txBody>
      <dsp:txXfrm>
        <a:off x="285928" y="1493408"/>
        <a:ext cx="2832758" cy="1281211"/>
      </dsp:txXfrm>
    </dsp:sp>
    <dsp:sp modelId="{D48AD4E6-F621-42BC-8FA8-C35B9F5BBA50}">
      <dsp:nvSpPr>
        <dsp:cNvPr id="0" name=""/>
        <dsp:cNvSpPr/>
      </dsp:nvSpPr>
      <dsp:spPr>
        <a:xfrm>
          <a:off x="3245527" y="1493408"/>
          <a:ext cx="1268399" cy="1281211"/>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26000" r="-2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A6C8AF-EF63-4D53-B5C0-C151C77970CB}">
      <dsp:nvSpPr>
        <dsp:cNvPr id="0" name=""/>
        <dsp:cNvSpPr/>
      </dsp:nvSpPr>
      <dsp:spPr>
        <a:xfrm>
          <a:off x="1681168" y="2986019"/>
          <a:ext cx="2832758" cy="1281211"/>
        </a:xfrm>
        <a:prstGeom prst="rect">
          <a:avLst/>
        </a:prstGeom>
        <a:solidFill>
          <a:schemeClr val="accent4">
            <a:hueOff val="6930461"/>
            <a:satOff val="-31979"/>
            <a:lumOff val="1177"/>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Who has the operational direction, delegating executive activities to local units, with regards to STRs deepening and AML inspections</a:t>
          </a:r>
          <a:endParaRPr lang="it-IT" sz="1600" kern="1200" dirty="0"/>
        </a:p>
      </dsp:txBody>
      <dsp:txXfrm>
        <a:off x="1681168" y="2986019"/>
        <a:ext cx="2832758" cy="1281211"/>
      </dsp:txXfrm>
    </dsp:sp>
    <dsp:sp modelId="{405125D4-1191-4DCD-80A9-444FE184BF9B}">
      <dsp:nvSpPr>
        <dsp:cNvPr id="0" name=""/>
        <dsp:cNvSpPr/>
      </dsp:nvSpPr>
      <dsp:spPr>
        <a:xfrm>
          <a:off x="285928" y="2986019"/>
          <a:ext cx="1268399" cy="1281211"/>
        </a:xfrm>
        <a:prstGeom prst="rect">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473DCD-0E9F-4DCF-B0D7-E6E9A6FACD38}">
      <dsp:nvSpPr>
        <dsp:cNvPr id="0" name=""/>
        <dsp:cNvSpPr/>
      </dsp:nvSpPr>
      <dsp:spPr>
        <a:xfrm>
          <a:off x="285928" y="4478631"/>
          <a:ext cx="2832758" cy="1281211"/>
        </a:xfrm>
        <a:prstGeom prst="rect">
          <a:avLst/>
        </a:prstGeom>
        <a:solidFill>
          <a:schemeClr val="accent4">
            <a:hueOff val="10395692"/>
            <a:satOff val="-47968"/>
            <a:lumOff val="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kern="1200" dirty="0"/>
            <a:t>Are you able to cooperate with supervisory Authorities and  request for information from other LEAs?</a:t>
          </a:r>
          <a:endParaRPr lang="it-IT" sz="1600" kern="1200" dirty="0"/>
        </a:p>
      </dsp:txBody>
      <dsp:txXfrm>
        <a:off x="285928" y="4478631"/>
        <a:ext cx="2832758" cy="1281211"/>
      </dsp:txXfrm>
    </dsp:sp>
    <dsp:sp modelId="{D1F0C3CB-72DF-4956-8B12-7E6CD3D96E9E}">
      <dsp:nvSpPr>
        <dsp:cNvPr id="0" name=""/>
        <dsp:cNvSpPr/>
      </dsp:nvSpPr>
      <dsp:spPr>
        <a:xfrm>
          <a:off x="3245527" y="4478631"/>
          <a:ext cx="1268399" cy="1281211"/>
        </a:xfrm>
        <a:prstGeom prst="rect">
          <a:avLst/>
        </a:prstGeom>
        <a:blipFill>
          <a:blip xmlns:r="http://schemas.openxmlformats.org/officeDocument/2006/relationships" r:embed="rId4">
            <a:extLst>
              <a:ext uri="{28A0092B-C50C-407E-A947-70E740481C1C}">
                <a14:useLocalDpi xmlns:a14="http://schemas.microsoft.com/office/drawing/2010/main" val="0"/>
              </a:ext>
            </a:extLst>
          </a:blip>
          <a:srcRect/>
          <a:stretch>
            <a:fillRect l="-26000" r="-26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2C92D0-B463-4947-AB44-82D697F9BF53}">
      <dsp:nvSpPr>
        <dsp:cNvPr id="0" name=""/>
        <dsp:cNvSpPr/>
      </dsp:nvSpPr>
      <dsp:spPr>
        <a:xfrm>
          <a:off x="453652" y="1193"/>
          <a:ext cx="7373615" cy="1160460"/>
        </a:xfrm>
        <a:prstGeom prst="roundRect">
          <a:avLst>
            <a:gd name="adj" fmla="val 10000"/>
          </a:avLst>
        </a:prstGeom>
        <a:gradFill rotWithShape="0">
          <a:gsLst>
            <a:gs pos="0">
              <a:schemeClr val="accent5">
                <a:shade val="50000"/>
                <a:hueOff val="0"/>
                <a:satOff val="0"/>
                <a:lumOff val="0"/>
                <a:alphaOff val="0"/>
                <a:satMod val="103000"/>
                <a:lumMod val="102000"/>
                <a:tint val="94000"/>
              </a:schemeClr>
            </a:gs>
            <a:gs pos="50000">
              <a:schemeClr val="accent5">
                <a:shade val="50000"/>
                <a:hueOff val="0"/>
                <a:satOff val="0"/>
                <a:lumOff val="0"/>
                <a:alphaOff val="0"/>
                <a:satMod val="110000"/>
                <a:lumMod val="100000"/>
                <a:shade val="100000"/>
              </a:schemeClr>
            </a:gs>
            <a:gs pos="100000">
              <a:schemeClr val="accent5">
                <a:shade val="50000"/>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66675" tIns="44450" rIns="66675" bIns="44450" numCol="1" spcCol="1270" anchor="ctr" anchorCtr="0">
          <a:noAutofit/>
        </a:bodyPr>
        <a:lstStyle/>
        <a:p>
          <a:pPr marL="0" lvl="0" indent="0" algn="ctr" defTabSz="1555750">
            <a:lnSpc>
              <a:spcPct val="90000"/>
            </a:lnSpc>
            <a:spcBef>
              <a:spcPct val="0"/>
            </a:spcBef>
            <a:spcAft>
              <a:spcPct val="35000"/>
            </a:spcAft>
            <a:buNone/>
          </a:pPr>
          <a:r>
            <a:rPr lang="it-IT" sz="3500" kern="1200" cap="small" baseline="0" dirty="0"/>
            <a:t>The FIU </a:t>
          </a:r>
          <a:r>
            <a:rPr lang="en-US" sz="3500" kern="1200" cap="small" baseline="0" dirty="0"/>
            <a:t>forwards the report along with:</a:t>
          </a:r>
          <a:endParaRPr lang="it-IT" sz="3500" kern="1200" cap="small" baseline="0" dirty="0"/>
        </a:p>
      </dsp:txBody>
      <dsp:txXfrm>
        <a:off x="487641" y="35182"/>
        <a:ext cx="7305637" cy="1092482"/>
      </dsp:txXfrm>
    </dsp:sp>
    <dsp:sp modelId="{6283975B-08E5-49BC-9E7D-9F9945F0BA17}">
      <dsp:nvSpPr>
        <dsp:cNvPr id="0" name=""/>
        <dsp:cNvSpPr/>
      </dsp:nvSpPr>
      <dsp:spPr>
        <a:xfrm>
          <a:off x="1191013" y="1161654"/>
          <a:ext cx="737361" cy="870345"/>
        </a:xfrm>
        <a:custGeom>
          <a:avLst/>
          <a:gdLst/>
          <a:ahLst/>
          <a:cxnLst/>
          <a:rect l="0" t="0" r="0" b="0"/>
          <a:pathLst>
            <a:path>
              <a:moveTo>
                <a:pt x="0" y="0"/>
              </a:moveTo>
              <a:lnTo>
                <a:pt x="0" y="870345"/>
              </a:lnTo>
              <a:lnTo>
                <a:pt x="737361" y="870345"/>
              </a:lnTo>
            </a:path>
          </a:pathLst>
        </a:custGeom>
        <a:noFill/>
        <a:ln w="12700" cap="flat" cmpd="sng" algn="ctr">
          <a:solidFill>
            <a:schemeClr val="accent5">
              <a:tint val="9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6E91F727-8C34-4DD2-B722-54B4758B87C0}">
      <dsp:nvSpPr>
        <dsp:cNvPr id="0" name=""/>
        <dsp:cNvSpPr/>
      </dsp:nvSpPr>
      <dsp:spPr>
        <a:xfrm>
          <a:off x="1928375" y="1451769"/>
          <a:ext cx="4289416" cy="1160460"/>
        </a:xfrm>
        <a:prstGeom prst="roundRect">
          <a:avLst>
            <a:gd name="adj" fmla="val 10000"/>
          </a:avLst>
        </a:prstGeom>
        <a:solidFill>
          <a:schemeClr val="lt1">
            <a:alpha val="90000"/>
            <a:hueOff val="0"/>
            <a:satOff val="0"/>
            <a:lumOff val="0"/>
            <a:alphaOff val="0"/>
          </a:schemeClr>
        </a:solidFill>
        <a:ln w="6350" cap="flat" cmpd="sng" algn="ctr">
          <a:solidFill>
            <a:schemeClr val="accent5">
              <a:shade val="50000"/>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5720" tIns="30480" rIns="45720" bIns="30480" numCol="1" spcCol="1270" anchor="ctr" anchorCtr="0">
          <a:noAutofit/>
        </a:bodyPr>
        <a:lstStyle/>
        <a:p>
          <a:pPr marL="0" lvl="0" indent="0" algn="l" defTabSz="1066800">
            <a:lnSpc>
              <a:spcPct val="90000"/>
            </a:lnSpc>
            <a:spcBef>
              <a:spcPct val="0"/>
            </a:spcBef>
            <a:spcAft>
              <a:spcPct val="35000"/>
            </a:spcAft>
            <a:buNone/>
          </a:pPr>
          <a:r>
            <a:rPr lang="en-US" sz="2400" kern="1200" dirty="0"/>
            <a:t>A </a:t>
          </a:r>
          <a:r>
            <a:rPr lang="en-US" sz="2400" b="1" kern="1200" dirty="0"/>
            <a:t>technical paper </a:t>
          </a:r>
          <a:r>
            <a:rPr lang="en-US" sz="2400" kern="1200" dirty="0"/>
            <a:t>containing the results of the financial analysis carried out</a:t>
          </a:r>
          <a:endParaRPr lang="it-IT" sz="2400" kern="1200" dirty="0"/>
        </a:p>
      </dsp:txBody>
      <dsp:txXfrm>
        <a:off x="1962364" y="1485758"/>
        <a:ext cx="4221438" cy="1092482"/>
      </dsp:txXfrm>
    </dsp:sp>
    <dsp:sp modelId="{F68B8587-056C-499A-BCF5-0DA0A78AF7B8}">
      <dsp:nvSpPr>
        <dsp:cNvPr id="0" name=""/>
        <dsp:cNvSpPr/>
      </dsp:nvSpPr>
      <dsp:spPr>
        <a:xfrm>
          <a:off x="1191013" y="1161654"/>
          <a:ext cx="737361" cy="2320921"/>
        </a:xfrm>
        <a:custGeom>
          <a:avLst/>
          <a:gdLst/>
          <a:ahLst/>
          <a:cxnLst/>
          <a:rect l="0" t="0" r="0" b="0"/>
          <a:pathLst>
            <a:path>
              <a:moveTo>
                <a:pt x="0" y="0"/>
              </a:moveTo>
              <a:lnTo>
                <a:pt x="0" y="2320921"/>
              </a:lnTo>
              <a:lnTo>
                <a:pt x="737361" y="2320921"/>
              </a:lnTo>
            </a:path>
          </a:pathLst>
        </a:custGeom>
        <a:noFill/>
        <a:ln w="12700" cap="flat" cmpd="sng" algn="ctr">
          <a:solidFill>
            <a:schemeClr val="accent5">
              <a:tint val="90000"/>
              <a:hueOff val="0"/>
              <a:satOff val="0"/>
              <a:lumOff val="0"/>
              <a:alphaOff val="0"/>
            </a:schemeClr>
          </a:solidFill>
          <a:prstDash val="solid"/>
          <a:miter lim="800000"/>
        </a:ln>
        <a:effectLst/>
        <a:scene3d>
          <a:camera prst="orthographicFront"/>
          <a:lightRig rig="flat" dir="t"/>
        </a:scene3d>
        <a:sp3d prstMaterial="matte"/>
      </dsp:spPr>
      <dsp:style>
        <a:lnRef idx="2">
          <a:scrgbClr r="0" g="0" b="0"/>
        </a:lnRef>
        <a:fillRef idx="0">
          <a:scrgbClr r="0" g="0" b="0"/>
        </a:fillRef>
        <a:effectRef idx="0">
          <a:scrgbClr r="0" g="0" b="0"/>
        </a:effectRef>
        <a:fontRef idx="minor"/>
      </dsp:style>
    </dsp:sp>
    <dsp:sp modelId="{E6D87B8E-9215-475C-99CE-17F76946808C}">
      <dsp:nvSpPr>
        <dsp:cNvPr id="0" name=""/>
        <dsp:cNvSpPr/>
      </dsp:nvSpPr>
      <dsp:spPr>
        <a:xfrm>
          <a:off x="1928375" y="2902345"/>
          <a:ext cx="4383237" cy="1160460"/>
        </a:xfrm>
        <a:prstGeom prst="roundRect">
          <a:avLst>
            <a:gd name="adj" fmla="val 10000"/>
          </a:avLst>
        </a:prstGeom>
        <a:solidFill>
          <a:schemeClr val="lt1">
            <a:alpha val="90000"/>
            <a:hueOff val="0"/>
            <a:satOff val="0"/>
            <a:lumOff val="0"/>
            <a:alphaOff val="0"/>
          </a:schemeClr>
        </a:solidFill>
        <a:ln w="6350" cap="flat" cmpd="sng" algn="ctr">
          <a:solidFill>
            <a:schemeClr val="accent5">
              <a:shade val="50000"/>
              <a:hueOff val="402493"/>
              <a:satOff val="-9802"/>
              <a:lumOff val="42896"/>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45720" tIns="30480" rIns="45720" bIns="30480" numCol="1" spcCol="1270" anchor="ctr" anchorCtr="0">
          <a:noAutofit/>
        </a:bodyPr>
        <a:lstStyle/>
        <a:p>
          <a:pPr marL="0" lvl="0" indent="0" algn="l" defTabSz="1066800">
            <a:lnSpc>
              <a:spcPct val="90000"/>
            </a:lnSpc>
            <a:spcBef>
              <a:spcPct val="0"/>
            </a:spcBef>
            <a:spcAft>
              <a:spcPct val="35000"/>
            </a:spcAft>
            <a:buNone/>
          </a:pPr>
          <a:r>
            <a:rPr lang="en-US" sz="2400" b="0" kern="1200" dirty="0">
              <a:effectLst/>
            </a:rPr>
            <a:t>The </a:t>
          </a:r>
          <a:r>
            <a:rPr lang="en-US" sz="2400" b="1" kern="1200" dirty="0">
              <a:effectLst/>
            </a:rPr>
            <a:t>risk ranking </a:t>
          </a:r>
          <a:r>
            <a:rPr lang="en-US" sz="2400" b="0" kern="1200" dirty="0">
              <a:effectLst/>
            </a:rPr>
            <a:t>of the report, which can vary from </a:t>
          </a:r>
          <a:r>
            <a:rPr lang="en-US" sz="2400" b="1" kern="1200" dirty="0">
              <a:effectLst/>
            </a:rPr>
            <a:t>zero</a:t>
          </a:r>
          <a:r>
            <a:rPr lang="en-US" sz="2400" b="0" kern="1200" dirty="0">
              <a:effectLst/>
            </a:rPr>
            <a:t> to </a:t>
          </a:r>
          <a:r>
            <a:rPr lang="en-US" sz="2400" b="1" kern="1200" dirty="0">
              <a:effectLst/>
            </a:rPr>
            <a:t>five</a:t>
          </a:r>
          <a:r>
            <a:rPr lang="en-US" sz="2400" b="0" kern="1200" dirty="0">
              <a:effectLst/>
            </a:rPr>
            <a:t>, </a:t>
          </a:r>
          <a:endParaRPr lang="it-IT" sz="2400" b="0" kern="1200" dirty="0">
            <a:effectLst/>
          </a:endParaRPr>
        </a:p>
      </dsp:txBody>
      <dsp:txXfrm>
        <a:off x="1962364" y="2936334"/>
        <a:ext cx="4315259" cy="109248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3D65E9D-F24A-40EB-8B58-5FF6FF186ED8}">
      <dsp:nvSpPr>
        <dsp:cNvPr id="0" name=""/>
        <dsp:cNvSpPr/>
      </dsp:nvSpPr>
      <dsp:spPr>
        <a:xfrm>
          <a:off x="0" y="265465"/>
          <a:ext cx="8491182" cy="428400"/>
        </a:xfrm>
        <a:prstGeom prst="rect">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B20DC77-31DC-470E-9735-8889BE44A83A}">
      <dsp:nvSpPr>
        <dsp:cNvPr id="0" name=""/>
        <dsp:cNvSpPr/>
      </dsp:nvSpPr>
      <dsp:spPr>
        <a:xfrm>
          <a:off x="424559" y="14545"/>
          <a:ext cx="7911234" cy="501840"/>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663" tIns="0" rIns="224663" bIns="0" numCol="1" spcCol="1270" anchor="ctr" anchorCtr="0">
          <a:noAutofit/>
        </a:bodyPr>
        <a:lstStyle/>
        <a:p>
          <a:pPr marL="0" lvl="0" indent="0" algn="l" defTabSz="889000">
            <a:lnSpc>
              <a:spcPct val="90000"/>
            </a:lnSpc>
            <a:spcBef>
              <a:spcPct val="0"/>
            </a:spcBef>
            <a:spcAft>
              <a:spcPct val="35000"/>
            </a:spcAft>
            <a:buNone/>
          </a:pPr>
          <a:r>
            <a:rPr lang="it-IT" sz="2000" b="1" kern="1200" dirty="0"/>
            <a:t>D1: </a:t>
          </a:r>
          <a:r>
            <a:rPr lang="it-IT" sz="2000" b="1" kern="1200" dirty="0" err="1"/>
            <a:t>possible</a:t>
          </a:r>
          <a:r>
            <a:rPr lang="it-IT" sz="2000" b="1" kern="1200" dirty="0"/>
            <a:t> connection with a </a:t>
          </a:r>
          <a:r>
            <a:rPr lang="it-IT" sz="2000" b="1" kern="1200" dirty="0" err="1"/>
            <a:t>criminal</a:t>
          </a:r>
          <a:r>
            <a:rPr lang="it-IT" sz="2000" b="1" kern="1200" dirty="0"/>
            <a:t> </a:t>
          </a:r>
          <a:r>
            <a:rPr lang="it-IT" sz="2000" b="1" kern="1200" dirty="0" err="1"/>
            <a:t>offence</a:t>
          </a:r>
          <a:r>
            <a:rPr lang="it-IT" sz="2000" b="1" kern="1200" dirty="0"/>
            <a:t> </a:t>
          </a:r>
        </a:p>
      </dsp:txBody>
      <dsp:txXfrm>
        <a:off x="449057" y="39043"/>
        <a:ext cx="7862238" cy="452844"/>
      </dsp:txXfrm>
    </dsp:sp>
    <dsp:sp modelId="{E807E009-C5FD-43E7-90B8-4F2ACF2E0921}">
      <dsp:nvSpPr>
        <dsp:cNvPr id="0" name=""/>
        <dsp:cNvSpPr/>
      </dsp:nvSpPr>
      <dsp:spPr>
        <a:xfrm>
          <a:off x="0" y="1036585"/>
          <a:ext cx="8491182" cy="428400"/>
        </a:xfrm>
        <a:prstGeom prst="rect">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79E612CB-5A64-4D2F-A2AD-8A20B39C934B}">
      <dsp:nvSpPr>
        <dsp:cNvPr id="0" name=""/>
        <dsp:cNvSpPr/>
      </dsp:nvSpPr>
      <dsp:spPr>
        <a:xfrm>
          <a:off x="424559" y="785665"/>
          <a:ext cx="7911234" cy="501840"/>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663" tIns="0" rIns="224663" bIns="0" numCol="1" spcCol="1270" anchor="ctr" anchorCtr="0">
          <a:noAutofit/>
        </a:bodyPr>
        <a:lstStyle/>
        <a:p>
          <a:pPr marL="0" lvl="0" indent="0" algn="l" defTabSz="889000">
            <a:lnSpc>
              <a:spcPct val="90000"/>
            </a:lnSpc>
            <a:spcBef>
              <a:spcPct val="0"/>
            </a:spcBef>
            <a:spcAft>
              <a:spcPct val="35000"/>
            </a:spcAft>
            <a:buNone/>
          </a:pPr>
          <a:r>
            <a:rPr lang="it-IT" sz="2000" b="1" kern="1200"/>
            <a:t>D2: </a:t>
          </a:r>
          <a:r>
            <a:rPr lang="en-GB" sz="2000" b="1" kern="1200">
              <a:effectLst/>
              <a:latin typeface="+mn-lt"/>
              <a:ea typeface="+mn-ea"/>
              <a:cs typeface="+mn-cs"/>
            </a:rPr>
            <a:t>relevant for Judicial Authorities </a:t>
          </a:r>
          <a:endParaRPr lang="it-IT" sz="2000" b="1" kern="1200" dirty="0"/>
        </a:p>
      </dsp:txBody>
      <dsp:txXfrm>
        <a:off x="449057" y="810163"/>
        <a:ext cx="7862238" cy="452844"/>
      </dsp:txXfrm>
    </dsp:sp>
    <dsp:sp modelId="{1148E73B-6F5C-41FB-A0FD-833DE33B9FF4}">
      <dsp:nvSpPr>
        <dsp:cNvPr id="0" name=""/>
        <dsp:cNvSpPr/>
      </dsp:nvSpPr>
      <dsp:spPr>
        <a:xfrm>
          <a:off x="0" y="1807705"/>
          <a:ext cx="8491182" cy="428400"/>
        </a:xfrm>
        <a:prstGeom prst="rect">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3694873-202E-4991-976B-CF9A7CE9AF5F}">
      <dsp:nvSpPr>
        <dsp:cNvPr id="0" name=""/>
        <dsp:cNvSpPr/>
      </dsp:nvSpPr>
      <dsp:spPr>
        <a:xfrm>
          <a:off x="424559" y="1556785"/>
          <a:ext cx="7911234" cy="501840"/>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663" tIns="0" rIns="224663" bIns="0" numCol="1" spcCol="1270" anchor="ctr" anchorCtr="0">
          <a:noAutofit/>
        </a:bodyPr>
        <a:lstStyle/>
        <a:p>
          <a:pPr marL="0" lvl="0" indent="0" algn="l" defTabSz="889000">
            <a:lnSpc>
              <a:spcPct val="90000"/>
            </a:lnSpc>
            <a:spcBef>
              <a:spcPct val="0"/>
            </a:spcBef>
            <a:spcAft>
              <a:spcPct val="35000"/>
            </a:spcAft>
            <a:buNone/>
          </a:pPr>
          <a:r>
            <a:rPr lang="it-IT" sz="2000" b="1" kern="1200"/>
            <a:t>D3: </a:t>
          </a:r>
          <a:r>
            <a:rPr lang="en-GB" sz="2000" b="1" kern="1200">
              <a:effectLst/>
              <a:latin typeface="+mn-lt"/>
              <a:ea typeface="+mn-ea"/>
              <a:cs typeface="+mn-cs"/>
            </a:rPr>
            <a:t>objective and/or subjective risk profiles</a:t>
          </a:r>
          <a:endParaRPr lang="it-IT" sz="2000" b="1" kern="1200" dirty="0"/>
        </a:p>
      </dsp:txBody>
      <dsp:txXfrm>
        <a:off x="449057" y="1581283"/>
        <a:ext cx="7862238" cy="452844"/>
      </dsp:txXfrm>
    </dsp:sp>
    <dsp:sp modelId="{80837DA0-9429-4342-B174-9B71293C7235}">
      <dsp:nvSpPr>
        <dsp:cNvPr id="0" name=""/>
        <dsp:cNvSpPr/>
      </dsp:nvSpPr>
      <dsp:spPr>
        <a:xfrm>
          <a:off x="0" y="2629014"/>
          <a:ext cx="8491182" cy="428400"/>
        </a:xfrm>
        <a:prstGeom prst="rect">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B542959C-8BEF-4053-A4C6-974215EC43FD}">
      <dsp:nvSpPr>
        <dsp:cNvPr id="0" name=""/>
        <dsp:cNvSpPr/>
      </dsp:nvSpPr>
      <dsp:spPr>
        <a:xfrm>
          <a:off x="424559" y="2327905"/>
          <a:ext cx="7911234" cy="552029"/>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663" tIns="0" rIns="224663" bIns="0" numCol="1" spcCol="1270" anchor="ctr" anchorCtr="0">
          <a:noAutofit/>
        </a:bodyPr>
        <a:lstStyle/>
        <a:p>
          <a:pPr marL="0" lvl="0" indent="0" algn="just" defTabSz="889000">
            <a:lnSpc>
              <a:spcPct val="90000"/>
            </a:lnSpc>
            <a:spcBef>
              <a:spcPct val="0"/>
            </a:spcBef>
            <a:spcAft>
              <a:spcPct val="35000"/>
            </a:spcAft>
            <a:buNone/>
          </a:pPr>
          <a:r>
            <a:rPr lang="it-IT" sz="2000" b="1" kern="1200"/>
            <a:t>T1</a:t>
          </a:r>
          <a:r>
            <a:rPr lang="it-IT" sz="1600" b="1" kern="1200"/>
            <a:t>: </a:t>
          </a:r>
          <a:r>
            <a:rPr lang="it-IT" sz="2000" b="1" kern="1200"/>
            <a:t>possible </a:t>
          </a:r>
          <a:r>
            <a:rPr lang="en-GB" sz="2000" b="1" kern="1200">
              <a:effectLst/>
              <a:latin typeface="+mn-lt"/>
              <a:ea typeface="+mn-ea"/>
              <a:cs typeface="+mn-cs"/>
            </a:rPr>
            <a:t>connection with a criminal offence related to terrorism </a:t>
          </a:r>
          <a:endParaRPr lang="it-IT" sz="2000" b="1" kern="1200" dirty="0"/>
        </a:p>
      </dsp:txBody>
      <dsp:txXfrm>
        <a:off x="451507" y="2354853"/>
        <a:ext cx="7857338" cy="498133"/>
      </dsp:txXfrm>
    </dsp:sp>
    <dsp:sp modelId="{377825AC-1709-4D02-888B-F5562AB2D36E}">
      <dsp:nvSpPr>
        <dsp:cNvPr id="0" name=""/>
        <dsp:cNvSpPr/>
      </dsp:nvSpPr>
      <dsp:spPr>
        <a:xfrm>
          <a:off x="0" y="3400134"/>
          <a:ext cx="8491182" cy="428400"/>
        </a:xfrm>
        <a:prstGeom prst="rect">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9DD413B-7033-44D8-895D-FA7DEDBDF8BC}">
      <dsp:nvSpPr>
        <dsp:cNvPr id="0" name=""/>
        <dsp:cNvSpPr/>
      </dsp:nvSpPr>
      <dsp:spPr>
        <a:xfrm>
          <a:off x="424559" y="3149214"/>
          <a:ext cx="7911234" cy="501840"/>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663" tIns="0" rIns="224663" bIns="0" numCol="1" spcCol="1270" anchor="ctr" anchorCtr="0">
          <a:noAutofit/>
        </a:bodyPr>
        <a:lstStyle/>
        <a:p>
          <a:pPr marL="0" lvl="0" indent="0" algn="just" defTabSz="889000">
            <a:lnSpc>
              <a:spcPct val="90000"/>
            </a:lnSpc>
            <a:spcBef>
              <a:spcPct val="0"/>
            </a:spcBef>
            <a:spcAft>
              <a:spcPct val="35000"/>
            </a:spcAft>
            <a:buNone/>
          </a:pPr>
          <a:r>
            <a:rPr lang="it-IT" sz="2000" b="1" kern="1200" dirty="0"/>
            <a:t>T2: r</a:t>
          </a:r>
          <a:r>
            <a:rPr lang="en-US" sz="2000" b="1" kern="1200" dirty="0" err="1"/>
            <a:t>eports</a:t>
          </a:r>
          <a:r>
            <a:rPr lang="en-US" sz="2000" b="1" kern="1200" dirty="0"/>
            <a:t> attributable to criminal proceedings for terrorism</a:t>
          </a:r>
          <a:endParaRPr lang="it-IT" sz="1600" b="1" kern="1200" dirty="0"/>
        </a:p>
      </dsp:txBody>
      <dsp:txXfrm>
        <a:off x="449057" y="3173712"/>
        <a:ext cx="7862238" cy="452844"/>
      </dsp:txXfrm>
    </dsp:sp>
    <dsp:sp modelId="{93054E0A-1F7C-4C57-B337-8B17AB99FE1B}">
      <dsp:nvSpPr>
        <dsp:cNvPr id="0" name=""/>
        <dsp:cNvSpPr/>
      </dsp:nvSpPr>
      <dsp:spPr>
        <a:xfrm>
          <a:off x="0" y="4171254"/>
          <a:ext cx="8491182" cy="428400"/>
        </a:xfrm>
        <a:prstGeom prst="rect">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9AC31A96-3DEE-4053-A9E9-A8F1DFE21332}">
      <dsp:nvSpPr>
        <dsp:cNvPr id="0" name=""/>
        <dsp:cNvSpPr/>
      </dsp:nvSpPr>
      <dsp:spPr>
        <a:xfrm>
          <a:off x="424559" y="3920334"/>
          <a:ext cx="7911234" cy="501840"/>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663" tIns="0" rIns="224663" bIns="0" numCol="1" spcCol="1270" anchor="ctr" anchorCtr="0">
          <a:noAutofit/>
        </a:bodyPr>
        <a:lstStyle/>
        <a:p>
          <a:pPr marL="0" lvl="0" indent="0" algn="l" defTabSz="889000">
            <a:lnSpc>
              <a:spcPct val="90000"/>
            </a:lnSpc>
            <a:spcBef>
              <a:spcPct val="0"/>
            </a:spcBef>
            <a:spcAft>
              <a:spcPct val="35000"/>
            </a:spcAft>
            <a:buNone/>
          </a:pPr>
          <a:r>
            <a:rPr lang="it-IT" sz="2000" b="1" kern="1200"/>
            <a:t>T3: specific </a:t>
          </a:r>
          <a:r>
            <a:rPr lang="en-GB" sz="2000" b="1" kern="1200">
              <a:effectLst/>
              <a:latin typeface="+mn-lt"/>
              <a:ea typeface="+mn-ea"/>
              <a:cs typeface="+mn-cs"/>
            </a:rPr>
            <a:t>objective and/or subjective risk profiles for terrorism</a:t>
          </a:r>
          <a:endParaRPr lang="it-IT" sz="2000" b="1" kern="1200" dirty="0"/>
        </a:p>
      </dsp:txBody>
      <dsp:txXfrm>
        <a:off x="449057" y="3944832"/>
        <a:ext cx="7862238" cy="452844"/>
      </dsp:txXfrm>
    </dsp:sp>
    <dsp:sp modelId="{951733C9-BA3C-41DF-BE65-CA99EB292ECD}">
      <dsp:nvSpPr>
        <dsp:cNvPr id="0" name=""/>
        <dsp:cNvSpPr/>
      </dsp:nvSpPr>
      <dsp:spPr>
        <a:xfrm>
          <a:off x="0" y="4942374"/>
          <a:ext cx="8491182" cy="428400"/>
        </a:xfrm>
        <a:prstGeom prst="rect">
          <a:avLst/>
        </a:prstGeom>
        <a:solidFill>
          <a:schemeClr val="dk2">
            <a:alpha val="90000"/>
            <a:tint val="40000"/>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4D16433F-5DA3-43B6-8A42-6FE7054A47D2}">
      <dsp:nvSpPr>
        <dsp:cNvPr id="0" name=""/>
        <dsp:cNvSpPr/>
      </dsp:nvSpPr>
      <dsp:spPr>
        <a:xfrm>
          <a:off x="424559" y="4691454"/>
          <a:ext cx="7911234" cy="501840"/>
        </a:xfrm>
        <a:prstGeom prst="roundRect">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4663" tIns="0" rIns="224663" bIns="0" numCol="1" spcCol="1270" anchor="ctr" anchorCtr="0">
          <a:noAutofit/>
        </a:bodyPr>
        <a:lstStyle/>
        <a:p>
          <a:pPr marL="0" lvl="0" indent="0" algn="l" defTabSz="889000">
            <a:lnSpc>
              <a:spcPct val="90000"/>
            </a:lnSpc>
            <a:spcBef>
              <a:spcPct val="0"/>
            </a:spcBef>
            <a:spcAft>
              <a:spcPct val="35000"/>
            </a:spcAft>
            <a:buNone/>
          </a:pPr>
          <a:r>
            <a:rPr lang="it-IT" sz="2000" b="1" kern="1200"/>
            <a:t>S: </a:t>
          </a:r>
          <a:r>
            <a:rPr lang="en-GB" sz="2000" b="1" kern="1200">
              <a:effectLst/>
              <a:latin typeface="+mn-lt"/>
              <a:ea typeface="+mn-ea"/>
              <a:cs typeface="+mn-cs"/>
            </a:rPr>
            <a:t>clues to possible administrative offences </a:t>
          </a:r>
          <a:endParaRPr lang="it-IT" sz="2000" b="1" kern="1200" dirty="0"/>
        </a:p>
      </dsp:txBody>
      <dsp:txXfrm>
        <a:off x="449057" y="4715952"/>
        <a:ext cx="7862238" cy="452844"/>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05D2E8B-991C-445E-ADCA-81ED2EFCC9EF}">
      <dsp:nvSpPr>
        <dsp:cNvPr id="0" name=""/>
        <dsp:cNvSpPr/>
      </dsp:nvSpPr>
      <dsp:spPr>
        <a:xfrm>
          <a:off x="2070" y="333279"/>
          <a:ext cx="1642499" cy="985499"/>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t>SAME DAY OF THE TRANSACTIONS</a:t>
          </a:r>
          <a:endParaRPr lang="it-IT" sz="1800" kern="1200" dirty="0"/>
        </a:p>
      </dsp:txBody>
      <dsp:txXfrm>
        <a:off x="2070" y="333279"/>
        <a:ext cx="1642499" cy="985499"/>
      </dsp:txXfrm>
    </dsp:sp>
    <dsp:sp modelId="{687E1682-9BCF-4417-B76A-9C8DFD170F59}">
      <dsp:nvSpPr>
        <dsp:cNvPr id="0" name=""/>
        <dsp:cNvSpPr/>
      </dsp:nvSpPr>
      <dsp:spPr>
        <a:xfrm>
          <a:off x="1808819" y="333279"/>
          <a:ext cx="1642499" cy="985499"/>
        </a:xfrm>
        <a:prstGeom prst="rect">
          <a:avLst/>
        </a:prstGeom>
        <a:solidFill>
          <a:schemeClr val="accent3">
            <a:hueOff val="903533"/>
            <a:satOff val="33333"/>
            <a:lumOff val="-490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t>SAME AGENCY</a:t>
          </a:r>
        </a:p>
      </dsp:txBody>
      <dsp:txXfrm>
        <a:off x="1808819" y="333279"/>
        <a:ext cx="1642499" cy="985499"/>
      </dsp:txXfrm>
    </dsp:sp>
    <dsp:sp modelId="{F8E66974-81FB-4921-8EE7-755D0D0A56CA}">
      <dsp:nvSpPr>
        <dsp:cNvPr id="0" name=""/>
        <dsp:cNvSpPr/>
      </dsp:nvSpPr>
      <dsp:spPr>
        <a:xfrm>
          <a:off x="3615568" y="333279"/>
          <a:ext cx="1642499" cy="985499"/>
        </a:xfrm>
        <a:prstGeom prst="rect">
          <a:avLst/>
        </a:prstGeom>
        <a:solidFill>
          <a:schemeClr val="accent3">
            <a:hueOff val="1807066"/>
            <a:satOff val="66667"/>
            <a:lumOff val="-980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t>FOR THE SAME AMOUNT</a:t>
          </a:r>
        </a:p>
      </dsp:txBody>
      <dsp:txXfrm>
        <a:off x="3615568" y="333279"/>
        <a:ext cx="1642499" cy="985499"/>
      </dsp:txXfrm>
    </dsp:sp>
    <dsp:sp modelId="{45FEBFF2-A6C2-4BA1-AE30-7D0D0C732E1D}">
      <dsp:nvSpPr>
        <dsp:cNvPr id="0" name=""/>
        <dsp:cNvSpPr/>
      </dsp:nvSpPr>
      <dsp:spPr>
        <a:xfrm>
          <a:off x="5422317" y="333279"/>
          <a:ext cx="1642499" cy="985499"/>
        </a:xfrm>
        <a:prstGeom prst="rect">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it-IT" sz="1800" b="1" kern="1200" dirty="0"/>
            <a:t>TO THE SAME RECEIVER.</a:t>
          </a:r>
        </a:p>
      </dsp:txBody>
      <dsp:txXfrm>
        <a:off x="5422317" y="333279"/>
        <a:ext cx="1642499" cy="985499"/>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B9D6AA-3D83-894A-99CB-18F83586FDD3}">
      <dsp:nvSpPr>
        <dsp:cNvPr id="0" name=""/>
        <dsp:cNvSpPr/>
      </dsp:nvSpPr>
      <dsp:spPr>
        <a:xfrm>
          <a:off x="5292988" y="1206699"/>
          <a:ext cx="1616621" cy="1616621"/>
        </a:xfrm>
        <a:prstGeom prst="ellipse">
          <a:avLst/>
        </a:prstGeom>
        <a:gradFill rotWithShape="0">
          <a:gsLst>
            <a:gs pos="0">
              <a:schemeClr val="accent3">
                <a:alpha val="50000"/>
                <a:hueOff val="0"/>
                <a:satOff val="0"/>
                <a:lumOff val="0"/>
                <a:alphaOff val="0"/>
                <a:satMod val="103000"/>
                <a:lumMod val="102000"/>
                <a:tint val="94000"/>
              </a:schemeClr>
            </a:gs>
            <a:gs pos="50000">
              <a:schemeClr val="accent3">
                <a:alpha val="50000"/>
                <a:hueOff val="0"/>
                <a:satOff val="0"/>
                <a:lumOff val="0"/>
                <a:alphaOff val="0"/>
                <a:satMod val="110000"/>
                <a:lumMod val="100000"/>
                <a:shade val="100000"/>
              </a:schemeClr>
            </a:gs>
            <a:gs pos="100000">
              <a:schemeClr val="accent3">
                <a:alpha val="5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sp>
    <dsp:sp modelId="{59699662-A6E2-7546-A514-C2EAD5669863}">
      <dsp:nvSpPr>
        <dsp:cNvPr id="0" name=""/>
        <dsp:cNvSpPr/>
      </dsp:nvSpPr>
      <dsp:spPr>
        <a:xfrm>
          <a:off x="5090910" y="0"/>
          <a:ext cx="2020776" cy="1100812"/>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r>
            <a:rPr lang="it-IT" sz="2200" kern="1200" dirty="0" err="1"/>
            <a:t>STRs</a:t>
          </a:r>
          <a:r>
            <a:rPr lang="it-IT" sz="2200" kern="1200" dirty="0"/>
            <a:t> ANALYSIS</a:t>
          </a:r>
        </a:p>
      </dsp:txBody>
      <dsp:txXfrm>
        <a:off x="5090910" y="0"/>
        <a:ext cx="2020776" cy="1100812"/>
      </dsp:txXfrm>
    </dsp:sp>
    <dsp:sp modelId="{477A66CA-93F1-B944-9453-C16D5EACE073}">
      <dsp:nvSpPr>
        <dsp:cNvPr id="0" name=""/>
        <dsp:cNvSpPr/>
      </dsp:nvSpPr>
      <dsp:spPr>
        <a:xfrm>
          <a:off x="5817716" y="1509685"/>
          <a:ext cx="1616621" cy="1616621"/>
        </a:xfrm>
        <a:prstGeom prst="ellipse">
          <a:avLst/>
        </a:prstGeom>
        <a:gradFill rotWithShape="0">
          <a:gsLst>
            <a:gs pos="0">
              <a:schemeClr val="accent3">
                <a:alpha val="50000"/>
                <a:hueOff val="542120"/>
                <a:satOff val="20000"/>
                <a:lumOff val="-2941"/>
                <a:alphaOff val="0"/>
                <a:satMod val="103000"/>
                <a:lumMod val="102000"/>
                <a:tint val="94000"/>
              </a:schemeClr>
            </a:gs>
            <a:gs pos="50000">
              <a:schemeClr val="accent3">
                <a:alpha val="50000"/>
                <a:hueOff val="542120"/>
                <a:satOff val="20000"/>
                <a:lumOff val="-2941"/>
                <a:alphaOff val="0"/>
                <a:satMod val="110000"/>
                <a:lumMod val="100000"/>
                <a:shade val="100000"/>
              </a:schemeClr>
            </a:gs>
            <a:gs pos="100000">
              <a:schemeClr val="accent3">
                <a:alpha val="50000"/>
                <a:hueOff val="542120"/>
                <a:satOff val="20000"/>
                <a:lumOff val="-2941"/>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sp>
    <dsp:sp modelId="{213AB63B-4681-7548-BAD8-FBA78F2FBC83}">
      <dsp:nvSpPr>
        <dsp:cNvPr id="0" name=""/>
        <dsp:cNvSpPr/>
      </dsp:nvSpPr>
      <dsp:spPr>
        <a:xfrm>
          <a:off x="7554237" y="1048392"/>
          <a:ext cx="1915022" cy="1205651"/>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r>
            <a:rPr lang="it-IT" sz="2200" kern="1200" dirty="0"/>
            <a:t>WIRETAPPING</a:t>
          </a:r>
        </a:p>
      </dsp:txBody>
      <dsp:txXfrm>
        <a:off x="7554237" y="1048392"/>
        <a:ext cx="1915022" cy="1205651"/>
      </dsp:txXfrm>
    </dsp:sp>
    <dsp:sp modelId="{D13CFBF8-F780-814E-B024-6BC6D27A4760}">
      <dsp:nvSpPr>
        <dsp:cNvPr id="0" name=""/>
        <dsp:cNvSpPr/>
      </dsp:nvSpPr>
      <dsp:spPr>
        <a:xfrm>
          <a:off x="5817716" y="2115656"/>
          <a:ext cx="1616621" cy="1616621"/>
        </a:xfrm>
        <a:prstGeom prst="ellipse">
          <a:avLst/>
        </a:prstGeom>
        <a:gradFill rotWithShape="0">
          <a:gsLst>
            <a:gs pos="0">
              <a:schemeClr val="accent3">
                <a:alpha val="50000"/>
                <a:hueOff val="1084240"/>
                <a:satOff val="40000"/>
                <a:lumOff val="-5882"/>
                <a:alphaOff val="0"/>
                <a:satMod val="103000"/>
                <a:lumMod val="102000"/>
                <a:tint val="94000"/>
              </a:schemeClr>
            </a:gs>
            <a:gs pos="50000">
              <a:schemeClr val="accent3">
                <a:alpha val="50000"/>
                <a:hueOff val="1084240"/>
                <a:satOff val="40000"/>
                <a:lumOff val="-5882"/>
                <a:alphaOff val="0"/>
                <a:satMod val="110000"/>
                <a:lumMod val="100000"/>
                <a:shade val="100000"/>
              </a:schemeClr>
            </a:gs>
            <a:gs pos="100000">
              <a:schemeClr val="accent3">
                <a:alpha val="50000"/>
                <a:hueOff val="1084240"/>
                <a:satOff val="40000"/>
                <a:lumOff val="-5882"/>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sp>
    <dsp:sp modelId="{424A597D-9390-4E4D-8A04-6A1E04A9059F}">
      <dsp:nvSpPr>
        <dsp:cNvPr id="0" name=""/>
        <dsp:cNvSpPr/>
      </dsp:nvSpPr>
      <dsp:spPr>
        <a:xfrm>
          <a:off x="7554237" y="2846385"/>
          <a:ext cx="1915022" cy="1347184"/>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r>
            <a:rPr lang="it-IT" sz="2200" kern="1200" dirty="0"/>
            <a:t>SOCIAL MEDIA MONITORING</a:t>
          </a:r>
        </a:p>
      </dsp:txBody>
      <dsp:txXfrm>
        <a:off x="7554237" y="2846385"/>
        <a:ext cx="1915022" cy="1347184"/>
      </dsp:txXfrm>
    </dsp:sp>
    <dsp:sp modelId="{8C264E9E-ADD0-7E44-8A5D-97EC8158B0D3}">
      <dsp:nvSpPr>
        <dsp:cNvPr id="0" name=""/>
        <dsp:cNvSpPr/>
      </dsp:nvSpPr>
      <dsp:spPr>
        <a:xfrm>
          <a:off x="5292988" y="2419165"/>
          <a:ext cx="1616621" cy="1616621"/>
        </a:xfrm>
        <a:prstGeom prst="ellipse">
          <a:avLst/>
        </a:prstGeom>
        <a:gradFill rotWithShape="0">
          <a:gsLst>
            <a:gs pos="0">
              <a:schemeClr val="accent3">
                <a:alpha val="50000"/>
                <a:hueOff val="1626359"/>
                <a:satOff val="60000"/>
                <a:lumOff val="-8824"/>
                <a:alphaOff val="0"/>
                <a:satMod val="103000"/>
                <a:lumMod val="102000"/>
                <a:tint val="94000"/>
              </a:schemeClr>
            </a:gs>
            <a:gs pos="50000">
              <a:schemeClr val="accent3">
                <a:alpha val="50000"/>
                <a:hueOff val="1626359"/>
                <a:satOff val="60000"/>
                <a:lumOff val="-8824"/>
                <a:alphaOff val="0"/>
                <a:satMod val="110000"/>
                <a:lumMod val="100000"/>
                <a:shade val="100000"/>
              </a:schemeClr>
            </a:gs>
            <a:gs pos="100000">
              <a:schemeClr val="accent3">
                <a:alpha val="50000"/>
                <a:hueOff val="1626359"/>
                <a:satOff val="60000"/>
                <a:lumOff val="-8824"/>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sp>
    <dsp:sp modelId="{E55FF00A-1D6D-934D-8B0B-5244ACDA61D6}">
      <dsp:nvSpPr>
        <dsp:cNvPr id="0" name=""/>
        <dsp:cNvSpPr/>
      </dsp:nvSpPr>
      <dsp:spPr>
        <a:xfrm>
          <a:off x="5090910" y="4141150"/>
          <a:ext cx="2020776" cy="1100812"/>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r>
            <a:rPr lang="it-IT" sz="2200" kern="1200" dirty="0"/>
            <a:t>FINANCIAL INVESTIGATIONS</a:t>
          </a:r>
        </a:p>
      </dsp:txBody>
      <dsp:txXfrm>
        <a:off x="5090910" y="4141150"/>
        <a:ext cx="2020776" cy="1100812"/>
      </dsp:txXfrm>
    </dsp:sp>
    <dsp:sp modelId="{3715B3A3-12A9-6048-B5B5-C8A2077904A3}">
      <dsp:nvSpPr>
        <dsp:cNvPr id="0" name=""/>
        <dsp:cNvSpPr/>
      </dsp:nvSpPr>
      <dsp:spPr>
        <a:xfrm>
          <a:off x="4768259" y="2115656"/>
          <a:ext cx="1616621" cy="1616621"/>
        </a:xfrm>
        <a:prstGeom prst="ellipse">
          <a:avLst/>
        </a:prstGeom>
        <a:gradFill rotWithShape="0">
          <a:gsLst>
            <a:gs pos="0">
              <a:schemeClr val="accent3">
                <a:alpha val="50000"/>
                <a:hueOff val="2168479"/>
                <a:satOff val="80000"/>
                <a:lumOff val="-11765"/>
                <a:alphaOff val="0"/>
                <a:satMod val="103000"/>
                <a:lumMod val="102000"/>
                <a:tint val="94000"/>
              </a:schemeClr>
            </a:gs>
            <a:gs pos="50000">
              <a:schemeClr val="accent3">
                <a:alpha val="50000"/>
                <a:hueOff val="2168479"/>
                <a:satOff val="80000"/>
                <a:lumOff val="-11765"/>
                <a:alphaOff val="0"/>
                <a:satMod val="110000"/>
                <a:lumMod val="100000"/>
                <a:shade val="100000"/>
              </a:schemeClr>
            </a:gs>
            <a:gs pos="100000">
              <a:schemeClr val="accent3">
                <a:alpha val="50000"/>
                <a:hueOff val="2168479"/>
                <a:satOff val="80000"/>
                <a:lumOff val="-11765"/>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sp>
    <dsp:sp modelId="{B8D926B4-50A8-F344-B9FC-374AD9F05D05}">
      <dsp:nvSpPr>
        <dsp:cNvPr id="0" name=""/>
        <dsp:cNvSpPr/>
      </dsp:nvSpPr>
      <dsp:spPr>
        <a:xfrm>
          <a:off x="2733337" y="2846385"/>
          <a:ext cx="1915022" cy="1347184"/>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r>
            <a:rPr lang="it-IT" sz="2200" kern="1200" dirty="0"/>
            <a:t>HOME SEARCHES AND FORENSICS ACTIVITIES</a:t>
          </a:r>
        </a:p>
      </dsp:txBody>
      <dsp:txXfrm>
        <a:off x="2733337" y="2846385"/>
        <a:ext cx="1915022" cy="1347184"/>
      </dsp:txXfrm>
    </dsp:sp>
    <dsp:sp modelId="{88A41350-0B02-054F-A47D-C5581882E5A3}">
      <dsp:nvSpPr>
        <dsp:cNvPr id="0" name=""/>
        <dsp:cNvSpPr/>
      </dsp:nvSpPr>
      <dsp:spPr>
        <a:xfrm>
          <a:off x="4768259" y="1509685"/>
          <a:ext cx="1616621" cy="1616621"/>
        </a:xfrm>
        <a:prstGeom prst="ellipse">
          <a:avLst/>
        </a:prstGeom>
        <a:gradFill rotWithShape="0">
          <a:gsLst>
            <a:gs pos="0">
              <a:schemeClr val="accent3">
                <a:alpha val="50000"/>
                <a:hueOff val="2710599"/>
                <a:satOff val="100000"/>
                <a:lumOff val="-14706"/>
                <a:alphaOff val="0"/>
                <a:satMod val="103000"/>
                <a:lumMod val="102000"/>
                <a:tint val="94000"/>
              </a:schemeClr>
            </a:gs>
            <a:gs pos="50000">
              <a:schemeClr val="accent3">
                <a:alpha val="50000"/>
                <a:hueOff val="2710599"/>
                <a:satOff val="100000"/>
                <a:lumOff val="-14706"/>
                <a:alphaOff val="0"/>
                <a:satMod val="110000"/>
                <a:lumMod val="100000"/>
                <a:shade val="100000"/>
              </a:schemeClr>
            </a:gs>
            <a:gs pos="100000">
              <a:schemeClr val="accent3">
                <a:alpha val="50000"/>
                <a:hueOff val="2710599"/>
                <a:satOff val="100000"/>
                <a:lumOff val="-14706"/>
                <a:alphaOff val="0"/>
                <a:lumMod val="99000"/>
                <a:satMod val="120000"/>
                <a:shade val="78000"/>
              </a:schemeClr>
            </a:gs>
          </a:gsLst>
          <a:lin ang="5400000" scaled="0"/>
        </a:gradFill>
        <a:ln>
          <a:noFill/>
        </a:ln>
        <a:effectLst/>
      </dsp:spPr>
      <dsp:style>
        <a:lnRef idx="0">
          <a:scrgbClr r="0" g="0" b="0"/>
        </a:lnRef>
        <a:fillRef idx="3">
          <a:scrgbClr r="0" g="0" b="0"/>
        </a:fillRef>
        <a:effectRef idx="0">
          <a:scrgbClr r="0" g="0" b="0"/>
        </a:effectRef>
        <a:fontRef idx="minor">
          <a:schemeClr val="tx1"/>
        </a:fontRef>
      </dsp:style>
    </dsp:sp>
    <dsp:sp modelId="{703A9B6B-1051-B849-A0DD-E25881E50A6A}">
      <dsp:nvSpPr>
        <dsp:cNvPr id="0" name=""/>
        <dsp:cNvSpPr/>
      </dsp:nvSpPr>
      <dsp:spPr>
        <a:xfrm>
          <a:off x="2733337" y="1048392"/>
          <a:ext cx="1915022" cy="1347184"/>
        </a:xfrm>
        <a:prstGeom prst="rect">
          <a:avLst/>
        </a:prstGeom>
        <a:noFill/>
        <a:ln>
          <a:noFill/>
        </a:ln>
        <a:effectLst/>
        <a:sp3d/>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ctr" defTabSz="977900">
            <a:lnSpc>
              <a:spcPct val="90000"/>
            </a:lnSpc>
            <a:spcBef>
              <a:spcPct val="0"/>
            </a:spcBef>
            <a:spcAft>
              <a:spcPct val="35000"/>
            </a:spcAft>
            <a:buNone/>
          </a:pPr>
          <a:r>
            <a:rPr lang="it-IT" sz="2200" kern="1200" dirty="0"/>
            <a:t>INTERNATIONAL COOPERATION</a:t>
          </a:r>
        </a:p>
      </dsp:txBody>
      <dsp:txXfrm>
        <a:off x="2733337" y="1048392"/>
        <a:ext cx="1915022" cy="1347184"/>
      </dsp:txXfrm>
    </dsp:sp>
  </dsp:spTree>
</dsp:drawing>
</file>

<file path=ppt/diagrams/layout1.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List1">
  <dgm:title val=""/>
  <dgm:desc val=""/>
  <dgm:catLst>
    <dgm:cat type="list" pri="2000"/>
    <dgm:cat type="picture" pri="2500"/>
    <dgm:cat type="pictureconvert" pri="25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AlternatingPictureBlocks">
  <dgm:title val=""/>
  <dgm:desc val=""/>
  <dgm:catLst>
    <dgm:cat type="picture" pri="15000"/>
    <dgm:cat type="pictureconvert" pri="15000"/>
    <dgm:cat type="list" pri="135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primFontSz" for="des" ptType="node" op="equ" val="65"/>
      <dgm:constr type="w" for="ch" forName="comp" refType="w"/>
      <dgm:constr type="h" for="ch" forName="comp" refType="h"/>
      <dgm:constr type="h" for="ch" forName="sibTrans" refType="w" refFor="ch" refForName="comp" op="equ" fact="0.05"/>
    </dgm:constrLst>
    <dgm:ruleLst/>
    <dgm:forEach name="Name0" axis="ch" ptType="node">
      <dgm:layoutNode name="comp" styleLbl="node1">
        <dgm:alg type="composite">
          <dgm:param type="ar" val="3.30"/>
        </dgm:alg>
        <dgm:shape xmlns:r="http://schemas.openxmlformats.org/officeDocument/2006/relationships" r:blip="">
          <dgm:adjLst/>
        </dgm:shape>
        <dgm:presOf/>
        <dgm:choose name="Name1">
          <dgm:if name="Name2" func="var" arg="dir" op="equ" val="norm">
            <dgm:choose name="Name4">
              <dgm:if name="Name5" axis="desOrSelf" ptType="node" func="posOdd" op="equ" val="1">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if>
              <dgm:else name="Name6">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else>
            </dgm:choose>
          </dgm:if>
          <dgm:else name="Name3">
            <dgm:choose name="Name7">
              <dgm:if name="Name8" axis="desOrSelf" ptType="node" func="posOdd" op="equ" val="1">
                <dgm:constrLst>
                  <dgm:constr type="l" for="ch" forName="rect1" refType="w" fact="0.7"/>
                  <dgm:constr type="t" for="ch" forName="rect1" refType="h" fact="0"/>
                  <dgm:constr type="w" for="ch" forName="rect1" refType="w" fact="0.3"/>
                  <dgm:constr type="h" for="ch" forName="rect1" refType="h"/>
                  <dgm:constr type="l" for="ch" forName="rect2" refType="w" fact="0"/>
                  <dgm:constr type="t" for="ch" forName="rect2" refType="h" fact="0"/>
                  <dgm:constr type="w" for="ch" forName="rect2" refType="w" fact="0.67"/>
                  <dgm:constr type="h" for="ch" forName="rect2" refType="h"/>
                </dgm:constrLst>
              </dgm:if>
              <dgm:else name="Name9">
                <dgm:constrLst>
                  <dgm:constr type="l" for="ch" forName="rect1" refType="w" fact="0"/>
                  <dgm:constr type="t" for="ch" forName="rect1" refType="h" fact="0"/>
                  <dgm:constr type="w" for="ch" forName="rect1" refType="w" fact="0.3"/>
                  <dgm:constr type="h" for="ch" forName="rect1" refType="h"/>
                  <dgm:constr type="l" for="ch" forName="rect2" refType="w" fact="0.33"/>
                  <dgm:constr type="t" for="ch" forName="rect2" refType="h" fact="0"/>
                  <dgm:constr type="w" for="ch" forName="rect2" refType="w" fact="0.67"/>
                  <dgm:constr type="h" for="ch" forName="rect2" refType="h"/>
                </dgm:constrLst>
              </dgm:else>
            </dgm:choose>
          </dgm:else>
        </dgm:choose>
        <dgm:ruleLst/>
        <dgm:layoutNode name="rect2" styleLbl="node1">
          <dgm:varLst>
            <dgm:bulletEnabled val="1"/>
          </dgm:varLst>
          <dgm:alg type="tx"/>
          <dgm:shape xmlns:r="http://schemas.openxmlformats.org/officeDocument/2006/relationships" type="rect" r:blip="">
            <dgm:adjLst/>
          </dgm:shape>
          <dgm:presOf axis="desOrSelf" ptType="node"/>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 styleLbl="lnNod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list1#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it-IT"/>
          </a:p>
        </p:txBody>
      </p:sp>
      <p:sp>
        <p:nvSpPr>
          <p:cNvPr id="3" name="Segnaposto data 2"/>
          <p:cNvSpPr>
            <a:spLocks noGrp="1"/>
          </p:cNvSpPr>
          <p:nvPr>
            <p:ph type="dt" sz="quarter" idx="1"/>
          </p:nvPr>
        </p:nvSpPr>
        <p:spPr>
          <a:xfrm>
            <a:off x="4021294" y="0"/>
            <a:ext cx="3076363" cy="513508"/>
          </a:xfrm>
          <a:prstGeom prst="rect">
            <a:avLst/>
          </a:prstGeom>
        </p:spPr>
        <p:txBody>
          <a:bodyPr vert="horz" lIns="99048" tIns="49524" rIns="99048" bIns="49524" rtlCol="0"/>
          <a:lstStyle>
            <a:lvl1pPr algn="r">
              <a:defRPr sz="1300"/>
            </a:lvl1pPr>
          </a:lstStyle>
          <a:p>
            <a:fld id="{A84D46CA-692C-4F30-8F99-9633FB773A5F}" type="datetimeFigureOut">
              <a:rPr lang="it-IT" smtClean="0"/>
              <a:t>06/11/2024</a:t>
            </a:fld>
            <a:endParaRPr lang="it-IT"/>
          </a:p>
        </p:txBody>
      </p:sp>
      <p:sp>
        <p:nvSpPr>
          <p:cNvPr id="4" name="Segnaposto piè di pagina 3"/>
          <p:cNvSpPr>
            <a:spLocks noGrp="1"/>
          </p:cNvSpPr>
          <p:nvPr>
            <p:ph type="ftr" sz="quarter" idx="2"/>
          </p:nvPr>
        </p:nvSpPr>
        <p:spPr>
          <a:xfrm>
            <a:off x="0" y="9721107"/>
            <a:ext cx="3076363" cy="513507"/>
          </a:xfrm>
          <a:prstGeom prst="rect">
            <a:avLst/>
          </a:prstGeom>
        </p:spPr>
        <p:txBody>
          <a:bodyPr vert="horz" lIns="99048" tIns="49524" rIns="99048" bIns="49524" rtlCol="0" anchor="b"/>
          <a:lstStyle>
            <a:lvl1pPr algn="l">
              <a:defRPr sz="1300"/>
            </a:lvl1pPr>
          </a:lstStyle>
          <a:p>
            <a:endParaRPr lang="it-IT"/>
          </a:p>
        </p:txBody>
      </p:sp>
      <p:sp>
        <p:nvSpPr>
          <p:cNvPr id="5" name="Segnaposto numero diapositiva 4"/>
          <p:cNvSpPr>
            <a:spLocks noGrp="1"/>
          </p:cNvSpPr>
          <p:nvPr>
            <p:ph type="sldNum" sz="quarter" idx="3"/>
          </p:nvPr>
        </p:nvSpPr>
        <p:spPr>
          <a:xfrm>
            <a:off x="4021294" y="9721107"/>
            <a:ext cx="3076363" cy="513507"/>
          </a:xfrm>
          <a:prstGeom prst="rect">
            <a:avLst/>
          </a:prstGeom>
        </p:spPr>
        <p:txBody>
          <a:bodyPr vert="horz" lIns="99048" tIns="49524" rIns="99048" bIns="49524" rtlCol="0" anchor="b"/>
          <a:lstStyle>
            <a:lvl1pPr algn="r">
              <a:defRPr sz="1300"/>
            </a:lvl1pPr>
          </a:lstStyle>
          <a:p>
            <a:fld id="{DF9E165D-BC27-4581-9FE9-AC633130E05B}" type="slidenum">
              <a:rPr lang="it-IT" smtClean="0"/>
              <a:t>‹#›</a:t>
            </a:fld>
            <a:endParaRPr lang="it-IT"/>
          </a:p>
        </p:txBody>
      </p:sp>
    </p:spTree>
    <p:extLst>
      <p:ext uri="{BB962C8B-B14F-4D97-AF65-F5344CB8AC3E}">
        <p14:creationId xmlns:p14="http://schemas.microsoft.com/office/powerpoint/2010/main" val="185843798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3076363" cy="513508"/>
          </a:xfrm>
          <a:prstGeom prst="rect">
            <a:avLst/>
          </a:prstGeom>
        </p:spPr>
        <p:txBody>
          <a:bodyPr vert="horz" lIns="99048" tIns="49524" rIns="99048" bIns="49524" rtlCol="0"/>
          <a:lstStyle>
            <a:lvl1pPr algn="l">
              <a:defRPr sz="1300"/>
            </a:lvl1pPr>
          </a:lstStyle>
          <a:p>
            <a:endParaRPr lang="it-IT"/>
          </a:p>
        </p:txBody>
      </p:sp>
      <p:sp>
        <p:nvSpPr>
          <p:cNvPr id="3" name="Segnaposto data 2"/>
          <p:cNvSpPr>
            <a:spLocks noGrp="1"/>
          </p:cNvSpPr>
          <p:nvPr>
            <p:ph type="dt" idx="1"/>
          </p:nvPr>
        </p:nvSpPr>
        <p:spPr>
          <a:xfrm>
            <a:off x="4021294" y="0"/>
            <a:ext cx="3076363" cy="513508"/>
          </a:xfrm>
          <a:prstGeom prst="rect">
            <a:avLst/>
          </a:prstGeom>
        </p:spPr>
        <p:txBody>
          <a:bodyPr vert="horz" lIns="99048" tIns="49524" rIns="99048" bIns="49524" rtlCol="0"/>
          <a:lstStyle>
            <a:lvl1pPr algn="r">
              <a:defRPr sz="1300"/>
            </a:lvl1pPr>
          </a:lstStyle>
          <a:p>
            <a:fld id="{DAE9C563-807A-4F03-9A93-05787FC04CE9}" type="datetimeFigureOut">
              <a:rPr lang="it-IT" smtClean="0"/>
              <a:t>06/11/2024</a:t>
            </a:fld>
            <a:endParaRPr lang="it-IT"/>
          </a:p>
        </p:txBody>
      </p:sp>
      <p:sp>
        <p:nvSpPr>
          <p:cNvPr id="4" name="Segnaposto immagine diapositiva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9048" tIns="49524" rIns="99048" bIns="49524" rtlCol="0" anchor="ctr"/>
          <a:lstStyle/>
          <a:p>
            <a:endParaRPr lang="it-IT"/>
          </a:p>
        </p:txBody>
      </p:sp>
      <p:sp>
        <p:nvSpPr>
          <p:cNvPr id="5" name="Segnaposto note 4"/>
          <p:cNvSpPr>
            <a:spLocks noGrp="1"/>
          </p:cNvSpPr>
          <p:nvPr>
            <p:ph type="body" sz="quarter" idx="3"/>
          </p:nvPr>
        </p:nvSpPr>
        <p:spPr>
          <a:xfrm>
            <a:off x="709930" y="4925407"/>
            <a:ext cx="5679440" cy="4029879"/>
          </a:xfrm>
          <a:prstGeom prst="rect">
            <a:avLst/>
          </a:prstGeom>
        </p:spPr>
        <p:txBody>
          <a:bodyPr vert="horz" lIns="99048" tIns="49524" rIns="99048" bIns="49524"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721107"/>
            <a:ext cx="3076363" cy="513507"/>
          </a:xfrm>
          <a:prstGeom prst="rect">
            <a:avLst/>
          </a:prstGeom>
        </p:spPr>
        <p:txBody>
          <a:bodyPr vert="horz" lIns="99048" tIns="49524" rIns="99048" bIns="49524" rtlCol="0" anchor="b"/>
          <a:lstStyle>
            <a:lvl1pPr algn="l">
              <a:defRPr sz="1300"/>
            </a:lvl1pPr>
          </a:lstStyle>
          <a:p>
            <a:endParaRPr lang="it-IT"/>
          </a:p>
        </p:txBody>
      </p:sp>
      <p:sp>
        <p:nvSpPr>
          <p:cNvPr id="7" name="Segnaposto numero diapositiva 6"/>
          <p:cNvSpPr>
            <a:spLocks noGrp="1"/>
          </p:cNvSpPr>
          <p:nvPr>
            <p:ph type="sldNum" sz="quarter" idx="5"/>
          </p:nvPr>
        </p:nvSpPr>
        <p:spPr>
          <a:xfrm>
            <a:off x="4021294" y="9721107"/>
            <a:ext cx="3076363" cy="513507"/>
          </a:xfrm>
          <a:prstGeom prst="rect">
            <a:avLst/>
          </a:prstGeom>
        </p:spPr>
        <p:txBody>
          <a:bodyPr vert="horz" lIns="99048" tIns="49524" rIns="99048" bIns="49524" rtlCol="0" anchor="b"/>
          <a:lstStyle>
            <a:lvl1pPr algn="r">
              <a:defRPr sz="1300"/>
            </a:lvl1pPr>
          </a:lstStyle>
          <a:p>
            <a:fld id="{872A9FE7-F998-41AD-B4E7-331701784853}" type="slidenum">
              <a:rPr lang="it-IT" smtClean="0"/>
              <a:t>‹#›</a:t>
            </a:fld>
            <a:endParaRPr lang="it-IT"/>
          </a:p>
        </p:txBody>
      </p:sp>
    </p:spTree>
    <p:extLst>
      <p:ext uri="{BB962C8B-B14F-4D97-AF65-F5344CB8AC3E}">
        <p14:creationId xmlns:p14="http://schemas.microsoft.com/office/powerpoint/2010/main" val="1971355368"/>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872A9FE7-F998-41AD-B4E7-331701784853}" type="slidenum">
              <a:rPr lang="it-IT" smtClean="0"/>
              <a:t>7</a:t>
            </a:fld>
            <a:endParaRPr lang="it-IT"/>
          </a:p>
        </p:txBody>
      </p:sp>
    </p:spTree>
    <p:extLst>
      <p:ext uri="{BB962C8B-B14F-4D97-AF65-F5344CB8AC3E}">
        <p14:creationId xmlns:p14="http://schemas.microsoft.com/office/powerpoint/2010/main" val="845274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algn="just">
              <a:spcBef>
                <a:spcPts val="650"/>
              </a:spcBef>
            </a:pPr>
            <a:endParaRPr lang="it-IT" dirty="0">
              <a:latin typeface="Arial" panose="020B0604020202020204" pitchFamily="34" charset="0"/>
              <a:cs typeface="Arial" panose="020B0604020202020204" pitchFamily="34" charset="0"/>
            </a:endParaRPr>
          </a:p>
        </p:txBody>
      </p:sp>
      <p:sp>
        <p:nvSpPr>
          <p:cNvPr id="4" name="Segnaposto numero diapositiva 3"/>
          <p:cNvSpPr>
            <a:spLocks noGrp="1"/>
          </p:cNvSpPr>
          <p:nvPr>
            <p:ph type="sldNum" sz="quarter" idx="10"/>
          </p:nvPr>
        </p:nvSpPr>
        <p:spPr/>
        <p:txBody>
          <a:bodyPr/>
          <a:lstStyle/>
          <a:p>
            <a:pPr>
              <a:defRPr/>
            </a:pPr>
            <a:fld id="{9FBB5760-0C58-42EB-9AF2-3E3F0FF752B9}" type="slidenum">
              <a:rPr lang="it-IT" smtClean="0">
                <a:solidFill>
                  <a:prstClr val="black"/>
                </a:solidFill>
              </a:rPr>
              <a:pPr>
                <a:defRPr/>
              </a:pPr>
              <a:t>31</a:t>
            </a:fld>
            <a:endParaRPr lang="it-IT">
              <a:solidFill>
                <a:prstClr val="black"/>
              </a:solidFill>
            </a:endParaRPr>
          </a:p>
        </p:txBody>
      </p:sp>
    </p:spTree>
    <p:extLst>
      <p:ext uri="{BB962C8B-B14F-4D97-AF65-F5344CB8AC3E}">
        <p14:creationId xmlns:p14="http://schemas.microsoft.com/office/powerpoint/2010/main" val="3922100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C021E19E-1957-4C9D-9508-6362B6B846E4}" type="slidenum">
              <a:rPr lang="it-IT" smtClean="0"/>
              <a:pPr/>
              <a:t>32</a:t>
            </a:fld>
            <a:endParaRPr lang="it-IT"/>
          </a:p>
        </p:txBody>
      </p:sp>
    </p:spTree>
    <p:extLst>
      <p:ext uri="{BB962C8B-B14F-4D97-AF65-F5344CB8AC3E}">
        <p14:creationId xmlns:p14="http://schemas.microsoft.com/office/powerpoint/2010/main" val="2199829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11A6FA38-2811-43C2-ABD7-620FFD1EC9E7}" type="slidenum">
              <a:rPr lang="it-IT" smtClean="0"/>
              <a:pPr/>
              <a:t>33</a:t>
            </a:fld>
            <a:endParaRPr lang="it-IT"/>
          </a:p>
        </p:txBody>
      </p:sp>
    </p:spTree>
    <p:extLst>
      <p:ext uri="{BB962C8B-B14F-4D97-AF65-F5344CB8AC3E}">
        <p14:creationId xmlns:p14="http://schemas.microsoft.com/office/powerpoint/2010/main" val="3106150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fontScale="85000" lnSpcReduction="20000"/>
          </a:bodyPr>
          <a:lstStyle/>
          <a:p>
            <a:r>
              <a:rPr lang="it-IT" dirty="0"/>
              <a:t>But how does the classification actually take place, which represents the central phase of the processing of STRs by the Guardia di Finanza?</a:t>
            </a:r>
          </a:p>
          <a:p>
            <a:r>
              <a:rPr lang="it-IT" dirty="0"/>
              <a:t>After receiving data from the Italian FIU through the Portal for Investigative Bodies, the Special Currency Police Unit carries out a first level analysis by processing the received information into an automated information system (called SIVA2) in which each STR is extended with further information - about each entity involved - obtained from the internet, the “world check” database, criminal records, police databases, tax returns databases, the Guardia di Finanza file and so on. The aforementioned feedback of the Antimafia National Directorate represents a useful tool to guide the pre-investigation and classification of STRs.</a:t>
            </a:r>
          </a:p>
          <a:p>
            <a:r>
              <a:rPr lang="it-IT" dirty="0"/>
              <a:t>The information contained in the STRs is thus enriched, allowing for the emergence, for each entity examined, of any connections with hypotheses of crime, presence of Politically Exposed Persons, links with other STRs, existence of legal proceedings in progress, nature of the reported transactions.</a:t>
            </a:r>
          </a:p>
          <a:p>
            <a:r>
              <a:rPr lang="it-IT" dirty="0"/>
              <a:t>A fundamental role in this analysis activity is played, as mentioned, by the SIVA application, a data-warehouse created to carry out effectively and quickly the necessary in-depth analysis on STRs. SIVA in fact allows to:</a:t>
            </a:r>
          </a:p>
          <a:p>
            <a:r>
              <a:rPr lang="it-IT" dirty="0"/>
              <a:t>-	acquire the STRs data flow from the FIU through a fully automated and exclusively electronic process;</a:t>
            </a:r>
          </a:p>
          <a:p>
            <a:r>
              <a:rPr lang="it-IT" dirty="0"/>
              <a:t>-	integrate heterogeneous information through direct access to other databases used by the Corps and to open sources;</a:t>
            </a:r>
          </a:p>
          <a:p>
            <a:r>
              <a:rPr lang="it-IT" dirty="0"/>
              <a:t>-	carry out the pre-investigative analysis through a flexible data consultation; </a:t>
            </a:r>
          </a:p>
          <a:p>
            <a:r>
              <a:rPr lang="it-IT" dirty="0"/>
              <a:t>-	manage further phases of the STRs operational path, such as delegating the competent Units and reporting the results of the investigations;</a:t>
            </a:r>
          </a:p>
          <a:p>
            <a:r>
              <a:rPr lang="it-IT" dirty="0"/>
              <a:t>-	share data and information from the data warehouse online and synchronously with all the Units of the Corps;</a:t>
            </a:r>
          </a:p>
          <a:p>
            <a:r>
              <a:rPr lang="it-IT" dirty="0"/>
              <a:t>-	facilitate, for the Special Currency Police Unit, the informative-operational connection functions on the STRs</a:t>
            </a:r>
          </a:p>
          <a:p>
            <a:r>
              <a:rPr lang="it-IT" dirty="0"/>
              <a:t>This first phase of analysis is also followed, if deemed necessary, by a second level of analysis, carried out in a punctual way by a team of analysts, in order to clarify any further aspects of interest, especially as regards the nature of financial transactions.</a:t>
            </a:r>
          </a:p>
        </p:txBody>
      </p:sp>
      <p:sp>
        <p:nvSpPr>
          <p:cNvPr id="4" name="Segnaposto numero diapositiva 3"/>
          <p:cNvSpPr>
            <a:spLocks noGrp="1"/>
          </p:cNvSpPr>
          <p:nvPr>
            <p:ph type="sldNum" sz="quarter" idx="10"/>
          </p:nvPr>
        </p:nvSpPr>
        <p:spPr/>
        <p:txBody>
          <a:bodyPr/>
          <a:lstStyle/>
          <a:p>
            <a:fld id="{11A6FA38-2811-43C2-ABD7-620FFD1EC9E7}" type="slidenum">
              <a:rPr lang="it-IT" smtClean="0"/>
              <a:t>34</a:t>
            </a:fld>
            <a:endParaRPr lang="it-IT"/>
          </a:p>
        </p:txBody>
      </p:sp>
    </p:spTree>
    <p:extLst>
      <p:ext uri="{BB962C8B-B14F-4D97-AF65-F5344CB8AC3E}">
        <p14:creationId xmlns:p14="http://schemas.microsoft.com/office/powerpoint/2010/main" val="744675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958975" y="233363"/>
            <a:ext cx="3117850" cy="1754187"/>
          </a:xfrm>
        </p:spPr>
      </p:sp>
      <p:sp>
        <p:nvSpPr>
          <p:cNvPr id="3" name="Segnaposto note 2"/>
          <p:cNvSpPr>
            <a:spLocks noGrp="1"/>
          </p:cNvSpPr>
          <p:nvPr>
            <p:ph type="body" idx="1"/>
          </p:nvPr>
        </p:nvSpPr>
        <p:spPr>
          <a:xfrm>
            <a:off x="89511" y="1987270"/>
            <a:ext cx="6783287" cy="8849197"/>
          </a:xfrm>
        </p:spPr>
        <p:txBody>
          <a:bodyPr/>
          <a:lstStyle/>
          <a:p>
            <a:r>
              <a:rPr lang="it-IT" sz="1300" dirty="0"/>
              <a:t>Therefore, the Special Currency Police Unit makes a pre-investigative analysis and, through the software S.I.VA. 2, classifies each STR, underlining if it:</a:t>
            </a:r>
          </a:p>
          <a:p>
            <a:r>
              <a:rPr lang="it-IT" sz="1300" dirty="0"/>
              <a:t>-	is connected with a criminal offence (classified as a D1);</a:t>
            </a:r>
          </a:p>
          <a:p>
            <a:r>
              <a:rPr lang="it-IT" sz="1300" dirty="0"/>
              <a:t>-	can be relevant for judicial authorities (classified as a D2);</a:t>
            </a:r>
          </a:p>
          <a:p>
            <a:r>
              <a:rPr lang="it-IT" sz="1300" dirty="0"/>
              <a:t>-	contains objective and/or subjective risk profiles (classified as a D3);</a:t>
            </a:r>
          </a:p>
          <a:p>
            <a:r>
              <a:rPr lang="it-IT" sz="1300" dirty="0"/>
              <a:t>-	is connected with a criminal offence related to terrorism (classified as a T1);</a:t>
            </a:r>
          </a:p>
          <a:p>
            <a:r>
              <a:rPr lang="it-IT" sz="1300" dirty="0"/>
              <a:t>-	can be relevant for judicial authorities for investigation against terrorism (classified as a T2);</a:t>
            </a:r>
          </a:p>
          <a:p>
            <a:r>
              <a:rPr lang="it-IT" sz="1300" dirty="0"/>
              <a:t>-	contains objective and/or subjective risk profiles related to terrorism(classified as a T3);</a:t>
            </a:r>
          </a:p>
          <a:p>
            <a:r>
              <a:rPr lang="it-IT" sz="1300" dirty="0"/>
              <a:t>-	contains clues to possible administrative offences (classified as a S).</a:t>
            </a:r>
          </a:p>
          <a:p>
            <a:r>
              <a:rPr lang="it-IT" sz="1300" dirty="0"/>
              <a:t>In case it is not possible to include the report in any of the mentioned categories, the Special Currency Police Unit classifies it as A.F.I. that is Further Institutional Purposes. </a:t>
            </a:r>
          </a:p>
        </p:txBody>
      </p:sp>
      <p:sp>
        <p:nvSpPr>
          <p:cNvPr id="4" name="Segnaposto numero diapositiva 3"/>
          <p:cNvSpPr>
            <a:spLocks noGrp="1"/>
          </p:cNvSpPr>
          <p:nvPr>
            <p:ph type="sldNum" sz="quarter" idx="10"/>
          </p:nvPr>
        </p:nvSpPr>
        <p:spPr>
          <a:xfrm>
            <a:off x="4274226" y="13078015"/>
            <a:ext cx="3269849" cy="687852"/>
          </a:xfrm>
          <a:prstGeom prst="rect">
            <a:avLst/>
          </a:prstGeom>
        </p:spPr>
        <p:txBody>
          <a:bodyPr lIns="110805" tIns="55404" rIns="110805" bIns="55404"/>
          <a:lstStyle/>
          <a:p>
            <a:fld id="{C021E19E-1957-4C9D-9508-6362B6B846E4}" type="slidenum">
              <a:rPr lang="it-IT" smtClean="0"/>
              <a:t>35</a:t>
            </a:fld>
            <a:endParaRPr lang="it-IT"/>
          </a:p>
        </p:txBody>
      </p:sp>
    </p:spTree>
    <p:extLst>
      <p:ext uri="{BB962C8B-B14F-4D97-AF65-F5344CB8AC3E}">
        <p14:creationId xmlns:p14="http://schemas.microsoft.com/office/powerpoint/2010/main" val="3725901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pPr algn="just">
              <a:spcBef>
                <a:spcPts val="650"/>
              </a:spcBef>
            </a:pPr>
            <a:endParaRPr lang="it-IT" dirty="0">
              <a:latin typeface="Arial" panose="020B0604020202020204" pitchFamily="34" charset="0"/>
              <a:cs typeface="Arial" panose="020B0604020202020204" pitchFamily="34" charset="0"/>
            </a:endParaRPr>
          </a:p>
        </p:txBody>
      </p:sp>
      <p:sp>
        <p:nvSpPr>
          <p:cNvPr id="4" name="Segnaposto numero diapositiva 3"/>
          <p:cNvSpPr>
            <a:spLocks noGrp="1"/>
          </p:cNvSpPr>
          <p:nvPr>
            <p:ph type="sldNum" sz="quarter" idx="10"/>
          </p:nvPr>
        </p:nvSpPr>
        <p:spPr/>
        <p:txBody>
          <a:bodyPr/>
          <a:lstStyle/>
          <a:p>
            <a:pPr>
              <a:defRPr/>
            </a:pPr>
            <a:fld id="{9FBB5760-0C58-42EB-9AF2-3E3F0FF752B9}" type="slidenum">
              <a:rPr lang="it-IT" smtClean="0">
                <a:solidFill>
                  <a:prstClr val="black"/>
                </a:solidFill>
              </a:rPr>
              <a:pPr>
                <a:defRPr/>
              </a:pPr>
              <a:t>36</a:t>
            </a:fld>
            <a:endParaRPr lang="it-IT">
              <a:solidFill>
                <a:prstClr val="black"/>
              </a:solidFill>
            </a:endParaRPr>
          </a:p>
        </p:txBody>
      </p:sp>
    </p:spTree>
    <p:extLst>
      <p:ext uri="{BB962C8B-B14F-4D97-AF65-F5344CB8AC3E}">
        <p14:creationId xmlns:p14="http://schemas.microsoft.com/office/powerpoint/2010/main" val="8215688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5f391192_0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5f391192_0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51093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PlaceHolder 1"/>
          <p:cNvSpPr>
            <a:spLocks noGrp="1" noRot="1" noChangeAspect="1"/>
          </p:cNvSpPr>
          <p:nvPr>
            <p:ph type="sldImg"/>
          </p:nvPr>
        </p:nvSpPr>
        <p:spPr>
          <a:xfrm>
            <a:off x="1165225" y="280988"/>
            <a:ext cx="4389438" cy="2470150"/>
          </a:xfrm>
          <a:prstGeom prst="rect">
            <a:avLst/>
          </a:prstGeom>
          <a:ln w="0">
            <a:noFill/>
          </a:ln>
        </p:spPr>
      </p:sp>
      <p:sp>
        <p:nvSpPr>
          <p:cNvPr id="189" name="PlaceHolder 2"/>
          <p:cNvSpPr>
            <a:spLocks noGrp="1"/>
          </p:cNvSpPr>
          <p:nvPr>
            <p:ph type="body"/>
          </p:nvPr>
        </p:nvSpPr>
        <p:spPr>
          <a:xfrm>
            <a:off x="84960" y="2750760"/>
            <a:ext cx="6516360" cy="7005240"/>
          </a:xfrm>
          <a:prstGeom prst="rect">
            <a:avLst/>
          </a:prstGeom>
          <a:noFill/>
          <a:ln w="0">
            <a:noFill/>
          </a:ln>
        </p:spPr>
        <p:txBody>
          <a:bodyPr lIns="0" tIns="0" rIns="0" bIns="0" anchor="t">
            <a:noAutofit/>
          </a:bodyPr>
          <a:lstStyle/>
          <a:p>
            <a:pPr marL="216000" indent="0" algn="just">
              <a:lnSpc>
                <a:spcPct val="100000"/>
              </a:lnSpc>
              <a:buNone/>
              <a:tabLst>
                <a:tab pos="0" algn="l"/>
              </a:tabLst>
            </a:pPr>
            <a:r>
              <a:rPr lang="en-GB" sz="2000" b="0" strike="noStrike" spc="-1">
                <a:solidFill>
                  <a:srgbClr val="000000"/>
                </a:solidFill>
                <a:latin typeface="Arial"/>
              </a:rPr>
              <a:t>Una </a:t>
            </a:r>
            <a:r>
              <a:rPr lang="en-GB" sz="2000" b="1" i="1" strike="noStrike" spc="-1">
                <a:solidFill>
                  <a:srgbClr val="000000"/>
                </a:solidFill>
                <a:latin typeface="Arial"/>
              </a:rPr>
              <a:t>Financial Intelligence Unit</a:t>
            </a:r>
            <a:r>
              <a:rPr lang="en-GB" sz="2000" b="0" strike="noStrike" spc="-1">
                <a:solidFill>
                  <a:srgbClr val="000000"/>
                </a:solidFill>
                <a:latin typeface="Arial"/>
              </a:rPr>
              <a:t> (</a:t>
            </a:r>
            <a:r>
              <a:rPr lang="en-GB" sz="2000" b="1" strike="noStrike" spc="-1">
                <a:solidFill>
                  <a:srgbClr val="000000"/>
                </a:solidFill>
                <a:latin typeface="Arial"/>
              </a:rPr>
              <a:t>FIU</a:t>
            </a:r>
            <a:r>
              <a:rPr lang="en-GB" sz="2000" b="0" strike="noStrike" spc="-1">
                <a:solidFill>
                  <a:srgbClr val="000000"/>
                </a:solidFill>
                <a:latin typeface="Arial"/>
              </a:rPr>
              <a:t>) - come definita dal </a:t>
            </a:r>
            <a:r>
              <a:rPr lang="en-GB" sz="2000" b="0" i="1" strike="noStrike" spc="-1">
                <a:solidFill>
                  <a:srgbClr val="000000"/>
                </a:solidFill>
                <a:latin typeface="Arial"/>
              </a:rPr>
              <a:t>Gruppo Egmont</a:t>
            </a:r>
            <a:r>
              <a:rPr lang="en-GB" sz="2000" b="0" strike="noStrike" spc="-1">
                <a:solidFill>
                  <a:srgbClr val="000000"/>
                </a:solidFill>
                <a:latin typeface="Arial"/>
              </a:rPr>
              <a:t> e negli </a:t>
            </a:r>
            <a:r>
              <a:rPr lang="en-GB" sz="2000" b="0" i="1" strike="noStrike" spc="-1">
                <a:solidFill>
                  <a:srgbClr val="000000"/>
                </a:solidFill>
                <a:latin typeface="Arial"/>
              </a:rPr>
              <a:t>standard</a:t>
            </a:r>
            <a:r>
              <a:rPr lang="en-GB" sz="2000" b="0" strike="noStrike" spc="-1">
                <a:solidFill>
                  <a:srgbClr val="000000"/>
                </a:solidFill>
                <a:latin typeface="Arial"/>
              </a:rPr>
              <a:t> GAFI (poi trasfusi nella legislazione europea) - è una “</a:t>
            </a:r>
            <a:r>
              <a:rPr lang="en-GB" sz="2000" b="0" i="1" strike="noStrike" spc="-1">
                <a:solidFill>
                  <a:srgbClr val="000000"/>
                </a:solidFill>
                <a:latin typeface="Arial"/>
              </a:rPr>
              <a:t>unità nazionale che, al fine di combattere il riciclaggio di denaro ed il finanziamento del terrorismo, è incaricata di ricevere (e, se consentito, di richiedere), analizzare e trasmettere alle competenti autorità, le segnalazioni di informazioni finanziarie relative a presumibili proventi di reato o a ipotesi di finanziamento del terrorismo, ovvero informazioni richieste da leggi o regolamenti nazionali”</a:t>
            </a:r>
            <a:r>
              <a:rPr lang="en-GB" sz="2000" b="0" strike="noStrike" spc="-1">
                <a:solidFill>
                  <a:srgbClr val="000000"/>
                </a:solidFill>
                <a:latin typeface="Arial"/>
              </a:rPr>
              <a:t>. </a:t>
            </a:r>
          </a:p>
          <a:p>
            <a:pPr marL="216000" indent="0" algn="just">
              <a:lnSpc>
                <a:spcPct val="100000"/>
              </a:lnSpc>
              <a:buNone/>
              <a:tabLst>
                <a:tab pos="0" algn="l"/>
              </a:tabLst>
            </a:pPr>
            <a:r>
              <a:rPr lang="en-GB" sz="2000" b="0" strike="noStrike" spc="-1">
                <a:solidFill>
                  <a:srgbClr val="000000"/>
                </a:solidFill>
                <a:latin typeface="Arial"/>
              </a:rPr>
              <a:t>(Il </a:t>
            </a:r>
            <a:r>
              <a:rPr lang="en-GB" sz="2000" b="1" strike="noStrike" spc="-1">
                <a:solidFill>
                  <a:srgbClr val="000000"/>
                </a:solidFill>
                <a:latin typeface="Arial"/>
              </a:rPr>
              <a:t>Gruppo Egmont</a:t>
            </a:r>
            <a:r>
              <a:rPr lang="en-GB" sz="2000" b="0" strike="noStrike" spc="-1">
                <a:solidFill>
                  <a:srgbClr val="000000"/>
                </a:solidFill>
                <a:latin typeface="Arial"/>
              </a:rPr>
              <a:t> è un organismo globale di natura tecnica costituito nel 1995 per iniziativa spontanea e informale di alcune FIU. Nel 2010 detto Gruppo si è trasformato in un’organizzazione internazionale, con Segretariato a Toronto, in Canada. La principale finalità perseguita è la promozione dello sviluppo delle FIU, stimolandone la collaborazione e il reciproco scambio di informazioni).</a:t>
            </a:r>
          </a:p>
          <a:p>
            <a:pPr marL="216000" indent="0" algn="just">
              <a:lnSpc>
                <a:spcPct val="100000"/>
              </a:lnSpc>
              <a:buNone/>
              <a:tabLst>
                <a:tab pos="0" algn="l"/>
              </a:tabLst>
            </a:pPr>
            <a:r>
              <a:rPr lang="en-GB" sz="2000" b="0" strike="noStrike" spc="-1">
                <a:solidFill>
                  <a:srgbClr val="000000"/>
                </a:solidFill>
                <a:latin typeface="Arial"/>
              </a:rPr>
              <a:t>Gli </a:t>
            </a:r>
            <a:r>
              <a:rPr lang="en-GB" sz="2000" b="0" i="1" strike="noStrike" spc="-1">
                <a:solidFill>
                  <a:srgbClr val="000000"/>
                </a:solidFill>
                <a:latin typeface="Arial"/>
              </a:rPr>
              <a:t>standard</a:t>
            </a:r>
            <a:r>
              <a:rPr lang="en-GB" sz="2000" b="0" strike="noStrike" spc="-1">
                <a:solidFill>
                  <a:srgbClr val="000000"/>
                </a:solidFill>
                <a:latin typeface="Arial"/>
              </a:rPr>
              <a:t> internazionali individuano le seguenti principali </a:t>
            </a:r>
            <a:r>
              <a:rPr lang="en-GB" sz="2000" b="1" strike="noStrike" spc="-1">
                <a:solidFill>
                  <a:srgbClr val="000000"/>
                </a:solidFill>
                <a:latin typeface="Arial"/>
              </a:rPr>
              <a:t>caratteristiche essenziali</a:t>
            </a:r>
            <a:r>
              <a:rPr lang="en-GB" sz="2000" b="0" strike="noStrike" spc="-1">
                <a:solidFill>
                  <a:srgbClr val="000000"/>
                </a:solidFill>
                <a:latin typeface="Arial"/>
              </a:rPr>
              <a:t> di una FIU:</a:t>
            </a:r>
          </a:p>
          <a:p>
            <a:pPr marL="216000" indent="0" algn="just">
              <a:lnSpc>
                <a:spcPct val="100000"/>
              </a:lnSpc>
              <a:buNone/>
              <a:tabLst>
                <a:tab pos="0" algn="l"/>
              </a:tabLst>
            </a:pPr>
            <a:r>
              <a:rPr lang="en-GB" sz="2000" b="1" strike="noStrike" spc="-1">
                <a:solidFill>
                  <a:srgbClr val="000000"/>
                </a:solidFill>
                <a:latin typeface="Arial"/>
              </a:rPr>
              <a:t>1. Autonomia operativa e gestionale</a:t>
            </a:r>
            <a:r>
              <a:rPr lang="en-GB" sz="2000" b="0" strike="noStrike" spc="-1">
                <a:solidFill>
                  <a:srgbClr val="000000"/>
                </a:solidFill>
                <a:latin typeface="Arial"/>
              </a:rPr>
              <a:t>. </a:t>
            </a:r>
          </a:p>
          <a:p>
            <a:pPr marL="216000" indent="0" algn="just">
              <a:lnSpc>
                <a:spcPct val="100000"/>
              </a:lnSpc>
              <a:buNone/>
              <a:tabLst>
                <a:tab pos="0" algn="l"/>
              </a:tabLst>
            </a:pPr>
            <a:r>
              <a:rPr lang="en-GB" sz="2000" b="0" strike="noStrike" spc="-1">
                <a:solidFill>
                  <a:srgbClr val="000000"/>
                </a:solidFill>
                <a:latin typeface="Arial"/>
              </a:rPr>
              <a:t>Le FIU, in virtù della specificità del fine perseguito, devono essere caratterizzate da autonomia e indipendenza tanto sul piano operativo quanto su quello gestionale e organizzativo. Solo la contemporanea presenza di queste condizioni può garantire un assolvimento efficiente ed efficace delle funzioni di ricezione (</a:t>
            </a:r>
            <a:r>
              <a:rPr lang="en-GB" sz="2000" b="0" i="1" strike="noStrike" spc="-1">
                <a:solidFill>
                  <a:srgbClr val="000000"/>
                </a:solidFill>
                <a:latin typeface="Arial"/>
              </a:rPr>
              <a:t>repository function</a:t>
            </a:r>
            <a:r>
              <a:rPr lang="en-GB" sz="2000" b="0" strike="noStrike" spc="-1">
                <a:solidFill>
                  <a:srgbClr val="000000"/>
                </a:solidFill>
                <a:latin typeface="Arial"/>
              </a:rPr>
              <a:t>) e di analisi (</a:t>
            </a:r>
            <a:r>
              <a:rPr lang="en-GB" sz="2000" b="0" i="1" strike="noStrike" spc="-1">
                <a:solidFill>
                  <a:srgbClr val="000000"/>
                </a:solidFill>
                <a:latin typeface="Arial"/>
              </a:rPr>
              <a:t>analysis function</a:t>
            </a:r>
            <a:r>
              <a:rPr lang="en-GB" sz="2000" b="0" strike="noStrike" spc="-1">
                <a:solidFill>
                  <a:srgbClr val="000000"/>
                </a:solidFill>
                <a:latin typeface="Arial"/>
              </a:rPr>
              <a:t>) delle segnalazioni di operazioni sospette, ove la funzione di analisi deve consentire un </a:t>
            </a:r>
            <a:r>
              <a:rPr lang="en-GB" sz="2000" b="1" strike="noStrike" spc="-1">
                <a:solidFill>
                  <a:srgbClr val="000000"/>
                </a:solidFill>
                <a:latin typeface="Arial"/>
              </a:rPr>
              <a:t>accesso</a:t>
            </a:r>
            <a:r>
              <a:rPr lang="en-GB" sz="2000" b="0" strike="noStrike" spc="-1">
                <a:solidFill>
                  <a:srgbClr val="000000"/>
                </a:solidFill>
                <a:latin typeface="Arial"/>
              </a:rPr>
              <a:t> (</a:t>
            </a:r>
            <a:r>
              <a:rPr lang="en-GB" sz="2000" b="1" strike="noStrike" spc="-1">
                <a:solidFill>
                  <a:srgbClr val="000000"/>
                </a:solidFill>
                <a:latin typeface="Arial"/>
              </a:rPr>
              <a:t>diretto</a:t>
            </a:r>
            <a:r>
              <a:rPr lang="en-GB" sz="2000" b="0" strike="noStrike" spc="-1">
                <a:solidFill>
                  <a:srgbClr val="000000"/>
                </a:solidFill>
                <a:latin typeface="Arial"/>
              </a:rPr>
              <a:t> o </a:t>
            </a:r>
            <a:r>
              <a:rPr lang="en-GB" sz="2000" b="1" strike="noStrike" spc="-1">
                <a:solidFill>
                  <a:srgbClr val="000000"/>
                </a:solidFill>
                <a:latin typeface="Arial"/>
              </a:rPr>
              <a:t>indiretto</a:t>
            </a:r>
            <a:r>
              <a:rPr lang="en-GB" sz="2000" b="0" strike="noStrike" spc="-1">
                <a:solidFill>
                  <a:srgbClr val="000000"/>
                </a:solidFill>
                <a:latin typeface="Arial"/>
              </a:rPr>
              <a:t>, ma </a:t>
            </a:r>
            <a:r>
              <a:rPr lang="en-GB" sz="2000" b="1" strike="noStrike" spc="-1">
                <a:solidFill>
                  <a:srgbClr val="000000"/>
                </a:solidFill>
                <a:latin typeface="Arial"/>
              </a:rPr>
              <a:t>tempestivo</a:t>
            </a:r>
            <a:r>
              <a:rPr lang="en-GB" sz="2000" b="0" strike="noStrike" spc="-1">
                <a:solidFill>
                  <a:srgbClr val="000000"/>
                </a:solidFill>
                <a:latin typeface="Arial"/>
              </a:rPr>
              <a:t>) alle </a:t>
            </a:r>
            <a:r>
              <a:rPr lang="en-GB" sz="2000" b="1" strike="noStrike" spc="-1">
                <a:solidFill>
                  <a:srgbClr val="000000"/>
                </a:solidFill>
                <a:latin typeface="Arial"/>
              </a:rPr>
              <a:t>informazioni finanziarie</a:t>
            </a:r>
            <a:r>
              <a:rPr lang="en-GB" sz="2000" b="0" strike="noStrike" spc="-1">
                <a:solidFill>
                  <a:srgbClr val="000000"/>
                </a:solidFill>
                <a:latin typeface="Arial"/>
              </a:rPr>
              <a:t>, </a:t>
            </a:r>
            <a:r>
              <a:rPr lang="en-GB" sz="2000" b="1" strike="noStrike" spc="-1">
                <a:solidFill>
                  <a:srgbClr val="000000"/>
                </a:solidFill>
                <a:latin typeface="Arial"/>
              </a:rPr>
              <a:t>amministrative</a:t>
            </a:r>
            <a:r>
              <a:rPr lang="en-GB" sz="2000" b="0" strike="noStrike" spc="-1">
                <a:solidFill>
                  <a:srgbClr val="000000"/>
                </a:solidFill>
                <a:latin typeface="Arial"/>
              </a:rPr>
              <a:t> e </a:t>
            </a:r>
            <a:r>
              <a:rPr lang="en-GB" sz="2000" b="1" strike="noStrike" spc="-1">
                <a:solidFill>
                  <a:srgbClr val="000000"/>
                </a:solidFill>
                <a:latin typeface="Arial"/>
              </a:rPr>
              <a:t>investigative</a:t>
            </a:r>
            <a:r>
              <a:rPr lang="en-GB" sz="2000" b="0" strike="noStrike" spc="-1">
                <a:solidFill>
                  <a:srgbClr val="000000"/>
                </a:solidFill>
                <a:latin typeface="Arial"/>
              </a:rPr>
              <a:t> necessarie affinché si possa stabilire se le segnalazioni che pervengono alla FIU debbano o meno essere trasmesse all’autorità investigativa o giudiziaria;</a:t>
            </a:r>
          </a:p>
          <a:p>
            <a:pPr marL="216000" indent="0" algn="just">
              <a:lnSpc>
                <a:spcPct val="100000"/>
              </a:lnSpc>
              <a:buNone/>
              <a:tabLst>
                <a:tab pos="0" algn="l"/>
              </a:tabLst>
            </a:pPr>
            <a:r>
              <a:rPr lang="en-GB" sz="2000" b="1" strike="noStrike" spc="-1">
                <a:solidFill>
                  <a:srgbClr val="000000"/>
                </a:solidFill>
                <a:latin typeface="Arial"/>
              </a:rPr>
              <a:t>2. Unicità a livello nazionale</a:t>
            </a:r>
            <a:r>
              <a:rPr lang="en-GB" sz="2000" b="0" strike="noStrike" spc="-1">
                <a:solidFill>
                  <a:srgbClr val="000000"/>
                </a:solidFill>
                <a:latin typeface="Arial"/>
              </a:rPr>
              <a:t>.</a:t>
            </a:r>
          </a:p>
          <a:p>
            <a:pPr marL="216000" indent="0" algn="just">
              <a:lnSpc>
                <a:spcPct val="100000"/>
              </a:lnSpc>
              <a:buNone/>
              <a:tabLst>
                <a:tab pos="0" algn="l"/>
              </a:tabLst>
            </a:pPr>
            <a:r>
              <a:rPr lang="en-GB" sz="2000" b="0" strike="noStrike" spc="-1">
                <a:solidFill>
                  <a:srgbClr val="000000"/>
                </a:solidFill>
                <a:latin typeface="Arial"/>
              </a:rPr>
              <a:t>Le FIU rispondono, all’esigenza di </a:t>
            </a:r>
            <a:r>
              <a:rPr lang="en-GB" sz="2000" b="1" strike="noStrike" spc="-1">
                <a:solidFill>
                  <a:srgbClr val="000000"/>
                </a:solidFill>
                <a:latin typeface="Arial"/>
              </a:rPr>
              <a:t>accentrare le informazioni relative alle segnalazioni di operazioni sospette</a:t>
            </a:r>
            <a:r>
              <a:rPr lang="en-GB" sz="2000" b="0" strike="noStrike" spc="-1">
                <a:solidFill>
                  <a:srgbClr val="000000"/>
                </a:solidFill>
                <a:latin typeface="Arial"/>
              </a:rPr>
              <a:t> al fine di evitare dispersioni e frammentazioni e rendere più efficaci le attività di </a:t>
            </a:r>
            <a:r>
              <a:rPr lang="en-GB" sz="2000" b="1" strike="noStrike" spc="-1">
                <a:solidFill>
                  <a:srgbClr val="000000"/>
                </a:solidFill>
                <a:latin typeface="Arial"/>
              </a:rPr>
              <a:t>prevenzione</a:t>
            </a:r>
            <a:r>
              <a:rPr lang="en-GB" sz="2000" b="0" strike="noStrike" spc="-1">
                <a:solidFill>
                  <a:srgbClr val="000000"/>
                </a:solidFill>
                <a:latin typeface="Arial"/>
              </a:rPr>
              <a:t>, </a:t>
            </a:r>
            <a:r>
              <a:rPr lang="en-GB" sz="2000" b="1" strike="noStrike" spc="-1">
                <a:solidFill>
                  <a:srgbClr val="000000"/>
                </a:solidFill>
                <a:latin typeface="Arial"/>
              </a:rPr>
              <a:t>investigazione</a:t>
            </a:r>
            <a:r>
              <a:rPr lang="en-GB" sz="2000" b="0" strike="noStrike" spc="-1">
                <a:solidFill>
                  <a:srgbClr val="000000"/>
                </a:solidFill>
                <a:latin typeface="Arial"/>
              </a:rPr>
              <a:t> e successiva, eventuale </a:t>
            </a:r>
            <a:r>
              <a:rPr lang="en-GB" sz="2000" b="1" strike="noStrike" spc="-1">
                <a:solidFill>
                  <a:srgbClr val="000000"/>
                </a:solidFill>
                <a:latin typeface="Arial"/>
              </a:rPr>
              <a:t>repressione</a:t>
            </a:r>
            <a:r>
              <a:rPr lang="en-GB" sz="2000" b="0" strike="noStrike" spc="-1">
                <a:solidFill>
                  <a:srgbClr val="000000"/>
                </a:solidFill>
                <a:latin typeface="Arial"/>
              </a:rPr>
              <a:t> degli illeciti penali e amministrativi;</a:t>
            </a:r>
          </a:p>
          <a:p>
            <a:pPr marL="216000" indent="0" algn="just">
              <a:lnSpc>
                <a:spcPct val="100000"/>
              </a:lnSpc>
              <a:buNone/>
              <a:tabLst>
                <a:tab pos="0" algn="l"/>
              </a:tabLst>
            </a:pPr>
            <a:r>
              <a:rPr lang="en-GB" sz="2000" b="1" strike="noStrike" spc="-1">
                <a:solidFill>
                  <a:srgbClr val="000000"/>
                </a:solidFill>
                <a:latin typeface="Arial"/>
              </a:rPr>
              <a:t>3. Specializzazione nelle funzioni di analisi finanziaria</a:t>
            </a:r>
            <a:r>
              <a:rPr lang="en-GB" sz="2000" b="0" strike="noStrike" spc="-1">
                <a:solidFill>
                  <a:srgbClr val="000000"/>
                </a:solidFill>
                <a:latin typeface="Arial"/>
              </a:rPr>
              <a:t>; </a:t>
            </a:r>
          </a:p>
          <a:p>
            <a:pPr marL="216000" indent="0" algn="just">
              <a:lnSpc>
                <a:spcPct val="100000"/>
              </a:lnSpc>
              <a:buNone/>
              <a:tabLst>
                <a:tab pos="0" algn="l"/>
              </a:tabLst>
            </a:pPr>
            <a:r>
              <a:rPr lang="en-GB" sz="2000" b="1" strike="noStrike" spc="-1">
                <a:solidFill>
                  <a:srgbClr val="000000"/>
                </a:solidFill>
                <a:latin typeface="Arial"/>
              </a:rPr>
              <a:t>4. Capacità di scambiare informazioni in modo diretto e autonomo</a:t>
            </a:r>
            <a:r>
              <a:rPr lang="en-GB" sz="2000" b="0" strike="noStrike" spc="-1">
                <a:solidFill>
                  <a:srgbClr val="000000"/>
                </a:solidFill>
                <a:latin typeface="Arial"/>
              </a:rPr>
              <a:t>. </a:t>
            </a:r>
          </a:p>
          <a:p>
            <a:pPr marL="216000" indent="0" algn="just">
              <a:lnSpc>
                <a:spcPct val="100000"/>
              </a:lnSpc>
              <a:buNone/>
              <a:tabLst>
                <a:tab pos="0" algn="l"/>
              </a:tabLst>
            </a:pPr>
            <a:r>
              <a:rPr lang="en-GB" sz="2000" b="0" strike="noStrike" spc="-1">
                <a:solidFill>
                  <a:srgbClr val="000000"/>
                </a:solidFill>
                <a:latin typeface="Arial"/>
              </a:rPr>
              <a:t>La FIU ha il compito di </a:t>
            </a:r>
            <a:r>
              <a:rPr lang="en-GB" sz="2000" b="1" strike="noStrike" spc="-1">
                <a:solidFill>
                  <a:srgbClr val="000000"/>
                </a:solidFill>
                <a:latin typeface="Arial"/>
              </a:rPr>
              <a:t>coordinare</a:t>
            </a:r>
            <a:r>
              <a:rPr lang="en-GB" sz="2000" b="0" strike="noStrike" spc="-1">
                <a:solidFill>
                  <a:srgbClr val="000000"/>
                </a:solidFill>
                <a:latin typeface="Arial"/>
              </a:rPr>
              <a:t> sul</a:t>
            </a:r>
            <a:r>
              <a:rPr lang="en-GB" sz="2000" b="1" strike="noStrike" spc="-1">
                <a:solidFill>
                  <a:srgbClr val="000000"/>
                </a:solidFill>
                <a:latin typeface="Arial"/>
              </a:rPr>
              <a:t> versante domestico</a:t>
            </a:r>
            <a:r>
              <a:rPr lang="en-GB" sz="2000" b="0" strike="noStrike" spc="-1">
                <a:solidFill>
                  <a:srgbClr val="000000"/>
                </a:solidFill>
                <a:latin typeface="Arial"/>
              </a:rPr>
              <a:t> l’</a:t>
            </a:r>
            <a:r>
              <a:rPr lang="en-GB" sz="2000" b="1" strike="noStrike" spc="-1">
                <a:solidFill>
                  <a:srgbClr val="000000"/>
                </a:solidFill>
                <a:latin typeface="Arial"/>
              </a:rPr>
              <a:t>attività </a:t>
            </a:r>
            <a:r>
              <a:rPr lang="en-GB" sz="2000" b="0" strike="noStrike" spc="-1">
                <a:solidFill>
                  <a:srgbClr val="000000"/>
                </a:solidFill>
                <a:latin typeface="Arial"/>
              </a:rPr>
              <a:t>dei diversi attori istituzionali nazionali impegnati nella lotta al riciclaggio e al finanziamento del terrorismo nonché di provvedere alla </a:t>
            </a:r>
            <a:r>
              <a:rPr lang="en-GB" sz="2000" b="1" strike="noStrike" spc="-1">
                <a:solidFill>
                  <a:srgbClr val="000000"/>
                </a:solidFill>
                <a:latin typeface="Arial"/>
              </a:rPr>
              <a:t>cooperazione internazionale</a:t>
            </a:r>
            <a:r>
              <a:rPr lang="en-GB" sz="2000" b="0" strike="noStrike" spc="-1">
                <a:solidFill>
                  <a:srgbClr val="000000"/>
                </a:solidFill>
                <a:latin typeface="Arial"/>
              </a:rPr>
              <a:t> con le </a:t>
            </a:r>
            <a:r>
              <a:rPr lang="en-GB" sz="2000" b="1" strike="noStrike" spc="-1">
                <a:solidFill>
                  <a:srgbClr val="000000"/>
                </a:solidFill>
                <a:latin typeface="Arial"/>
              </a:rPr>
              <a:t>altre FIU</a:t>
            </a:r>
            <a:r>
              <a:rPr lang="en-GB" sz="2000" b="0" strike="noStrike" spc="-1">
                <a:solidFill>
                  <a:srgbClr val="000000"/>
                </a:solidFill>
                <a:latin typeface="Arial"/>
              </a:rPr>
              <a:t>. </a:t>
            </a:r>
          </a:p>
          <a:p>
            <a:pPr marL="216000" indent="0" algn="just">
              <a:lnSpc>
                <a:spcPct val="100000"/>
              </a:lnSpc>
              <a:buNone/>
              <a:tabLst>
                <a:tab pos="0" algn="l"/>
              </a:tabLst>
            </a:pPr>
            <a:r>
              <a:rPr lang="en-GB" sz="2000" b="0" strike="noStrike" spc="-1">
                <a:solidFill>
                  <a:srgbClr val="000000"/>
                </a:solidFill>
                <a:latin typeface="Arial"/>
              </a:rPr>
              <a:t>Il </a:t>
            </a:r>
            <a:r>
              <a:rPr lang="en-GB" sz="2000" b="1" strike="noStrike" spc="-1">
                <a:solidFill>
                  <a:srgbClr val="000000"/>
                </a:solidFill>
                <a:latin typeface="Arial"/>
              </a:rPr>
              <a:t>Gruppo Egmont</a:t>
            </a:r>
            <a:r>
              <a:rPr lang="en-GB" sz="2000" b="0" strike="noStrike" spc="-1">
                <a:solidFill>
                  <a:srgbClr val="000000"/>
                </a:solidFill>
                <a:latin typeface="Arial"/>
              </a:rPr>
              <a:t> è un organismo globale di natura tecnica costituito nel 1995 per iniziativa spontanea e informale di alcune FIU. Nel 2010 detto Gruppo si è trasformato in un’organizzazione internazionale, con Segretariato a Toronto, in Canada. La principale finalità perseguita è la promozione dello sviluppo delle FIU, stimolandone la collaborazione e il reciproco scambio di informazioni.  </a:t>
            </a:r>
          </a:p>
        </p:txBody>
      </p:sp>
      <p:sp>
        <p:nvSpPr>
          <p:cNvPr id="190" name="PlaceHolder 3"/>
          <p:cNvSpPr>
            <a:spLocks noGrp="1"/>
          </p:cNvSpPr>
          <p:nvPr>
            <p:ph type="sldNum" idx="8"/>
          </p:nvPr>
        </p:nvSpPr>
        <p:spPr>
          <a:xfrm>
            <a:off x="3777480" y="9428760"/>
            <a:ext cx="2889360" cy="49716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tab pos="0" algn="l"/>
              </a:tabLst>
              <a:defRPr/>
            </a:pPr>
            <a:fld id="{E55AA501-F556-4E4E-A3E1-3224B020AEFD}" type="slidenum">
              <a:rPr kumimoji="0" lang="en-GB" sz="1200" b="0" i="0" u="none" strike="noStrike" kern="1200" cap="none" spc="-1" normalizeH="0" baseline="0" noProof="0">
                <a:ln>
                  <a:noFill/>
                </a:ln>
                <a:solidFill>
                  <a:srgbClr val="000000"/>
                </a:solidFill>
                <a:effectLst/>
                <a:uLnTx/>
                <a:uFillTx/>
                <a:latin typeface="Arial"/>
                <a:ea typeface="+mn-ea"/>
              </a:rPr>
              <a:pPr marL="0" marR="0" lvl="0" indent="0" algn="r" defTabSz="914400" rtl="0" eaLnBrk="1" fontAlgn="auto" latinLnBrk="0" hangingPunct="1">
                <a:lnSpc>
                  <a:spcPct val="100000"/>
                </a:lnSpc>
                <a:spcBef>
                  <a:spcPts val="0"/>
                </a:spcBef>
                <a:spcAft>
                  <a:spcPts val="0"/>
                </a:spcAft>
                <a:buClrTx/>
                <a:buSzTx/>
                <a:buFontTx/>
                <a:buNone/>
                <a:tabLst>
                  <a:tab pos="0" algn="l"/>
                </a:tabLst>
                <a:defRPr/>
              </a:pPr>
              <a:t>11</a:t>
            </a:fld>
            <a:endParaRPr kumimoji="0" lang="en-GB" sz="1200" b="0" i="0" u="none" strike="noStrike" kern="1200" cap="none" spc="-1" normalizeH="0" baseline="0" noProof="0">
              <a:ln>
                <a:noFill/>
              </a:ln>
              <a:solidFill>
                <a:srgbClr val="000000"/>
              </a:solidFill>
              <a:effectLst/>
              <a:uLnTx/>
              <a:uFillTx/>
              <a:latin typeface="Times New Roman"/>
            </a:endParaRPr>
          </a:p>
        </p:txBody>
      </p:sp>
    </p:spTree>
    <p:extLst>
      <p:ext uri="{BB962C8B-B14F-4D97-AF65-F5344CB8AC3E}">
        <p14:creationId xmlns:p14="http://schemas.microsoft.com/office/powerpoint/2010/main" val="3290823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PlaceHolder 1"/>
          <p:cNvSpPr>
            <a:spLocks noGrp="1" noRot="1" noChangeAspect="1"/>
          </p:cNvSpPr>
          <p:nvPr>
            <p:ph type="sldImg"/>
          </p:nvPr>
        </p:nvSpPr>
        <p:spPr>
          <a:xfrm>
            <a:off x="357188" y="1241425"/>
            <a:ext cx="5954712" cy="3349625"/>
          </a:xfrm>
          <a:prstGeom prst="rect">
            <a:avLst/>
          </a:prstGeom>
          <a:ln w="0">
            <a:noFill/>
          </a:ln>
        </p:spPr>
      </p:sp>
      <p:sp>
        <p:nvSpPr>
          <p:cNvPr id="192" name="PlaceHolder 2"/>
          <p:cNvSpPr>
            <a:spLocks noGrp="1"/>
          </p:cNvSpPr>
          <p:nvPr>
            <p:ph type="body"/>
          </p:nvPr>
        </p:nvSpPr>
        <p:spPr>
          <a:xfrm>
            <a:off x="667080" y="4777200"/>
            <a:ext cx="5334480" cy="3907800"/>
          </a:xfrm>
          <a:prstGeom prst="rect">
            <a:avLst/>
          </a:prstGeom>
          <a:noFill/>
          <a:ln w="0">
            <a:noFill/>
          </a:ln>
        </p:spPr>
        <p:txBody>
          <a:bodyPr lIns="0" tIns="0" rIns="0" bIns="0" anchor="t">
            <a:noAutofit/>
          </a:bodyPr>
          <a:lstStyle/>
          <a:p>
            <a:pPr marL="216000" indent="0">
              <a:buNone/>
            </a:pPr>
            <a:endParaRPr lang="en-GB" sz="1800" b="0" strike="noStrike" spc="-1">
              <a:solidFill>
                <a:srgbClr val="000000"/>
              </a:solidFill>
              <a:latin typeface="Arial"/>
            </a:endParaRPr>
          </a:p>
        </p:txBody>
      </p:sp>
      <p:sp>
        <p:nvSpPr>
          <p:cNvPr id="193" name="PlaceHolder 3"/>
          <p:cNvSpPr>
            <a:spLocks noGrp="1"/>
          </p:cNvSpPr>
          <p:nvPr>
            <p:ph type="sldNum" idx="9"/>
          </p:nvPr>
        </p:nvSpPr>
        <p:spPr>
          <a:xfrm>
            <a:off x="3777480" y="9428760"/>
            <a:ext cx="2889360" cy="497160"/>
          </a:xfrm>
          <a:prstGeom prst="rect">
            <a:avLst/>
          </a:prstGeom>
          <a:noFill/>
          <a:ln w="0">
            <a:noFill/>
          </a:ln>
        </p:spPr>
        <p:txBody>
          <a:bodyPr lIns="0" tIns="0" rIns="0" bIns="0" anchor="b">
            <a:noAutofit/>
          </a:bodyPr>
          <a:lstStyle>
            <a:lvl1pPr indent="0" algn="r">
              <a:lnSpc>
                <a:spcPct val="100000"/>
              </a:lnSpc>
              <a:buNone/>
              <a:tabLst>
                <a:tab pos="0" algn="l"/>
              </a:tabLst>
              <a:defRPr lang="en-GB" sz="1200" b="0" strike="noStrike" spc="-1">
                <a:solidFill>
                  <a:srgbClr val="000000"/>
                </a:solidFill>
                <a:latin typeface="+mn-lt"/>
                <a:ea typeface="+mn-ea"/>
              </a:defRPr>
            </a:lvl1pPr>
          </a:lstStyle>
          <a:p>
            <a:pPr marL="0" marR="0" lvl="0" indent="0" algn="r" defTabSz="914400" rtl="0" eaLnBrk="1" fontAlgn="auto" latinLnBrk="0" hangingPunct="1">
              <a:lnSpc>
                <a:spcPct val="100000"/>
              </a:lnSpc>
              <a:spcBef>
                <a:spcPts val="0"/>
              </a:spcBef>
              <a:spcAft>
                <a:spcPts val="0"/>
              </a:spcAft>
              <a:buClrTx/>
              <a:buSzTx/>
              <a:buFontTx/>
              <a:buNone/>
              <a:tabLst>
                <a:tab pos="0" algn="l"/>
              </a:tabLst>
              <a:defRPr/>
            </a:pPr>
            <a:fld id="{41F932C7-CB03-42E2-8850-2E36360AB22D}" type="slidenum">
              <a:rPr kumimoji="0" lang="en-GB" sz="1200" b="0" i="0" u="none" strike="noStrike" kern="1200" cap="none" spc="-1" normalizeH="0" baseline="0" noProof="0">
                <a:ln>
                  <a:noFill/>
                </a:ln>
                <a:solidFill>
                  <a:srgbClr val="000000"/>
                </a:solidFill>
                <a:effectLst/>
                <a:uLnTx/>
                <a:uFillTx/>
                <a:latin typeface="Arial"/>
                <a:ea typeface="+mn-ea"/>
              </a:rPr>
              <a:pPr marL="0" marR="0" lvl="0" indent="0" algn="r" defTabSz="914400" rtl="0" eaLnBrk="1" fontAlgn="auto" latinLnBrk="0" hangingPunct="1">
                <a:lnSpc>
                  <a:spcPct val="100000"/>
                </a:lnSpc>
                <a:spcBef>
                  <a:spcPts val="0"/>
                </a:spcBef>
                <a:spcAft>
                  <a:spcPts val="0"/>
                </a:spcAft>
                <a:buClrTx/>
                <a:buSzTx/>
                <a:buFontTx/>
                <a:buNone/>
                <a:tabLst>
                  <a:tab pos="0" algn="l"/>
                </a:tabLst>
                <a:defRPr/>
              </a:pPr>
              <a:t>12</a:t>
            </a:fld>
            <a:endParaRPr kumimoji="0" lang="en-GB" sz="1200" b="0" i="0" u="none" strike="noStrike" kern="1200" cap="none" spc="-1" normalizeH="0" baseline="0" noProof="0">
              <a:ln>
                <a:noFill/>
              </a:ln>
              <a:solidFill>
                <a:srgbClr val="000000"/>
              </a:solidFill>
              <a:effectLst/>
              <a:uLnTx/>
              <a:uFillTx/>
              <a:latin typeface="Times New Roman"/>
            </a:endParaRPr>
          </a:p>
        </p:txBody>
      </p:sp>
    </p:spTree>
    <p:extLst>
      <p:ext uri="{BB962C8B-B14F-4D97-AF65-F5344CB8AC3E}">
        <p14:creationId xmlns:p14="http://schemas.microsoft.com/office/powerpoint/2010/main" val="21799035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241300" y="306388"/>
            <a:ext cx="6619875" cy="3724275"/>
          </a:xfrm>
        </p:spPr>
      </p:sp>
      <p:sp>
        <p:nvSpPr>
          <p:cNvPr id="3" name="Segnaposto note 2"/>
          <p:cNvSpPr>
            <a:spLocks noGrp="1"/>
          </p:cNvSpPr>
          <p:nvPr>
            <p:ph type="body" idx="1"/>
          </p:nvPr>
        </p:nvSpPr>
        <p:spPr>
          <a:xfrm>
            <a:off x="396954" y="4255569"/>
            <a:ext cx="6207705" cy="6363927"/>
          </a:xfrm>
        </p:spPr>
        <p:txBody>
          <a:bodyPr/>
          <a:lstStyle/>
          <a:p>
            <a:pPr algn="just">
              <a:spcBef>
                <a:spcPts val="650"/>
              </a:spcBef>
              <a:spcAft>
                <a:spcPts val="650"/>
              </a:spcAft>
            </a:pPr>
            <a:endParaRPr lang="it-IT" dirty="0">
              <a:latin typeface="Arial" panose="020B0604020202020204" pitchFamily="34" charset="0"/>
              <a:cs typeface="Arial" panose="020B0604020202020204" pitchFamily="34" charset="0"/>
            </a:endParaRPr>
          </a:p>
        </p:txBody>
      </p:sp>
      <p:sp>
        <p:nvSpPr>
          <p:cNvPr id="4" name="Segnaposto numero diapositiva 3"/>
          <p:cNvSpPr>
            <a:spLocks noGrp="1"/>
          </p:cNvSpPr>
          <p:nvPr>
            <p:ph type="sldNum" sz="quarter" idx="10"/>
          </p:nvPr>
        </p:nvSpPr>
        <p:spPr/>
        <p:txBody>
          <a:bodyPr/>
          <a:lstStyle/>
          <a:p>
            <a:fld id="{1026D906-E2FC-47B5-81BE-C216B9DFDEEF}" type="slidenum">
              <a:rPr lang="it-IT" smtClean="0"/>
              <a:t>22</a:t>
            </a:fld>
            <a:endParaRPr lang="it-IT"/>
          </a:p>
        </p:txBody>
      </p:sp>
    </p:spTree>
    <p:extLst>
      <p:ext uri="{BB962C8B-B14F-4D97-AF65-F5344CB8AC3E}">
        <p14:creationId xmlns:p14="http://schemas.microsoft.com/office/powerpoint/2010/main" val="834929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958975" y="233363"/>
            <a:ext cx="3117850" cy="1754187"/>
          </a:xfrm>
        </p:spPr>
      </p:sp>
      <p:sp>
        <p:nvSpPr>
          <p:cNvPr id="3" name="Segnaposto note 2"/>
          <p:cNvSpPr>
            <a:spLocks noGrp="1"/>
          </p:cNvSpPr>
          <p:nvPr>
            <p:ph type="body" idx="1"/>
          </p:nvPr>
        </p:nvSpPr>
        <p:spPr>
          <a:xfrm>
            <a:off x="89511" y="1987270"/>
            <a:ext cx="6783287" cy="8849197"/>
          </a:xfrm>
        </p:spPr>
        <p:txBody>
          <a:bodyPr/>
          <a:lstStyle/>
          <a:p>
            <a:pPr algn="just"/>
            <a:r>
              <a:rPr lang="it-IT" sz="1300" dirty="0"/>
              <a:t>As said, the financial analysis of STRs carried out by the FIU consists in a series of technical-financial examinations designed to use all the information acquired in order to understand the context that generated the Report, to pinpoint personal and operational ties, to reconstruct the suspicious financial flows, including transnational ones, and to determine their likely purposes.</a:t>
            </a:r>
          </a:p>
          <a:p>
            <a:pPr algn="just"/>
            <a:r>
              <a:rPr lang="it-IT" sz="1300" dirty="0"/>
              <a:t>The Unit also receives, via a dedicated internet portal, the aggregated data reports submitted monthly by financial intermediaries and communications on transactions at risk of money laundering or financing of terrorism, identified using objective criteria. The introduction of these threshold-based automatic information flows, similar to those already envisaged in several other European and non-European countries, provides an important new tool for further analyses and for guiding analyses for prevention purposes.</a:t>
            </a:r>
          </a:p>
          <a:p>
            <a:pPr algn="just"/>
            <a:r>
              <a:rPr lang="it-IT" sz="1300" dirty="0"/>
              <a:t>After its financial analysis, the FIU forwards STRs originating from the reporting entities - accompanied by a specific technical report - to Special Currency Police Unit and - only for what concerns OCGs - to the Antimafia Investigative Direction (DIA) through a telematic communication channel (called Portal for Investigative Bodies), characterized by confidentiality of the sensitive data conveyed, innovative encryption and network security technologies. </a:t>
            </a:r>
          </a:p>
          <a:p>
            <a:pPr algn="just"/>
            <a:r>
              <a:rPr lang="it-IT" sz="1300" dirty="0"/>
              <a:t>Through the aforementioned portal, it is also guaranteed the FIU’s need for information on the results of the reports, thanks to a feedback that feeds - on a monthly basis - a return flow.</a:t>
            </a:r>
          </a:p>
          <a:p>
            <a:pPr algn="just"/>
            <a:r>
              <a:rPr lang="it-IT" sz="1300" dirty="0"/>
              <a:t>Information synergies among the authorities working in the AML system It also includes communication procedures, via the investigative bodies, for the benefit of the National Anti-Mafia Directorate – DNA, which promptly receives from the Special Currency Police unit the data on subjects that are reported and connected to see if they are involved in any ongoing judicial proceedings. The DNA therefore, as a result of its analysis activities, provides feedback to the Special Currency Police Unit on the existence of any investigations involving the subjects or the financial flows contained in the STRs.</a:t>
            </a:r>
          </a:p>
          <a:p>
            <a:pPr algn="just"/>
            <a:r>
              <a:rPr lang="it-IT" sz="1300" dirty="0"/>
              <a:t>It is at this moment that the central and most delicate phase of the entire STRs analysis process begins, that of the pre-investigative analysis and assessment, of which we will see the details in the next slides. </a:t>
            </a:r>
          </a:p>
          <a:p>
            <a:pPr algn="just"/>
            <a:r>
              <a:rPr lang="it-IT" sz="1300" dirty="0"/>
              <a:t>Suffice it here to say that in the 6 months following the assessment, the Special Currency Police Unit will carry out investigations on the most relevant STRs analysed and, for the others, will delegate in-depth investigations to the Guardia di Finanza Economic and Financial Police Units or to the Territorial Units on the grounds of their competence. </a:t>
            </a:r>
          </a:p>
          <a:p>
            <a:pPr algn="just"/>
            <a:r>
              <a:rPr lang="it-IT" sz="1300" dirty="0"/>
              <a:t>STRs attributable to criminal proceedings already in place as well as connected with criminal hypotheses are then transmitted, by the Units of the Corps located throughout the territory, to the Judicial Authorities who have the direction of such investigation or for the beginning of a criminal proceedings.</a:t>
            </a:r>
          </a:p>
        </p:txBody>
      </p:sp>
      <p:sp>
        <p:nvSpPr>
          <p:cNvPr id="4" name="Segnaposto numero diapositiva 3"/>
          <p:cNvSpPr>
            <a:spLocks noGrp="1"/>
          </p:cNvSpPr>
          <p:nvPr>
            <p:ph type="sldNum" sz="quarter" idx="10"/>
          </p:nvPr>
        </p:nvSpPr>
        <p:spPr>
          <a:xfrm>
            <a:off x="4274226" y="13078015"/>
            <a:ext cx="3269849" cy="687852"/>
          </a:xfrm>
          <a:prstGeom prst="rect">
            <a:avLst/>
          </a:prstGeom>
        </p:spPr>
        <p:txBody>
          <a:bodyPr lIns="110805" tIns="55404" rIns="110805" bIns="55404"/>
          <a:lstStyle/>
          <a:p>
            <a:fld id="{C021E19E-1957-4C9D-9508-6362B6B846E4}" type="slidenum">
              <a:rPr lang="it-IT" smtClean="0"/>
              <a:t>24</a:t>
            </a:fld>
            <a:endParaRPr lang="it-IT"/>
          </a:p>
        </p:txBody>
      </p:sp>
    </p:spTree>
    <p:extLst>
      <p:ext uri="{BB962C8B-B14F-4D97-AF65-F5344CB8AC3E}">
        <p14:creationId xmlns:p14="http://schemas.microsoft.com/office/powerpoint/2010/main" val="19381539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defTabSz="990375">
              <a:defRPr/>
            </a:pPr>
            <a:endParaRPr lang="it-IT" b="1" dirty="0"/>
          </a:p>
        </p:txBody>
      </p:sp>
      <p:sp>
        <p:nvSpPr>
          <p:cNvPr id="4" name="Segnaposto numero diapositiva 3"/>
          <p:cNvSpPr>
            <a:spLocks noGrp="1"/>
          </p:cNvSpPr>
          <p:nvPr>
            <p:ph type="sldNum" sz="quarter" idx="10"/>
          </p:nvPr>
        </p:nvSpPr>
        <p:spPr/>
        <p:txBody>
          <a:bodyPr/>
          <a:lstStyle/>
          <a:p>
            <a:fld id="{11A6FA38-2811-43C2-ABD7-620FFD1EC9E7}" type="slidenum">
              <a:rPr lang="it-IT" smtClean="0"/>
              <a:pPr/>
              <a:t>27</a:t>
            </a:fld>
            <a:endParaRPr lang="it-IT"/>
          </a:p>
        </p:txBody>
      </p:sp>
    </p:spTree>
    <p:extLst>
      <p:ext uri="{BB962C8B-B14F-4D97-AF65-F5344CB8AC3E}">
        <p14:creationId xmlns:p14="http://schemas.microsoft.com/office/powerpoint/2010/main" val="2104428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defTabSz="990375">
              <a:defRPr/>
            </a:pPr>
            <a:endParaRPr lang="it-IT" b="1" dirty="0"/>
          </a:p>
        </p:txBody>
      </p:sp>
      <p:sp>
        <p:nvSpPr>
          <p:cNvPr id="4" name="Segnaposto numero diapositiva 3"/>
          <p:cNvSpPr>
            <a:spLocks noGrp="1"/>
          </p:cNvSpPr>
          <p:nvPr>
            <p:ph type="sldNum" sz="quarter" idx="10"/>
          </p:nvPr>
        </p:nvSpPr>
        <p:spPr/>
        <p:txBody>
          <a:bodyPr/>
          <a:lstStyle/>
          <a:p>
            <a:fld id="{11A6FA38-2811-43C2-ABD7-620FFD1EC9E7}" type="slidenum">
              <a:rPr lang="it-IT" smtClean="0"/>
              <a:pPr/>
              <a:t>28</a:t>
            </a:fld>
            <a:endParaRPr lang="it-IT"/>
          </a:p>
        </p:txBody>
      </p:sp>
    </p:spTree>
    <p:extLst>
      <p:ext uri="{BB962C8B-B14F-4D97-AF65-F5344CB8AC3E}">
        <p14:creationId xmlns:p14="http://schemas.microsoft.com/office/powerpoint/2010/main" val="2413975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defTabSz="990375">
              <a:defRPr/>
            </a:pPr>
            <a:endParaRPr lang="it-IT" b="1" dirty="0"/>
          </a:p>
        </p:txBody>
      </p:sp>
      <p:sp>
        <p:nvSpPr>
          <p:cNvPr id="4" name="Segnaposto numero diapositiva 3"/>
          <p:cNvSpPr>
            <a:spLocks noGrp="1"/>
          </p:cNvSpPr>
          <p:nvPr>
            <p:ph type="sldNum" sz="quarter" idx="10"/>
          </p:nvPr>
        </p:nvSpPr>
        <p:spPr/>
        <p:txBody>
          <a:bodyPr/>
          <a:lstStyle/>
          <a:p>
            <a:fld id="{11A6FA38-2811-43C2-ABD7-620FFD1EC9E7}" type="slidenum">
              <a:rPr lang="it-IT" smtClean="0"/>
              <a:pPr/>
              <a:t>29</a:t>
            </a:fld>
            <a:endParaRPr lang="it-IT"/>
          </a:p>
        </p:txBody>
      </p:sp>
    </p:spTree>
    <p:extLst>
      <p:ext uri="{BB962C8B-B14F-4D97-AF65-F5344CB8AC3E}">
        <p14:creationId xmlns:p14="http://schemas.microsoft.com/office/powerpoint/2010/main" val="4038983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sz="1200" kern="1200" dirty="0">
                <a:solidFill>
                  <a:schemeClr val="tx1"/>
                </a:solidFill>
                <a:latin typeface="Arial" panose="020B0604020202020204" pitchFamily="34" charset="0"/>
                <a:ea typeface="+mn-ea"/>
                <a:cs typeface="Arial" panose="020B0604020202020204" pitchFamily="34" charset="0"/>
              </a:rPr>
              <a:t>Among the main tasks of the Special Currency Police Unit it is possible to include the exam of </a:t>
            </a:r>
            <a:r>
              <a:rPr lang="en-GB" sz="1200" kern="1200" noProof="0" dirty="0">
                <a:solidFill>
                  <a:schemeClr val="tx1"/>
                </a:solidFill>
                <a:latin typeface="Arial" panose="020B0604020202020204" pitchFamily="34" charset="0"/>
                <a:ea typeface="+mn-ea"/>
                <a:cs typeface="Arial" panose="020B0604020202020204" pitchFamily="34" charset="0"/>
              </a:rPr>
              <a:t>Suspicious Transaction Reports (STRs) received from the Italian F.I.U. within the Bank of Italy </a:t>
            </a:r>
            <a:r>
              <a:rPr lang="en" sz="1200" kern="1200" dirty="0">
                <a:solidFill>
                  <a:schemeClr val="tx1"/>
                </a:solidFill>
                <a:latin typeface="Arial" panose="020B0604020202020204" pitchFamily="34" charset="0"/>
                <a:ea typeface="+mn-ea"/>
                <a:cs typeface="Arial" panose="020B0604020202020204" pitchFamily="34" charset="0"/>
              </a:rPr>
              <a:t>and execution of anti-money laundering inspections.</a:t>
            </a:r>
            <a:endParaRPr lang="en-GB" sz="1200" kern="1200" noProof="0" dirty="0">
              <a:solidFill>
                <a:schemeClr val="tx1"/>
              </a:solidFill>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latin typeface="Arial" panose="020B0604020202020204" pitchFamily="34" charset="0"/>
                <a:cs typeface="Arial" panose="020B0604020202020204" pitchFamily="34" charset="0"/>
              </a:rPr>
              <a:t>Suspicious Transaction Reports </a:t>
            </a:r>
            <a:r>
              <a:rPr lang="en-GB" sz="1200" dirty="0">
                <a:latin typeface="Arial" panose="020B0604020202020204" pitchFamily="34" charset="0"/>
                <a:cs typeface="Arial" panose="020B0604020202020204" pitchFamily="34" charset="0"/>
              </a:rPr>
              <a:t>help to bring out those operations in which either money</a:t>
            </a:r>
            <a:r>
              <a:rPr lang="en-GB" sz="1200" baseline="0" dirty="0">
                <a:latin typeface="Arial" panose="020B0604020202020204" pitchFamily="34" charset="0"/>
                <a:cs typeface="Arial" panose="020B0604020202020204" pitchFamily="34" charset="0"/>
              </a:rPr>
              <a:t> or </a:t>
            </a:r>
            <a:r>
              <a:rPr lang="en-GB" sz="1200" dirty="0">
                <a:latin typeface="Arial" panose="020B0604020202020204" pitchFamily="34" charset="0"/>
                <a:cs typeface="Arial" panose="020B0604020202020204" pitchFamily="34" charset="0"/>
              </a:rPr>
              <a:t>values with doubtful origin are reinvested in legal economy or in which licit funds are used to support terrorist organizations or to help them facilitating terroristic attacks.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latin typeface="Arial" panose="020B0604020202020204" pitchFamily="34" charset="0"/>
                <a:cs typeface="Arial" panose="020B0604020202020204" pitchFamily="34" charset="0"/>
              </a:rPr>
              <a:t>From </a:t>
            </a:r>
            <a:r>
              <a:rPr lang="en-GB" sz="1200" b="1" dirty="0">
                <a:latin typeface="Arial" panose="020B0604020202020204" pitchFamily="34" charset="0"/>
                <a:cs typeface="Arial" panose="020B0604020202020204" pitchFamily="34" charset="0"/>
              </a:rPr>
              <a:t>Suspicious Transaction Reports </a:t>
            </a:r>
            <a:r>
              <a:rPr lang="en-US" sz="1200" dirty="0">
                <a:latin typeface="Arial" panose="020B0604020202020204" pitchFamily="34" charset="0"/>
                <a:cs typeface="Arial" panose="020B0604020202020204" pitchFamily="34" charset="0"/>
              </a:rPr>
              <a:t>we can also get useful information in inspections</a:t>
            </a:r>
            <a:r>
              <a:rPr lang="en-US" sz="1200" baseline="0" dirty="0">
                <a:latin typeface="Arial" panose="020B0604020202020204" pitchFamily="34" charset="0"/>
                <a:cs typeface="Arial" panose="020B0604020202020204" pitchFamily="34" charset="0"/>
              </a:rPr>
              <a:t> concerning</a:t>
            </a:r>
            <a:r>
              <a:rPr lang="en-US" sz="1200" dirty="0">
                <a:latin typeface="Arial" panose="020B0604020202020204" pitchFamily="34" charset="0"/>
                <a:cs typeface="Arial" panose="020B0604020202020204" pitchFamily="34" charset="0"/>
              </a:rPr>
              <a:t> the </a:t>
            </a:r>
            <a:r>
              <a:rPr lang="en-US" sz="1200" b="1" dirty="0">
                <a:latin typeface="Arial" panose="020B0604020202020204" pitchFamily="34" charset="0"/>
                <a:cs typeface="Arial" panose="020B0604020202020204" pitchFamily="34" charset="0"/>
              </a:rPr>
              <a:t>use of corporate schemes</a:t>
            </a:r>
            <a:r>
              <a:rPr lang="en-US" sz="1200" dirty="0">
                <a:latin typeface="Arial" panose="020B0604020202020204" pitchFamily="34" charset="0"/>
                <a:cs typeface="Arial" panose="020B0604020202020204" pitchFamily="34" charset="0"/>
              </a:rPr>
              <a:t> aimed at preventing the identification of the natural or legal person that are actually carrying out the related financial transactions. The </a:t>
            </a:r>
            <a:r>
              <a:rPr lang="en-US" sz="1200" b="1" dirty="0">
                <a:latin typeface="Arial" panose="020B0604020202020204" pitchFamily="34" charset="0"/>
                <a:cs typeface="Arial" panose="020B0604020202020204" pitchFamily="34" charset="0"/>
              </a:rPr>
              <a:t>suspicion</a:t>
            </a:r>
            <a:r>
              <a:rPr lang="en-US" sz="1200" dirty="0">
                <a:latin typeface="Arial" panose="020B0604020202020204" pitchFamily="34" charset="0"/>
                <a:cs typeface="Arial" panose="020B0604020202020204" pitchFamily="34" charset="0"/>
              </a:rPr>
              <a:t> can be derived from the </a:t>
            </a:r>
            <a:r>
              <a:rPr lang="en-US" sz="1200" b="1" dirty="0">
                <a:latin typeface="Arial" panose="020B0604020202020204" pitchFamily="34" charset="0"/>
                <a:cs typeface="Arial" panose="020B0604020202020204" pitchFamily="34" charset="0"/>
              </a:rPr>
              <a:t>characteristics</a:t>
            </a:r>
            <a:r>
              <a:rPr lang="en-US" sz="1200" dirty="0">
                <a:latin typeface="Arial" panose="020B0604020202020204" pitchFamily="34" charset="0"/>
                <a:cs typeface="Arial" panose="020B0604020202020204" pitchFamily="34" charset="0"/>
              </a:rPr>
              <a:t>, the </a:t>
            </a:r>
            <a:r>
              <a:rPr lang="en-US" sz="1200" b="1" dirty="0">
                <a:latin typeface="Arial" panose="020B0604020202020204" pitchFamily="34" charset="0"/>
                <a:cs typeface="Arial" panose="020B0604020202020204" pitchFamily="34" charset="0"/>
              </a:rPr>
              <a:t>amount </a:t>
            </a:r>
            <a:r>
              <a:rPr lang="en-US" sz="1200" b="0" dirty="0">
                <a:latin typeface="Arial" panose="020B0604020202020204" pitchFamily="34" charset="0"/>
                <a:cs typeface="Arial" panose="020B0604020202020204" pitchFamily="34" charset="0"/>
              </a:rPr>
              <a:t>or</a:t>
            </a:r>
            <a:r>
              <a:rPr lang="en-US" sz="1200" dirty="0">
                <a:latin typeface="Arial" panose="020B0604020202020204" pitchFamily="34" charset="0"/>
                <a:cs typeface="Arial" panose="020B0604020202020204" pitchFamily="34" charset="0"/>
              </a:rPr>
              <a:t> the </a:t>
            </a:r>
            <a:r>
              <a:rPr lang="en-US" sz="1200" b="1" dirty="0">
                <a:latin typeface="Arial" panose="020B0604020202020204" pitchFamily="34" charset="0"/>
                <a:cs typeface="Arial" panose="020B0604020202020204" pitchFamily="34" charset="0"/>
              </a:rPr>
              <a:t>nature</a:t>
            </a:r>
            <a:r>
              <a:rPr lang="en-US" sz="1200" dirty="0">
                <a:latin typeface="Arial" panose="020B0604020202020204" pitchFamily="34" charset="0"/>
                <a:cs typeface="Arial" panose="020B0604020202020204" pitchFamily="34" charset="0"/>
              </a:rPr>
              <a:t> of the transactions, from their </a:t>
            </a:r>
            <a:r>
              <a:rPr lang="en-US" sz="1200" b="1" dirty="0">
                <a:latin typeface="Arial" panose="020B0604020202020204" pitchFamily="34" charset="0"/>
                <a:cs typeface="Arial" panose="020B0604020202020204" pitchFamily="34" charset="0"/>
              </a:rPr>
              <a:t>connection</a:t>
            </a:r>
            <a:r>
              <a:rPr lang="en-US" sz="1200" dirty="0">
                <a:latin typeface="Arial" panose="020B0604020202020204" pitchFamily="34" charset="0"/>
                <a:cs typeface="Arial" panose="020B0604020202020204" pitchFamily="34" charset="0"/>
              </a:rPr>
              <a:t> or </a:t>
            </a:r>
            <a:r>
              <a:rPr lang="en-US" sz="1200" b="1" dirty="0">
                <a:latin typeface="Arial" panose="020B0604020202020204" pitchFamily="34" charset="0"/>
                <a:cs typeface="Arial" panose="020B0604020202020204" pitchFamily="34" charset="0"/>
              </a:rPr>
              <a:t>splitting</a:t>
            </a:r>
            <a:r>
              <a:rPr lang="en-US" sz="1200" dirty="0">
                <a:latin typeface="Arial" panose="020B0604020202020204" pitchFamily="34" charset="0"/>
                <a:cs typeface="Arial" panose="020B0604020202020204" pitchFamily="34" charset="0"/>
              </a:rPr>
              <a:t> or</a:t>
            </a:r>
            <a:r>
              <a:rPr lang="en-US" sz="1200" baseline="0" dirty="0">
                <a:latin typeface="Arial" panose="020B0604020202020204" pitchFamily="34" charset="0"/>
                <a:cs typeface="Arial" panose="020B0604020202020204" pitchFamily="34" charset="0"/>
              </a:rPr>
              <a:t> from</a:t>
            </a:r>
            <a:r>
              <a:rPr lang="en-US" sz="1200" dirty="0">
                <a:latin typeface="Arial" panose="020B0604020202020204" pitchFamily="34" charset="0"/>
                <a:cs typeface="Arial" panose="020B0604020202020204" pitchFamily="34" charset="0"/>
              </a:rPr>
              <a:t> any other known circumstance, also taking into account the economic capacity and the activity carried out by the person under inspection.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rial" panose="020B0604020202020204" pitchFamily="34" charset="0"/>
              <a:cs typeface="Arial" panose="020B0604020202020204" pitchFamily="34" charset="0"/>
            </a:endParaRPr>
          </a:p>
          <a:p>
            <a:endParaRPr lang="it-IT" dirty="0"/>
          </a:p>
          <a:p>
            <a:pPr marL="0" marR="0" lvl="0" indent="0" algn="l" defTabSz="914400" rtl="0" eaLnBrk="1" fontAlgn="auto" latinLnBrk="0" hangingPunct="1">
              <a:lnSpc>
                <a:spcPct val="100000"/>
              </a:lnSpc>
              <a:spcBef>
                <a:spcPts val="0"/>
              </a:spcBef>
              <a:spcAft>
                <a:spcPts val="0"/>
              </a:spcAft>
              <a:buClrTx/>
              <a:buSzTx/>
              <a:buFontTx/>
              <a:buNone/>
              <a:tabLst/>
              <a:defRPr/>
            </a:pPr>
            <a:r>
              <a:rPr lang="it-IT" dirty="0"/>
              <a:t>2. </a:t>
            </a:r>
            <a:r>
              <a:rPr lang="it-IT" sz="1200" kern="0" dirty="0">
                <a:solidFill>
                  <a:schemeClr val="tx1"/>
                </a:solidFill>
                <a:latin typeface="Arial" panose="020B0604020202020204" pitchFamily="34" charset="0"/>
                <a:cs typeface="Arial" panose="020B0604020202020204" pitchFamily="34" charset="0"/>
              </a:rPr>
              <a:t>The Special </a:t>
            </a:r>
            <a:r>
              <a:rPr lang="it-IT" sz="1200" kern="0" dirty="0" err="1">
                <a:solidFill>
                  <a:schemeClr val="tx1"/>
                </a:solidFill>
                <a:latin typeface="Arial" panose="020B0604020202020204" pitchFamily="34" charset="0"/>
                <a:cs typeface="Arial" panose="020B0604020202020204" pitchFamily="34" charset="0"/>
              </a:rPr>
              <a:t>Currency</a:t>
            </a:r>
            <a:r>
              <a:rPr lang="it-IT" sz="1200" kern="0" dirty="0">
                <a:solidFill>
                  <a:schemeClr val="tx1"/>
                </a:solidFill>
                <a:latin typeface="Arial" panose="020B0604020202020204" pitchFamily="34" charset="0"/>
                <a:cs typeface="Arial" panose="020B0604020202020204" pitchFamily="34" charset="0"/>
              </a:rPr>
              <a:t> Unit </a:t>
            </a:r>
            <a:r>
              <a:rPr lang="it-IT" sz="1200" kern="0" dirty="0" err="1">
                <a:solidFill>
                  <a:schemeClr val="tx1"/>
                </a:solidFill>
                <a:latin typeface="Arial" panose="020B0604020202020204" pitchFamily="34" charset="0"/>
                <a:cs typeface="Arial" panose="020B0604020202020204" pitchFamily="34" charset="0"/>
              </a:rPr>
              <a:t>also</a:t>
            </a:r>
            <a:r>
              <a:rPr lang="it-IT" sz="1200" kern="0" dirty="0">
                <a:solidFill>
                  <a:schemeClr val="tx1"/>
                </a:solidFill>
                <a:latin typeface="Arial" panose="020B0604020202020204" pitchFamily="34" charset="0"/>
                <a:cs typeface="Arial" panose="020B0604020202020204" pitchFamily="34" charset="0"/>
              </a:rPr>
              <a:t> </a:t>
            </a:r>
            <a:r>
              <a:rPr lang="it-IT" sz="1200" kern="0" dirty="0" err="1">
                <a:solidFill>
                  <a:schemeClr val="tx1"/>
                </a:solidFill>
                <a:latin typeface="Arial" panose="020B0604020202020204" pitchFamily="34" charset="0"/>
                <a:cs typeface="Arial" panose="020B0604020202020204" pitchFamily="34" charset="0"/>
              </a:rPr>
              <a:t>investigates</a:t>
            </a:r>
            <a:r>
              <a:rPr lang="it-IT" sz="1200" kern="0" dirty="0">
                <a:solidFill>
                  <a:schemeClr val="tx1"/>
                </a:solidFill>
                <a:latin typeface="Arial" panose="020B0604020202020204" pitchFamily="34" charset="0"/>
                <a:cs typeface="Arial" panose="020B0604020202020204" pitchFamily="34" charset="0"/>
              </a:rPr>
              <a:t>, </a:t>
            </a:r>
            <a:r>
              <a:rPr lang="it-IT" sz="1200" b="1" kern="0" dirty="0" err="1">
                <a:solidFill>
                  <a:schemeClr val="tx1"/>
                </a:solidFill>
                <a:latin typeface="Arial" panose="020B0604020202020204" pitchFamily="34" charset="0"/>
                <a:cs typeface="Arial" panose="020B0604020202020204" pitchFamily="34" charset="0"/>
              </a:rPr>
              <a:t>throughout</a:t>
            </a:r>
            <a:r>
              <a:rPr lang="it-IT" sz="1200" b="1" kern="0" dirty="0">
                <a:solidFill>
                  <a:schemeClr val="tx1"/>
                </a:solidFill>
                <a:latin typeface="Arial" panose="020B0604020202020204" pitchFamily="34" charset="0"/>
                <a:cs typeface="Arial" panose="020B0604020202020204" pitchFamily="34" charset="0"/>
              </a:rPr>
              <a:t> the Country</a:t>
            </a:r>
            <a:r>
              <a:rPr lang="it-IT" sz="1200" kern="0" dirty="0">
                <a:solidFill>
                  <a:schemeClr val="tx1"/>
                </a:solidFill>
                <a:latin typeface="Arial" panose="020B0604020202020204" pitchFamily="34" charset="0"/>
                <a:cs typeface="Arial" panose="020B0604020202020204" pitchFamily="34" charset="0"/>
              </a:rPr>
              <a:t>, </a:t>
            </a:r>
            <a:r>
              <a:rPr lang="it-IT" sz="1200" b="1" kern="0" dirty="0" err="1">
                <a:solidFill>
                  <a:schemeClr val="tx1"/>
                </a:solidFill>
                <a:latin typeface="Arial" panose="020B0604020202020204" pitchFamily="34" charset="0"/>
                <a:cs typeface="Arial" panose="020B0604020202020204" pitchFamily="34" charset="0"/>
              </a:rPr>
              <a:t>money</a:t>
            </a:r>
            <a:r>
              <a:rPr lang="it-IT" sz="1200" b="1" kern="0" dirty="0">
                <a:solidFill>
                  <a:schemeClr val="tx1"/>
                </a:solidFill>
                <a:latin typeface="Arial" panose="020B0604020202020204" pitchFamily="34" charset="0"/>
                <a:cs typeface="Arial" panose="020B0604020202020204" pitchFamily="34" charset="0"/>
              </a:rPr>
              <a:t> </a:t>
            </a:r>
            <a:r>
              <a:rPr lang="it-IT" sz="1200" b="1" kern="0" dirty="0" err="1">
                <a:solidFill>
                  <a:schemeClr val="tx1"/>
                </a:solidFill>
                <a:latin typeface="Arial" panose="020B0604020202020204" pitchFamily="34" charset="0"/>
                <a:cs typeface="Arial" panose="020B0604020202020204" pitchFamily="34" charset="0"/>
              </a:rPr>
              <a:t>laundering</a:t>
            </a:r>
            <a:r>
              <a:rPr lang="it-IT" sz="1200" b="1" kern="0" dirty="0">
                <a:solidFill>
                  <a:schemeClr val="tx1"/>
                </a:solidFill>
                <a:latin typeface="Arial" panose="020B0604020202020204" pitchFamily="34" charset="0"/>
                <a:cs typeface="Arial" panose="020B0604020202020204" pitchFamily="34" charset="0"/>
              </a:rPr>
              <a:t> </a:t>
            </a:r>
            <a:r>
              <a:rPr lang="it-IT" sz="1200" b="1" kern="0" dirty="0" err="1">
                <a:solidFill>
                  <a:schemeClr val="tx1"/>
                </a:solidFill>
                <a:latin typeface="Arial" panose="020B0604020202020204" pitchFamily="34" charset="0"/>
                <a:cs typeface="Arial" panose="020B0604020202020204" pitchFamily="34" charset="0"/>
              </a:rPr>
              <a:t>cases</a:t>
            </a:r>
            <a:r>
              <a:rPr lang="it-IT" sz="1200" kern="0" dirty="0">
                <a:solidFill>
                  <a:schemeClr val="tx1"/>
                </a:solidFill>
                <a:latin typeface="Arial" panose="020B0604020202020204" pitchFamily="34" charset="0"/>
                <a:cs typeface="Arial" panose="020B0604020202020204" pitchFamily="34" charset="0"/>
              </a:rPr>
              <a:t>, </a:t>
            </a:r>
            <a:r>
              <a:rPr lang="it-IT" sz="1200" kern="0" dirty="0" err="1">
                <a:solidFill>
                  <a:schemeClr val="tx1"/>
                </a:solidFill>
                <a:latin typeface="Arial" panose="020B0604020202020204" pitchFamily="34" charset="0"/>
                <a:cs typeface="Arial" panose="020B0604020202020204" pitchFamily="34" charset="0"/>
              </a:rPr>
              <a:t>as</a:t>
            </a:r>
            <a:r>
              <a:rPr lang="it-IT" sz="1200" kern="0" dirty="0">
                <a:solidFill>
                  <a:schemeClr val="tx1"/>
                </a:solidFill>
                <a:latin typeface="Arial" panose="020B0604020202020204" pitchFamily="34" charset="0"/>
                <a:cs typeface="Arial" panose="020B0604020202020204" pitchFamily="34" charset="0"/>
              </a:rPr>
              <a:t> </a:t>
            </a:r>
            <a:r>
              <a:rPr lang="it-IT" sz="1200" kern="0" dirty="0" err="1">
                <a:solidFill>
                  <a:schemeClr val="tx1"/>
                </a:solidFill>
                <a:latin typeface="Arial" panose="020B0604020202020204" pitchFamily="34" charset="0"/>
                <a:cs typeface="Arial" panose="020B0604020202020204" pitchFamily="34" charset="0"/>
              </a:rPr>
              <a:t>well</a:t>
            </a:r>
            <a:r>
              <a:rPr lang="it-IT" sz="1200" kern="0" dirty="0">
                <a:solidFill>
                  <a:schemeClr val="tx1"/>
                </a:solidFill>
                <a:latin typeface="Arial" panose="020B0604020202020204" pitchFamily="34" charset="0"/>
                <a:cs typeface="Arial" panose="020B0604020202020204" pitchFamily="34" charset="0"/>
              </a:rPr>
              <a:t> </a:t>
            </a:r>
            <a:r>
              <a:rPr lang="it-IT" sz="1200" kern="0" dirty="0" err="1">
                <a:solidFill>
                  <a:schemeClr val="tx1"/>
                </a:solidFill>
                <a:latin typeface="Arial" panose="020B0604020202020204" pitchFamily="34" charset="0"/>
                <a:cs typeface="Arial" panose="020B0604020202020204" pitchFamily="34" charset="0"/>
              </a:rPr>
              <a:t>as</a:t>
            </a:r>
            <a:r>
              <a:rPr lang="it-IT" sz="1200" kern="0" dirty="0">
                <a:solidFill>
                  <a:schemeClr val="tx1"/>
                </a:solidFill>
                <a:latin typeface="Arial" panose="020B0604020202020204" pitchFamily="34" charset="0"/>
                <a:cs typeface="Arial" panose="020B0604020202020204" pitchFamily="34" charset="0"/>
              </a:rPr>
              <a:t> </a:t>
            </a:r>
            <a:r>
              <a:rPr lang="it-IT" sz="1200" kern="0" dirty="0" err="1">
                <a:solidFill>
                  <a:schemeClr val="tx1"/>
                </a:solidFill>
                <a:latin typeface="Arial" panose="020B0604020202020204" pitchFamily="34" charset="0"/>
                <a:cs typeface="Arial" panose="020B0604020202020204" pitchFamily="34" charset="0"/>
              </a:rPr>
              <a:t>financing</a:t>
            </a:r>
            <a:r>
              <a:rPr lang="it-IT" sz="1200" kern="0" dirty="0">
                <a:solidFill>
                  <a:schemeClr val="tx1"/>
                </a:solidFill>
                <a:latin typeface="Arial" panose="020B0604020202020204" pitchFamily="34" charset="0"/>
                <a:cs typeface="Arial" panose="020B0604020202020204" pitchFamily="34" charset="0"/>
              </a:rPr>
              <a:t> of </a:t>
            </a:r>
            <a:r>
              <a:rPr lang="it-IT" sz="1200" kern="0" dirty="0" err="1">
                <a:solidFill>
                  <a:schemeClr val="tx1"/>
                </a:solidFill>
                <a:latin typeface="Arial" panose="020B0604020202020204" pitchFamily="34" charset="0"/>
                <a:cs typeface="Arial" panose="020B0604020202020204" pitchFamily="34" charset="0"/>
              </a:rPr>
              <a:t>terrorism</a:t>
            </a:r>
            <a:r>
              <a:rPr lang="it-IT" sz="1200" kern="0" dirty="0">
                <a:solidFill>
                  <a:schemeClr val="tx1"/>
                </a:solidFill>
                <a:latin typeface="Arial" panose="020B0604020202020204" pitchFamily="34" charset="0"/>
                <a:cs typeface="Arial" panose="020B0604020202020204" pitchFamily="34" charset="0"/>
              </a:rPr>
              <a:t>, market </a:t>
            </a:r>
            <a:r>
              <a:rPr lang="it-IT" sz="1200" kern="0" dirty="0" err="1">
                <a:solidFill>
                  <a:schemeClr val="tx1"/>
                </a:solidFill>
                <a:latin typeface="Arial" panose="020B0604020202020204" pitchFamily="34" charset="0"/>
                <a:cs typeface="Arial" panose="020B0604020202020204" pitchFamily="34" charset="0"/>
              </a:rPr>
              <a:t>abuse</a:t>
            </a:r>
            <a:r>
              <a:rPr lang="it-IT" sz="1200" kern="0" dirty="0">
                <a:solidFill>
                  <a:schemeClr val="tx1"/>
                </a:solidFill>
                <a:latin typeface="Arial" panose="020B0604020202020204" pitchFamily="34" charset="0"/>
                <a:cs typeface="Arial" panose="020B0604020202020204" pitchFamily="34" charset="0"/>
              </a:rPr>
              <a:t> and </a:t>
            </a:r>
            <a:r>
              <a:rPr lang="en-US" sz="1200" kern="0" dirty="0">
                <a:solidFill>
                  <a:schemeClr val="tx1"/>
                </a:solidFill>
                <a:latin typeface="Arial" panose="020B0604020202020204" pitchFamily="34" charset="0"/>
                <a:cs typeface="Arial" panose="020B0604020202020204" pitchFamily="34" charset="0"/>
              </a:rPr>
              <a:t>currency counterfeiting.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0" dirty="0">
                <a:solidFill>
                  <a:schemeClr val="tx1"/>
                </a:solidFill>
                <a:latin typeface="Arial" panose="020B0604020202020204" pitchFamily="34" charset="0"/>
                <a:cs typeface="Arial" panose="020B0604020202020204" pitchFamily="34" charset="0"/>
              </a:rPr>
              <a:t>It is in charge of the </a:t>
            </a:r>
            <a:r>
              <a:rPr lang="en-US" sz="1200" b="1" kern="0" dirty="0">
                <a:solidFill>
                  <a:schemeClr val="tx1"/>
                </a:solidFill>
                <a:latin typeface="Arial" panose="020B0604020202020204" pitchFamily="34" charset="0"/>
                <a:cs typeface="Arial" panose="020B0604020202020204" pitchFamily="34" charset="0"/>
              </a:rPr>
              <a:t>operational direction of</a:t>
            </a:r>
            <a:r>
              <a:rPr lang="en-US" sz="1200" b="1" kern="0" baseline="0" dirty="0">
                <a:solidFill>
                  <a:schemeClr val="tx1"/>
                </a:solidFill>
                <a:latin typeface="Arial" panose="020B0604020202020204" pitchFamily="34" charset="0"/>
                <a:cs typeface="Arial" panose="020B0604020202020204" pitchFamily="34" charset="0"/>
              </a:rPr>
              <a:t> the investigations and it can </a:t>
            </a:r>
            <a:r>
              <a:rPr lang="en-US" sz="1200" kern="0" dirty="0">
                <a:solidFill>
                  <a:schemeClr val="tx1"/>
                </a:solidFill>
                <a:latin typeface="Arial" panose="020B0604020202020204" pitchFamily="34" charset="0"/>
                <a:cs typeface="Arial" panose="020B0604020202020204" pitchFamily="34" charset="0"/>
              </a:rPr>
              <a:t>delegate executive activities to local units, with regards, for instance, to anti-money laundering inspections.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i="0" u="none" strike="noStrike" kern="0" cap="none" spc="0" normalizeH="0" baseline="0" noProof="0" dirty="0">
                <a:ln>
                  <a:noFill/>
                </a:ln>
                <a:solidFill>
                  <a:schemeClr val="tx1"/>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3. Last, but not least, </a:t>
            </a:r>
            <a:r>
              <a:rPr kumimoji="0" lang="en-US" sz="1200" i="0" u="none" strike="noStrike" kern="0" cap="none" spc="0" normalizeH="0" baseline="0" noProof="0" dirty="0" err="1">
                <a:ln>
                  <a:noFill/>
                </a:ln>
                <a:solidFill>
                  <a:schemeClr val="tx1"/>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rPr>
              <a:t>i</a:t>
            </a:r>
            <a:r>
              <a:rPr lang="en-US" sz="1200" kern="0" dirty="0">
                <a:solidFill>
                  <a:schemeClr val="tx1"/>
                </a:solidFill>
                <a:latin typeface="Arial" panose="020B0604020202020204" pitchFamily="34" charset="0"/>
                <a:cs typeface="Arial" panose="020B0604020202020204" pitchFamily="34" charset="0"/>
              </a:rPr>
              <a:t>t </a:t>
            </a:r>
            <a:r>
              <a:rPr lang="en-US" sz="1200" b="1" kern="0" dirty="0">
                <a:solidFill>
                  <a:schemeClr val="tx1"/>
                </a:solidFill>
                <a:latin typeface="Arial" panose="020B0604020202020204" pitchFamily="34" charset="0"/>
                <a:cs typeface="Arial" panose="020B0604020202020204" pitchFamily="34" charset="0"/>
              </a:rPr>
              <a:t>cooperates with Authorities</a:t>
            </a:r>
            <a:r>
              <a:rPr lang="en-US" sz="1200" kern="0" dirty="0">
                <a:solidFill>
                  <a:schemeClr val="tx1"/>
                </a:solidFill>
                <a:latin typeface="Arial" panose="020B0604020202020204" pitchFamily="34" charset="0"/>
                <a:cs typeface="Arial" panose="020B0604020202020204" pitchFamily="34" charset="0"/>
              </a:rPr>
              <a:t> such as Bank of Italy or CONSOB (Public Authority responsible for the regulation of the Italian financial markets).</a:t>
            </a:r>
            <a:endParaRPr kumimoji="0" lang="en-GB" sz="1200" i="0" u="none" strike="noStrike" kern="1200" cap="none" spc="0" normalizeH="0" baseline="0" noProof="0" dirty="0">
              <a:ln>
                <a:noFill/>
              </a:ln>
              <a:solidFill>
                <a:srgbClr val="C0504D">
                  <a:lumMod val="75000"/>
                </a:srgbClr>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i="0" u="none" strike="noStrike" kern="1200" cap="none" spc="0" normalizeH="0" baseline="0" noProof="0" dirty="0">
              <a:ln>
                <a:noFill/>
              </a:ln>
              <a:solidFill>
                <a:srgbClr val="C0504D">
                  <a:lumMod val="75000"/>
                </a:srgbClr>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200" i="0" u="none" strike="noStrike" kern="1200" cap="none" spc="0" normalizeH="0" baseline="0" noProof="0" dirty="0">
              <a:ln>
                <a:noFill/>
              </a:ln>
              <a:solidFill>
                <a:srgbClr val="C0504D">
                  <a:lumMod val="75000"/>
                </a:srgbClr>
              </a:solidFill>
              <a:effectLst>
                <a:outerShdw blurRad="38100" dist="38100" dir="2700000" algn="tl">
                  <a:srgbClr val="000000">
                    <a:alpha val="43137"/>
                  </a:srgbClr>
                </a:outerShdw>
              </a:effectLst>
              <a:uLnTx/>
              <a:uFillTx/>
              <a:latin typeface="Arial" panose="020B0604020202020204" pitchFamily="34" charset="0"/>
              <a:cs typeface="Arial" panose="020B0604020202020204" pitchFamily="34" charset="0"/>
            </a:endParaRPr>
          </a:p>
          <a:p>
            <a:endParaRPr lang="it-IT" dirty="0"/>
          </a:p>
        </p:txBody>
      </p:sp>
      <p:sp>
        <p:nvSpPr>
          <p:cNvPr id="4" name="Segnaposto numero diapositiva 3"/>
          <p:cNvSpPr>
            <a:spLocks noGrp="1"/>
          </p:cNvSpPr>
          <p:nvPr>
            <p:ph type="sldNum" sz="quarter" idx="10"/>
          </p:nvPr>
        </p:nvSpPr>
        <p:spPr/>
        <p:txBody>
          <a:bodyPr/>
          <a:lstStyle/>
          <a:p>
            <a:fld id="{DA67205E-DB37-4136-95FB-69F8FECF725F}" type="slidenum">
              <a:rPr lang="it-IT" smtClean="0"/>
              <a:t>30</a:t>
            </a:fld>
            <a:endParaRPr lang="it-IT"/>
          </a:p>
        </p:txBody>
      </p:sp>
    </p:spTree>
    <p:extLst>
      <p:ext uri="{BB962C8B-B14F-4D97-AF65-F5344CB8AC3E}">
        <p14:creationId xmlns:p14="http://schemas.microsoft.com/office/powerpoint/2010/main" val="670949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pPr indent="0">
              <a:buNone/>
            </a:pPr>
            <a:endParaRPr lang="it-IT" sz="1400" b="0" strike="noStrike" spc="-1">
              <a:solidFill>
                <a:srgbClr val="000000"/>
              </a:solidFill>
              <a:latin typeface="Times New Roman"/>
            </a:endParaRPr>
          </a:p>
        </p:txBody>
      </p:sp>
      <p:sp>
        <p:nvSpPr>
          <p:cNvPr id="5" name="Footer Placeholder 4"/>
          <p:cNvSpPr>
            <a:spLocks noGrp="1"/>
          </p:cNvSpPr>
          <p:nvPr>
            <p:ph type="ftr" sz="quarter" idx="11"/>
          </p:nvPr>
        </p:nvSpPr>
        <p:spPr/>
        <p:txBody>
          <a:bodyPr/>
          <a:lstStyle/>
          <a:p>
            <a:pPr indent="0" algn="ctr">
              <a:lnSpc>
                <a:spcPct val="100000"/>
              </a:lnSpc>
              <a:buNone/>
              <a:tabLst>
                <a:tab pos="0" algn="l"/>
              </a:tabLst>
            </a:pPr>
            <a:r>
              <a:rPr lang="it-IT" sz="1400" b="0" strike="noStrike" spc="-1">
                <a:solidFill>
                  <a:srgbClr val="000000"/>
                </a:solidFill>
                <a:latin typeface="Times New Roman"/>
                <a:ea typeface="DejaVu Sans"/>
              </a:rPr>
              <a:t>Footer</a:t>
            </a:r>
            <a:endParaRPr lang="it-IT" sz="1400" b="0" strike="noStrike" spc="-1">
              <a:solidFill>
                <a:srgbClr val="000000"/>
              </a:solidFill>
              <a:latin typeface="Times New Roman"/>
            </a:endParaRPr>
          </a:p>
        </p:txBody>
      </p:sp>
      <p:sp>
        <p:nvSpPr>
          <p:cNvPr id="6" name="Slide Number Placeholder 5"/>
          <p:cNvSpPr>
            <a:spLocks noGrp="1"/>
          </p:cNvSpPr>
          <p:nvPr>
            <p:ph type="sldNum" sz="quarter" idx="12"/>
          </p:nvPr>
        </p:nvSpPr>
        <p:spPr/>
        <p:txBody>
          <a:bodyPr/>
          <a:lstStyle/>
          <a:p>
            <a:pPr indent="0" algn="r">
              <a:lnSpc>
                <a:spcPct val="100000"/>
              </a:lnSpc>
              <a:buNone/>
              <a:tabLst>
                <a:tab pos="0" algn="l"/>
              </a:tabLst>
            </a:pPr>
            <a:fld id="{6D81CD2C-62EC-4705-8038-DCF4A00002DD}" type="slidenum">
              <a:rPr lang="it-IT" sz="1200" b="0" strike="noStrike" spc="-1" smtClean="0">
                <a:solidFill>
                  <a:srgbClr val="8B8B8B"/>
                </a:solidFill>
                <a:latin typeface="Calibri"/>
                <a:ea typeface="DejaVu Sans"/>
              </a:rPr>
              <a:t>‹#›</a:t>
            </a:fld>
            <a:endParaRPr lang="it-IT" sz="1200" b="0" strike="noStrike" spc="-1">
              <a:solidFill>
                <a:srgbClr val="000000"/>
              </a:solidFill>
              <a:latin typeface="Times New Roman"/>
            </a:endParaRPr>
          </a:p>
        </p:txBody>
      </p:sp>
    </p:spTree>
    <p:extLst>
      <p:ext uri="{BB962C8B-B14F-4D97-AF65-F5344CB8AC3E}">
        <p14:creationId xmlns:p14="http://schemas.microsoft.com/office/powerpoint/2010/main" val="795764654"/>
      </p:ext>
    </p:extLst>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pPr indent="0">
              <a:buNone/>
            </a:pPr>
            <a:endParaRPr lang="it-IT" sz="1400" b="0" strike="noStrike" spc="-1">
              <a:solidFill>
                <a:srgbClr val="000000"/>
              </a:solidFill>
              <a:latin typeface="Times New Roman"/>
            </a:endParaRPr>
          </a:p>
        </p:txBody>
      </p:sp>
      <p:sp>
        <p:nvSpPr>
          <p:cNvPr id="5" name="Footer Placeholder 4"/>
          <p:cNvSpPr>
            <a:spLocks noGrp="1"/>
          </p:cNvSpPr>
          <p:nvPr>
            <p:ph type="ftr" sz="quarter" idx="11"/>
          </p:nvPr>
        </p:nvSpPr>
        <p:spPr/>
        <p:txBody>
          <a:bodyPr/>
          <a:lstStyle/>
          <a:p>
            <a:pPr indent="0" algn="ctr">
              <a:lnSpc>
                <a:spcPct val="100000"/>
              </a:lnSpc>
              <a:buNone/>
              <a:tabLst>
                <a:tab pos="0" algn="l"/>
              </a:tabLst>
            </a:pPr>
            <a:r>
              <a:rPr lang="it-IT" sz="1400" b="0" strike="noStrike" spc="-1">
                <a:solidFill>
                  <a:srgbClr val="000000"/>
                </a:solidFill>
                <a:latin typeface="Times New Roman"/>
                <a:ea typeface="DejaVu Sans"/>
              </a:rPr>
              <a:t>Footer</a:t>
            </a:r>
            <a:endParaRPr lang="it-IT" sz="1400" b="0" strike="noStrike" spc="-1">
              <a:solidFill>
                <a:srgbClr val="000000"/>
              </a:solidFill>
              <a:latin typeface="Times New Roman"/>
            </a:endParaRPr>
          </a:p>
        </p:txBody>
      </p:sp>
      <p:sp>
        <p:nvSpPr>
          <p:cNvPr id="6" name="Slide Number Placeholder 5"/>
          <p:cNvSpPr>
            <a:spLocks noGrp="1"/>
          </p:cNvSpPr>
          <p:nvPr>
            <p:ph type="sldNum" sz="quarter" idx="12"/>
          </p:nvPr>
        </p:nvSpPr>
        <p:spPr/>
        <p:txBody>
          <a:bodyPr/>
          <a:lstStyle/>
          <a:p>
            <a:pPr indent="0" algn="r">
              <a:lnSpc>
                <a:spcPct val="100000"/>
              </a:lnSpc>
              <a:buNone/>
              <a:tabLst>
                <a:tab pos="0" algn="l"/>
              </a:tabLst>
            </a:pPr>
            <a:fld id="{6D81CD2C-62EC-4705-8038-DCF4A00002DD}" type="slidenum">
              <a:rPr lang="it-IT" sz="1200" b="0" strike="noStrike" spc="-1" smtClean="0">
                <a:solidFill>
                  <a:srgbClr val="8B8B8B"/>
                </a:solidFill>
                <a:latin typeface="Calibri"/>
                <a:ea typeface="DejaVu Sans"/>
              </a:rPr>
              <a:t>‹#›</a:t>
            </a:fld>
            <a:endParaRPr lang="it-IT" sz="1200" b="0" strike="noStrike" spc="-1">
              <a:solidFill>
                <a:srgbClr val="000000"/>
              </a:solidFill>
              <a:latin typeface="Times New Roman"/>
            </a:endParaRPr>
          </a:p>
        </p:txBody>
      </p:sp>
    </p:spTree>
    <p:extLst>
      <p:ext uri="{BB962C8B-B14F-4D97-AF65-F5344CB8AC3E}">
        <p14:creationId xmlns:p14="http://schemas.microsoft.com/office/powerpoint/2010/main" val="553164775"/>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pPr indent="0">
              <a:buNone/>
            </a:pPr>
            <a:endParaRPr lang="it-IT" sz="1400" b="0" strike="noStrike" spc="-1">
              <a:solidFill>
                <a:srgbClr val="000000"/>
              </a:solidFill>
              <a:latin typeface="Times New Roman"/>
            </a:endParaRPr>
          </a:p>
        </p:txBody>
      </p:sp>
      <p:sp>
        <p:nvSpPr>
          <p:cNvPr id="5" name="Footer Placeholder 4"/>
          <p:cNvSpPr>
            <a:spLocks noGrp="1"/>
          </p:cNvSpPr>
          <p:nvPr>
            <p:ph type="ftr" sz="quarter" idx="11"/>
          </p:nvPr>
        </p:nvSpPr>
        <p:spPr/>
        <p:txBody>
          <a:bodyPr/>
          <a:lstStyle/>
          <a:p>
            <a:pPr indent="0" algn="ctr">
              <a:lnSpc>
                <a:spcPct val="100000"/>
              </a:lnSpc>
              <a:buNone/>
              <a:tabLst>
                <a:tab pos="0" algn="l"/>
              </a:tabLst>
            </a:pPr>
            <a:r>
              <a:rPr lang="it-IT" sz="1400" b="0" strike="noStrike" spc="-1">
                <a:solidFill>
                  <a:srgbClr val="000000"/>
                </a:solidFill>
                <a:latin typeface="Times New Roman"/>
                <a:ea typeface="DejaVu Sans"/>
              </a:rPr>
              <a:t>Footer</a:t>
            </a:r>
            <a:endParaRPr lang="it-IT" sz="1400" b="0" strike="noStrike" spc="-1">
              <a:solidFill>
                <a:srgbClr val="000000"/>
              </a:solidFill>
              <a:latin typeface="Times New Roman"/>
            </a:endParaRPr>
          </a:p>
        </p:txBody>
      </p:sp>
      <p:sp>
        <p:nvSpPr>
          <p:cNvPr id="6" name="Slide Number Placeholder 5"/>
          <p:cNvSpPr>
            <a:spLocks noGrp="1"/>
          </p:cNvSpPr>
          <p:nvPr>
            <p:ph type="sldNum" sz="quarter" idx="12"/>
          </p:nvPr>
        </p:nvSpPr>
        <p:spPr/>
        <p:txBody>
          <a:bodyPr/>
          <a:lstStyle/>
          <a:p>
            <a:pPr indent="0" algn="r">
              <a:lnSpc>
                <a:spcPct val="100000"/>
              </a:lnSpc>
              <a:buNone/>
              <a:tabLst>
                <a:tab pos="0" algn="l"/>
              </a:tabLst>
            </a:pPr>
            <a:fld id="{6D81CD2C-62EC-4705-8038-DCF4A00002DD}" type="slidenum">
              <a:rPr lang="it-IT" sz="1200" b="0" strike="noStrike" spc="-1" smtClean="0">
                <a:solidFill>
                  <a:srgbClr val="8B8B8B"/>
                </a:solidFill>
                <a:latin typeface="Calibri"/>
                <a:ea typeface="DejaVu Sans"/>
              </a:rPr>
              <a:t>‹#›</a:t>
            </a:fld>
            <a:endParaRPr lang="it-IT" sz="1200" b="0" strike="noStrike" spc="-1">
              <a:solidFill>
                <a:srgbClr val="000000"/>
              </a:solidFill>
              <a:latin typeface="Times New Roman"/>
            </a:endParaRPr>
          </a:p>
        </p:txBody>
      </p:sp>
    </p:spTree>
    <p:extLst>
      <p:ext uri="{BB962C8B-B14F-4D97-AF65-F5344CB8AC3E}">
        <p14:creationId xmlns:p14="http://schemas.microsoft.com/office/powerpoint/2010/main" val="4281660536"/>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ayout personalizzato">
    <p:spTree>
      <p:nvGrpSpPr>
        <p:cNvPr id="1" name=""/>
        <p:cNvGrpSpPr/>
        <p:nvPr/>
      </p:nvGrpSpPr>
      <p:grpSpPr>
        <a:xfrm>
          <a:off x="0" y="0"/>
          <a:ext cx="0" cy="0"/>
          <a:chOff x="0" y="0"/>
          <a:chExt cx="0" cy="0"/>
        </a:xfrm>
      </p:grpSpPr>
      <p:sp>
        <p:nvSpPr>
          <p:cNvPr id="7" name="Figura a mano libera 6"/>
          <p:cNvSpPr/>
          <p:nvPr userDrawn="1"/>
        </p:nvSpPr>
        <p:spPr>
          <a:xfrm rot="11156622">
            <a:off x="10089887" y="85049"/>
            <a:ext cx="1927570" cy="1944774"/>
          </a:xfrm>
          <a:custGeom>
            <a:avLst/>
            <a:gdLst>
              <a:gd name="connsiteX0" fmla="*/ 98770 w 1223235"/>
              <a:gd name="connsiteY0" fmla="*/ 0 h 1252796"/>
              <a:gd name="connsiteX1" fmla="*/ 111127 w 1223235"/>
              <a:gd name="connsiteY1" fmla="*/ 1161535 h 1252796"/>
              <a:gd name="connsiteX2" fmla="*/ 1223235 w 1223235"/>
              <a:gd name="connsiteY2" fmla="*/ 1173891 h 1252796"/>
            </a:gdLst>
            <a:ahLst/>
            <a:cxnLst>
              <a:cxn ang="0">
                <a:pos x="connsiteX0" y="connsiteY0"/>
              </a:cxn>
              <a:cxn ang="0">
                <a:pos x="connsiteX1" y="connsiteY1"/>
              </a:cxn>
              <a:cxn ang="0">
                <a:pos x="connsiteX2" y="connsiteY2"/>
              </a:cxn>
            </a:cxnLst>
            <a:rect l="l" t="t" r="r" b="b"/>
            <a:pathLst>
              <a:path w="1223235" h="1252796">
                <a:moveTo>
                  <a:pt x="98770" y="0"/>
                </a:moveTo>
                <a:cubicBezTo>
                  <a:pt x="11243" y="482943"/>
                  <a:pt x="-76284" y="965887"/>
                  <a:pt x="111127" y="1161535"/>
                </a:cubicBezTo>
                <a:cubicBezTo>
                  <a:pt x="298538" y="1357184"/>
                  <a:pt x="1064657" y="1178010"/>
                  <a:pt x="1223235" y="1173891"/>
                </a:cubicBezTo>
              </a:path>
            </a:pathLst>
          </a:custGeom>
          <a:noFill/>
          <a:ln w="101600" cap="rnd">
            <a:gradFill flip="none" rotWithShape="1">
              <a:gsLst>
                <a:gs pos="10000">
                  <a:schemeClr val="accent1">
                    <a:lumMod val="5000"/>
                    <a:lumOff val="95000"/>
                  </a:schemeClr>
                </a:gs>
                <a:gs pos="38000">
                  <a:schemeClr val="accent6"/>
                </a:gs>
                <a:gs pos="59000">
                  <a:schemeClr val="accent6">
                    <a:lumMod val="80000"/>
                    <a:alpha val="80000"/>
                  </a:schemeClr>
                </a:gs>
                <a:gs pos="100000">
                  <a:schemeClr val="bg1"/>
                </a:gs>
              </a:gsLst>
              <a:lin ang="27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Figura a mano libera 7"/>
          <p:cNvSpPr/>
          <p:nvPr userDrawn="1"/>
        </p:nvSpPr>
        <p:spPr>
          <a:xfrm rot="11196066">
            <a:off x="10151712" y="179623"/>
            <a:ext cx="1927570" cy="1944774"/>
          </a:xfrm>
          <a:custGeom>
            <a:avLst/>
            <a:gdLst>
              <a:gd name="connsiteX0" fmla="*/ 98770 w 1223235"/>
              <a:gd name="connsiteY0" fmla="*/ 0 h 1252796"/>
              <a:gd name="connsiteX1" fmla="*/ 111127 w 1223235"/>
              <a:gd name="connsiteY1" fmla="*/ 1161535 h 1252796"/>
              <a:gd name="connsiteX2" fmla="*/ 1223235 w 1223235"/>
              <a:gd name="connsiteY2" fmla="*/ 1173891 h 1252796"/>
            </a:gdLst>
            <a:ahLst/>
            <a:cxnLst>
              <a:cxn ang="0">
                <a:pos x="connsiteX0" y="connsiteY0"/>
              </a:cxn>
              <a:cxn ang="0">
                <a:pos x="connsiteX1" y="connsiteY1"/>
              </a:cxn>
              <a:cxn ang="0">
                <a:pos x="connsiteX2" y="connsiteY2"/>
              </a:cxn>
            </a:cxnLst>
            <a:rect l="l" t="t" r="r" b="b"/>
            <a:pathLst>
              <a:path w="1223235" h="1252796">
                <a:moveTo>
                  <a:pt x="98770" y="0"/>
                </a:moveTo>
                <a:cubicBezTo>
                  <a:pt x="11243" y="482943"/>
                  <a:pt x="-76284" y="965887"/>
                  <a:pt x="111127" y="1161535"/>
                </a:cubicBezTo>
                <a:cubicBezTo>
                  <a:pt x="298538" y="1357184"/>
                  <a:pt x="1064657" y="1178010"/>
                  <a:pt x="1223235" y="1173891"/>
                </a:cubicBezTo>
              </a:path>
            </a:pathLst>
          </a:custGeom>
          <a:noFill/>
          <a:ln w="101600" cap="rnd">
            <a:gradFill flip="none" rotWithShape="1">
              <a:gsLst>
                <a:gs pos="10000">
                  <a:schemeClr val="accent1">
                    <a:lumMod val="5000"/>
                    <a:lumOff val="95000"/>
                  </a:schemeClr>
                </a:gs>
                <a:gs pos="38000">
                  <a:schemeClr val="accent4">
                    <a:lumMod val="60000"/>
                    <a:lumOff val="40000"/>
                  </a:schemeClr>
                </a:gs>
                <a:gs pos="59000">
                  <a:schemeClr val="accent4"/>
                </a:gs>
                <a:gs pos="100000">
                  <a:schemeClr val="bg1"/>
                </a:gs>
              </a:gsLst>
              <a:lin ang="135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9" name="Immagin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1296" y="118943"/>
            <a:ext cx="597047" cy="792000"/>
          </a:xfrm>
          <a:prstGeom prst="rect">
            <a:avLst/>
          </a:prstGeom>
        </p:spPr>
      </p:pic>
      <p:sp>
        <p:nvSpPr>
          <p:cNvPr id="10" name="Rettangolo arrotondato 9"/>
          <p:cNvSpPr/>
          <p:nvPr userDrawn="1"/>
        </p:nvSpPr>
        <p:spPr>
          <a:xfrm>
            <a:off x="11410950" y="6318422"/>
            <a:ext cx="550648" cy="355772"/>
          </a:xfrm>
          <a:prstGeom prst="roundRect">
            <a:avLst/>
          </a:prstGeom>
          <a:ln w="31750">
            <a:solidFill>
              <a:schemeClr val="accent6">
                <a:lumMod val="60000"/>
                <a:lumOff val="40000"/>
              </a:schemeClr>
            </a:solidFill>
          </a:ln>
        </p:spPr>
        <p:style>
          <a:lnRef idx="1">
            <a:schemeClr val="accent4"/>
          </a:lnRef>
          <a:fillRef idx="2">
            <a:schemeClr val="accent4"/>
          </a:fillRef>
          <a:effectRef idx="1">
            <a:schemeClr val="accent4"/>
          </a:effectRef>
          <a:fontRef idx="minor">
            <a:schemeClr val="dk1"/>
          </a:fontRef>
        </p:style>
        <p:txBody>
          <a:bodyPr rtlCol="0" anchor="ctr"/>
          <a:lstStyle/>
          <a:p>
            <a:pPr algn="ctr"/>
            <a:fld id="{A79452D7-E871-4D96-9828-1CACAFA49F5E}" type="slidenum">
              <a:rPr lang="it-IT" sz="1400" b="1" smtClean="0">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rPr>
              <a:t>‹#›</a:t>
            </a:fld>
            <a:endParaRPr lang="it-IT" sz="900" b="1" dirty="0">
              <a:solidFill>
                <a:schemeClr val="accent6">
                  <a:lumMod val="75000"/>
                </a:schemeClr>
              </a:solidFill>
              <a:latin typeface="Ebrima" panose="02000000000000000000" pitchFamily="2" charset="0"/>
              <a:ea typeface="Ebrima" panose="02000000000000000000" pitchFamily="2" charset="0"/>
              <a:cs typeface="Ebrima" panose="02000000000000000000" pitchFamily="2" charset="0"/>
            </a:endParaRPr>
          </a:p>
        </p:txBody>
      </p:sp>
      <p:sp>
        <p:nvSpPr>
          <p:cNvPr id="11" name="Figura a mano libera 10"/>
          <p:cNvSpPr/>
          <p:nvPr userDrawn="1"/>
        </p:nvSpPr>
        <p:spPr>
          <a:xfrm rot="181032">
            <a:off x="107866" y="4733249"/>
            <a:ext cx="1927570" cy="1944774"/>
          </a:xfrm>
          <a:custGeom>
            <a:avLst/>
            <a:gdLst>
              <a:gd name="connsiteX0" fmla="*/ 98770 w 1223235"/>
              <a:gd name="connsiteY0" fmla="*/ 0 h 1252796"/>
              <a:gd name="connsiteX1" fmla="*/ 111127 w 1223235"/>
              <a:gd name="connsiteY1" fmla="*/ 1161535 h 1252796"/>
              <a:gd name="connsiteX2" fmla="*/ 1223235 w 1223235"/>
              <a:gd name="connsiteY2" fmla="*/ 1173891 h 1252796"/>
            </a:gdLst>
            <a:ahLst/>
            <a:cxnLst>
              <a:cxn ang="0">
                <a:pos x="connsiteX0" y="connsiteY0"/>
              </a:cxn>
              <a:cxn ang="0">
                <a:pos x="connsiteX1" y="connsiteY1"/>
              </a:cxn>
              <a:cxn ang="0">
                <a:pos x="connsiteX2" y="connsiteY2"/>
              </a:cxn>
            </a:cxnLst>
            <a:rect l="l" t="t" r="r" b="b"/>
            <a:pathLst>
              <a:path w="1223235" h="1252796">
                <a:moveTo>
                  <a:pt x="98770" y="0"/>
                </a:moveTo>
                <a:cubicBezTo>
                  <a:pt x="11243" y="482943"/>
                  <a:pt x="-76284" y="965887"/>
                  <a:pt x="111127" y="1161535"/>
                </a:cubicBezTo>
                <a:cubicBezTo>
                  <a:pt x="298538" y="1357184"/>
                  <a:pt x="1064657" y="1178010"/>
                  <a:pt x="1223235" y="1173891"/>
                </a:cubicBezTo>
              </a:path>
            </a:pathLst>
          </a:custGeom>
          <a:noFill/>
          <a:ln w="101600" cap="rnd">
            <a:gradFill flip="none" rotWithShape="1">
              <a:gsLst>
                <a:gs pos="10000">
                  <a:schemeClr val="accent1">
                    <a:lumMod val="5000"/>
                    <a:lumOff val="95000"/>
                  </a:schemeClr>
                </a:gs>
                <a:gs pos="38000">
                  <a:schemeClr val="accent6"/>
                </a:gs>
                <a:gs pos="59000">
                  <a:schemeClr val="accent6">
                    <a:lumMod val="80000"/>
                    <a:alpha val="80000"/>
                  </a:schemeClr>
                </a:gs>
                <a:gs pos="100000">
                  <a:schemeClr val="bg1"/>
                </a:gs>
              </a:gsLst>
              <a:lin ang="27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igura a mano libera 11"/>
          <p:cNvSpPr/>
          <p:nvPr userDrawn="1"/>
        </p:nvSpPr>
        <p:spPr>
          <a:xfrm rot="85037">
            <a:off x="177929" y="4827823"/>
            <a:ext cx="1927570" cy="1944774"/>
          </a:xfrm>
          <a:custGeom>
            <a:avLst/>
            <a:gdLst>
              <a:gd name="connsiteX0" fmla="*/ 98770 w 1223235"/>
              <a:gd name="connsiteY0" fmla="*/ 0 h 1252796"/>
              <a:gd name="connsiteX1" fmla="*/ 111127 w 1223235"/>
              <a:gd name="connsiteY1" fmla="*/ 1161535 h 1252796"/>
              <a:gd name="connsiteX2" fmla="*/ 1223235 w 1223235"/>
              <a:gd name="connsiteY2" fmla="*/ 1173891 h 1252796"/>
            </a:gdLst>
            <a:ahLst/>
            <a:cxnLst>
              <a:cxn ang="0">
                <a:pos x="connsiteX0" y="connsiteY0"/>
              </a:cxn>
              <a:cxn ang="0">
                <a:pos x="connsiteX1" y="connsiteY1"/>
              </a:cxn>
              <a:cxn ang="0">
                <a:pos x="connsiteX2" y="connsiteY2"/>
              </a:cxn>
            </a:cxnLst>
            <a:rect l="l" t="t" r="r" b="b"/>
            <a:pathLst>
              <a:path w="1223235" h="1252796">
                <a:moveTo>
                  <a:pt x="98770" y="0"/>
                </a:moveTo>
                <a:cubicBezTo>
                  <a:pt x="11243" y="482943"/>
                  <a:pt x="-76284" y="965887"/>
                  <a:pt x="111127" y="1161535"/>
                </a:cubicBezTo>
                <a:cubicBezTo>
                  <a:pt x="298538" y="1357184"/>
                  <a:pt x="1064657" y="1178010"/>
                  <a:pt x="1223235" y="1173891"/>
                </a:cubicBezTo>
              </a:path>
            </a:pathLst>
          </a:custGeom>
          <a:noFill/>
          <a:ln w="101600" cap="rnd">
            <a:gradFill flip="none" rotWithShape="1">
              <a:gsLst>
                <a:gs pos="10000">
                  <a:schemeClr val="accent1">
                    <a:lumMod val="5000"/>
                    <a:lumOff val="95000"/>
                  </a:schemeClr>
                </a:gs>
                <a:gs pos="38000">
                  <a:schemeClr val="accent4">
                    <a:lumMod val="60000"/>
                    <a:lumOff val="40000"/>
                  </a:schemeClr>
                </a:gs>
                <a:gs pos="59000">
                  <a:schemeClr val="accent4"/>
                </a:gs>
                <a:gs pos="100000">
                  <a:schemeClr val="bg1"/>
                </a:gs>
              </a:gsLst>
              <a:lin ang="13500000" scaled="1"/>
              <a:tileRect/>
            </a:gra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 name="Immagine 1"/>
          <p:cNvPicPr>
            <a:picLocks noChangeAspect="1"/>
          </p:cNvPicPr>
          <p:nvPr userDrawn="1"/>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1566333" y="0"/>
            <a:ext cx="9059333" cy="6858000"/>
          </a:xfrm>
          <a:prstGeom prst="rect">
            <a:avLst/>
          </a:prstGeom>
        </p:spPr>
      </p:pic>
    </p:spTree>
    <p:extLst>
      <p:ext uri="{BB962C8B-B14F-4D97-AF65-F5344CB8AC3E}">
        <p14:creationId xmlns:p14="http://schemas.microsoft.com/office/powerpoint/2010/main" val="33202965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사용자 지정 레이아웃">
    <p:spTree>
      <p:nvGrpSpPr>
        <p:cNvPr id="1" name=""/>
        <p:cNvGrpSpPr/>
        <p:nvPr/>
      </p:nvGrpSpPr>
      <p:grpSpPr>
        <a:xfrm>
          <a:off x="0" y="0"/>
          <a:ext cx="0" cy="0"/>
          <a:chOff x="0" y="0"/>
          <a:chExt cx="0" cy="0"/>
        </a:xfrm>
      </p:grpSpPr>
      <p:pic>
        <p:nvPicPr>
          <p:cNvPr id="6" name="그림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 y="1240"/>
            <a:ext cx="12191994" cy="6855517"/>
          </a:xfrm>
          <a:prstGeom prst="rect">
            <a:avLst/>
          </a:prstGeom>
        </p:spPr>
      </p:pic>
      <p:sp>
        <p:nvSpPr>
          <p:cNvPr id="15" name="내용 개체 틀 2"/>
          <p:cNvSpPr>
            <a:spLocks noGrp="1"/>
          </p:cNvSpPr>
          <p:nvPr>
            <p:ph idx="1" hasCustomPrompt="1"/>
          </p:nvPr>
        </p:nvSpPr>
        <p:spPr>
          <a:xfrm>
            <a:off x="609601" y="1485236"/>
            <a:ext cx="10972800" cy="4823418"/>
          </a:xfrm>
        </p:spPr>
        <p:txBody>
          <a:bodyPr>
            <a:normAutofit/>
          </a:bodyPr>
          <a:lstStyle>
            <a:lvl1pPr algn="l">
              <a:buNone/>
              <a:defRPr sz="2000" i="1" baseline="0">
                <a:solidFill>
                  <a:schemeClr val="tx1">
                    <a:lumMod val="95000"/>
                    <a:lumOff val="5000"/>
                  </a:schemeClr>
                </a:solidFill>
                <a:latin typeface="+mj-lt"/>
                <a:ea typeface="Malgun Gothic" panose="020B0503020000020004" pitchFamily="50" charset="-127"/>
              </a:defRPr>
            </a:lvl1pPr>
            <a:lvl2pPr algn="l">
              <a:buNone/>
              <a:defRPr sz="2500" baseline="0">
                <a:solidFill>
                  <a:schemeClr val="tx1">
                    <a:lumMod val="75000"/>
                    <a:lumOff val="25000"/>
                  </a:schemeClr>
                </a:solidFill>
                <a:latin typeface="Noto Sans" panose="020B0502040504020204" pitchFamily="34" charset="0"/>
                <a:ea typeface="Malgun Gothic" panose="020B0503020000020004" pitchFamily="50" charset="-127"/>
              </a:defRPr>
            </a:lvl2pPr>
            <a:lvl3pPr algn="l">
              <a:buNone/>
              <a:defRPr sz="2500" baseline="0">
                <a:solidFill>
                  <a:schemeClr val="tx1">
                    <a:lumMod val="75000"/>
                    <a:lumOff val="25000"/>
                  </a:schemeClr>
                </a:solidFill>
                <a:latin typeface="Noto Sans" panose="020B0502040504020204" pitchFamily="34" charset="0"/>
                <a:ea typeface="Malgun Gothic" panose="020B0503020000020004" pitchFamily="50" charset="-127"/>
              </a:defRPr>
            </a:lvl3pPr>
            <a:lvl4pPr algn="l">
              <a:buNone/>
              <a:defRPr sz="2500" baseline="0">
                <a:solidFill>
                  <a:schemeClr val="tx1">
                    <a:lumMod val="75000"/>
                    <a:lumOff val="25000"/>
                  </a:schemeClr>
                </a:solidFill>
                <a:latin typeface="Noto Sans" panose="020B0502040504020204" pitchFamily="34" charset="0"/>
                <a:ea typeface="Malgun Gothic" panose="020B0503020000020004" pitchFamily="50" charset="-127"/>
              </a:defRPr>
            </a:lvl4pPr>
            <a:lvl5pPr algn="l">
              <a:buNone/>
              <a:defRPr sz="2500" baseline="0">
                <a:solidFill>
                  <a:schemeClr val="tx1">
                    <a:lumMod val="75000"/>
                    <a:lumOff val="25000"/>
                  </a:schemeClr>
                </a:solidFill>
                <a:latin typeface="Noto Sans" panose="020B0502040504020204" pitchFamily="34" charset="0"/>
                <a:ea typeface="Malgun Gothic" panose="020B0503020000020004" pitchFamily="50" charset="-127"/>
              </a:defRPr>
            </a:lvl5pPr>
          </a:lstStyle>
          <a:p>
            <a:pPr lvl="0"/>
            <a:r>
              <a:rPr lang="en-US" altLang="ko-KR" dirty="0"/>
              <a:t>Replaced with your own text</a:t>
            </a:r>
            <a:endParaRPr lang="ko-KR" altLang="en-US" dirty="0"/>
          </a:p>
        </p:txBody>
      </p:sp>
      <p:sp>
        <p:nvSpPr>
          <p:cNvPr id="14" name="제목 1"/>
          <p:cNvSpPr>
            <a:spLocks noGrp="1"/>
          </p:cNvSpPr>
          <p:nvPr>
            <p:ph type="title" hasCustomPrompt="1"/>
          </p:nvPr>
        </p:nvSpPr>
        <p:spPr>
          <a:xfrm>
            <a:off x="609600" y="189391"/>
            <a:ext cx="10972801" cy="798568"/>
          </a:xfrm>
        </p:spPr>
        <p:txBody>
          <a:bodyPr vert="horz" lIns="99569" tIns="49785" rIns="99569" bIns="49785" rtlCol="0" anchor="ctr">
            <a:normAutofit/>
          </a:bodyPr>
          <a:lstStyle>
            <a:lvl1pPr algn="l" defTabSz="995481" rtl="0" eaLnBrk="1" latinLnBrk="1" hangingPunct="1">
              <a:spcBef>
                <a:spcPct val="0"/>
              </a:spcBef>
              <a:buNone/>
              <a:defRPr lang="ko-KR" altLang="en-US" sz="3999" b="1" kern="1200" baseline="0" dirty="0">
                <a:solidFill>
                  <a:schemeClr val="tx1">
                    <a:lumMod val="95000"/>
                    <a:lumOff val="5000"/>
                  </a:schemeClr>
                </a:solidFill>
                <a:effectLst/>
                <a:latin typeface="+mj-lt"/>
                <a:ea typeface="Malgun Gothic" panose="020B0503020000020004" pitchFamily="50" charset="-127"/>
                <a:cs typeface="+mj-cs"/>
              </a:defRPr>
            </a:lvl1pPr>
          </a:lstStyle>
          <a:p>
            <a:r>
              <a:rPr lang="ko-KR" altLang="en-US" dirty="0"/>
              <a:t>마스터 제목 스타일 편집</a:t>
            </a:r>
          </a:p>
        </p:txBody>
      </p:sp>
      <p:sp>
        <p:nvSpPr>
          <p:cNvPr id="12" name="날짜 개체 틀 3"/>
          <p:cNvSpPr>
            <a:spLocks noGrp="1"/>
          </p:cNvSpPr>
          <p:nvPr>
            <p:ph type="dt" sz="half" idx="10"/>
          </p:nvPr>
        </p:nvSpPr>
        <p:spPr>
          <a:xfrm>
            <a:off x="609601" y="6500837"/>
            <a:ext cx="2844800" cy="220641"/>
          </a:xfrm>
        </p:spPr>
        <p:txBody>
          <a:bodyPr/>
          <a:lstStyle/>
          <a:p>
            <a:fld id="{ED3D6733-6F27-4404-AB51-585418F146E5}" type="datetimeFigureOut">
              <a:rPr lang="ko-KR" altLang="en-US" smtClean="0"/>
              <a:t>2024-11-06</a:t>
            </a:fld>
            <a:endParaRPr lang="ko-KR" altLang="en-US"/>
          </a:p>
        </p:txBody>
      </p:sp>
      <p:sp>
        <p:nvSpPr>
          <p:cNvPr id="13" name="바닥글 개체 틀 4"/>
          <p:cNvSpPr>
            <a:spLocks noGrp="1"/>
          </p:cNvSpPr>
          <p:nvPr>
            <p:ph type="ftr" sz="quarter" idx="11"/>
          </p:nvPr>
        </p:nvSpPr>
        <p:spPr>
          <a:xfrm>
            <a:off x="4165602" y="6500837"/>
            <a:ext cx="3860800" cy="220641"/>
          </a:xfrm>
        </p:spPr>
        <p:txBody>
          <a:bodyPr/>
          <a:lstStyle/>
          <a:p>
            <a:endParaRPr lang="ko-KR" altLang="en-US"/>
          </a:p>
        </p:txBody>
      </p:sp>
      <p:sp>
        <p:nvSpPr>
          <p:cNvPr id="16" name="슬라이드 번호 개체 틀 5"/>
          <p:cNvSpPr>
            <a:spLocks noGrp="1"/>
          </p:cNvSpPr>
          <p:nvPr>
            <p:ph type="sldNum" sz="quarter" idx="12"/>
          </p:nvPr>
        </p:nvSpPr>
        <p:spPr>
          <a:xfrm>
            <a:off x="8737601" y="6500837"/>
            <a:ext cx="2844800" cy="220641"/>
          </a:xfrm>
        </p:spPr>
        <p:txBody>
          <a:bodyPr/>
          <a:lstStyle/>
          <a:p>
            <a:fld id="{EE6BC638-39B7-4287-91A7-2A3DDA573295}" type="slidenum">
              <a:rPr lang="ko-KR" altLang="en-US" smtClean="0"/>
              <a:t>‹#›</a:t>
            </a:fld>
            <a:endParaRPr lang="ko-KR" altLang="en-US"/>
          </a:p>
        </p:txBody>
      </p:sp>
    </p:spTree>
    <p:extLst>
      <p:ext uri="{BB962C8B-B14F-4D97-AF65-F5344CB8AC3E}">
        <p14:creationId xmlns:p14="http://schemas.microsoft.com/office/powerpoint/2010/main" val="29313394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chemeClr val="accent3"/>
        </a:solidFill>
        <a:effectLst/>
      </p:bgPr>
    </p:bg>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734000" y="3247500"/>
            <a:ext cx="4851600" cy="2986800"/>
          </a:xfrm>
          <a:prstGeom prst="rect">
            <a:avLst/>
          </a:prstGeom>
        </p:spPr>
        <p:txBody>
          <a:bodyPr spcFirstLastPara="1" wrap="square" lIns="0" tIns="0" rIns="0" bIns="0" anchor="b" anchorCtr="0">
            <a:noAutofit/>
          </a:bodyPr>
          <a:lstStyle>
            <a:lvl1pPr lvl="0" rtl="0">
              <a:spcBef>
                <a:spcPts val="0"/>
              </a:spcBef>
              <a:spcAft>
                <a:spcPts val="0"/>
              </a:spcAft>
              <a:buClr>
                <a:schemeClr val="lt1"/>
              </a:buClr>
              <a:buSzPts val="5400"/>
              <a:buNone/>
              <a:defRPr sz="7200">
                <a:solidFill>
                  <a:schemeClr val="lt1"/>
                </a:solidFill>
              </a:defRPr>
            </a:lvl1pPr>
            <a:lvl2pPr lvl="1" rtl="0">
              <a:spcBef>
                <a:spcPts val="0"/>
              </a:spcBef>
              <a:spcAft>
                <a:spcPts val="0"/>
              </a:spcAft>
              <a:buClr>
                <a:schemeClr val="lt1"/>
              </a:buClr>
              <a:buSzPts val="5400"/>
              <a:buNone/>
              <a:defRPr sz="7200">
                <a:solidFill>
                  <a:schemeClr val="lt1"/>
                </a:solidFill>
              </a:defRPr>
            </a:lvl2pPr>
            <a:lvl3pPr lvl="2" rtl="0">
              <a:spcBef>
                <a:spcPts val="0"/>
              </a:spcBef>
              <a:spcAft>
                <a:spcPts val="0"/>
              </a:spcAft>
              <a:buClr>
                <a:schemeClr val="lt1"/>
              </a:buClr>
              <a:buSzPts val="5400"/>
              <a:buNone/>
              <a:defRPr sz="7200">
                <a:solidFill>
                  <a:schemeClr val="lt1"/>
                </a:solidFill>
              </a:defRPr>
            </a:lvl3pPr>
            <a:lvl4pPr lvl="3" rtl="0">
              <a:spcBef>
                <a:spcPts val="0"/>
              </a:spcBef>
              <a:spcAft>
                <a:spcPts val="0"/>
              </a:spcAft>
              <a:buClr>
                <a:schemeClr val="lt1"/>
              </a:buClr>
              <a:buSzPts val="5400"/>
              <a:buNone/>
              <a:defRPr sz="7200">
                <a:solidFill>
                  <a:schemeClr val="lt1"/>
                </a:solidFill>
              </a:defRPr>
            </a:lvl4pPr>
            <a:lvl5pPr lvl="4" rtl="0">
              <a:spcBef>
                <a:spcPts val="0"/>
              </a:spcBef>
              <a:spcAft>
                <a:spcPts val="0"/>
              </a:spcAft>
              <a:buClr>
                <a:schemeClr val="lt1"/>
              </a:buClr>
              <a:buSzPts val="5400"/>
              <a:buNone/>
              <a:defRPr sz="7200">
                <a:solidFill>
                  <a:schemeClr val="lt1"/>
                </a:solidFill>
              </a:defRPr>
            </a:lvl5pPr>
            <a:lvl6pPr lvl="5" rtl="0">
              <a:spcBef>
                <a:spcPts val="0"/>
              </a:spcBef>
              <a:spcAft>
                <a:spcPts val="0"/>
              </a:spcAft>
              <a:buClr>
                <a:schemeClr val="lt1"/>
              </a:buClr>
              <a:buSzPts val="5400"/>
              <a:buNone/>
              <a:defRPr sz="7200">
                <a:solidFill>
                  <a:schemeClr val="lt1"/>
                </a:solidFill>
              </a:defRPr>
            </a:lvl6pPr>
            <a:lvl7pPr lvl="6" rtl="0">
              <a:spcBef>
                <a:spcPts val="0"/>
              </a:spcBef>
              <a:spcAft>
                <a:spcPts val="0"/>
              </a:spcAft>
              <a:buClr>
                <a:schemeClr val="lt1"/>
              </a:buClr>
              <a:buSzPts val="5400"/>
              <a:buNone/>
              <a:defRPr sz="7200">
                <a:solidFill>
                  <a:schemeClr val="lt1"/>
                </a:solidFill>
              </a:defRPr>
            </a:lvl7pPr>
            <a:lvl8pPr lvl="7" rtl="0">
              <a:spcBef>
                <a:spcPts val="0"/>
              </a:spcBef>
              <a:spcAft>
                <a:spcPts val="0"/>
              </a:spcAft>
              <a:buClr>
                <a:schemeClr val="lt1"/>
              </a:buClr>
              <a:buSzPts val="5400"/>
              <a:buNone/>
              <a:defRPr sz="7200">
                <a:solidFill>
                  <a:schemeClr val="lt1"/>
                </a:solidFill>
              </a:defRPr>
            </a:lvl8pPr>
            <a:lvl9pPr lvl="8" rtl="0">
              <a:spcBef>
                <a:spcPts val="0"/>
              </a:spcBef>
              <a:spcAft>
                <a:spcPts val="0"/>
              </a:spcAft>
              <a:buClr>
                <a:schemeClr val="lt1"/>
              </a:buClr>
              <a:buSzPts val="5400"/>
              <a:buNone/>
              <a:defRPr sz="7200">
                <a:solidFill>
                  <a:schemeClr val="lt1"/>
                </a:solidFill>
              </a:defRPr>
            </a:lvl9pPr>
          </a:lstStyle>
          <a:p>
            <a:endParaRPr/>
          </a:p>
        </p:txBody>
      </p:sp>
      <p:sp>
        <p:nvSpPr>
          <p:cNvPr id="11" name="Google Shape;11;p2"/>
          <p:cNvSpPr/>
          <p:nvPr/>
        </p:nvSpPr>
        <p:spPr>
          <a:xfrm>
            <a:off x="10417475" y="0"/>
            <a:ext cx="1189728" cy="430056"/>
          </a:xfrm>
          <a:custGeom>
            <a:avLst/>
            <a:gdLst/>
            <a:ahLst/>
            <a:cxnLst/>
            <a:rect l="l" t="t" r="r" b="b"/>
            <a:pathLst>
              <a:path w="21600" h="21600" extrusionOk="0">
                <a:moveTo>
                  <a:pt x="0" y="0"/>
                </a:moveTo>
                <a:lnTo>
                  <a:pt x="0" y="21600"/>
                </a:lnTo>
                <a:lnTo>
                  <a:pt x="21600" y="10795"/>
                </a:lnTo>
                <a:lnTo>
                  <a:pt x="21600" y="0"/>
                </a:lnTo>
                <a:lnTo>
                  <a:pt x="0" y="0"/>
                </a:lnTo>
                <a:close/>
              </a:path>
            </a:pathLst>
          </a:custGeom>
          <a:solidFill>
            <a:schemeClr val="accent1"/>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 name="Google Shape;12;p2"/>
          <p:cNvSpPr/>
          <p:nvPr/>
        </p:nvSpPr>
        <p:spPr>
          <a:xfrm>
            <a:off x="4866945" y="0"/>
            <a:ext cx="751752" cy="2266272"/>
          </a:xfrm>
          <a:custGeom>
            <a:avLst/>
            <a:gdLst/>
            <a:ahLst/>
            <a:cxnLst/>
            <a:rect l="l" t="t" r="r" b="b"/>
            <a:pathLst>
              <a:path w="21600" h="21600" extrusionOk="0">
                <a:moveTo>
                  <a:pt x="0" y="0"/>
                </a:moveTo>
                <a:lnTo>
                  <a:pt x="0" y="21600"/>
                </a:lnTo>
                <a:lnTo>
                  <a:pt x="21600" y="20304"/>
                </a:lnTo>
                <a:lnTo>
                  <a:pt x="21600" y="0"/>
                </a:lnTo>
                <a:lnTo>
                  <a:pt x="0" y="0"/>
                </a:lnTo>
                <a:close/>
              </a:path>
            </a:pathLst>
          </a:custGeom>
          <a:solidFill>
            <a:schemeClr val="accent1"/>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3" name="Google Shape;13;p2"/>
          <p:cNvSpPr/>
          <p:nvPr/>
        </p:nvSpPr>
        <p:spPr>
          <a:xfrm>
            <a:off x="5812553" y="812127"/>
            <a:ext cx="1753056" cy="2825568"/>
          </a:xfrm>
          <a:custGeom>
            <a:avLst/>
            <a:gdLst/>
            <a:ahLst/>
            <a:cxnLst/>
            <a:rect l="l" t="t" r="r" b="b"/>
            <a:pathLst>
              <a:path w="21600" h="21600" extrusionOk="0">
                <a:moveTo>
                  <a:pt x="0" y="21600"/>
                </a:moveTo>
                <a:lnTo>
                  <a:pt x="21600" y="19177"/>
                </a:lnTo>
                <a:lnTo>
                  <a:pt x="21600" y="0"/>
                </a:lnTo>
                <a:lnTo>
                  <a:pt x="0" y="2423"/>
                </a:lnTo>
                <a:lnTo>
                  <a:pt x="0" y="21600"/>
                </a:lnTo>
                <a:close/>
              </a:path>
            </a:pathLst>
          </a:custGeom>
          <a:solidFill>
            <a:schemeClr val="accen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4" name="Google Shape;14;p2"/>
          <p:cNvSpPr/>
          <p:nvPr/>
        </p:nvSpPr>
        <p:spPr>
          <a:xfrm>
            <a:off x="7761375" y="1321977"/>
            <a:ext cx="2460312" cy="5545944"/>
          </a:xfrm>
          <a:custGeom>
            <a:avLst/>
            <a:gdLst/>
            <a:ahLst/>
            <a:cxnLst/>
            <a:rect l="l" t="t" r="r" b="b"/>
            <a:pathLst>
              <a:path w="21600" h="21600" extrusionOk="0">
                <a:moveTo>
                  <a:pt x="0" y="21600"/>
                </a:moveTo>
                <a:lnTo>
                  <a:pt x="21600" y="21600"/>
                </a:lnTo>
                <a:lnTo>
                  <a:pt x="21600" y="0"/>
                </a:lnTo>
                <a:lnTo>
                  <a:pt x="0" y="1733"/>
                </a:lnTo>
                <a:lnTo>
                  <a:pt x="0" y="21600"/>
                </a:lnTo>
                <a:close/>
              </a:path>
            </a:pathLst>
          </a:custGeom>
          <a:solidFill>
            <a:schemeClr val="accent1"/>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5" name="Google Shape;15;p2"/>
          <p:cNvSpPr/>
          <p:nvPr/>
        </p:nvSpPr>
        <p:spPr>
          <a:xfrm>
            <a:off x="5812553" y="3524980"/>
            <a:ext cx="1753056" cy="3346848"/>
          </a:xfrm>
          <a:custGeom>
            <a:avLst/>
            <a:gdLst/>
            <a:ahLst/>
            <a:cxnLst/>
            <a:rect l="l" t="t" r="r" b="b"/>
            <a:pathLst>
              <a:path w="21600" h="21600" extrusionOk="0">
                <a:moveTo>
                  <a:pt x="0" y="21600"/>
                </a:moveTo>
                <a:lnTo>
                  <a:pt x="21600" y="21600"/>
                </a:lnTo>
                <a:lnTo>
                  <a:pt x="21600" y="0"/>
                </a:lnTo>
                <a:lnTo>
                  <a:pt x="0" y="2046"/>
                </a:lnTo>
                <a:lnTo>
                  <a:pt x="0" y="21600"/>
                </a:lnTo>
                <a:close/>
              </a:path>
            </a:pathLst>
          </a:custGeom>
          <a:solidFill>
            <a:srgbClr val="002035">
              <a:alpha val="17320"/>
            </a:srgbClr>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6" name="Google Shape;16;p2"/>
          <p:cNvSpPr/>
          <p:nvPr/>
        </p:nvSpPr>
        <p:spPr>
          <a:xfrm>
            <a:off x="10417475" y="409240"/>
            <a:ext cx="1189728" cy="3969720"/>
          </a:xfrm>
          <a:custGeom>
            <a:avLst/>
            <a:gdLst/>
            <a:ahLst/>
            <a:cxnLst/>
            <a:rect l="l" t="t" r="r" b="b"/>
            <a:pathLst>
              <a:path w="21600" h="21600" extrusionOk="0">
                <a:moveTo>
                  <a:pt x="0" y="21600"/>
                </a:moveTo>
                <a:lnTo>
                  <a:pt x="21600" y="20429"/>
                </a:lnTo>
                <a:lnTo>
                  <a:pt x="21600" y="0"/>
                </a:lnTo>
                <a:lnTo>
                  <a:pt x="0" y="1171"/>
                </a:lnTo>
                <a:lnTo>
                  <a:pt x="0" y="21600"/>
                </a:lnTo>
                <a:close/>
              </a:path>
            </a:pathLst>
          </a:custGeom>
          <a:solidFill>
            <a:srgbClr val="002035">
              <a:alpha val="17320"/>
            </a:srgbClr>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7" name="Google Shape;17;p2"/>
          <p:cNvSpPr/>
          <p:nvPr/>
        </p:nvSpPr>
        <p:spPr>
          <a:xfrm>
            <a:off x="7761375" y="0"/>
            <a:ext cx="2460312" cy="1548072"/>
          </a:xfrm>
          <a:custGeom>
            <a:avLst/>
            <a:gdLst/>
            <a:ahLst/>
            <a:cxnLst/>
            <a:rect l="l" t="t" r="r" b="b"/>
            <a:pathLst>
              <a:path w="21600" h="21600" extrusionOk="0">
                <a:moveTo>
                  <a:pt x="0" y="21600"/>
                </a:moveTo>
                <a:lnTo>
                  <a:pt x="21600" y="15393"/>
                </a:lnTo>
                <a:lnTo>
                  <a:pt x="21600" y="0"/>
                </a:lnTo>
                <a:lnTo>
                  <a:pt x="0" y="0"/>
                </a:lnTo>
                <a:lnTo>
                  <a:pt x="0" y="21600"/>
                </a:lnTo>
                <a:close/>
              </a:path>
            </a:pathLst>
          </a:custGeom>
          <a:solidFill>
            <a:schemeClr val="accent4"/>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8" name="Google Shape;18;p2"/>
          <p:cNvSpPr/>
          <p:nvPr/>
        </p:nvSpPr>
        <p:spPr>
          <a:xfrm>
            <a:off x="10417475" y="4369773"/>
            <a:ext cx="1189728" cy="1554552"/>
          </a:xfrm>
          <a:custGeom>
            <a:avLst/>
            <a:gdLst/>
            <a:ahLst/>
            <a:cxnLst/>
            <a:rect l="l" t="t" r="r" b="b"/>
            <a:pathLst>
              <a:path w="21600" h="21600" extrusionOk="0">
                <a:moveTo>
                  <a:pt x="0" y="21600"/>
                </a:moveTo>
                <a:lnTo>
                  <a:pt x="21600" y="18611"/>
                </a:lnTo>
                <a:lnTo>
                  <a:pt x="21600" y="0"/>
                </a:lnTo>
                <a:lnTo>
                  <a:pt x="0" y="2989"/>
                </a:lnTo>
                <a:lnTo>
                  <a:pt x="0" y="21600"/>
                </a:lnTo>
                <a:close/>
              </a:path>
            </a:pathLst>
          </a:custGeom>
          <a:solidFill>
            <a:schemeClr val="accent5"/>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Tree>
    <p:extLst>
      <p:ext uri="{BB962C8B-B14F-4D97-AF65-F5344CB8AC3E}">
        <p14:creationId xmlns:p14="http://schemas.microsoft.com/office/powerpoint/2010/main" val="3061673615"/>
      </p:ext>
    </p:extLst>
  </p:cSld>
  <p:clrMapOvr>
    <a:masterClrMapping/>
  </p:clrMapOvr>
  <p:transition>
    <p:fade thruBlk="1"/>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ubtitle">
  <p:cSld name="Subtitle">
    <p:bg>
      <p:bgPr>
        <a:solidFill>
          <a:schemeClr val="lt1"/>
        </a:solidFill>
        <a:effectLst/>
      </p:bgPr>
    </p:bg>
    <p:spTree>
      <p:nvGrpSpPr>
        <p:cNvPr id="1" name="Shape 19"/>
        <p:cNvGrpSpPr/>
        <p:nvPr/>
      </p:nvGrpSpPr>
      <p:grpSpPr>
        <a:xfrm>
          <a:off x="0" y="0"/>
          <a:ext cx="0" cy="0"/>
          <a:chOff x="0" y="0"/>
          <a:chExt cx="0" cy="0"/>
        </a:xfrm>
      </p:grpSpPr>
      <p:sp>
        <p:nvSpPr>
          <p:cNvPr id="20" name="Google Shape;20;p3"/>
          <p:cNvSpPr txBox="1">
            <a:spLocks noGrp="1"/>
          </p:cNvSpPr>
          <p:nvPr>
            <p:ph type="ctrTitle"/>
          </p:nvPr>
        </p:nvSpPr>
        <p:spPr>
          <a:xfrm>
            <a:off x="734000" y="4058700"/>
            <a:ext cx="4851600" cy="1546400"/>
          </a:xfrm>
          <a:prstGeom prst="rect">
            <a:avLst/>
          </a:prstGeom>
        </p:spPr>
        <p:txBody>
          <a:bodyPr spcFirstLastPara="1" wrap="square" lIns="0" tIns="0" rIns="0" bIns="0" anchor="b" anchorCtr="0">
            <a:noAutofit/>
          </a:bodyPr>
          <a:lstStyle>
            <a:lvl1pPr lvl="0" rtl="0">
              <a:spcBef>
                <a:spcPts val="0"/>
              </a:spcBef>
              <a:spcAft>
                <a:spcPts val="0"/>
              </a:spcAft>
              <a:buSzPts val="4800"/>
              <a:buNone/>
              <a:defRPr sz="6400"/>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a:endParaRPr/>
          </a:p>
        </p:txBody>
      </p:sp>
      <p:sp>
        <p:nvSpPr>
          <p:cNvPr id="21" name="Google Shape;21;p3"/>
          <p:cNvSpPr txBox="1">
            <a:spLocks noGrp="1"/>
          </p:cNvSpPr>
          <p:nvPr>
            <p:ph type="subTitle" idx="1"/>
          </p:nvPr>
        </p:nvSpPr>
        <p:spPr>
          <a:xfrm>
            <a:off x="734000" y="5734300"/>
            <a:ext cx="4851600" cy="500000"/>
          </a:xfrm>
          <a:prstGeom prst="rect">
            <a:avLst/>
          </a:prstGeom>
        </p:spPr>
        <p:txBody>
          <a:bodyPr spcFirstLastPara="1" wrap="square" lIns="0" tIns="0" rIns="0" bIns="0" anchor="t" anchorCtr="0">
            <a:noAutofit/>
          </a:bodyPr>
          <a:lstStyle>
            <a:lvl1pPr lvl="0" rtl="0">
              <a:spcBef>
                <a:spcPts val="0"/>
              </a:spcBef>
              <a:spcAft>
                <a:spcPts val="0"/>
              </a:spcAft>
              <a:buSzPts val="2000"/>
              <a:buNone/>
              <a:defRPr sz="2667">
                <a:solidFill>
                  <a:schemeClr val="accent2"/>
                </a:solidFill>
              </a:defRPr>
            </a:lvl1pPr>
            <a:lvl2pPr lvl="1" rtl="0">
              <a:spcBef>
                <a:spcPts val="1067"/>
              </a:spcBef>
              <a:spcAft>
                <a:spcPts val="0"/>
              </a:spcAft>
              <a:buSzPts val="2600"/>
              <a:buNone/>
              <a:defRPr sz="3467">
                <a:solidFill>
                  <a:schemeClr val="accent2"/>
                </a:solidFill>
              </a:defRPr>
            </a:lvl2pPr>
            <a:lvl3pPr lvl="2" rtl="0">
              <a:spcBef>
                <a:spcPts val="1067"/>
              </a:spcBef>
              <a:spcAft>
                <a:spcPts val="0"/>
              </a:spcAft>
              <a:buSzPts val="2600"/>
              <a:buNone/>
              <a:defRPr sz="3467">
                <a:solidFill>
                  <a:schemeClr val="accent2"/>
                </a:solidFill>
              </a:defRPr>
            </a:lvl3pPr>
            <a:lvl4pPr lvl="3" rtl="0">
              <a:spcBef>
                <a:spcPts val="1067"/>
              </a:spcBef>
              <a:spcAft>
                <a:spcPts val="0"/>
              </a:spcAft>
              <a:buClr>
                <a:schemeClr val="accent2"/>
              </a:buClr>
              <a:buSzPts val="2600"/>
              <a:buNone/>
              <a:defRPr sz="3467">
                <a:solidFill>
                  <a:schemeClr val="accent2"/>
                </a:solidFill>
              </a:defRPr>
            </a:lvl4pPr>
            <a:lvl5pPr lvl="4" rtl="0">
              <a:spcBef>
                <a:spcPts val="1067"/>
              </a:spcBef>
              <a:spcAft>
                <a:spcPts val="0"/>
              </a:spcAft>
              <a:buClr>
                <a:schemeClr val="accent2"/>
              </a:buClr>
              <a:buSzPts val="2600"/>
              <a:buNone/>
              <a:defRPr sz="3467">
                <a:solidFill>
                  <a:schemeClr val="accent2"/>
                </a:solidFill>
              </a:defRPr>
            </a:lvl5pPr>
            <a:lvl6pPr lvl="5" rtl="0">
              <a:spcBef>
                <a:spcPts val="1067"/>
              </a:spcBef>
              <a:spcAft>
                <a:spcPts val="0"/>
              </a:spcAft>
              <a:buClr>
                <a:schemeClr val="accent2"/>
              </a:buClr>
              <a:buSzPts val="2600"/>
              <a:buNone/>
              <a:defRPr sz="3467">
                <a:solidFill>
                  <a:schemeClr val="accent2"/>
                </a:solidFill>
              </a:defRPr>
            </a:lvl6pPr>
            <a:lvl7pPr lvl="6" rtl="0">
              <a:spcBef>
                <a:spcPts val="1067"/>
              </a:spcBef>
              <a:spcAft>
                <a:spcPts val="0"/>
              </a:spcAft>
              <a:buClr>
                <a:schemeClr val="accent2"/>
              </a:buClr>
              <a:buSzPts val="2600"/>
              <a:buNone/>
              <a:defRPr sz="3467">
                <a:solidFill>
                  <a:schemeClr val="accent2"/>
                </a:solidFill>
              </a:defRPr>
            </a:lvl7pPr>
            <a:lvl8pPr lvl="7" rtl="0">
              <a:spcBef>
                <a:spcPts val="1067"/>
              </a:spcBef>
              <a:spcAft>
                <a:spcPts val="0"/>
              </a:spcAft>
              <a:buClr>
                <a:schemeClr val="accent2"/>
              </a:buClr>
              <a:buSzPts val="2600"/>
              <a:buNone/>
              <a:defRPr sz="3467">
                <a:solidFill>
                  <a:schemeClr val="accent2"/>
                </a:solidFill>
              </a:defRPr>
            </a:lvl8pPr>
            <a:lvl9pPr lvl="8" rtl="0">
              <a:spcBef>
                <a:spcPts val="1067"/>
              </a:spcBef>
              <a:spcAft>
                <a:spcPts val="1067"/>
              </a:spcAft>
              <a:buClr>
                <a:schemeClr val="accent2"/>
              </a:buClr>
              <a:buSzPts val="2600"/>
              <a:buNone/>
              <a:defRPr sz="3467">
                <a:solidFill>
                  <a:schemeClr val="accent2"/>
                </a:solidFill>
              </a:defRPr>
            </a:lvl9pPr>
          </a:lstStyle>
          <a:p>
            <a:endParaRPr/>
          </a:p>
        </p:txBody>
      </p:sp>
      <p:sp>
        <p:nvSpPr>
          <p:cNvPr id="22" name="Google Shape;22;p3"/>
          <p:cNvSpPr/>
          <p:nvPr/>
        </p:nvSpPr>
        <p:spPr>
          <a:xfrm>
            <a:off x="10417475" y="0"/>
            <a:ext cx="1189728" cy="430056"/>
          </a:xfrm>
          <a:custGeom>
            <a:avLst/>
            <a:gdLst/>
            <a:ahLst/>
            <a:cxnLst/>
            <a:rect l="l" t="t" r="r" b="b"/>
            <a:pathLst>
              <a:path w="21600" h="21600" extrusionOk="0">
                <a:moveTo>
                  <a:pt x="0" y="0"/>
                </a:moveTo>
                <a:lnTo>
                  <a:pt x="0" y="21600"/>
                </a:lnTo>
                <a:lnTo>
                  <a:pt x="21600" y="10795"/>
                </a:lnTo>
                <a:lnTo>
                  <a:pt x="21600" y="0"/>
                </a:lnTo>
                <a:lnTo>
                  <a:pt x="0" y="0"/>
                </a:lnTo>
                <a:close/>
              </a:path>
            </a:pathLst>
          </a:custGeom>
          <a:solidFill>
            <a:schemeClr val="accent1"/>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3" name="Google Shape;23;p3"/>
          <p:cNvSpPr/>
          <p:nvPr/>
        </p:nvSpPr>
        <p:spPr>
          <a:xfrm>
            <a:off x="4866945" y="0"/>
            <a:ext cx="751752" cy="2266272"/>
          </a:xfrm>
          <a:custGeom>
            <a:avLst/>
            <a:gdLst/>
            <a:ahLst/>
            <a:cxnLst/>
            <a:rect l="l" t="t" r="r" b="b"/>
            <a:pathLst>
              <a:path w="21600" h="21600" extrusionOk="0">
                <a:moveTo>
                  <a:pt x="0" y="0"/>
                </a:moveTo>
                <a:lnTo>
                  <a:pt x="0" y="21600"/>
                </a:lnTo>
                <a:lnTo>
                  <a:pt x="21600" y="20304"/>
                </a:lnTo>
                <a:lnTo>
                  <a:pt x="21600" y="0"/>
                </a:lnTo>
                <a:lnTo>
                  <a:pt x="0" y="0"/>
                </a:lnTo>
                <a:close/>
              </a:path>
            </a:pathLst>
          </a:custGeom>
          <a:solidFill>
            <a:schemeClr val="accent1"/>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4" name="Google Shape;24;p3"/>
          <p:cNvSpPr/>
          <p:nvPr/>
        </p:nvSpPr>
        <p:spPr>
          <a:xfrm>
            <a:off x="5812553" y="812127"/>
            <a:ext cx="1753056" cy="2825568"/>
          </a:xfrm>
          <a:custGeom>
            <a:avLst/>
            <a:gdLst/>
            <a:ahLst/>
            <a:cxnLst/>
            <a:rect l="l" t="t" r="r" b="b"/>
            <a:pathLst>
              <a:path w="21600" h="21600" extrusionOk="0">
                <a:moveTo>
                  <a:pt x="0" y="21600"/>
                </a:moveTo>
                <a:lnTo>
                  <a:pt x="21600" y="19177"/>
                </a:lnTo>
                <a:lnTo>
                  <a:pt x="21600" y="0"/>
                </a:lnTo>
                <a:lnTo>
                  <a:pt x="0" y="2423"/>
                </a:lnTo>
                <a:lnTo>
                  <a:pt x="0" y="21600"/>
                </a:lnTo>
                <a:close/>
              </a:path>
            </a:pathLst>
          </a:custGeom>
          <a:solidFill>
            <a:schemeClr val="accen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5" name="Google Shape;25;p3"/>
          <p:cNvSpPr/>
          <p:nvPr/>
        </p:nvSpPr>
        <p:spPr>
          <a:xfrm>
            <a:off x="7761375" y="1321977"/>
            <a:ext cx="2460312" cy="5545944"/>
          </a:xfrm>
          <a:custGeom>
            <a:avLst/>
            <a:gdLst/>
            <a:ahLst/>
            <a:cxnLst/>
            <a:rect l="l" t="t" r="r" b="b"/>
            <a:pathLst>
              <a:path w="21600" h="21600" extrusionOk="0">
                <a:moveTo>
                  <a:pt x="0" y="21600"/>
                </a:moveTo>
                <a:lnTo>
                  <a:pt x="21600" y="21600"/>
                </a:lnTo>
                <a:lnTo>
                  <a:pt x="21600" y="0"/>
                </a:lnTo>
                <a:lnTo>
                  <a:pt x="0" y="1733"/>
                </a:lnTo>
                <a:lnTo>
                  <a:pt x="0" y="21600"/>
                </a:lnTo>
                <a:close/>
              </a:path>
            </a:pathLst>
          </a:custGeom>
          <a:solidFill>
            <a:schemeClr val="accent1"/>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6" name="Google Shape;26;p3"/>
          <p:cNvSpPr/>
          <p:nvPr/>
        </p:nvSpPr>
        <p:spPr>
          <a:xfrm>
            <a:off x="5812553" y="3524980"/>
            <a:ext cx="1753056" cy="3346848"/>
          </a:xfrm>
          <a:custGeom>
            <a:avLst/>
            <a:gdLst/>
            <a:ahLst/>
            <a:cxnLst/>
            <a:rect l="l" t="t" r="r" b="b"/>
            <a:pathLst>
              <a:path w="21600" h="21600" extrusionOk="0">
                <a:moveTo>
                  <a:pt x="0" y="21600"/>
                </a:moveTo>
                <a:lnTo>
                  <a:pt x="21600" y="21600"/>
                </a:lnTo>
                <a:lnTo>
                  <a:pt x="21600" y="0"/>
                </a:lnTo>
                <a:lnTo>
                  <a:pt x="0" y="2046"/>
                </a:lnTo>
                <a:lnTo>
                  <a:pt x="0" y="21600"/>
                </a:lnTo>
                <a:close/>
              </a:path>
            </a:pathLst>
          </a:custGeom>
          <a:solidFill>
            <a:schemeClr val="accent3"/>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7" name="Google Shape;27;p3"/>
          <p:cNvSpPr/>
          <p:nvPr/>
        </p:nvSpPr>
        <p:spPr>
          <a:xfrm>
            <a:off x="10417475" y="409240"/>
            <a:ext cx="1189728" cy="3969720"/>
          </a:xfrm>
          <a:custGeom>
            <a:avLst/>
            <a:gdLst/>
            <a:ahLst/>
            <a:cxnLst/>
            <a:rect l="l" t="t" r="r" b="b"/>
            <a:pathLst>
              <a:path w="21600" h="21600" extrusionOk="0">
                <a:moveTo>
                  <a:pt x="0" y="21600"/>
                </a:moveTo>
                <a:lnTo>
                  <a:pt x="21600" y="20429"/>
                </a:lnTo>
                <a:lnTo>
                  <a:pt x="21600" y="0"/>
                </a:lnTo>
                <a:lnTo>
                  <a:pt x="0" y="1171"/>
                </a:lnTo>
                <a:lnTo>
                  <a:pt x="0" y="21600"/>
                </a:lnTo>
                <a:close/>
              </a:path>
            </a:pathLst>
          </a:custGeom>
          <a:solidFill>
            <a:schemeClr val="accent3"/>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8" name="Google Shape;28;p3"/>
          <p:cNvSpPr/>
          <p:nvPr/>
        </p:nvSpPr>
        <p:spPr>
          <a:xfrm>
            <a:off x="7761375" y="0"/>
            <a:ext cx="2460312" cy="1548072"/>
          </a:xfrm>
          <a:custGeom>
            <a:avLst/>
            <a:gdLst/>
            <a:ahLst/>
            <a:cxnLst/>
            <a:rect l="l" t="t" r="r" b="b"/>
            <a:pathLst>
              <a:path w="21600" h="21600" extrusionOk="0">
                <a:moveTo>
                  <a:pt x="0" y="21600"/>
                </a:moveTo>
                <a:lnTo>
                  <a:pt x="21600" y="15393"/>
                </a:lnTo>
                <a:lnTo>
                  <a:pt x="21600" y="0"/>
                </a:lnTo>
                <a:lnTo>
                  <a:pt x="0" y="0"/>
                </a:lnTo>
                <a:lnTo>
                  <a:pt x="0" y="21600"/>
                </a:lnTo>
                <a:close/>
              </a:path>
            </a:pathLst>
          </a:custGeom>
          <a:solidFill>
            <a:schemeClr val="accent4"/>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29" name="Google Shape;29;p3"/>
          <p:cNvSpPr/>
          <p:nvPr/>
        </p:nvSpPr>
        <p:spPr>
          <a:xfrm>
            <a:off x="10417475" y="4369773"/>
            <a:ext cx="1189728" cy="1554552"/>
          </a:xfrm>
          <a:custGeom>
            <a:avLst/>
            <a:gdLst/>
            <a:ahLst/>
            <a:cxnLst/>
            <a:rect l="l" t="t" r="r" b="b"/>
            <a:pathLst>
              <a:path w="21600" h="21600" extrusionOk="0">
                <a:moveTo>
                  <a:pt x="0" y="21600"/>
                </a:moveTo>
                <a:lnTo>
                  <a:pt x="21600" y="18611"/>
                </a:lnTo>
                <a:lnTo>
                  <a:pt x="21600" y="0"/>
                </a:lnTo>
                <a:lnTo>
                  <a:pt x="0" y="2989"/>
                </a:lnTo>
                <a:lnTo>
                  <a:pt x="0" y="21600"/>
                </a:lnTo>
                <a:close/>
              </a:path>
            </a:pathLst>
          </a:custGeom>
          <a:solidFill>
            <a:schemeClr val="accent5"/>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Tree>
    <p:extLst>
      <p:ext uri="{BB962C8B-B14F-4D97-AF65-F5344CB8AC3E}">
        <p14:creationId xmlns:p14="http://schemas.microsoft.com/office/powerpoint/2010/main" val="2145799414"/>
      </p:ext>
    </p:extLst>
  </p:cSld>
  <p:clrMapOvr>
    <a:masterClrMapping/>
  </p:clrMapOvr>
  <p:transition>
    <p:fade thruBlk="1"/>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accent1"/>
        </a:solidFill>
        <a:effectLst/>
      </p:bgPr>
    </p:bg>
    <p:spTree>
      <p:nvGrpSpPr>
        <p:cNvPr id="1" name="Shape 30"/>
        <p:cNvGrpSpPr/>
        <p:nvPr/>
      </p:nvGrpSpPr>
      <p:grpSpPr>
        <a:xfrm>
          <a:off x="0" y="0"/>
          <a:ext cx="0" cy="0"/>
          <a:chOff x="0" y="0"/>
          <a:chExt cx="0" cy="0"/>
        </a:xfrm>
      </p:grpSpPr>
      <p:sp>
        <p:nvSpPr>
          <p:cNvPr id="31" name="Google Shape;31;p4"/>
          <p:cNvSpPr/>
          <p:nvPr/>
        </p:nvSpPr>
        <p:spPr>
          <a:xfrm>
            <a:off x="304785" y="1816317"/>
            <a:ext cx="832824" cy="1008720"/>
          </a:xfrm>
          <a:custGeom>
            <a:avLst/>
            <a:gdLst/>
            <a:ahLst/>
            <a:cxnLst/>
            <a:rect l="l" t="t" r="r" b="b"/>
            <a:pathLst>
              <a:path w="21600" h="21600" extrusionOk="0">
                <a:moveTo>
                  <a:pt x="21600" y="0"/>
                </a:moveTo>
                <a:lnTo>
                  <a:pt x="0" y="3233"/>
                </a:lnTo>
                <a:lnTo>
                  <a:pt x="0" y="21600"/>
                </a:lnTo>
                <a:lnTo>
                  <a:pt x="21600" y="18367"/>
                </a:lnTo>
                <a:lnTo>
                  <a:pt x="21600" y="0"/>
                </a:lnTo>
                <a:close/>
              </a:path>
            </a:pathLst>
          </a:custGeom>
          <a:solidFill>
            <a:schemeClr val="accen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32" name="Google Shape;32;p4"/>
          <p:cNvSpPr/>
          <p:nvPr/>
        </p:nvSpPr>
        <p:spPr>
          <a:xfrm>
            <a:off x="304785" y="1168"/>
            <a:ext cx="832824" cy="1829808"/>
          </a:xfrm>
          <a:custGeom>
            <a:avLst/>
            <a:gdLst/>
            <a:ahLst/>
            <a:cxnLst/>
            <a:rect l="l" t="t" r="r" b="b"/>
            <a:pathLst>
              <a:path w="21600" h="21600" extrusionOk="0">
                <a:moveTo>
                  <a:pt x="21600" y="0"/>
                </a:moveTo>
                <a:lnTo>
                  <a:pt x="0" y="0"/>
                </a:lnTo>
                <a:lnTo>
                  <a:pt x="0" y="21600"/>
                </a:lnTo>
                <a:lnTo>
                  <a:pt x="21600" y="19818"/>
                </a:lnTo>
                <a:lnTo>
                  <a:pt x="21600" y="0"/>
                </a:lnTo>
                <a:close/>
              </a:path>
            </a:pathLst>
          </a:custGeom>
          <a:solidFill>
            <a:schemeClr val="accent3"/>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chemeClr val="accent3"/>
              </a:solidFill>
              <a:latin typeface="Calibri" panose="020F0502020204030204"/>
              <a:ea typeface="Calibri" panose="020F0502020204030204"/>
              <a:cs typeface="Calibri" panose="020F0502020204030204"/>
              <a:sym typeface="Calibri" panose="020F0502020204030204"/>
            </a:endParaRPr>
          </a:p>
        </p:txBody>
      </p:sp>
      <p:sp>
        <p:nvSpPr>
          <p:cNvPr id="33" name="Google Shape;33;p4"/>
          <p:cNvSpPr/>
          <p:nvPr/>
        </p:nvSpPr>
        <p:spPr>
          <a:xfrm>
            <a:off x="11360940" y="5528468"/>
            <a:ext cx="526248" cy="1330704"/>
          </a:xfrm>
          <a:custGeom>
            <a:avLst/>
            <a:gdLst/>
            <a:ahLst/>
            <a:cxnLst/>
            <a:rect l="l" t="t" r="r" b="b"/>
            <a:pathLst>
              <a:path w="21600" h="21600" extrusionOk="0">
                <a:moveTo>
                  <a:pt x="0" y="21600"/>
                </a:moveTo>
                <a:lnTo>
                  <a:pt x="21600" y="21600"/>
                </a:lnTo>
                <a:lnTo>
                  <a:pt x="21600" y="0"/>
                </a:lnTo>
                <a:lnTo>
                  <a:pt x="0" y="1549"/>
                </a:lnTo>
                <a:lnTo>
                  <a:pt x="0" y="21600"/>
                </a:lnTo>
                <a:close/>
              </a:path>
            </a:pathLst>
          </a:custGeom>
          <a:solidFill>
            <a:schemeClr val="accent5"/>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34" name="Google Shape;34;p4"/>
          <p:cNvSpPr txBox="1">
            <a:spLocks noGrp="1"/>
          </p:cNvSpPr>
          <p:nvPr>
            <p:ph type="body" idx="1"/>
          </p:nvPr>
        </p:nvSpPr>
        <p:spPr>
          <a:xfrm>
            <a:off x="1374217" y="2038833"/>
            <a:ext cx="6506000" cy="3946400"/>
          </a:xfrm>
          <a:prstGeom prst="rect">
            <a:avLst/>
          </a:prstGeom>
        </p:spPr>
        <p:txBody>
          <a:bodyPr spcFirstLastPara="1" wrap="square" lIns="0" tIns="0" rIns="0" bIns="0" anchor="t" anchorCtr="0">
            <a:noAutofit/>
          </a:bodyPr>
          <a:lstStyle>
            <a:lvl1pPr marL="609585" lvl="0" indent="-575719" rtl="0">
              <a:spcBef>
                <a:spcPts val="0"/>
              </a:spcBef>
              <a:spcAft>
                <a:spcPts val="0"/>
              </a:spcAft>
              <a:buClr>
                <a:schemeClr val="lt1"/>
              </a:buClr>
              <a:buSzPts val="3200"/>
              <a:buChar char="▸"/>
              <a:defRPr sz="4267">
                <a:solidFill>
                  <a:schemeClr val="lt1"/>
                </a:solidFill>
              </a:defRPr>
            </a:lvl1pPr>
            <a:lvl2pPr marL="1219170" lvl="1" indent="-575719" rtl="0">
              <a:spcBef>
                <a:spcPts val="1067"/>
              </a:spcBef>
              <a:spcAft>
                <a:spcPts val="0"/>
              </a:spcAft>
              <a:buClr>
                <a:schemeClr val="lt1"/>
              </a:buClr>
              <a:buSzPts val="3200"/>
              <a:buChar char="▹"/>
              <a:defRPr sz="4267">
                <a:solidFill>
                  <a:schemeClr val="lt1"/>
                </a:solidFill>
              </a:defRPr>
            </a:lvl2pPr>
            <a:lvl3pPr marL="1828754" lvl="2" indent="-575719" rtl="0">
              <a:spcBef>
                <a:spcPts val="1067"/>
              </a:spcBef>
              <a:spcAft>
                <a:spcPts val="0"/>
              </a:spcAft>
              <a:buClr>
                <a:schemeClr val="lt1"/>
              </a:buClr>
              <a:buSzPts val="3200"/>
              <a:buChar char="■"/>
              <a:defRPr sz="4267">
                <a:solidFill>
                  <a:schemeClr val="lt1"/>
                </a:solidFill>
              </a:defRPr>
            </a:lvl3pPr>
            <a:lvl4pPr marL="2438339" lvl="3" indent="-575719" rtl="0">
              <a:spcBef>
                <a:spcPts val="1067"/>
              </a:spcBef>
              <a:spcAft>
                <a:spcPts val="0"/>
              </a:spcAft>
              <a:buClr>
                <a:schemeClr val="lt1"/>
              </a:buClr>
              <a:buSzPts val="3200"/>
              <a:buChar char="●"/>
              <a:defRPr sz="4267">
                <a:solidFill>
                  <a:schemeClr val="lt1"/>
                </a:solidFill>
              </a:defRPr>
            </a:lvl4pPr>
            <a:lvl5pPr marL="3047924" lvl="4" indent="-575719" rtl="0">
              <a:spcBef>
                <a:spcPts val="1067"/>
              </a:spcBef>
              <a:spcAft>
                <a:spcPts val="0"/>
              </a:spcAft>
              <a:buClr>
                <a:schemeClr val="lt1"/>
              </a:buClr>
              <a:buSzPts val="3200"/>
              <a:buChar char="○"/>
              <a:defRPr sz="4267">
                <a:solidFill>
                  <a:schemeClr val="lt1"/>
                </a:solidFill>
              </a:defRPr>
            </a:lvl5pPr>
            <a:lvl6pPr marL="3657509" lvl="5" indent="-575719" rtl="0">
              <a:spcBef>
                <a:spcPts val="1067"/>
              </a:spcBef>
              <a:spcAft>
                <a:spcPts val="0"/>
              </a:spcAft>
              <a:buClr>
                <a:schemeClr val="lt1"/>
              </a:buClr>
              <a:buSzPts val="3200"/>
              <a:buChar char="■"/>
              <a:defRPr sz="4267">
                <a:solidFill>
                  <a:schemeClr val="lt1"/>
                </a:solidFill>
              </a:defRPr>
            </a:lvl6pPr>
            <a:lvl7pPr marL="4267093" lvl="6" indent="-575719" rtl="0">
              <a:spcBef>
                <a:spcPts val="1067"/>
              </a:spcBef>
              <a:spcAft>
                <a:spcPts val="0"/>
              </a:spcAft>
              <a:buClr>
                <a:schemeClr val="lt1"/>
              </a:buClr>
              <a:buSzPts val="3200"/>
              <a:buChar char="●"/>
              <a:defRPr sz="4267">
                <a:solidFill>
                  <a:schemeClr val="lt1"/>
                </a:solidFill>
              </a:defRPr>
            </a:lvl7pPr>
            <a:lvl8pPr marL="4876678" lvl="7" indent="-575719" rtl="0">
              <a:spcBef>
                <a:spcPts val="1067"/>
              </a:spcBef>
              <a:spcAft>
                <a:spcPts val="0"/>
              </a:spcAft>
              <a:buClr>
                <a:schemeClr val="lt1"/>
              </a:buClr>
              <a:buSzPts val="3200"/>
              <a:buChar char="○"/>
              <a:defRPr sz="4267">
                <a:solidFill>
                  <a:schemeClr val="lt1"/>
                </a:solidFill>
              </a:defRPr>
            </a:lvl8pPr>
            <a:lvl9pPr marL="5486263" lvl="8" indent="-575719" rtl="0">
              <a:spcBef>
                <a:spcPts val="1067"/>
              </a:spcBef>
              <a:spcAft>
                <a:spcPts val="1067"/>
              </a:spcAft>
              <a:buClr>
                <a:schemeClr val="lt1"/>
              </a:buClr>
              <a:buSzPts val="3200"/>
              <a:buChar char="■"/>
              <a:defRPr sz="4267">
                <a:solidFill>
                  <a:schemeClr val="lt1"/>
                </a:solidFill>
              </a:defRPr>
            </a:lvl9pPr>
          </a:lstStyle>
          <a:p>
            <a:endParaRPr/>
          </a:p>
        </p:txBody>
      </p:sp>
      <p:sp>
        <p:nvSpPr>
          <p:cNvPr id="35" name="Google Shape;35;p4"/>
          <p:cNvSpPr txBox="1"/>
          <p:nvPr/>
        </p:nvSpPr>
        <p:spPr>
          <a:xfrm>
            <a:off x="462636" y="1728305"/>
            <a:ext cx="776000" cy="892400"/>
          </a:xfrm>
          <a:prstGeom prst="rect">
            <a:avLst/>
          </a:prstGeom>
          <a:noFill/>
          <a:ln>
            <a:noFill/>
          </a:ln>
        </p:spPr>
        <p:txBody>
          <a:bodyPr spcFirstLastPara="1" wrap="square" lIns="0" tIns="0" rIns="0" bIns="0" anchor="t" anchorCtr="0">
            <a:noAutofit/>
          </a:bodyPr>
          <a:lstStyle/>
          <a:p>
            <a:pPr marL="0" lvl="0" indent="0" algn="l" rtl="0">
              <a:spcBef>
                <a:spcPts val="0"/>
              </a:spcBef>
              <a:spcAft>
                <a:spcPts val="0"/>
              </a:spcAft>
              <a:buNone/>
            </a:pPr>
            <a:r>
              <a:rPr lang="en-GB" sz="13866">
                <a:solidFill>
                  <a:schemeClr val="lt1"/>
                </a:solidFill>
                <a:latin typeface="News Cycle" panose="02000503000000000000"/>
                <a:ea typeface="News Cycle" panose="02000503000000000000"/>
                <a:cs typeface="News Cycle" panose="02000503000000000000"/>
                <a:sym typeface="News Cycle" panose="02000503000000000000"/>
              </a:rPr>
              <a:t>“</a:t>
            </a:r>
            <a:endParaRPr sz="13866">
              <a:solidFill>
                <a:schemeClr val="lt1"/>
              </a:solidFill>
              <a:latin typeface="News Cycle" panose="02000503000000000000"/>
              <a:ea typeface="News Cycle" panose="02000503000000000000"/>
              <a:cs typeface="News Cycle" panose="02000503000000000000"/>
              <a:sym typeface="News Cycle" panose="02000503000000000000"/>
            </a:endParaRPr>
          </a:p>
        </p:txBody>
      </p:sp>
      <p:sp>
        <p:nvSpPr>
          <p:cNvPr id="36" name="Google Shape;36;p4"/>
          <p:cNvSpPr txBox="1">
            <a:spLocks noGrp="1"/>
          </p:cNvSpPr>
          <p:nvPr>
            <p:ph type="sldNum" idx="12"/>
          </p:nvPr>
        </p:nvSpPr>
        <p:spPr>
          <a:xfrm>
            <a:off x="11360867" y="6251533"/>
            <a:ext cx="526400" cy="606400"/>
          </a:xfrm>
          <a:prstGeom prst="rect">
            <a:avLst/>
          </a:prstGeom>
        </p:spPr>
        <p:txBody>
          <a:bodyPr spcFirstLastPara="1" wrap="square" lIns="0" tIns="0" rIns="0" bIns="0" anchor="ctr" anchorCtr="0">
            <a:noAutofit/>
          </a:bodyPr>
          <a:lstStyle>
            <a:lvl1pPr lvl="0" rtl="0">
              <a:buNone/>
              <a:defRPr>
                <a:solidFill>
                  <a:schemeClr val="accent3"/>
                </a:solidFill>
              </a:defRPr>
            </a:lvl1pPr>
            <a:lvl2pPr lvl="1" rtl="0">
              <a:buNone/>
              <a:defRPr>
                <a:solidFill>
                  <a:schemeClr val="accent3"/>
                </a:solidFill>
              </a:defRPr>
            </a:lvl2pPr>
            <a:lvl3pPr lvl="2" rtl="0">
              <a:buNone/>
              <a:defRPr>
                <a:solidFill>
                  <a:schemeClr val="accent3"/>
                </a:solidFill>
              </a:defRPr>
            </a:lvl3pPr>
            <a:lvl4pPr lvl="3" rtl="0">
              <a:buNone/>
              <a:defRPr>
                <a:solidFill>
                  <a:schemeClr val="accent3"/>
                </a:solidFill>
              </a:defRPr>
            </a:lvl4pPr>
            <a:lvl5pPr lvl="4" rtl="0">
              <a:buNone/>
              <a:defRPr>
                <a:solidFill>
                  <a:schemeClr val="accent3"/>
                </a:solidFill>
              </a:defRPr>
            </a:lvl5pPr>
            <a:lvl6pPr lvl="5" rtl="0">
              <a:buNone/>
              <a:defRPr>
                <a:solidFill>
                  <a:schemeClr val="accent3"/>
                </a:solidFill>
              </a:defRPr>
            </a:lvl6pPr>
            <a:lvl7pPr lvl="6" rtl="0">
              <a:buNone/>
              <a:defRPr>
                <a:solidFill>
                  <a:schemeClr val="accent3"/>
                </a:solidFill>
              </a:defRPr>
            </a:lvl7pPr>
            <a:lvl8pPr lvl="7" rtl="0">
              <a:buNone/>
              <a:defRPr>
                <a:solidFill>
                  <a:schemeClr val="accent3"/>
                </a:solidFill>
              </a:defRPr>
            </a:lvl8pPr>
            <a:lvl9pPr lvl="8" rtl="0">
              <a:buNone/>
              <a:defRPr>
                <a:solidFill>
                  <a:schemeClr val="accent3"/>
                </a:solidFill>
              </a:defRPr>
            </a:lvl9pPr>
          </a:lstStyle>
          <a:p>
            <a:fld id="{00000000-1234-1234-1234-123412341234}" type="slidenum">
              <a:rPr lang="en-GB" smtClean="0"/>
              <a:pPr/>
              <a:t>‹#›</a:t>
            </a:fld>
            <a:endParaRPr lang="en-GB"/>
          </a:p>
        </p:txBody>
      </p:sp>
      <p:sp>
        <p:nvSpPr>
          <p:cNvPr id="37" name="Google Shape;37;p4"/>
          <p:cNvSpPr/>
          <p:nvPr/>
        </p:nvSpPr>
        <p:spPr>
          <a:xfrm>
            <a:off x="9996720" y="4311744"/>
            <a:ext cx="1227168" cy="1983456"/>
          </a:xfrm>
          <a:custGeom>
            <a:avLst/>
            <a:gdLst/>
            <a:ahLst/>
            <a:cxnLst/>
            <a:rect l="l" t="t" r="r" b="b"/>
            <a:pathLst>
              <a:path w="21600" h="21600" extrusionOk="0">
                <a:moveTo>
                  <a:pt x="21600" y="0"/>
                </a:moveTo>
                <a:lnTo>
                  <a:pt x="0" y="2423"/>
                </a:lnTo>
                <a:lnTo>
                  <a:pt x="0" y="21600"/>
                </a:lnTo>
                <a:lnTo>
                  <a:pt x="21600" y="19177"/>
                </a:lnTo>
                <a:lnTo>
                  <a:pt x="21600" y="0"/>
                </a:lnTo>
                <a:close/>
              </a:path>
            </a:pathLst>
          </a:custGeom>
          <a:solidFill>
            <a:schemeClr val="accent3"/>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38" name="Google Shape;38;p4"/>
          <p:cNvSpPr/>
          <p:nvPr/>
        </p:nvSpPr>
        <p:spPr>
          <a:xfrm>
            <a:off x="8137357" y="1168"/>
            <a:ext cx="1722312" cy="3331728"/>
          </a:xfrm>
          <a:custGeom>
            <a:avLst/>
            <a:gdLst/>
            <a:ahLst/>
            <a:cxnLst/>
            <a:rect l="l" t="t" r="r" b="b"/>
            <a:pathLst>
              <a:path w="21600" h="21600" extrusionOk="0">
                <a:moveTo>
                  <a:pt x="21600" y="0"/>
                </a:moveTo>
                <a:lnTo>
                  <a:pt x="0" y="0"/>
                </a:lnTo>
                <a:lnTo>
                  <a:pt x="0" y="21600"/>
                </a:lnTo>
                <a:lnTo>
                  <a:pt x="21600" y="19575"/>
                </a:lnTo>
                <a:lnTo>
                  <a:pt x="21600" y="0"/>
                </a:lnTo>
                <a:close/>
              </a:path>
            </a:pathLst>
          </a:custGeom>
          <a:solidFill>
            <a:schemeClr val="accent3"/>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39" name="Google Shape;39;p4"/>
          <p:cNvSpPr/>
          <p:nvPr/>
        </p:nvSpPr>
        <p:spPr>
          <a:xfrm>
            <a:off x="9996720" y="1167"/>
            <a:ext cx="1227168" cy="4395096"/>
          </a:xfrm>
          <a:custGeom>
            <a:avLst/>
            <a:gdLst/>
            <a:ahLst/>
            <a:cxnLst/>
            <a:rect l="l" t="t" r="r" b="b"/>
            <a:pathLst>
              <a:path w="21600" h="21600" extrusionOk="0">
                <a:moveTo>
                  <a:pt x="0" y="21600"/>
                </a:moveTo>
                <a:lnTo>
                  <a:pt x="21600" y="20506"/>
                </a:lnTo>
                <a:lnTo>
                  <a:pt x="21600" y="0"/>
                </a:lnTo>
                <a:lnTo>
                  <a:pt x="0" y="0"/>
                </a:lnTo>
                <a:lnTo>
                  <a:pt x="0" y="21600"/>
                </a:lnTo>
                <a:close/>
              </a:path>
            </a:pathLst>
          </a:custGeom>
          <a:solidFill>
            <a:schemeClr val="accent4"/>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0" name="Google Shape;40;p4"/>
          <p:cNvSpPr/>
          <p:nvPr/>
        </p:nvSpPr>
        <p:spPr>
          <a:xfrm>
            <a:off x="8137357" y="3164551"/>
            <a:ext cx="1722312" cy="3694680"/>
          </a:xfrm>
          <a:custGeom>
            <a:avLst/>
            <a:gdLst/>
            <a:ahLst/>
            <a:cxnLst/>
            <a:rect l="l" t="t" r="r" b="b"/>
            <a:pathLst>
              <a:path w="21600" h="21600" extrusionOk="0">
                <a:moveTo>
                  <a:pt x="21600" y="0"/>
                </a:moveTo>
                <a:lnTo>
                  <a:pt x="0" y="1826"/>
                </a:lnTo>
                <a:lnTo>
                  <a:pt x="0" y="21600"/>
                </a:lnTo>
                <a:lnTo>
                  <a:pt x="21600" y="21600"/>
                </a:lnTo>
                <a:lnTo>
                  <a:pt x="21600" y="0"/>
                </a:lnTo>
                <a:close/>
              </a:path>
            </a:pathLst>
          </a:custGeom>
          <a:solidFill>
            <a:schemeClr val="accent1"/>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Tree>
    <p:extLst>
      <p:ext uri="{BB962C8B-B14F-4D97-AF65-F5344CB8AC3E}">
        <p14:creationId xmlns:p14="http://schemas.microsoft.com/office/powerpoint/2010/main" val="2956710736"/>
      </p:ext>
    </p:extLst>
  </p:cSld>
  <p:clrMapOvr>
    <a:masterClrMapping/>
  </p:clrMapOvr>
  <p:transition>
    <p:fade thruBlk="1"/>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41"/>
        <p:cNvGrpSpPr/>
        <p:nvPr/>
      </p:nvGrpSpPr>
      <p:grpSpPr>
        <a:xfrm>
          <a:off x="0" y="0"/>
          <a:ext cx="0" cy="0"/>
          <a:chOff x="0" y="0"/>
          <a:chExt cx="0" cy="0"/>
        </a:xfrm>
      </p:grpSpPr>
      <p:sp>
        <p:nvSpPr>
          <p:cNvPr id="42" name="Google Shape;42;p5"/>
          <p:cNvSpPr txBox="1">
            <a:spLocks noGrp="1"/>
          </p:cNvSpPr>
          <p:nvPr>
            <p:ph type="title"/>
          </p:nvPr>
        </p:nvSpPr>
        <p:spPr>
          <a:xfrm>
            <a:off x="734000" y="1013067"/>
            <a:ext cx="8143600" cy="5284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43" name="Google Shape;43;p5"/>
          <p:cNvSpPr txBox="1">
            <a:spLocks noGrp="1"/>
          </p:cNvSpPr>
          <p:nvPr>
            <p:ph type="body" idx="1"/>
          </p:nvPr>
        </p:nvSpPr>
        <p:spPr>
          <a:xfrm>
            <a:off x="734000" y="1805264"/>
            <a:ext cx="8143600" cy="4045200"/>
          </a:xfrm>
          <a:prstGeom prst="rect">
            <a:avLst/>
          </a:prstGeom>
        </p:spPr>
        <p:txBody>
          <a:bodyPr spcFirstLastPara="1" wrap="square" lIns="0" tIns="0" rIns="0" bIns="0" anchor="t" anchorCtr="0">
            <a:noAutofit/>
          </a:bodyPr>
          <a:lstStyle>
            <a:lvl1pPr marL="609585" lvl="0" indent="-507987" rtl="0">
              <a:spcBef>
                <a:spcPts val="0"/>
              </a:spcBef>
              <a:spcAft>
                <a:spcPts val="0"/>
              </a:spcAft>
              <a:buSzPts val="2400"/>
              <a:buChar char="▸"/>
              <a:defRPr/>
            </a:lvl1pPr>
            <a:lvl2pPr marL="1219170" lvl="1" indent="-507987" rtl="0">
              <a:spcBef>
                <a:spcPts val="1067"/>
              </a:spcBef>
              <a:spcAft>
                <a:spcPts val="0"/>
              </a:spcAft>
              <a:buSzPts val="2400"/>
              <a:buChar char="▹"/>
              <a:defRPr/>
            </a:lvl2pPr>
            <a:lvl3pPr marL="1828754" lvl="2" indent="-507987" rtl="0">
              <a:spcBef>
                <a:spcPts val="1067"/>
              </a:spcBef>
              <a:spcAft>
                <a:spcPts val="0"/>
              </a:spcAft>
              <a:buSzPts val="2400"/>
              <a:buChar char="■"/>
              <a:defRPr/>
            </a:lvl3pPr>
            <a:lvl4pPr marL="2438339" lvl="3" indent="-507987" rtl="0">
              <a:spcBef>
                <a:spcPts val="1067"/>
              </a:spcBef>
              <a:spcAft>
                <a:spcPts val="0"/>
              </a:spcAft>
              <a:buSzPts val="2400"/>
              <a:buChar char="●"/>
              <a:defRPr/>
            </a:lvl4pPr>
            <a:lvl5pPr marL="3047924" lvl="4" indent="-507987" rtl="0">
              <a:spcBef>
                <a:spcPts val="1067"/>
              </a:spcBef>
              <a:spcAft>
                <a:spcPts val="0"/>
              </a:spcAft>
              <a:buSzPts val="2400"/>
              <a:buChar char="○"/>
              <a:defRPr/>
            </a:lvl5pPr>
            <a:lvl6pPr marL="3657509" lvl="5" indent="-507987" rtl="0">
              <a:spcBef>
                <a:spcPts val="1067"/>
              </a:spcBef>
              <a:spcAft>
                <a:spcPts val="0"/>
              </a:spcAft>
              <a:buSzPts val="2400"/>
              <a:buChar char="■"/>
              <a:defRPr/>
            </a:lvl6pPr>
            <a:lvl7pPr marL="4267093" lvl="6" indent="-507987" rtl="0">
              <a:spcBef>
                <a:spcPts val="1067"/>
              </a:spcBef>
              <a:spcAft>
                <a:spcPts val="0"/>
              </a:spcAft>
              <a:buSzPts val="2400"/>
              <a:buChar char="●"/>
              <a:defRPr/>
            </a:lvl7pPr>
            <a:lvl8pPr marL="4876678" lvl="7" indent="-507987" rtl="0">
              <a:spcBef>
                <a:spcPts val="1067"/>
              </a:spcBef>
              <a:spcAft>
                <a:spcPts val="0"/>
              </a:spcAft>
              <a:buSzPts val="2400"/>
              <a:buChar char="○"/>
              <a:defRPr/>
            </a:lvl8pPr>
            <a:lvl9pPr marL="5486263" lvl="8" indent="-507987" rtl="0">
              <a:spcBef>
                <a:spcPts val="1067"/>
              </a:spcBef>
              <a:spcAft>
                <a:spcPts val="1067"/>
              </a:spcAft>
              <a:buSzPts val="2400"/>
              <a:buChar char="■"/>
              <a:defRPr/>
            </a:lvl9pPr>
          </a:lstStyle>
          <a:p>
            <a:endParaRPr/>
          </a:p>
        </p:txBody>
      </p:sp>
      <p:sp>
        <p:nvSpPr>
          <p:cNvPr id="44" name="Google Shape;44;p5"/>
          <p:cNvSpPr txBox="1">
            <a:spLocks noGrp="1"/>
          </p:cNvSpPr>
          <p:nvPr>
            <p:ph type="sldNum" idx="12"/>
          </p:nvPr>
        </p:nvSpPr>
        <p:spPr>
          <a:xfrm>
            <a:off x="11128333" y="6251533"/>
            <a:ext cx="758800" cy="606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45" name="Google Shape;45;p5"/>
          <p:cNvSpPr/>
          <p:nvPr/>
        </p:nvSpPr>
        <p:spPr>
          <a:xfrm>
            <a:off x="9284101" y="4366069"/>
            <a:ext cx="478944" cy="2491920"/>
          </a:xfrm>
          <a:custGeom>
            <a:avLst/>
            <a:gdLst/>
            <a:ahLst/>
            <a:cxnLst/>
            <a:rect l="l" t="t" r="r" b="b"/>
            <a:pathLst>
              <a:path w="21600" h="21600" extrusionOk="0">
                <a:moveTo>
                  <a:pt x="21600" y="21600"/>
                </a:moveTo>
                <a:lnTo>
                  <a:pt x="21600" y="0"/>
                </a:lnTo>
                <a:lnTo>
                  <a:pt x="0" y="753"/>
                </a:lnTo>
                <a:lnTo>
                  <a:pt x="0" y="21600"/>
                </a:lnTo>
                <a:lnTo>
                  <a:pt x="21600" y="21600"/>
                </a:lnTo>
                <a:close/>
              </a:path>
            </a:pathLst>
          </a:custGeom>
          <a:solidFill>
            <a:schemeClr val="accent1"/>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6" name="Google Shape;46;p5"/>
          <p:cNvSpPr/>
          <p:nvPr/>
        </p:nvSpPr>
        <p:spPr>
          <a:xfrm>
            <a:off x="9284101" y="1303780"/>
            <a:ext cx="478944" cy="586656"/>
          </a:xfrm>
          <a:custGeom>
            <a:avLst/>
            <a:gdLst/>
            <a:ahLst/>
            <a:cxnLst/>
            <a:rect l="l" t="t" r="r" b="b"/>
            <a:pathLst>
              <a:path w="21600" h="21600" extrusionOk="0">
                <a:moveTo>
                  <a:pt x="0" y="21600"/>
                </a:moveTo>
                <a:lnTo>
                  <a:pt x="21600" y="18401"/>
                </a:lnTo>
                <a:lnTo>
                  <a:pt x="21600" y="0"/>
                </a:lnTo>
                <a:lnTo>
                  <a:pt x="0" y="3199"/>
                </a:lnTo>
                <a:lnTo>
                  <a:pt x="0" y="21600"/>
                </a:lnTo>
                <a:close/>
              </a:path>
            </a:pathLst>
          </a:custGeom>
          <a:solidFill>
            <a:schemeClr val="accent5"/>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7" name="Google Shape;47;p5"/>
          <p:cNvSpPr/>
          <p:nvPr/>
        </p:nvSpPr>
        <p:spPr>
          <a:xfrm>
            <a:off x="9284101" y="1"/>
            <a:ext cx="478944" cy="1272168"/>
          </a:xfrm>
          <a:custGeom>
            <a:avLst/>
            <a:gdLst/>
            <a:ahLst/>
            <a:cxnLst/>
            <a:rect l="l" t="t" r="r" b="b"/>
            <a:pathLst>
              <a:path w="21600" h="21600" extrusionOk="0">
                <a:moveTo>
                  <a:pt x="21600" y="0"/>
                </a:moveTo>
                <a:lnTo>
                  <a:pt x="0" y="0"/>
                </a:lnTo>
                <a:lnTo>
                  <a:pt x="0" y="21600"/>
                </a:lnTo>
                <a:lnTo>
                  <a:pt x="21600" y="20125"/>
                </a:lnTo>
                <a:lnTo>
                  <a:pt x="21600" y="0"/>
                </a:lnTo>
                <a:close/>
              </a:path>
            </a:pathLst>
          </a:custGeom>
          <a:solidFill>
            <a:schemeClr val="accent4"/>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8" name="Google Shape;48;p5"/>
          <p:cNvSpPr/>
          <p:nvPr/>
        </p:nvSpPr>
        <p:spPr>
          <a:xfrm>
            <a:off x="9887695" y="1379156"/>
            <a:ext cx="1116936" cy="3950064"/>
          </a:xfrm>
          <a:custGeom>
            <a:avLst/>
            <a:gdLst/>
            <a:ahLst/>
            <a:cxnLst/>
            <a:rect l="l" t="t" r="r" b="b"/>
            <a:pathLst>
              <a:path w="21600" h="21600" extrusionOk="0">
                <a:moveTo>
                  <a:pt x="21600" y="0"/>
                </a:moveTo>
                <a:lnTo>
                  <a:pt x="0" y="1107"/>
                </a:lnTo>
                <a:lnTo>
                  <a:pt x="0" y="21600"/>
                </a:lnTo>
                <a:lnTo>
                  <a:pt x="21600" y="20492"/>
                </a:lnTo>
                <a:lnTo>
                  <a:pt x="21600" y="0"/>
                </a:lnTo>
                <a:close/>
              </a:path>
            </a:pathLst>
          </a:custGeom>
          <a:solidFill>
            <a:schemeClr val="accent3"/>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49" name="Google Shape;49;p5"/>
          <p:cNvSpPr/>
          <p:nvPr/>
        </p:nvSpPr>
        <p:spPr>
          <a:xfrm>
            <a:off x="9887695" y="0"/>
            <a:ext cx="1116936" cy="1456056"/>
          </a:xfrm>
          <a:custGeom>
            <a:avLst/>
            <a:gdLst/>
            <a:ahLst/>
            <a:cxnLst/>
            <a:rect l="l" t="t" r="r" b="b"/>
            <a:pathLst>
              <a:path w="21600" h="21600" extrusionOk="0">
                <a:moveTo>
                  <a:pt x="0" y="21600"/>
                </a:moveTo>
                <a:lnTo>
                  <a:pt x="21600" y="18596"/>
                </a:lnTo>
                <a:lnTo>
                  <a:pt x="21600" y="0"/>
                </a:lnTo>
                <a:lnTo>
                  <a:pt x="0" y="0"/>
                </a:lnTo>
                <a:lnTo>
                  <a:pt x="0" y="21600"/>
                </a:lnTo>
                <a:close/>
              </a:path>
            </a:pathLst>
          </a:custGeom>
          <a:solidFill>
            <a:schemeClr val="accent1"/>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50" name="Google Shape;50;p5"/>
          <p:cNvSpPr/>
          <p:nvPr/>
        </p:nvSpPr>
        <p:spPr>
          <a:xfrm>
            <a:off x="11129173" y="2069339"/>
            <a:ext cx="758016" cy="1520280"/>
          </a:xfrm>
          <a:custGeom>
            <a:avLst/>
            <a:gdLst/>
            <a:ahLst/>
            <a:cxnLst/>
            <a:rect l="l" t="t" r="r" b="b"/>
            <a:pathLst>
              <a:path w="21600" h="21600" extrusionOk="0">
                <a:moveTo>
                  <a:pt x="0" y="21600"/>
                </a:moveTo>
                <a:lnTo>
                  <a:pt x="21600" y="19647"/>
                </a:lnTo>
                <a:lnTo>
                  <a:pt x="21600" y="0"/>
                </a:lnTo>
                <a:lnTo>
                  <a:pt x="0" y="1953"/>
                </a:lnTo>
                <a:lnTo>
                  <a:pt x="0" y="21600"/>
                </a:lnTo>
                <a:close/>
              </a:path>
            </a:pathLst>
          </a:custGeom>
          <a:solidFill>
            <a:schemeClr val="accen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51" name="Google Shape;51;p5"/>
          <p:cNvSpPr/>
          <p:nvPr/>
        </p:nvSpPr>
        <p:spPr>
          <a:xfrm>
            <a:off x="11129173" y="6099303"/>
            <a:ext cx="758016" cy="758664"/>
          </a:xfrm>
          <a:custGeom>
            <a:avLst/>
            <a:gdLst/>
            <a:ahLst/>
            <a:cxnLst/>
            <a:rect l="l" t="t" r="r" b="b"/>
            <a:pathLst>
              <a:path w="21600" h="21600" extrusionOk="0">
                <a:moveTo>
                  <a:pt x="0" y="21600"/>
                </a:moveTo>
                <a:lnTo>
                  <a:pt x="21600" y="21600"/>
                </a:lnTo>
                <a:lnTo>
                  <a:pt x="21600" y="0"/>
                </a:lnTo>
                <a:lnTo>
                  <a:pt x="0" y="3912"/>
                </a:lnTo>
                <a:lnTo>
                  <a:pt x="0" y="21600"/>
                </a:lnTo>
                <a:close/>
              </a:path>
            </a:pathLst>
          </a:custGeom>
          <a:solidFill>
            <a:schemeClr val="accent3"/>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52" name="Google Shape;52;p5"/>
          <p:cNvSpPr/>
          <p:nvPr/>
        </p:nvSpPr>
        <p:spPr>
          <a:xfrm>
            <a:off x="11129173" y="3576321"/>
            <a:ext cx="758016" cy="2536344"/>
          </a:xfrm>
          <a:custGeom>
            <a:avLst/>
            <a:gdLst/>
            <a:ahLst/>
            <a:cxnLst/>
            <a:rect l="l" t="t" r="r" b="b"/>
            <a:pathLst>
              <a:path w="21600" h="21600" extrusionOk="0">
                <a:moveTo>
                  <a:pt x="21600" y="0"/>
                </a:moveTo>
                <a:lnTo>
                  <a:pt x="0" y="1170"/>
                </a:lnTo>
                <a:lnTo>
                  <a:pt x="0" y="21600"/>
                </a:lnTo>
                <a:lnTo>
                  <a:pt x="21600" y="20429"/>
                </a:lnTo>
                <a:lnTo>
                  <a:pt x="21600" y="0"/>
                </a:lnTo>
                <a:close/>
              </a:path>
            </a:pathLst>
          </a:custGeom>
          <a:solidFill>
            <a:schemeClr val="accent1"/>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Tree>
    <p:extLst>
      <p:ext uri="{BB962C8B-B14F-4D97-AF65-F5344CB8AC3E}">
        <p14:creationId xmlns:p14="http://schemas.microsoft.com/office/powerpoint/2010/main" val="2425632909"/>
      </p:ext>
    </p:extLst>
  </p:cSld>
  <p:clrMapOvr>
    <a:masterClrMapping/>
  </p:clrMapOvr>
  <p:transition>
    <p:fade thruBlk="1"/>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1 column + image">
  <p:cSld name="Title + 1 column + image">
    <p:spTree>
      <p:nvGrpSpPr>
        <p:cNvPr id="1" name="Shape 53"/>
        <p:cNvGrpSpPr/>
        <p:nvPr/>
      </p:nvGrpSpPr>
      <p:grpSpPr>
        <a:xfrm>
          <a:off x="0" y="0"/>
          <a:ext cx="0" cy="0"/>
          <a:chOff x="0" y="0"/>
          <a:chExt cx="0" cy="0"/>
        </a:xfrm>
      </p:grpSpPr>
      <p:sp>
        <p:nvSpPr>
          <p:cNvPr id="54" name="Google Shape;54;p6"/>
          <p:cNvSpPr txBox="1">
            <a:spLocks noGrp="1"/>
          </p:cNvSpPr>
          <p:nvPr>
            <p:ph type="title"/>
          </p:nvPr>
        </p:nvSpPr>
        <p:spPr>
          <a:xfrm>
            <a:off x="734000" y="1013067"/>
            <a:ext cx="4926000" cy="5284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55" name="Google Shape;55;p6"/>
          <p:cNvSpPr txBox="1">
            <a:spLocks noGrp="1"/>
          </p:cNvSpPr>
          <p:nvPr>
            <p:ph type="body" idx="1"/>
          </p:nvPr>
        </p:nvSpPr>
        <p:spPr>
          <a:xfrm>
            <a:off x="734000" y="1805264"/>
            <a:ext cx="4926000" cy="4045200"/>
          </a:xfrm>
          <a:prstGeom prst="rect">
            <a:avLst/>
          </a:prstGeom>
        </p:spPr>
        <p:txBody>
          <a:bodyPr spcFirstLastPara="1" wrap="square" lIns="0" tIns="0" rIns="0" bIns="0" anchor="t" anchorCtr="0">
            <a:noAutofit/>
          </a:bodyPr>
          <a:lstStyle>
            <a:lvl1pPr marL="609585" lvl="0" indent="-507987" rtl="0">
              <a:spcBef>
                <a:spcPts val="0"/>
              </a:spcBef>
              <a:spcAft>
                <a:spcPts val="0"/>
              </a:spcAft>
              <a:buSzPts val="2400"/>
              <a:buChar char="▸"/>
              <a:defRPr/>
            </a:lvl1pPr>
            <a:lvl2pPr marL="1219170" lvl="1" indent="-507987" rtl="0">
              <a:spcBef>
                <a:spcPts val="1067"/>
              </a:spcBef>
              <a:spcAft>
                <a:spcPts val="0"/>
              </a:spcAft>
              <a:buSzPts val="2400"/>
              <a:buChar char="▹"/>
              <a:defRPr/>
            </a:lvl2pPr>
            <a:lvl3pPr marL="1828754" lvl="2" indent="-507987" rtl="0">
              <a:spcBef>
                <a:spcPts val="1067"/>
              </a:spcBef>
              <a:spcAft>
                <a:spcPts val="0"/>
              </a:spcAft>
              <a:buSzPts val="2400"/>
              <a:buChar char="■"/>
              <a:defRPr/>
            </a:lvl3pPr>
            <a:lvl4pPr marL="2438339" lvl="3" indent="-507987" rtl="0">
              <a:spcBef>
                <a:spcPts val="1067"/>
              </a:spcBef>
              <a:spcAft>
                <a:spcPts val="0"/>
              </a:spcAft>
              <a:buSzPts val="2400"/>
              <a:buChar char="●"/>
              <a:defRPr/>
            </a:lvl4pPr>
            <a:lvl5pPr marL="3047924" lvl="4" indent="-507987" rtl="0">
              <a:spcBef>
                <a:spcPts val="1067"/>
              </a:spcBef>
              <a:spcAft>
                <a:spcPts val="0"/>
              </a:spcAft>
              <a:buSzPts val="2400"/>
              <a:buChar char="○"/>
              <a:defRPr/>
            </a:lvl5pPr>
            <a:lvl6pPr marL="3657509" lvl="5" indent="-507987" rtl="0">
              <a:spcBef>
                <a:spcPts val="1067"/>
              </a:spcBef>
              <a:spcAft>
                <a:spcPts val="0"/>
              </a:spcAft>
              <a:buSzPts val="2400"/>
              <a:buChar char="■"/>
              <a:defRPr/>
            </a:lvl6pPr>
            <a:lvl7pPr marL="4267093" lvl="6" indent="-507987" rtl="0">
              <a:spcBef>
                <a:spcPts val="1067"/>
              </a:spcBef>
              <a:spcAft>
                <a:spcPts val="0"/>
              </a:spcAft>
              <a:buSzPts val="2400"/>
              <a:buChar char="●"/>
              <a:defRPr/>
            </a:lvl7pPr>
            <a:lvl8pPr marL="4876678" lvl="7" indent="-507987" rtl="0">
              <a:spcBef>
                <a:spcPts val="1067"/>
              </a:spcBef>
              <a:spcAft>
                <a:spcPts val="0"/>
              </a:spcAft>
              <a:buSzPts val="2400"/>
              <a:buChar char="○"/>
              <a:defRPr/>
            </a:lvl8pPr>
            <a:lvl9pPr marL="5486263" lvl="8" indent="-507987" rtl="0">
              <a:spcBef>
                <a:spcPts val="1067"/>
              </a:spcBef>
              <a:spcAft>
                <a:spcPts val="1067"/>
              </a:spcAft>
              <a:buSzPts val="2400"/>
              <a:buChar char="■"/>
              <a:defRPr/>
            </a:lvl9pPr>
          </a:lstStyle>
          <a:p>
            <a:endParaRPr/>
          </a:p>
        </p:txBody>
      </p:sp>
      <p:sp>
        <p:nvSpPr>
          <p:cNvPr id="56" name="Google Shape;56;p6"/>
          <p:cNvSpPr txBox="1">
            <a:spLocks noGrp="1"/>
          </p:cNvSpPr>
          <p:nvPr>
            <p:ph type="sldNum" idx="12"/>
          </p:nvPr>
        </p:nvSpPr>
        <p:spPr>
          <a:xfrm>
            <a:off x="11128333" y="6251533"/>
            <a:ext cx="758800" cy="606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57" name="Google Shape;57;p6"/>
          <p:cNvSpPr/>
          <p:nvPr/>
        </p:nvSpPr>
        <p:spPr>
          <a:xfrm>
            <a:off x="10799075" y="0"/>
            <a:ext cx="1189728" cy="430056"/>
          </a:xfrm>
          <a:custGeom>
            <a:avLst/>
            <a:gdLst/>
            <a:ahLst/>
            <a:cxnLst/>
            <a:rect l="l" t="t" r="r" b="b"/>
            <a:pathLst>
              <a:path w="21600" h="21600" extrusionOk="0">
                <a:moveTo>
                  <a:pt x="0" y="0"/>
                </a:moveTo>
                <a:lnTo>
                  <a:pt x="0" y="21600"/>
                </a:lnTo>
                <a:lnTo>
                  <a:pt x="21600" y="10795"/>
                </a:lnTo>
                <a:lnTo>
                  <a:pt x="21600" y="0"/>
                </a:lnTo>
                <a:lnTo>
                  <a:pt x="0" y="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58" name="Google Shape;58;p6"/>
          <p:cNvSpPr/>
          <p:nvPr/>
        </p:nvSpPr>
        <p:spPr>
          <a:xfrm>
            <a:off x="6194153" y="812127"/>
            <a:ext cx="1753056" cy="2825568"/>
          </a:xfrm>
          <a:custGeom>
            <a:avLst/>
            <a:gdLst/>
            <a:ahLst/>
            <a:cxnLst/>
            <a:rect l="l" t="t" r="r" b="b"/>
            <a:pathLst>
              <a:path w="21600" h="21600" extrusionOk="0">
                <a:moveTo>
                  <a:pt x="0" y="21600"/>
                </a:moveTo>
                <a:lnTo>
                  <a:pt x="21600" y="19177"/>
                </a:lnTo>
                <a:lnTo>
                  <a:pt x="21600" y="0"/>
                </a:lnTo>
                <a:lnTo>
                  <a:pt x="0" y="2423"/>
                </a:lnTo>
                <a:lnTo>
                  <a:pt x="0" y="2160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59" name="Google Shape;59;p6"/>
          <p:cNvSpPr/>
          <p:nvPr/>
        </p:nvSpPr>
        <p:spPr>
          <a:xfrm>
            <a:off x="8142975" y="1321977"/>
            <a:ext cx="2460312" cy="5545944"/>
          </a:xfrm>
          <a:custGeom>
            <a:avLst/>
            <a:gdLst/>
            <a:ahLst/>
            <a:cxnLst/>
            <a:rect l="l" t="t" r="r" b="b"/>
            <a:pathLst>
              <a:path w="21600" h="21600" extrusionOk="0">
                <a:moveTo>
                  <a:pt x="0" y="21600"/>
                </a:moveTo>
                <a:lnTo>
                  <a:pt x="21600" y="21600"/>
                </a:lnTo>
                <a:lnTo>
                  <a:pt x="21600" y="0"/>
                </a:lnTo>
                <a:lnTo>
                  <a:pt x="0" y="1733"/>
                </a:lnTo>
                <a:lnTo>
                  <a:pt x="0" y="2160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60" name="Google Shape;60;p6"/>
          <p:cNvSpPr/>
          <p:nvPr/>
        </p:nvSpPr>
        <p:spPr>
          <a:xfrm>
            <a:off x="6194153" y="3524980"/>
            <a:ext cx="1753056" cy="3346848"/>
          </a:xfrm>
          <a:custGeom>
            <a:avLst/>
            <a:gdLst/>
            <a:ahLst/>
            <a:cxnLst/>
            <a:rect l="l" t="t" r="r" b="b"/>
            <a:pathLst>
              <a:path w="21600" h="21600" extrusionOk="0">
                <a:moveTo>
                  <a:pt x="0" y="21600"/>
                </a:moveTo>
                <a:lnTo>
                  <a:pt x="21600" y="21600"/>
                </a:lnTo>
                <a:lnTo>
                  <a:pt x="21600" y="0"/>
                </a:lnTo>
                <a:lnTo>
                  <a:pt x="0" y="2046"/>
                </a:lnTo>
                <a:lnTo>
                  <a:pt x="0" y="2160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61" name="Google Shape;61;p6"/>
          <p:cNvSpPr/>
          <p:nvPr/>
        </p:nvSpPr>
        <p:spPr>
          <a:xfrm>
            <a:off x="10799075" y="409240"/>
            <a:ext cx="1189728" cy="3969720"/>
          </a:xfrm>
          <a:custGeom>
            <a:avLst/>
            <a:gdLst/>
            <a:ahLst/>
            <a:cxnLst/>
            <a:rect l="l" t="t" r="r" b="b"/>
            <a:pathLst>
              <a:path w="21600" h="21600" extrusionOk="0">
                <a:moveTo>
                  <a:pt x="0" y="21600"/>
                </a:moveTo>
                <a:lnTo>
                  <a:pt x="21600" y="20429"/>
                </a:lnTo>
                <a:lnTo>
                  <a:pt x="21600" y="0"/>
                </a:lnTo>
                <a:lnTo>
                  <a:pt x="0" y="1171"/>
                </a:lnTo>
                <a:lnTo>
                  <a:pt x="0" y="2160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62" name="Google Shape;62;p6"/>
          <p:cNvSpPr/>
          <p:nvPr/>
        </p:nvSpPr>
        <p:spPr>
          <a:xfrm>
            <a:off x="8142975" y="0"/>
            <a:ext cx="2460312" cy="1548072"/>
          </a:xfrm>
          <a:custGeom>
            <a:avLst/>
            <a:gdLst/>
            <a:ahLst/>
            <a:cxnLst/>
            <a:rect l="l" t="t" r="r" b="b"/>
            <a:pathLst>
              <a:path w="21600" h="21600" extrusionOk="0">
                <a:moveTo>
                  <a:pt x="0" y="21600"/>
                </a:moveTo>
                <a:lnTo>
                  <a:pt x="21600" y="15393"/>
                </a:lnTo>
                <a:lnTo>
                  <a:pt x="21600" y="0"/>
                </a:lnTo>
                <a:lnTo>
                  <a:pt x="0" y="0"/>
                </a:lnTo>
                <a:lnTo>
                  <a:pt x="0" y="2160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63" name="Google Shape;63;p6"/>
          <p:cNvSpPr/>
          <p:nvPr/>
        </p:nvSpPr>
        <p:spPr>
          <a:xfrm>
            <a:off x="10799075" y="4369773"/>
            <a:ext cx="1189728" cy="1554552"/>
          </a:xfrm>
          <a:custGeom>
            <a:avLst/>
            <a:gdLst/>
            <a:ahLst/>
            <a:cxnLst/>
            <a:rect l="l" t="t" r="r" b="b"/>
            <a:pathLst>
              <a:path w="21600" h="21600" extrusionOk="0">
                <a:moveTo>
                  <a:pt x="0" y="21600"/>
                </a:moveTo>
                <a:lnTo>
                  <a:pt x="21600" y="18611"/>
                </a:lnTo>
                <a:lnTo>
                  <a:pt x="21600" y="0"/>
                </a:lnTo>
                <a:lnTo>
                  <a:pt x="0" y="2989"/>
                </a:lnTo>
                <a:lnTo>
                  <a:pt x="0" y="2160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Tree>
    <p:extLst>
      <p:ext uri="{BB962C8B-B14F-4D97-AF65-F5344CB8AC3E}">
        <p14:creationId xmlns:p14="http://schemas.microsoft.com/office/powerpoint/2010/main" val="991589604"/>
      </p:ext>
    </p:extLst>
  </p:cSld>
  <p:clrMapOvr>
    <a:masterClrMapping/>
  </p:clrMapOvr>
  <p:transition>
    <p:fade thruBlk="1"/>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4"/>
        <p:cNvGrpSpPr/>
        <p:nvPr/>
      </p:nvGrpSpPr>
      <p:grpSpPr>
        <a:xfrm>
          <a:off x="0" y="0"/>
          <a:ext cx="0" cy="0"/>
          <a:chOff x="0" y="0"/>
          <a:chExt cx="0" cy="0"/>
        </a:xfrm>
      </p:grpSpPr>
      <p:sp>
        <p:nvSpPr>
          <p:cNvPr id="65" name="Google Shape;65;p7"/>
          <p:cNvSpPr txBox="1">
            <a:spLocks noGrp="1"/>
          </p:cNvSpPr>
          <p:nvPr>
            <p:ph type="title"/>
          </p:nvPr>
        </p:nvSpPr>
        <p:spPr>
          <a:xfrm>
            <a:off x="734000" y="1013067"/>
            <a:ext cx="8143600" cy="5284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66" name="Google Shape;66;p7"/>
          <p:cNvSpPr txBox="1">
            <a:spLocks noGrp="1"/>
          </p:cNvSpPr>
          <p:nvPr>
            <p:ph type="body" idx="1"/>
          </p:nvPr>
        </p:nvSpPr>
        <p:spPr>
          <a:xfrm>
            <a:off x="734000" y="1805267"/>
            <a:ext cx="3804800" cy="4557600"/>
          </a:xfrm>
          <a:prstGeom prst="rect">
            <a:avLst/>
          </a:prstGeom>
        </p:spPr>
        <p:txBody>
          <a:bodyPr spcFirstLastPara="1" wrap="square" lIns="0" tIns="0" rIns="0" bIns="0" anchor="t" anchorCtr="0">
            <a:noAutofit/>
          </a:bodyPr>
          <a:lstStyle>
            <a:lvl1pPr marL="609585" lvl="0" indent="-474121" rtl="0">
              <a:spcBef>
                <a:spcPts val="0"/>
              </a:spcBef>
              <a:spcAft>
                <a:spcPts val="0"/>
              </a:spcAft>
              <a:buSzPts val="2000"/>
              <a:buChar char="▸"/>
              <a:defRPr sz="2667"/>
            </a:lvl1pPr>
            <a:lvl2pPr marL="1219170" lvl="1" indent="-474121" rtl="0">
              <a:spcBef>
                <a:spcPts val="1067"/>
              </a:spcBef>
              <a:spcAft>
                <a:spcPts val="0"/>
              </a:spcAft>
              <a:buSzPts val="2000"/>
              <a:buChar char="▹"/>
              <a:defRPr sz="2667"/>
            </a:lvl2pPr>
            <a:lvl3pPr marL="1828754" lvl="2" indent="-474121" rtl="0">
              <a:spcBef>
                <a:spcPts val="1067"/>
              </a:spcBef>
              <a:spcAft>
                <a:spcPts val="0"/>
              </a:spcAft>
              <a:buSzPts val="2000"/>
              <a:buChar char="■"/>
              <a:defRPr sz="2667"/>
            </a:lvl3pPr>
            <a:lvl4pPr marL="2438339" lvl="3" indent="-474121" rtl="0">
              <a:spcBef>
                <a:spcPts val="1067"/>
              </a:spcBef>
              <a:spcAft>
                <a:spcPts val="0"/>
              </a:spcAft>
              <a:buSzPts val="2000"/>
              <a:buChar char="●"/>
              <a:defRPr sz="2667"/>
            </a:lvl4pPr>
            <a:lvl5pPr marL="3047924" lvl="4" indent="-474121" rtl="0">
              <a:spcBef>
                <a:spcPts val="1067"/>
              </a:spcBef>
              <a:spcAft>
                <a:spcPts val="0"/>
              </a:spcAft>
              <a:buSzPts val="2000"/>
              <a:buChar char="○"/>
              <a:defRPr sz="2667"/>
            </a:lvl5pPr>
            <a:lvl6pPr marL="3657509" lvl="5" indent="-474121" rtl="0">
              <a:spcBef>
                <a:spcPts val="1067"/>
              </a:spcBef>
              <a:spcAft>
                <a:spcPts val="0"/>
              </a:spcAft>
              <a:buSzPts val="2000"/>
              <a:buChar char="■"/>
              <a:defRPr sz="2667"/>
            </a:lvl6pPr>
            <a:lvl7pPr marL="4267093" lvl="6" indent="-474121" rtl="0">
              <a:spcBef>
                <a:spcPts val="1067"/>
              </a:spcBef>
              <a:spcAft>
                <a:spcPts val="0"/>
              </a:spcAft>
              <a:buSzPts val="2000"/>
              <a:buChar char="●"/>
              <a:defRPr sz="2667"/>
            </a:lvl7pPr>
            <a:lvl8pPr marL="4876678" lvl="7" indent="-474121" rtl="0">
              <a:spcBef>
                <a:spcPts val="1067"/>
              </a:spcBef>
              <a:spcAft>
                <a:spcPts val="0"/>
              </a:spcAft>
              <a:buSzPts val="2000"/>
              <a:buChar char="○"/>
              <a:defRPr sz="2667"/>
            </a:lvl8pPr>
            <a:lvl9pPr marL="5486263" lvl="8" indent="-474121" rtl="0">
              <a:spcBef>
                <a:spcPts val="1067"/>
              </a:spcBef>
              <a:spcAft>
                <a:spcPts val="1067"/>
              </a:spcAft>
              <a:buSzPts val="2000"/>
              <a:buChar char="■"/>
              <a:defRPr sz="2667"/>
            </a:lvl9pPr>
          </a:lstStyle>
          <a:p>
            <a:endParaRPr/>
          </a:p>
        </p:txBody>
      </p:sp>
      <p:sp>
        <p:nvSpPr>
          <p:cNvPr id="67" name="Google Shape;67;p7"/>
          <p:cNvSpPr txBox="1">
            <a:spLocks noGrp="1"/>
          </p:cNvSpPr>
          <p:nvPr>
            <p:ph type="body" idx="2"/>
          </p:nvPr>
        </p:nvSpPr>
        <p:spPr>
          <a:xfrm>
            <a:off x="5072629" y="1805267"/>
            <a:ext cx="3804800" cy="4557600"/>
          </a:xfrm>
          <a:prstGeom prst="rect">
            <a:avLst/>
          </a:prstGeom>
        </p:spPr>
        <p:txBody>
          <a:bodyPr spcFirstLastPara="1" wrap="square" lIns="0" tIns="0" rIns="0" bIns="0" anchor="t" anchorCtr="0">
            <a:noAutofit/>
          </a:bodyPr>
          <a:lstStyle>
            <a:lvl1pPr marL="609585" lvl="0" indent="-474121" rtl="0">
              <a:spcBef>
                <a:spcPts val="0"/>
              </a:spcBef>
              <a:spcAft>
                <a:spcPts val="0"/>
              </a:spcAft>
              <a:buSzPts val="2000"/>
              <a:buChar char="▸"/>
              <a:defRPr sz="2667"/>
            </a:lvl1pPr>
            <a:lvl2pPr marL="1219170" lvl="1" indent="-474121" rtl="0">
              <a:spcBef>
                <a:spcPts val="1067"/>
              </a:spcBef>
              <a:spcAft>
                <a:spcPts val="0"/>
              </a:spcAft>
              <a:buSzPts val="2000"/>
              <a:buChar char="▹"/>
              <a:defRPr sz="2667"/>
            </a:lvl2pPr>
            <a:lvl3pPr marL="1828754" lvl="2" indent="-474121" rtl="0">
              <a:spcBef>
                <a:spcPts val="1067"/>
              </a:spcBef>
              <a:spcAft>
                <a:spcPts val="0"/>
              </a:spcAft>
              <a:buSzPts val="2000"/>
              <a:buChar char="■"/>
              <a:defRPr sz="2667"/>
            </a:lvl3pPr>
            <a:lvl4pPr marL="2438339" lvl="3" indent="-474121" rtl="0">
              <a:spcBef>
                <a:spcPts val="1067"/>
              </a:spcBef>
              <a:spcAft>
                <a:spcPts val="0"/>
              </a:spcAft>
              <a:buSzPts val="2000"/>
              <a:buChar char="●"/>
              <a:defRPr sz="2667"/>
            </a:lvl4pPr>
            <a:lvl5pPr marL="3047924" lvl="4" indent="-474121" rtl="0">
              <a:spcBef>
                <a:spcPts val="1067"/>
              </a:spcBef>
              <a:spcAft>
                <a:spcPts val="0"/>
              </a:spcAft>
              <a:buSzPts val="2000"/>
              <a:buChar char="○"/>
              <a:defRPr sz="2667"/>
            </a:lvl5pPr>
            <a:lvl6pPr marL="3657509" lvl="5" indent="-474121" rtl="0">
              <a:spcBef>
                <a:spcPts val="1067"/>
              </a:spcBef>
              <a:spcAft>
                <a:spcPts val="0"/>
              </a:spcAft>
              <a:buSzPts val="2000"/>
              <a:buChar char="■"/>
              <a:defRPr sz="2667"/>
            </a:lvl6pPr>
            <a:lvl7pPr marL="4267093" lvl="6" indent="-474121" rtl="0">
              <a:spcBef>
                <a:spcPts val="1067"/>
              </a:spcBef>
              <a:spcAft>
                <a:spcPts val="0"/>
              </a:spcAft>
              <a:buSzPts val="2000"/>
              <a:buChar char="●"/>
              <a:defRPr sz="2667"/>
            </a:lvl7pPr>
            <a:lvl8pPr marL="4876678" lvl="7" indent="-474121" rtl="0">
              <a:spcBef>
                <a:spcPts val="1067"/>
              </a:spcBef>
              <a:spcAft>
                <a:spcPts val="0"/>
              </a:spcAft>
              <a:buSzPts val="2000"/>
              <a:buChar char="○"/>
              <a:defRPr sz="2667"/>
            </a:lvl8pPr>
            <a:lvl9pPr marL="5486263" lvl="8" indent="-474121" rtl="0">
              <a:spcBef>
                <a:spcPts val="1067"/>
              </a:spcBef>
              <a:spcAft>
                <a:spcPts val="1067"/>
              </a:spcAft>
              <a:buSzPts val="2000"/>
              <a:buChar char="■"/>
              <a:defRPr sz="2667"/>
            </a:lvl9pPr>
          </a:lstStyle>
          <a:p>
            <a:endParaRPr/>
          </a:p>
        </p:txBody>
      </p:sp>
      <p:sp>
        <p:nvSpPr>
          <p:cNvPr id="68" name="Google Shape;68;p7"/>
          <p:cNvSpPr txBox="1">
            <a:spLocks noGrp="1"/>
          </p:cNvSpPr>
          <p:nvPr>
            <p:ph type="sldNum" idx="12"/>
          </p:nvPr>
        </p:nvSpPr>
        <p:spPr>
          <a:xfrm>
            <a:off x="11128333" y="6251533"/>
            <a:ext cx="758800" cy="606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grpSp>
        <p:nvGrpSpPr>
          <p:cNvPr id="69" name="Google Shape;69;p7"/>
          <p:cNvGrpSpPr/>
          <p:nvPr/>
        </p:nvGrpSpPr>
        <p:grpSpPr>
          <a:xfrm>
            <a:off x="9284101" y="1"/>
            <a:ext cx="2603088" cy="6857991"/>
            <a:chOff x="6963076" y="0"/>
            <a:chExt cx="1952316" cy="5143493"/>
          </a:xfrm>
        </p:grpSpPr>
        <p:sp>
          <p:nvSpPr>
            <p:cNvPr id="70" name="Google Shape;70;p7"/>
            <p:cNvSpPr/>
            <p:nvPr/>
          </p:nvSpPr>
          <p:spPr>
            <a:xfrm>
              <a:off x="6963076" y="3274552"/>
              <a:ext cx="359208" cy="1868940"/>
            </a:xfrm>
            <a:custGeom>
              <a:avLst/>
              <a:gdLst/>
              <a:ahLst/>
              <a:cxnLst/>
              <a:rect l="l" t="t" r="r" b="b"/>
              <a:pathLst>
                <a:path w="21600" h="21600" extrusionOk="0">
                  <a:moveTo>
                    <a:pt x="21600" y="21600"/>
                  </a:moveTo>
                  <a:lnTo>
                    <a:pt x="21600" y="0"/>
                  </a:lnTo>
                  <a:lnTo>
                    <a:pt x="0" y="753"/>
                  </a:lnTo>
                  <a:lnTo>
                    <a:pt x="0" y="21600"/>
                  </a:lnTo>
                  <a:lnTo>
                    <a:pt x="21600" y="21600"/>
                  </a:lnTo>
                  <a:close/>
                </a:path>
              </a:pathLst>
            </a:custGeom>
            <a:solidFill>
              <a:schemeClr val="accent1"/>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1" name="Google Shape;71;p7"/>
            <p:cNvSpPr/>
            <p:nvPr/>
          </p:nvSpPr>
          <p:spPr>
            <a:xfrm>
              <a:off x="6963076" y="977835"/>
              <a:ext cx="359208" cy="439992"/>
            </a:xfrm>
            <a:custGeom>
              <a:avLst/>
              <a:gdLst/>
              <a:ahLst/>
              <a:cxnLst/>
              <a:rect l="l" t="t" r="r" b="b"/>
              <a:pathLst>
                <a:path w="21600" h="21600" extrusionOk="0">
                  <a:moveTo>
                    <a:pt x="0" y="21600"/>
                  </a:moveTo>
                  <a:lnTo>
                    <a:pt x="21600" y="18401"/>
                  </a:lnTo>
                  <a:lnTo>
                    <a:pt x="21600" y="0"/>
                  </a:lnTo>
                  <a:lnTo>
                    <a:pt x="0" y="3199"/>
                  </a:lnTo>
                  <a:lnTo>
                    <a:pt x="0" y="21600"/>
                  </a:lnTo>
                  <a:close/>
                </a:path>
              </a:pathLst>
            </a:custGeom>
            <a:solidFill>
              <a:schemeClr val="accent5"/>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2" name="Google Shape;72;p7"/>
            <p:cNvSpPr/>
            <p:nvPr/>
          </p:nvSpPr>
          <p:spPr>
            <a:xfrm>
              <a:off x="6963076" y="1"/>
              <a:ext cx="359208" cy="954126"/>
            </a:xfrm>
            <a:custGeom>
              <a:avLst/>
              <a:gdLst/>
              <a:ahLst/>
              <a:cxnLst/>
              <a:rect l="l" t="t" r="r" b="b"/>
              <a:pathLst>
                <a:path w="21600" h="21600" extrusionOk="0">
                  <a:moveTo>
                    <a:pt x="21600" y="0"/>
                  </a:moveTo>
                  <a:lnTo>
                    <a:pt x="0" y="0"/>
                  </a:lnTo>
                  <a:lnTo>
                    <a:pt x="0" y="21600"/>
                  </a:lnTo>
                  <a:lnTo>
                    <a:pt x="21600" y="20125"/>
                  </a:lnTo>
                  <a:lnTo>
                    <a:pt x="21600" y="0"/>
                  </a:lnTo>
                  <a:close/>
                </a:path>
              </a:pathLst>
            </a:custGeom>
            <a:solidFill>
              <a:schemeClr val="accent4"/>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3" name="Google Shape;73;p7"/>
            <p:cNvSpPr/>
            <p:nvPr/>
          </p:nvSpPr>
          <p:spPr>
            <a:xfrm>
              <a:off x="7415771" y="1034367"/>
              <a:ext cx="837702" cy="2962548"/>
            </a:xfrm>
            <a:custGeom>
              <a:avLst/>
              <a:gdLst/>
              <a:ahLst/>
              <a:cxnLst/>
              <a:rect l="l" t="t" r="r" b="b"/>
              <a:pathLst>
                <a:path w="21600" h="21600" extrusionOk="0">
                  <a:moveTo>
                    <a:pt x="21600" y="0"/>
                  </a:moveTo>
                  <a:lnTo>
                    <a:pt x="0" y="1107"/>
                  </a:lnTo>
                  <a:lnTo>
                    <a:pt x="0" y="21600"/>
                  </a:lnTo>
                  <a:lnTo>
                    <a:pt x="21600" y="20492"/>
                  </a:lnTo>
                  <a:lnTo>
                    <a:pt x="21600" y="0"/>
                  </a:lnTo>
                  <a:close/>
                </a:path>
              </a:pathLst>
            </a:custGeom>
            <a:solidFill>
              <a:schemeClr val="accent3"/>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4" name="Google Shape;74;p7"/>
            <p:cNvSpPr/>
            <p:nvPr/>
          </p:nvSpPr>
          <p:spPr>
            <a:xfrm>
              <a:off x="7415771" y="0"/>
              <a:ext cx="837702" cy="1092042"/>
            </a:xfrm>
            <a:custGeom>
              <a:avLst/>
              <a:gdLst/>
              <a:ahLst/>
              <a:cxnLst/>
              <a:rect l="l" t="t" r="r" b="b"/>
              <a:pathLst>
                <a:path w="21600" h="21600" extrusionOk="0">
                  <a:moveTo>
                    <a:pt x="0" y="21600"/>
                  </a:moveTo>
                  <a:lnTo>
                    <a:pt x="21600" y="18596"/>
                  </a:lnTo>
                  <a:lnTo>
                    <a:pt x="21600" y="0"/>
                  </a:lnTo>
                  <a:lnTo>
                    <a:pt x="0" y="0"/>
                  </a:lnTo>
                  <a:lnTo>
                    <a:pt x="0" y="21600"/>
                  </a:lnTo>
                  <a:close/>
                </a:path>
              </a:pathLst>
            </a:custGeom>
            <a:solidFill>
              <a:schemeClr val="accent1"/>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5" name="Google Shape;75;p7"/>
            <p:cNvSpPr/>
            <p:nvPr/>
          </p:nvSpPr>
          <p:spPr>
            <a:xfrm>
              <a:off x="8346880" y="1552004"/>
              <a:ext cx="568512" cy="1140210"/>
            </a:xfrm>
            <a:custGeom>
              <a:avLst/>
              <a:gdLst/>
              <a:ahLst/>
              <a:cxnLst/>
              <a:rect l="l" t="t" r="r" b="b"/>
              <a:pathLst>
                <a:path w="21600" h="21600" extrusionOk="0">
                  <a:moveTo>
                    <a:pt x="0" y="21600"/>
                  </a:moveTo>
                  <a:lnTo>
                    <a:pt x="21600" y="19647"/>
                  </a:lnTo>
                  <a:lnTo>
                    <a:pt x="21600" y="0"/>
                  </a:lnTo>
                  <a:lnTo>
                    <a:pt x="0" y="1953"/>
                  </a:lnTo>
                  <a:lnTo>
                    <a:pt x="0" y="21600"/>
                  </a:lnTo>
                  <a:close/>
                </a:path>
              </a:pathLst>
            </a:custGeom>
            <a:solidFill>
              <a:schemeClr val="accent2"/>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6" name="Google Shape;76;p7"/>
            <p:cNvSpPr/>
            <p:nvPr/>
          </p:nvSpPr>
          <p:spPr>
            <a:xfrm>
              <a:off x="8346880" y="4574477"/>
              <a:ext cx="568512" cy="568998"/>
            </a:xfrm>
            <a:custGeom>
              <a:avLst/>
              <a:gdLst/>
              <a:ahLst/>
              <a:cxnLst/>
              <a:rect l="l" t="t" r="r" b="b"/>
              <a:pathLst>
                <a:path w="21600" h="21600" extrusionOk="0">
                  <a:moveTo>
                    <a:pt x="0" y="21600"/>
                  </a:moveTo>
                  <a:lnTo>
                    <a:pt x="21600" y="21600"/>
                  </a:lnTo>
                  <a:lnTo>
                    <a:pt x="21600" y="0"/>
                  </a:lnTo>
                  <a:lnTo>
                    <a:pt x="0" y="3912"/>
                  </a:lnTo>
                  <a:lnTo>
                    <a:pt x="0" y="21600"/>
                  </a:lnTo>
                  <a:close/>
                </a:path>
              </a:pathLst>
            </a:custGeom>
            <a:solidFill>
              <a:schemeClr val="accent3"/>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77" name="Google Shape;77;p7"/>
            <p:cNvSpPr/>
            <p:nvPr/>
          </p:nvSpPr>
          <p:spPr>
            <a:xfrm>
              <a:off x="8346880" y="2682241"/>
              <a:ext cx="568512" cy="1902258"/>
            </a:xfrm>
            <a:custGeom>
              <a:avLst/>
              <a:gdLst/>
              <a:ahLst/>
              <a:cxnLst/>
              <a:rect l="l" t="t" r="r" b="b"/>
              <a:pathLst>
                <a:path w="21600" h="21600" extrusionOk="0">
                  <a:moveTo>
                    <a:pt x="21600" y="0"/>
                  </a:moveTo>
                  <a:lnTo>
                    <a:pt x="0" y="1170"/>
                  </a:lnTo>
                  <a:lnTo>
                    <a:pt x="0" y="21600"/>
                  </a:lnTo>
                  <a:lnTo>
                    <a:pt x="21600" y="20429"/>
                  </a:lnTo>
                  <a:lnTo>
                    <a:pt x="21600" y="0"/>
                  </a:lnTo>
                  <a:close/>
                </a:path>
              </a:pathLst>
            </a:custGeom>
            <a:solidFill>
              <a:schemeClr val="accent1"/>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grpSp>
    </p:spTree>
    <p:extLst>
      <p:ext uri="{BB962C8B-B14F-4D97-AF65-F5344CB8AC3E}">
        <p14:creationId xmlns:p14="http://schemas.microsoft.com/office/powerpoint/2010/main" val="72327589"/>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AF28F111-22C6-4ED5-A407-6171BCCF5F56}" type="datetimeFigureOut">
              <a:rPr lang="it-IT" smtClean="0"/>
              <a:pPr/>
              <a:t>06/11/2024</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76080E47-FC2D-4CD7-BBF9-C282C03FE2B7}" type="slidenum">
              <a:rPr lang="it-IT" smtClean="0"/>
              <a:pPr/>
              <a:t>‹#›</a:t>
            </a:fld>
            <a:endParaRPr lang="it-IT"/>
          </a:p>
        </p:txBody>
      </p:sp>
    </p:spTree>
    <p:extLst>
      <p:ext uri="{BB962C8B-B14F-4D97-AF65-F5344CB8AC3E}">
        <p14:creationId xmlns:p14="http://schemas.microsoft.com/office/powerpoint/2010/main" val="1037614446"/>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78"/>
        <p:cNvGrpSpPr/>
        <p:nvPr/>
      </p:nvGrpSpPr>
      <p:grpSpPr>
        <a:xfrm>
          <a:off x="0" y="0"/>
          <a:ext cx="0" cy="0"/>
          <a:chOff x="0" y="0"/>
          <a:chExt cx="0" cy="0"/>
        </a:xfrm>
      </p:grpSpPr>
      <p:sp>
        <p:nvSpPr>
          <p:cNvPr id="79" name="Google Shape;79;p8"/>
          <p:cNvSpPr txBox="1">
            <a:spLocks noGrp="1"/>
          </p:cNvSpPr>
          <p:nvPr>
            <p:ph type="title"/>
          </p:nvPr>
        </p:nvSpPr>
        <p:spPr>
          <a:xfrm>
            <a:off x="734000" y="1013067"/>
            <a:ext cx="8143600" cy="5284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80" name="Google Shape;80;p8"/>
          <p:cNvSpPr txBox="1">
            <a:spLocks noGrp="1"/>
          </p:cNvSpPr>
          <p:nvPr>
            <p:ph type="body" idx="1"/>
          </p:nvPr>
        </p:nvSpPr>
        <p:spPr>
          <a:xfrm>
            <a:off x="734000" y="1805267"/>
            <a:ext cx="2537200" cy="4557600"/>
          </a:xfrm>
          <a:prstGeom prst="rect">
            <a:avLst/>
          </a:prstGeom>
        </p:spPr>
        <p:txBody>
          <a:bodyPr spcFirstLastPara="1" wrap="square" lIns="0" tIns="0" rIns="0" bIns="0" anchor="t" anchorCtr="0">
            <a:noAutofit/>
          </a:bodyPr>
          <a:lstStyle>
            <a:lvl1pPr marL="609585" lvl="0" indent="-457189" rtl="0">
              <a:spcBef>
                <a:spcPts val="0"/>
              </a:spcBef>
              <a:spcAft>
                <a:spcPts val="0"/>
              </a:spcAft>
              <a:buSzPts val="1800"/>
              <a:buChar char="▸"/>
              <a:defRPr sz="2400"/>
            </a:lvl1pPr>
            <a:lvl2pPr marL="1219170" lvl="1" indent="-457189" rtl="0">
              <a:spcBef>
                <a:spcPts val="1067"/>
              </a:spcBef>
              <a:spcAft>
                <a:spcPts val="0"/>
              </a:spcAft>
              <a:buSzPts val="1800"/>
              <a:buChar char="▹"/>
              <a:defRPr sz="2400"/>
            </a:lvl2pPr>
            <a:lvl3pPr marL="1828754" lvl="2" indent="-457189" rtl="0">
              <a:spcBef>
                <a:spcPts val="1067"/>
              </a:spcBef>
              <a:spcAft>
                <a:spcPts val="0"/>
              </a:spcAft>
              <a:buSzPts val="1800"/>
              <a:buChar char="■"/>
              <a:defRPr sz="2400"/>
            </a:lvl3pPr>
            <a:lvl4pPr marL="2438339" lvl="3" indent="-457189" rtl="0">
              <a:spcBef>
                <a:spcPts val="1067"/>
              </a:spcBef>
              <a:spcAft>
                <a:spcPts val="0"/>
              </a:spcAft>
              <a:buSzPts val="1800"/>
              <a:buChar char="●"/>
              <a:defRPr sz="2400"/>
            </a:lvl4pPr>
            <a:lvl5pPr marL="3047924" lvl="4" indent="-457189" rtl="0">
              <a:spcBef>
                <a:spcPts val="1067"/>
              </a:spcBef>
              <a:spcAft>
                <a:spcPts val="0"/>
              </a:spcAft>
              <a:buSzPts val="1800"/>
              <a:buChar char="○"/>
              <a:defRPr sz="2400"/>
            </a:lvl5pPr>
            <a:lvl6pPr marL="3657509" lvl="5" indent="-457189" rtl="0">
              <a:spcBef>
                <a:spcPts val="1067"/>
              </a:spcBef>
              <a:spcAft>
                <a:spcPts val="0"/>
              </a:spcAft>
              <a:buSzPts val="1800"/>
              <a:buChar char="■"/>
              <a:defRPr sz="2400"/>
            </a:lvl6pPr>
            <a:lvl7pPr marL="4267093" lvl="6" indent="-457189" rtl="0">
              <a:spcBef>
                <a:spcPts val="1067"/>
              </a:spcBef>
              <a:spcAft>
                <a:spcPts val="0"/>
              </a:spcAft>
              <a:buSzPts val="1800"/>
              <a:buChar char="●"/>
              <a:defRPr sz="2400"/>
            </a:lvl7pPr>
            <a:lvl8pPr marL="4876678" lvl="7" indent="-457189" rtl="0">
              <a:spcBef>
                <a:spcPts val="1067"/>
              </a:spcBef>
              <a:spcAft>
                <a:spcPts val="0"/>
              </a:spcAft>
              <a:buSzPts val="1800"/>
              <a:buChar char="○"/>
              <a:defRPr sz="2400"/>
            </a:lvl8pPr>
            <a:lvl9pPr marL="5486263" lvl="8" indent="-457189" rtl="0">
              <a:spcBef>
                <a:spcPts val="1067"/>
              </a:spcBef>
              <a:spcAft>
                <a:spcPts val="1067"/>
              </a:spcAft>
              <a:buSzPts val="1800"/>
              <a:buChar char="■"/>
              <a:defRPr sz="2400"/>
            </a:lvl9pPr>
          </a:lstStyle>
          <a:p>
            <a:endParaRPr/>
          </a:p>
        </p:txBody>
      </p:sp>
      <p:sp>
        <p:nvSpPr>
          <p:cNvPr id="81" name="Google Shape;81;p8"/>
          <p:cNvSpPr txBox="1">
            <a:spLocks noGrp="1"/>
          </p:cNvSpPr>
          <p:nvPr>
            <p:ph type="body" idx="2"/>
          </p:nvPr>
        </p:nvSpPr>
        <p:spPr>
          <a:xfrm>
            <a:off x="3537291" y="1805267"/>
            <a:ext cx="2537200" cy="4557600"/>
          </a:xfrm>
          <a:prstGeom prst="rect">
            <a:avLst/>
          </a:prstGeom>
        </p:spPr>
        <p:txBody>
          <a:bodyPr spcFirstLastPara="1" wrap="square" lIns="0" tIns="0" rIns="0" bIns="0" anchor="t" anchorCtr="0">
            <a:noAutofit/>
          </a:bodyPr>
          <a:lstStyle>
            <a:lvl1pPr marL="609585" lvl="0" indent="-457189" rtl="0">
              <a:spcBef>
                <a:spcPts val="0"/>
              </a:spcBef>
              <a:spcAft>
                <a:spcPts val="0"/>
              </a:spcAft>
              <a:buSzPts val="1800"/>
              <a:buChar char="▸"/>
              <a:defRPr sz="2400"/>
            </a:lvl1pPr>
            <a:lvl2pPr marL="1219170" lvl="1" indent="-457189" rtl="0">
              <a:spcBef>
                <a:spcPts val="1067"/>
              </a:spcBef>
              <a:spcAft>
                <a:spcPts val="0"/>
              </a:spcAft>
              <a:buSzPts val="1800"/>
              <a:buChar char="▹"/>
              <a:defRPr sz="2400"/>
            </a:lvl2pPr>
            <a:lvl3pPr marL="1828754" lvl="2" indent="-457189" rtl="0">
              <a:spcBef>
                <a:spcPts val="1067"/>
              </a:spcBef>
              <a:spcAft>
                <a:spcPts val="0"/>
              </a:spcAft>
              <a:buSzPts val="1800"/>
              <a:buChar char="■"/>
              <a:defRPr sz="2400"/>
            </a:lvl3pPr>
            <a:lvl4pPr marL="2438339" lvl="3" indent="-457189" rtl="0">
              <a:spcBef>
                <a:spcPts val="1067"/>
              </a:spcBef>
              <a:spcAft>
                <a:spcPts val="0"/>
              </a:spcAft>
              <a:buSzPts val="1800"/>
              <a:buChar char="●"/>
              <a:defRPr sz="2400"/>
            </a:lvl4pPr>
            <a:lvl5pPr marL="3047924" lvl="4" indent="-457189" rtl="0">
              <a:spcBef>
                <a:spcPts val="1067"/>
              </a:spcBef>
              <a:spcAft>
                <a:spcPts val="0"/>
              </a:spcAft>
              <a:buSzPts val="1800"/>
              <a:buChar char="○"/>
              <a:defRPr sz="2400"/>
            </a:lvl5pPr>
            <a:lvl6pPr marL="3657509" lvl="5" indent="-457189" rtl="0">
              <a:spcBef>
                <a:spcPts val="1067"/>
              </a:spcBef>
              <a:spcAft>
                <a:spcPts val="0"/>
              </a:spcAft>
              <a:buSzPts val="1800"/>
              <a:buChar char="■"/>
              <a:defRPr sz="2400"/>
            </a:lvl6pPr>
            <a:lvl7pPr marL="4267093" lvl="6" indent="-457189" rtl="0">
              <a:spcBef>
                <a:spcPts val="1067"/>
              </a:spcBef>
              <a:spcAft>
                <a:spcPts val="0"/>
              </a:spcAft>
              <a:buSzPts val="1800"/>
              <a:buChar char="●"/>
              <a:defRPr sz="2400"/>
            </a:lvl7pPr>
            <a:lvl8pPr marL="4876678" lvl="7" indent="-457189" rtl="0">
              <a:spcBef>
                <a:spcPts val="1067"/>
              </a:spcBef>
              <a:spcAft>
                <a:spcPts val="0"/>
              </a:spcAft>
              <a:buSzPts val="1800"/>
              <a:buChar char="○"/>
              <a:defRPr sz="2400"/>
            </a:lvl8pPr>
            <a:lvl9pPr marL="5486263" lvl="8" indent="-457189" rtl="0">
              <a:spcBef>
                <a:spcPts val="1067"/>
              </a:spcBef>
              <a:spcAft>
                <a:spcPts val="1067"/>
              </a:spcAft>
              <a:buSzPts val="1800"/>
              <a:buChar char="■"/>
              <a:defRPr sz="2400"/>
            </a:lvl9pPr>
          </a:lstStyle>
          <a:p>
            <a:endParaRPr/>
          </a:p>
        </p:txBody>
      </p:sp>
      <p:sp>
        <p:nvSpPr>
          <p:cNvPr id="82" name="Google Shape;82;p8"/>
          <p:cNvSpPr txBox="1">
            <a:spLocks noGrp="1"/>
          </p:cNvSpPr>
          <p:nvPr>
            <p:ph type="body" idx="3"/>
          </p:nvPr>
        </p:nvSpPr>
        <p:spPr>
          <a:xfrm>
            <a:off x="6340580" y="1805267"/>
            <a:ext cx="2537200" cy="4557600"/>
          </a:xfrm>
          <a:prstGeom prst="rect">
            <a:avLst/>
          </a:prstGeom>
        </p:spPr>
        <p:txBody>
          <a:bodyPr spcFirstLastPara="1" wrap="square" lIns="0" tIns="0" rIns="0" bIns="0" anchor="t" anchorCtr="0">
            <a:noAutofit/>
          </a:bodyPr>
          <a:lstStyle>
            <a:lvl1pPr marL="609585" lvl="0" indent="-457189" rtl="0">
              <a:spcBef>
                <a:spcPts val="0"/>
              </a:spcBef>
              <a:spcAft>
                <a:spcPts val="0"/>
              </a:spcAft>
              <a:buSzPts val="1800"/>
              <a:buChar char="▸"/>
              <a:defRPr sz="2400"/>
            </a:lvl1pPr>
            <a:lvl2pPr marL="1219170" lvl="1" indent="-457189" rtl="0">
              <a:spcBef>
                <a:spcPts val="1067"/>
              </a:spcBef>
              <a:spcAft>
                <a:spcPts val="0"/>
              </a:spcAft>
              <a:buSzPts val="1800"/>
              <a:buChar char="▹"/>
              <a:defRPr sz="2400"/>
            </a:lvl2pPr>
            <a:lvl3pPr marL="1828754" lvl="2" indent="-457189" rtl="0">
              <a:spcBef>
                <a:spcPts val="1067"/>
              </a:spcBef>
              <a:spcAft>
                <a:spcPts val="0"/>
              </a:spcAft>
              <a:buSzPts val="1800"/>
              <a:buChar char="■"/>
              <a:defRPr sz="2400"/>
            </a:lvl3pPr>
            <a:lvl4pPr marL="2438339" lvl="3" indent="-457189" rtl="0">
              <a:spcBef>
                <a:spcPts val="1067"/>
              </a:spcBef>
              <a:spcAft>
                <a:spcPts val="0"/>
              </a:spcAft>
              <a:buSzPts val="1800"/>
              <a:buChar char="●"/>
              <a:defRPr sz="2400"/>
            </a:lvl4pPr>
            <a:lvl5pPr marL="3047924" lvl="4" indent="-457189" rtl="0">
              <a:spcBef>
                <a:spcPts val="1067"/>
              </a:spcBef>
              <a:spcAft>
                <a:spcPts val="0"/>
              </a:spcAft>
              <a:buSzPts val="1800"/>
              <a:buChar char="○"/>
              <a:defRPr sz="2400"/>
            </a:lvl5pPr>
            <a:lvl6pPr marL="3657509" lvl="5" indent="-457189" rtl="0">
              <a:spcBef>
                <a:spcPts val="1067"/>
              </a:spcBef>
              <a:spcAft>
                <a:spcPts val="0"/>
              </a:spcAft>
              <a:buSzPts val="1800"/>
              <a:buChar char="■"/>
              <a:defRPr sz="2400"/>
            </a:lvl6pPr>
            <a:lvl7pPr marL="4267093" lvl="6" indent="-457189" rtl="0">
              <a:spcBef>
                <a:spcPts val="1067"/>
              </a:spcBef>
              <a:spcAft>
                <a:spcPts val="0"/>
              </a:spcAft>
              <a:buSzPts val="1800"/>
              <a:buChar char="●"/>
              <a:defRPr sz="2400"/>
            </a:lvl7pPr>
            <a:lvl8pPr marL="4876678" lvl="7" indent="-457189" rtl="0">
              <a:spcBef>
                <a:spcPts val="1067"/>
              </a:spcBef>
              <a:spcAft>
                <a:spcPts val="0"/>
              </a:spcAft>
              <a:buSzPts val="1800"/>
              <a:buChar char="○"/>
              <a:defRPr sz="2400"/>
            </a:lvl8pPr>
            <a:lvl9pPr marL="5486263" lvl="8" indent="-457189" rtl="0">
              <a:spcBef>
                <a:spcPts val="1067"/>
              </a:spcBef>
              <a:spcAft>
                <a:spcPts val="1067"/>
              </a:spcAft>
              <a:buSzPts val="1800"/>
              <a:buChar char="■"/>
              <a:defRPr sz="2400"/>
            </a:lvl9pPr>
          </a:lstStyle>
          <a:p>
            <a:endParaRPr/>
          </a:p>
        </p:txBody>
      </p:sp>
      <p:sp>
        <p:nvSpPr>
          <p:cNvPr id="83" name="Google Shape;83;p8"/>
          <p:cNvSpPr txBox="1">
            <a:spLocks noGrp="1"/>
          </p:cNvSpPr>
          <p:nvPr>
            <p:ph type="sldNum" idx="12"/>
          </p:nvPr>
        </p:nvSpPr>
        <p:spPr>
          <a:xfrm>
            <a:off x="11128333" y="6251533"/>
            <a:ext cx="758800" cy="606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grpSp>
        <p:nvGrpSpPr>
          <p:cNvPr id="84" name="Google Shape;84;p8"/>
          <p:cNvGrpSpPr/>
          <p:nvPr/>
        </p:nvGrpSpPr>
        <p:grpSpPr>
          <a:xfrm>
            <a:off x="9284101" y="1"/>
            <a:ext cx="2603088" cy="6857991"/>
            <a:chOff x="6963076" y="0"/>
            <a:chExt cx="1952316" cy="5143493"/>
          </a:xfrm>
        </p:grpSpPr>
        <p:sp>
          <p:nvSpPr>
            <p:cNvPr id="85" name="Google Shape;85;p8"/>
            <p:cNvSpPr/>
            <p:nvPr/>
          </p:nvSpPr>
          <p:spPr>
            <a:xfrm>
              <a:off x="6963076" y="3274552"/>
              <a:ext cx="359208" cy="1868940"/>
            </a:xfrm>
            <a:custGeom>
              <a:avLst/>
              <a:gdLst/>
              <a:ahLst/>
              <a:cxnLst/>
              <a:rect l="l" t="t" r="r" b="b"/>
              <a:pathLst>
                <a:path w="21600" h="21600" extrusionOk="0">
                  <a:moveTo>
                    <a:pt x="21600" y="21600"/>
                  </a:moveTo>
                  <a:lnTo>
                    <a:pt x="21600" y="0"/>
                  </a:lnTo>
                  <a:lnTo>
                    <a:pt x="0" y="753"/>
                  </a:lnTo>
                  <a:lnTo>
                    <a:pt x="0" y="21600"/>
                  </a:lnTo>
                  <a:lnTo>
                    <a:pt x="21600" y="21600"/>
                  </a:lnTo>
                  <a:close/>
                </a:path>
              </a:pathLst>
            </a:custGeom>
            <a:solidFill>
              <a:schemeClr val="accent1"/>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86" name="Google Shape;86;p8"/>
            <p:cNvSpPr/>
            <p:nvPr/>
          </p:nvSpPr>
          <p:spPr>
            <a:xfrm>
              <a:off x="6963076" y="977835"/>
              <a:ext cx="359208" cy="439992"/>
            </a:xfrm>
            <a:custGeom>
              <a:avLst/>
              <a:gdLst/>
              <a:ahLst/>
              <a:cxnLst/>
              <a:rect l="l" t="t" r="r" b="b"/>
              <a:pathLst>
                <a:path w="21600" h="21600" extrusionOk="0">
                  <a:moveTo>
                    <a:pt x="0" y="21600"/>
                  </a:moveTo>
                  <a:lnTo>
                    <a:pt x="21600" y="18401"/>
                  </a:lnTo>
                  <a:lnTo>
                    <a:pt x="21600" y="0"/>
                  </a:lnTo>
                  <a:lnTo>
                    <a:pt x="0" y="3199"/>
                  </a:lnTo>
                  <a:lnTo>
                    <a:pt x="0" y="21600"/>
                  </a:lnTo>
                  <a:close/>
                </a:path>
              </a:pathLst>
            </a:custGeom>
            <a:solidFill>
              <a:schemeClr val="accent5"/>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87" name="Google Shape;87;p8"/>
            <p:cNvSpPr/>
            <p:nvPr/>
          </p:nvSpPr>
          <p:spPr>
            <a:xfrm>
              <a:off x="6963076" y="1"/>
              <a:ext cx="359208" cy="954126"/>
            </a:xfrm>
            <a:custGeom>
              <a:avLst/>
              <a:gdLst/>
              <a:ahLst/>
              <a:cxnLst/>
              <a:rect l="l" t="t" r="r" b="b"/>
              <a:pathLst>
                <a:path w="21600" h="21600" extrusionOk="0">
                  <a:moveTo>
                    <a:pt x="21600" y="0"/>
                  </a:moveTo>
                  <a:lnTo>
                    <a:pt x="0" y="0"/>
                  </a:lnTo>
                  <a:lnTo>
                    <a:pt x="0" y="21600"/>
                  </a:lnTo>
                  <a:lnTo>
                    <a:pt x="21600" y="20125"/>
                  </a:lnTo>
                  <a:lnTo>
                    <a:pt x="21600" y="0"/>
                  </a:lnTo>
                  <a:close/>
                </a:path>
              </a:pathLst>
            </a:custGeom>
            <a:solidFill>
              <a:schemeClr val="accent4"/>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88" name="Google Shape;88;p8"/>
            <p:cNvSpPr/>
            <p:nvPr/>
          </p:nvSpPr>
          <p:spPr>
            <a:xfrm>
              <a:off x="7415771" y="1034367"/>
              <a:ext cx="837702" cy="2962548"/>
            </a:xfrm>
            <a:custGeom>
              <a:avLst/>
              <a:gdLst/>
              <a:ahLst/>
              <a:cxnLst/>
              <a:rect l="l" t="t" r="r" b="b"/>
              <a:pathLst>
                <a:path w="21600" h="21600" extrusionOk="0">
                  <a:moveTo>
                    <a:pt x="21600" y="0"/>
                  </a:moveTo>
                  <a:lnTo>
                    <a:pt x="0" y="1107"/>
                  </a:lnTo>
                  <a:lnTo>
                    <a:pt x="0" y="21600"/>
                  </a:lnTo>
                  <a:lnTo>
                    <a:pt x="21600" y="20492"/>
                  </a:lnTo>
                  <a:lnTo>
                    <a:pt x="21600" y="0"/>
                  </a:lnTo>
                  <a:close/>
                </a:path>
              </a:pathLst>
            </a:custGeom>
            <a:solidFill>
              <a:schemeClr val="accent3"/>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89" name="Google Shape;89;p8"/>
            <p:cNvSpPr/>
            <p:nvPr/>
          </p:nvSpPr>
          <p:spPr>
            <a:xfrm>
              <a:off x="7415771" y="0"/>
              <a:ext cx="837702" cy="1092042"/>
            </a:xfrm>
            <a:custGeom>
              <a:avLst/>
              <a:gdLst/>
              <a:ahLst/>
              <a:cxnLst/>
              <a:rect l="l" t="t" r="r" b="b"/>
              <a:pathLst>
                <a:path w="21600" h="21600" extrusionOk="0">
                  <a:moveTo>
                    <a:pt x="0" y="21600"/>
                  </a:moveTo>
                  <a:lnTo>
                    <a:pt x="21600" y="18596"/>
                  </a:lnTo>
                  <a:lnTo>
                    <a:pt x="21600" y="0"/>
                  </a:lnTo>
                  <a:lnTo>
                    <a:pt x="0" y="0"/>
                  </a:lnTo>
                  <a:lnTo>
                    <a:pt x="0" y="21600"/>
                  </a:lnTo>
                  <a:close/>
                </a:path>
              </a:pathLst>
            </a:custGeom>
            <a:solidFill>
              <a:schemeClr val="accent1"/>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0" name="Google Shape;90;p8"/>
            <p:cNvSpPr/>
            <p:nvPr/>
          </p:nvSpPr>
          <p:spPr>
            <a:xfrm>
              <a:off x="8346880" y="1552004"/>
              <a:ext cx="568512" cy="1140210"/>
            </a:xfrm>
            <a:custGeom>
              <a:avLst/>
              <a:gdLst/>
              <a:ahLst/>
              <a:cxnLst/>
              <a:rect l="l" t="t" r="r" b="b"/>
              <a:pathLst>
                <a:path w="21600" h="21600" extrusionOk="0">
                  <a:moveTo>
                    <a:pt x="0" y="21600"/>
                  </a:moveTo>
                  <a:lnTo>
                    <a:pt x="21600" y="19647"/>
                  </a:lnTo>
                  <a:lnTo>
                    <a:pt x="21600" y="0"/>
                  </a:lnTo>
                  <a:lnTo>
                    <a:pt x="0" y="1953"/>
                  </a:lnTo>
                  <a:lnTo>
                    <a:pt x="0" y="21600"/>
                  </a:lnTo>
                  <a:close/>
                </a:path>
              </a:pathLst>
            </a:custGeom>
            <a:solidFill>
              <a:schemeClr val="accent2"/>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1" name="Google Shape;91;p8"/>
            <p:cNvSpPr/>
            <p:nvPr/>
          </p:nvSpPr>
          <p:spPr>
            <a:xfrm>
              <a:off x="8346880" y="4574477"/>
              <a:ext cx="568512" cy="568998"/>
            </a:xfrm>
            <a:custGeom>
              <a:avLst/>
              <a:gdLst/>
              <a:ahLst/>
              <a:cxnLst/>
              <a:rect l="l" t="t" r="r" b="b"/>
              <a:pathLst>
                <a:path w="21600" h="21600" extrusionOk="0">
                  <a:moveTo>
                    <a:pt x="0" y="21600"/>
                  </a:moveTo>
                  <a:lnTo>
                    <a:pt x="21600" y="21600"/>
                  </a:lnTo>
                  <a:lnTo>
                    <a:pt x="21600" y="0"/>
                  </a:lnTo>
                  <a:lnTo>
                    <a:pt x="0" y="3912"/>
                  </a:lnTo>
                  <a:lnTo>
                    <a:pt x="0" y="21600"/>
                  </a:lnTo>
                  <a:close/>
                </a:path>
              </a:pathLst>
            </a:custGeom>
            <a:solidFill>
              <a:schemeClr val="accent3"/>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2" name="Google Shape;92;p8"/>
            <p:cNvSpPr/>
            <p:nvPr/>
          </p:nvSpPr>
          <p:spPr>
            <a:xfrm>
              <a:off x="8346880" y="2682241"/>
              <a:ext cx="568512" cy="1902258"/>
            </a:xfrm>
            <a:custGeom>
              <a:avLst/>
              <a:gdLst/>
              <a:ahLst/>
              <a:cxnLst/>
              <a:rect l="l" t="t" r="r" b="b"/>
              <a:pathLst>
                <a:path w="21600" h="21600" extrusionOk="0">
                  <a:moveTo>
                    <a:pt x="21600" y="0"/>
                  </a:moveTo>
                  <a:lnTo>
                    <a:pt x="0" y="1170"/>
                  </a:lnTo>
                  <a:lnTo>
                    <a:pt x="0" y="21600"/>
                  </a:lnTo>
                  <a:lnTo>
                    <a:pt x="21600" y="20429"/>
                  </a:lnTo>
                  <a:lnTo>
                    <a:pt x="21600" y="0"/>
                  </a:lnTo>
                  <a:close/>
                </a:path>
              </a:pathLst>
            </a:custGeom>
            <a:solidFill>
              <a:schemeClr val="accent1"/>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grpSp>
    </p:spTree>
    <p:extLst>
      <p:ext uri="{BB962C8B-B14F-4D97-AF65-F5344CB8AC3E}">
        <p14:creationId xmlns:p14="http://schemas.microsoft.com/office/powerpoint/2010/main" val="2447559681"/>
      </p:ext>
    </p:extLst>
  </p:cSld>
  <p:clrMapOvr>
    <a:masterClrMapping/>
  </p:clrMapOvr>
  <p:transition>
    <p:fade thruBlk="1"/>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93"/>
        <p:cNvGrpSpPr/>
        <p:nvPr/>
      </p:nvGrpSpPr>
      <p:grpSpPr>
        <a:xfrm>
          <a:off x="0" y="0"/>
          <a:ext cx="0" cy="0"/>
          <a:chOff x="0" y="0"/>
          <a:chExt cx="0" cy="0"/>
        </a:xfrm>
      </p:grpSpPr>
      <p:sp>
        <p:nvSpPr>
          <p:cNvPr id="94" name="Google Shape;94;p9"/>
          <p:cNvSpPr txBox="1">
            <a:spLocks noGrp="1"/>
          </p:cNvSpPr>
          <p:nvPr>
            <p:ph type="title"/>
          </p:nvPr>
        </p:nvSpPr>
        <p:spPr>
          <a:xfrm>
            <a:off x="734000" y="1013067"/>
            <a:ext cx="8143600" cy="528400"/>
          </a:xfrm>
          <a:prstGeom prst="rect">
            <a:avLst/>
          </a:prstGeom>
        </p:spPr>
        <p:txBody>
          <a:bodyPr spcFirstLastPara="1" wrap="square" lIns="0" tIns="0" rIns="0" bIns="0" anchor="b" anchorCtr="0">
            <a:noAutofit/>
          </a:bodyPr>
          <a:lstStyle>
            <a:lvl1pPr lvl="0"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95" name="Google Shape;95;p9"/>
          <p:cNvSpPr txBox="1">
            <a:spLocks noGrp="1"/>
          </p:cNvSpPr>
          <p:nvPr>
            <p:ph type="sldNum" idx="12"/>
          </p:nvPr>
        </p:nvSpPr>
        <p:spPr>
          <a:xfrm>
            <a:off x="11128333" y="6251533"/>
            <a:ext cx="758800" cy="606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grpSp>
        <p:nvGrpSpPr>
          <p:cNvPr id="96" name="Google Shape;96;p9"/>
          <p:cNvGrpSpPr/>
          <p:nvPr/>
        </p:nvGrpSpPr>
        <p:grpSpPr>
          <a:xfrm>
            <a:off x="9284101" y="1"/>
            <a:ext cx="2603088" cy="6857991"/>
            <a:chOff x="6963076" y="0"/>
            <a:chExt cx="1952316" cy="5143493"/>
          </a:xfrm>
        </p:grpSpPr>
        <p:sp>
          <p:nvSpPr>
            <p:cNvPr id="97" name="Google Shape;97;p9"/>
            <p:cNvSpPr/>
            <p:nvPr/>
          </p:nvSpPr>
          <p:spPr>
            <a:xfrm>
              <a:off x="6963076" y="3274552"/>
              <a:ext cx="359208" cy="1868940"/>
            </a:xfrm>
            <a:custGeom>
              <a:avLst/>
              <a:gdLst/>
              <a:ahLst/>
              <a:cxnLst/>
              <a:rect l="l" t="t" r="r" b="b"/>
              <a:pathLst>
                <a:path w="21600" h="21600" extrusionOk="0">
                  <a:moveTo>
                    <a:pt x="21600" y="21600"/>
                  </a:moveTo>
                  <a:lnTo>
                    <a:pt x="21600" y="0"/>
                  </a:lnTo>
                  <a:lnTo>
                    <a:pt x="0" y="753"/>
                  </a:lnTo>
                  <a:lnTo>
                    <a:pt x="0" y="21600"/>
                  </a:lnTo>
                  <a:lnTo>
                    <a:pt x="21600" y="21600"/>
                  </a:lnTo>
                  <a:close/>
                </a:path>
              </a:pathLst>
            </a:custGeom>
            <a:solidFill>
              <a:schemeClr val="accent1"/>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8" name="Google Shape;98;p9"/>
            <p:cNvSpPr/>
            <p:nvPr/>
          </p:nvSpPr>
          <p:spPr>
            <a:xfrm>
              <a:off x="6963076" y="977835"/>
              <a:ext cx="359208" cy="439992"/>
            </a:xfrm>
            <a:custGeom>
              <a:avLst/>
              <a:gdLst/>
              <a:ahLst/>
              <a:cxnLst/>
              <a:rect l="l" t="t" r="r" b="b"/>
              <a:pathLst>
                <a:path w="21600" h="21600" extrusionOk="0">
                  <a:moveTo>
                    <a:pt x="0" y="21600"/>
                  </a:moveTo>
                  <a:lnTo>
                    <a:pt x="21600" y="18401"/>
                  </a:lnTo>
                  <a:lnTo>
                    <a:pt x="21600" y="0"/>
                  </a:lnTo>
                  <a:lnTo>
                    <a:pt x="0" y="3199"/>
                  </a:lnTo>
                  <a:lnTo>
                    <a:pt x="0" y="21600"/>
                  </a:lnTo>
                  <a:close/>
                </a:path>
              </a:pathLst>
            </a:custGeom>
            <a:solidFill>
              <a:schemeClr val="accent5"/>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99" name="Google Shape;99;p9"/>
            <p:cNvSpPr/>
            <p:nvPr/>
          </p:nvSpPr>
          <p:spPr>
            <a:xfrm>
              <a:off x="6963076" y="1"/>
              <a:ext cx="359208" cy="954126"/>
            </a:xfrm>
            <a:custGeom>
              <a:avLst/>
              <a:gdLst/>
              <a:ahLst/>
              <a:cxnLst/>
              <a:rect l="l" t="t" r="r" b="b"/>
              <a:pathLst>
                <a:path w="21600" h="21600" extrusionOk="0">
                  <a:moveTo>
                    <a:pt x="21600" y="0"/>
                  </a:moveTo>
                  <a:lnTo>
                    <a:pt x="0" y="0"/>
                  </a:lnTo>
                  <a:lnTo>
                    <a:pt x="0" y="21600"/>
                  </a:lnTo>
                  <a:lnTo>
                    <a:pt x="21600" y="20125"/>
                  </a:lnTo>
                  <a:lnTo>
                    <a:pt x="21600" y="0"/>
                  </a:lnTo>
                  <a:close/>
                </a:path>
              </a:pathLst>
            </a:custGeom>
            <a:solidFill>
              <a:schemeClr val="accent4"/>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0" name="Google Shape;100;p9"/>
            <p:cNvSpPr/>
            <p:nvPr/>
          </p:nvSpPr>
          <p:spPr>
            <a:xfrm>
              <a:off x="7415771" y="1034367"/>
              <a:ext cx="837702" cy="2962548"/>
            </a:xfrm>
            <a:custGeom>
              <a:avLst/>
              <a:gdLst/>
              <a:ahLst/>
              <a:cxnLst/>
              <a:rect l="l" t="t" r="r" b="b"/>
              <a:pathLst>
                <a:path w="21600" h="21600" extrusionOk="0">
                  <a:moveTo>
                    <a:pt x="21600" y="0"/>
                  </a:moveTo>
                  <a:lnTo>
                    <a:pt x="0" y="1107"/>
                  </a:lnTo>
                  <a:lnTo>
                    <a:pt x="0" y="21600"/>
                  </a:lnTo>
                  <a:lnTo>
                    <a:pt x="21600" y="20492"/>
                  </a:lnTo>
                  <a:lnTo>
                    <a:pt x="21600" y="0"/>
                  </a:lnTo>
                  <a:close/>
                </a:path>
              </a:pathLst>
            </a:custGeom>
            <a:solidFill>
              <a:schemeClr val="accent3"/>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1" name="Google Shape;101;p9"/>
            <p:cNvSpPr/>
            <p:nvPr/>
          </p:nvSpPr>
          <p:spPr>
            <a:xfrm>
              <a:off x="7415771" y="0"/>
              <a:ext cx="837702" cy="1092042"/>
            </a:xfrm>
            <a:custGeom>
              <a:avLst/>
              <a:gdLst/>
              <a:ahLst/>
              <a:cxnLst/>
              <a:rect l="l" t="t" r="r" b="b"/>
              <a:pathLst>
                <a:path w="21600" h="21600" extrusionOk="0">
                  <a:moveTo>
                    <a:pt x="0" y="21600"/>
                  </a:moveTo>
                  <a:lnTo>
                    <a:pt x="21600" y="18596"/>
                  </a:lnTo>
                  <a:lnTo>
                    <a:pt x="21600" y="0"/>
                  </a:lnTo>
                  <a:lnTo>
                    <a:pt x="0" y="0"/>
                  </a:lnTo>
                  <a:lnTo>
                    <a:pt x="0" y="21600"/>
                  </a:lnTo>
                  <a:close/>
                </a:path>
              </a:pathLst>
            </a:custGeom>
            <a:solidFill>
              <a:schemeClr val="accent1"/>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2" name="Google Shape;102;p9"/>
            <p:cNvSpPr/>
            <p:nvPr/>
          </p:nvSpPr>
          <p:spPr>
            <a:xfrm>
              <a:off x="8346880" y="1552004"/>
              <a:ext cx="568512" cy="1140210"/>
            </a:xfrm>
            <a:custGeom>
              <a:avLst/>
              <a:gdLst/>
              <a:ahLst/>
              <a:cxnLst/>
              <a:rect l="l" t="t" r="r" b="b"/>
              <a:pathLst>
                <a:path w="21600" h="21600" extrusionOk="0">
                  <a:moveTo>
                    <a:pt x="0" y="21600"/>
                  </a:moveTo>
                  <a:lnTo>
                    <a:pt x="21600" y="19647"/>
                  </a:lnTo>
                  <a:lnTo>
                    <a:pt x="21600" y="0"/>
                  </a:lnTo>
                  <a:lnTo>
                    <a:pt x="0" y="1953"/>
                  </a:lnTo>
                  <a:lnTo>
                    <a:pt x="0" y="21600"/>
                  </a:lnTo>
                  <a:close/>
                </a:path>
              </a:pathLst>
            </a:custGeom>
            <a:solidFill>
              <a:schemeClr val="accent2"/>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3" name="Google Shape;103;p9"/>
            <p:cNvSpPr/>
            <p:nvPr/>
          </p:nvSpPr>
          <p:spPr>
            <a:xfrm>
              <a:off x="8346880" y="4574477"/>
              <a:ext cx="568512" cy="568998"/>
            </a:xfrm>
            <a:custGeom>
              <a:avLst/>
              <a:gdLst/>
              <a:ahLst/>
              <a:cxnLst/>
              <a:rect l="l" t="t" r="r" b="b"/>
              <a:pathLst>
                <a:path w="21600" h="21600" extrusionOk="0">
                  <a:moveTo>
                    <a:pt x="0" y="21600"/>
                  </a:moveTo>
                  <a:lnTo>
                    <a:pt x="21600" y="21600"/>
                  </a:lnTo>
                  <a:lnTo>
                    <a:pt x="21600" y="0"/>
                  </a:lnTo>
                  <a:lnTo>
                    <a:pt x="0" y="3912"/>
                  </a:lnTo>
                  <a:lnTo>
                    <a:pt x="0" y="21600"/>
                  </a:lnTo>
                  <a:close/>
                </a:path>
              </a:pathLst>
            </a:custGeom>
            <a:solidFill>
              <a:schemeClr val="accent3"/>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4" name="Google Shape;104;p9"/>
            <p:cNvSpPr/>
            <p:nvPr/>
          </p:nvSpPr>
          <p:spPr>
            <a:xfrm>
              <a:off x="8346880" y="2682241"/>
              <a:ext cx="568512" cy="1902258"/>
            </a:xfrm>
            <a:custGeom>
              <a:avLst/>
              <a:gdLst/>
              <a:ahLst/>
              <a:cxnLst/>
              <a:rect l="l" t="t" r="r" b="b"/>
              <a:pathLst>
                <a:path w="21600" h="21600" extrusionOk="0">
                  <a:moveTo>
                    <a:pt x="21600" y="0"/>
                  </a:moveTo>
                  <a:lnTo>
                    <a:pt x="0" y="1170"/>
                  </a:lnTo>
                  <a:lnTo>
                    <a:pt x="0" y="21600"/>
                  </a:lnTo>
                  <a:lnTo>
                    <a:pt x="21600" y="20429"/>
                  </a:lnTo>
                  <a:lnTo>
                    <a:pt x="21600" y="0"/>
                  </a:lnTo>
                  <a:close/>
                </a:path>
              </a:pathLst>
            </a:custGeom>
            <a:solidFill>
              <a:schemeClr val="accent1"/>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grpSp>
    </p:spTree>
    <p:extLst>
      <p:ext uri="{BB962C8B-B14F-4D97-AF65-F5344CB8AC3E}">
        <p14:creationId xmlns:p14="http://schemas.microsoft.com/office/powerpoint/2010/main" val="116867177"/>
      </p:ext>
    </p:extLst>
  </p:cSld>
  <p:clrMapOvr>
    <a:masterClrMapping/>
  </p:clrMapOvr>
  <p:transition>
    <p:fade thruBlk="1"/>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05"/>
        <p:cNvGrpSpPr/>
        <p:nvPr/>
      </p:nvGrpSpPr>
      <p:grpSpPr>
        <a:xfrm>
          <a:off x="0" y="0"/>
          <a:ext cx="0" cy="0"/>
          <a:chOff x="0" y="0"/>
          <a:chExt cx="0" cy="0"/>
        </a:xfrm>
      </p:grpSpPr>
      <p:sp>
        <p:nvSpPr>
          <p:cNvPr id="106" name="Google Shape;106;p10"/>
          <p:cNvSpPr/>
          <p:nvPr/>
        </p:nvSpPr>
        <p:spPr>
          <a:xfrm flipH="1">
            <a:off x="11408183" y="4683564"/>
            <a:ext cx="478944" cy="2174400"/>
          </a:xfrm>
          <a:custGeom>
            <a:avLst/>
            <a:gdLst/>
            <a:ahLst/>
            <a:cxnLst/>
            <a:rect l="l" t="t" r="r" b="b"/>
            <a:pathLst>
              <a:path w="21600" h="21600" extrusionOk="0">
                <a:moveTo>
                  <a:pt x="21600" y="21600"/>
                </a:moveTo>
                <a:lnTo>
                  <a:pt x="21600" y="0"/>
                </a:lnTo>
                <a:lnTo>
                  <a:pt x="0" y="863"/>
                </a:lnTo>
                <a:lnTo>
                  <a:pt x="0" y="21600"/>
                </a:lnTo>
                <a:lnTo>
                  <a:pt x="21600" y="2160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7" name="Google Shape;107;p10"/>
          <p:cNvSpPr/>
          <p:nvPr/>
        </p:nvSpPr>
        <p:spPr>
          <a:xfrm flipH="1">
            <a:off x="11408183" y="1303780"/>
            <a:ext cx="478944" cy="1285128"/>
          </a:xfrm>
          <a:custGeom>
            <a:avLst/>
            <a:gdLst/>
            <a:ahLst/>
            <a:cxnLst/>
            <a:rect l="l" t="t" r="r" b="b"/>
            <a:pathLst>
              <a:path w="21600" h="21600" extrusionOk="0">
                <a:moveTo>
                  <a:pt x="0" y="21600"/>
                </a:moveTo>
                <a:lnTo>
                  <a:pt x="21600" y="20140"/>
                </a:lnTo>
                <a:lnTo>
                  <a:pt x="21600" y="0"/>
                </a:lnTo>
                <a:lnTo>
                  <a:pt x="0" y="1460"/>
                </a:lnTo>
                <a:lnTo>
                  <a:pt x="0" y="2160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8" name="Google Shape;108;p10"/>
          <p:cNvSpPr/>
          <p:nvPr/>
        </p:nvSpPr>
        <p:spPr>
          <a:xfrm flipH="1">
            <a:off x="11408183" y="0"/>
            <a:ext cx="478944" cy="1272168"/>
          </a:xfrm>
          <a:custGeom>
            <a:avLst/>
            <a:gdLst/>
            <a:ahLst/>
            <a:cxnLst/>
            <a:rect l="l" t="t" r="r" b="b"/>
            <a:pathLst>
              <a:path w="21600" h="21600" extrusionOk="0">
                <a:moveTo>
                  <a:pt x="21600" y="0"/>
                </a:moveTo>
                <a:lnTo>
                  <a:pt x="0" y="0"/>
                </a:lnTo>
                <a:lnTo>
                  <a:pt x="0" y="21600"/>
                </a:lnTo>
                <a:lnTo>
                  <a:pt x="21600" y="20125"/>
                </a:lnTo>
                <a:lnTo>
                  <a:pt x="21600" y="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09" name="Google Shape;109;p10"/>
          <p:cNvSpPr/>
          <p:nvPr/>
        </p:nvSpPr>
        <p:spPr>
          <a:xfrm flipH="1">
            <a:off x="10529136" y="608837"/>
            <a:ext cx="758016" cy="948816"/>
          </a:xfrm>
          <a:custGeom>
            <a:avLst/>
            <a:gdLst/>
            <a:ahLst/>
            <a:cxnLst/>
            <a:rect l="l" t="t" r="r" b="b"/>
            <a:pathLst>
              <a:path w="21600" h="21600" extrusionOk="0">
                <a:moveTo>
                  <a:pt x="0" y="21600"/>
                </a:moveTo>
                <a:lnTo>
                  <a:pt x="21600" y="18470"/>
                </a:lnTo>
                <a:lnTo>
                  <a:pt x="21600" y="0"/>
                </a:lnTo>
                <a:lnTo>
                  <a:pt x="0" y="3130"/>
                </a:lnTo>
                <a:lnTo>
                  <a:pt x="0" y="2160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10" name="Google Shape;110;p10"/>
          <p:cNvSpPr/>
          <p:nvPr/>
        </p:nvSpPr>
        <p:spPr>
          <a:xfrm flipH="1">
            <a:off x="10529136" y="6099296"/>
            <a:ext cx="758016" cy="758736"/>
          </a:xfrm>
          <a:custGeom>
            <a:avLst/>
            <a:gdLst/>
            <a:ahLst/>
            <a:cxnLst/>
            <a:rect l="l" t="t" r="r" b="b"/>
            <a:pathLst>
              <a:path w="21600" h="21600" extrusionOk="0">
                <a:moveTo>
                  <a:pt x="0" y="21600"/>
                </a:moveTo>
                <a:lnTo>
                  <a:pt x="21600" y="21600"/>
                </a:lnTo>
                <a:lnTo>
                  <a:pt x="21600" y="0"/>
                </a:lnTo>
                <a:lnTo>
                  <a:pt x="0" y="3912"/>
                </a:lnTo>
                <a:lnTo>
                  <a:pt x="0" y="2160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11" name="Google Shape;111;p10"/>
          <p:cNvSpPr/>
          <p:nvPr/>
        </p:nvSpPr>
        <p:spPr>
          <a:xfrm flipH="1">
            <a:off x="10529136" y="1544317"/>
            <a:ext cx="758016" cy="4568328"/>
          </a:xfrm>
          <a:custGeom>
            <a:avLst/>
            <a:gdLst/>
            <a:ahLst/>
            <a:cxnLst/>
            <a:rect l="l" t="t" r="r" b="b"/>
            <a:pathLst>
              <a:path w="21600" h="21600" extrusionOk="0">
                <a:moveTo>
                  <a:pt x="21600" y="0"/>
                </a:moveTo>
                <a:lnTo>
                  <a:pt x="0" y="650"/>
                </a:lnTo>
                <a:lnTo>
                  <a:pt x="0" y="21600"/>
                </a:lnTo>
                <a:lnTo>
                  <a:pt x="21600" y="20950"/>
                </a:lnTo>
                <a:lnTo>
                  <a:pt x="21600" y="0"/>
                </a:lnTo>
                <a:close/>
              </a:path>
            </a:pathLst>
          </a:custGeom>
          <a:solidFill>
            <a:schemeClr val="l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12" name="Google Shape;112;p10"/>
          <p:cNvSpPr txBox="1">
            <a:spLocks noGrp="1"/>
          </p:cNvSpPr>
          <p:nvPr>
            <p:ph type="body" idx="1"/>
          </p:nvPr>
        </p:nvSpPr>
        <p:spPr>
          <a:xfrm>
            <a:off x="734000" y="5875067"/>
            <a:ext cx="9444400" cy="692800"/>
          </a:xfrm>
          <a:prstGeom prst="rect">
            <a:avLst/>
          </a:prstGeom>
        </p:spPr>
        <p:txBody>
          <a:bodyPr spcFirstLastPara="1" wrap="square" lIns="0" tIns="0" rIns="0" bIns="0" anchor="t" anchorCtr="0">
            <a:noAutofit/>
          </a:bodyPr>
          <a:lstStyle>
            <a:lvl1pPr marL="609585" lvl="0" indent="-304792" rtl="0">
              <a:spcBef>
                <a:spcPts val="0"/>
              </a:spcBef>
              <a:spcAft>
                <a:spcPts val="1067"/>
              </a:spcAft>
              <a:buSzPts val="1800"/>
              <a:buNone/>
              <a:defRPr sz="2400"/>
            </a:lvl1pPr>
          </a:lstStyle>
          <a:p>
            <a:endParaRPr/>
          </a:p>
        </p:txBody>
      </p:sp>
      <p:sp>
        <p:nvSpPr>
          <p:cNvPr id="113" name="Google Shape;113;p10"/>
          <p:cNvSpPr txBox="1">
            <a:spLocks noGrp="1"/>
          </p:cNvSpPr>
          <p:nvPr>
            <p:ph type="sldNum" idx="12"/>
          </p:nvPr>
        </p:nvSpPr>
        <p:spPr>
          <a:xfrm>
            <a:off x="11408167" y="6251533"/>
            <a:ext cx="478800" cy="606400"/>
          </a:xfrm>
          <a:prstGeom prst="rect">
            <a:avLst/>
          </a:prstGeom>
        </p:spPr>
        <p:txBody>
          <a:bodyPr spcFirstLastPara="1" wrap="square" lIns="0" tIns="0" rIns="0" bIns="0" anchor="ctr" anchorCtr="0">
            <a:noAutofit/>
          </a:bodyPr>
          <a:lstStyle>
            <a:lvl1pPr lvl="0" rtl="0">
              <a:buNone/>
              <a:defRPr>
                <a:solidFill>
                  <a:schemeClr val="accent3"/>
                </a:solidFill>
              </a:defRPr>
            </a:lvl1pPr>
            <a:lvl2pPr lvl="1" rtl="0">
              <a:buNone/>
              <a:defRPr>
                <a:solidFill>
                  <a:schemeClr val="accent3"/>
                </a:solidFill>
              </a:defRPr>
            </a:lvl2pPr>
            <a:lvl3pPr lvl="2" rtl="0">
              <a:buNone/>
              <a:defRPr>
                <a:solidFill>
                  <a:schemeClr val="accent3"/>
                </a:solidFill>
              </a:defRPr>
            </a:lvl3pPr>
            <a:lvl4pPr lvl="3" rtl="0">
              <a:buNone/>
              <a:defRPr>
                <a:solidFill>
                  <a:schemeClr val="accent3"/>
                </a:solidFill>
              </a:defRPr>
            </a:lvl4pPr>
            <a:lvl5pPr lvl="4" rtl="0">
              <a:buNone/>
              <a:defRPr>
                <a:solidFill>
                  <a:schemeClr val="accent3"/>
                </a:solidFill>
              </a:defRPr>
            </a:lvl5pPr>
            <a:lvl6pPr lvl="5" rtl="0">
              <a:buNone/>
              <a:defRPr>
                <a:solidFill>
                  <a:schemeClr val="accent3"/>
                </a:solidFill>
              </a:defRPr>
            </a:lvl6pPr>
            <a:lvl7pPr lvl="6" rtl="0">
              <a:buNone/>
              <a:defRPr>
                <a:solidFill>
                  <a:schemeClr val="accent3"/>
                </a:solidFill>
              </a:defRPr>
            </a:lvl7pPr>
            <a:lvl8pPr lvl="7" rtl="0">
              <a:buNone/>
              <a:defRPr>
                <a:solidFill>
                  <a:schemeClr val="accent3"/>
                </a:solidFill>
              </a:defRPr>
            </a:lvl8pPr>
            <a:lvl9pPr lvl="8" rtl="0">
              <a:buNone/>
              <a:defRPr>
                <a:solidFill>
                  <a:schemeClr val="accent3"/>
                </a:solidFil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742337287"/>
      </p:ext>
    </p:extLst>
  </p:cSld>
  <p:clrMapOvr>
    <a:masterClrMapping/>
  </p:clrMapOvr>
  <p:transition>
    <p:fade thruBlk="1"/>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4"/>
        <p:cNvGrpSpPr/>
        <p:nvPr/>
      </p:nvGrpSpPr>
      <p:grpSpPr>
        <a:xfrm>
          <a:off x="0" y="0"/>
          <a:ext cx="0" cy="0"/>
          <a:chOff x="0" y="0"/>
          <a:chExt cx="0" cy="0"/>
        </a:xfrm>
      </p:grpSpPr>
      <p:sp>
        <p:nvSpPr>
          <p:cNvPr id="115" name="Google Shape;115;p11"/>
          <p:cNvSpPr/>
          <p:nvPr/>
        </p:nvSpPr>
        <p:spPr>
          <a:xfrm flipH="1">
            <a:off x="11408183" y="4683564"/>
            <a:ext cx="478944" cy="2174400"/>
          </a:xfrm>
          <a:custGeom>
            <a:avLst/>
            <a:gdLst/>
            <a:ahLst/>
            <a:cxnLst/>
            <a:rect l="l" t="t" r="r" b="b"/>
            <a:pathLst>
              <a:path w="21600" h="21600" extrusionOk="0">
                <a:moveTo>
                  <a:pt x="21600" y="21600"/>
                </a:moveTo>
                <a:lnTo>
                  <a:pt x="21600" y="0"/>
                </a:lnTo>
                <a:lnTo>
                  <a:pt x="0" y="863"/>
                </a:lnTo>
                <a:lnTo>
                  <a:pt x="0" y="21600"/>
                </a:lnTo>
                <a:lnTo>
                  <a:pt x="21600" y="21600"/>
                </a:lnTo>
                <a:close/>
              </a:path>
            </a:pathLst>
          </a:custGeom>
          <a:solidFill>
            <a:schemeClr val="accent1"/>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16" name="Google Shape;116;p11"/>
          <p:cNvSpPr txBox="1">
            <a:spLocks noGrp="1"/>
          </p:cNvSpPr>
          <p:nvPr>
            <p:ph type="sldNum" idx="12"/>
          </p:nvPr>
        </p:nvSpPr>
        <p:spPr>
          <a:xfrm>
            <a:off x="11408167" y="6251533"/>
            <a:ext cx="478800" cy="6064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117" name="Google Shape;117;p11"/>
          <p:cNvSpPr/>
          <p:nvPr/>
        </p:nvSpPr>
        <p:spPr>
          <a:xfrm flipH="1">
            <a:off x="11408183" y="1303780"/>
            <a:ext cx="478944" cy="1285128"/>
          </a:xfrm>
          <a:custGeom>
            <a:avLst/>
            <a:gdLst/>
            <a:ahLst/>
            <a:cxnLst/>
            <a:rect l="l" t="t" r="r" b="b"/>
            <a:pathLst>
              <a:path w="21600" h="21600" extrusionOk="0">
                <a:moveTo>
                  <a:pt x="0" y="21600"/>
                </a:moveTo>
                <a:lnTo>
                  <a:pt x="21600" y="20140"/>
                </a:lnTo>
                <a:lnTo>
                  <a:pt x="21600" y="0"/>
                </a:lnTo>
                <a:lnTo>
                  <a:pt x="0" y="1460"/>
                </a:lnTo>
                <a:lnTo>
                  <a:pt x="0" y="21600"/>
                </a:lnTo>
                <a:close/>
              </a:path>
            </a:pathLst>
          </a:custGeom>
          <a:solidFill>
            <a:schemeClr val="accent4"/>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18" name="Google Shape;118;p11"/>
          <p:cNvSpPr/>
          <p:nvPr/>
        </p:nvSpPr>
        <p:spPr>
          <a:xfrm flipH="1">
            <a:off x="11408183" y="0"/>
            <a:ext cx="478944" cy="1272168"/>
          </a:xfrm>
          <a:custGeom>
            <a:avLst/>
            <a:gdLst/>
            <a:ahLst/>
            <a:cxnLst/>
            <a:rect l="l" t="t" r="r" b="b"/>
            <a:pathLst>
              <a:path w="21600" h="21600" extrusionOk="0">
                <a:moveTo>
                  <a:pt x="21600" y="0"/>
                </a:moveTo>
                <a:lnTo>
                  <a:pt x="0" y="0"/>
                </a:lnTo>
                <a:lnTo>
                  <a:pt x="0" y="21600"/>
                </a:lnTo>
                <a:lnTo>
                  <a:pt x="21600" y="20125"/>
                </a:lnTo>
                <a:lnTo>
                  <a:pt x="21600" y="0"/>
                </a:lnTo>
                <a:close/>
              </a:path>
            </a:pathLst>
          </a:custGeom>
          <a:solidFill>
            <a:schemeClr val="accent3"/>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19" name="Google Shape;119;p11"/>
          <p:cNvSpPr/>
          <p:nvPr/>
        </p:nvSpPr>
        <p:spPr>
          <a:xfrm flipH="1">
            <a:off x="10529136" y="608837"/>
            <a:ext cx="758016" cy="948816"/>
          </a:xfrm>
          <a:custGeom>
            <a:avLst/>
            <a:gdLst/>
            <a:ahLst/>
            <a:cxnLst/>
            <a:rect l="l" t="t" r="r" b="b"/>
            <a:pathLst>
              <a:path w="21600" h="21600" extrusionOk="0">
                <a:moveTo>
                  <a:pt x="0" y="21600"/>
                </a:moveTo>
                <a:lnTo>
                  <a:pt x="21600" y="18470"/>
                </a:lnTo>
                <a:lnTo>
                  <a:pt x="21600" y="0"/>
                </a:lnTo>
                <a:lnTo>
                  <a:pt x="0" y="3130"/>
                </a:lnTo>
                <a:lnTo>
                  <a:pt x="0" y="21600"/>
                </a:lnTo>
                <a:close/>
              </a:path>
            </a:pathLst>
          </a:custGeom>
          <a:solidFill>
            <a:schemeClr val="accent2"/>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0" name="Google Shape;120;p11"/>
          <p:cNvSpPr/>
          <p:nvPr/>
        </p:nvSpPr>
        <p:spPr>
          <a:xfrm flipH="1">
            <a:off x="10529136" y="6099296"/>
            <a:ext cx="758016" cy="758736"/>
          </a:xfrm>
          <a:custGeom>
            <a:avLst/>
            <a:gdLst/>
            <a:ahLst/>
            <a:cxnLst/>
            <a:rect l="l" t="t" r="r" b="b"/>
            <a:pathLst>
              <a:path w="21600" h="21600" extrusionOk="0">
                <a:moveTo>
                  <a:pt x="0" y="21600"/>
                </a:moveTo>
                <a:lnTo>
                  <a:pt x="21600" y="21600"/>
                </a:lnTo>
                <a:lnTo>
                  <a:pt x="21600" y="0"/>
                </a:lnTo>
                <a:lnTo>
                  <a:pt x="0" y="3912"/>
                </a:lnTo>
                <a:lnTo>
                  <a:pt x="0" y="21600"/>
                </a:lnTo>
                <a:close/>
              </a:path>
            </a:pathLst>
          </a:custGeom>
          <a:solidFill>
            <a:schemeClr val="accent3"/>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
        <p:nvSpPr>
          <p:cNvPr id="121" name="Google Shape;121;p11"/>
          <p:cNvSpPr/>
          <p:nvPr/>
        </p:nvSpPr>
        <p:spPr>
          <a:xfrm flipH="1">
            <a:off x="10529136" y="1544317"/>
            <a:ext cx="758016" cy="4568328"/>
          </a:xfrm>
          <a:custGeom>
            <a:avLst/>
            <a:gdLst/>
            <a:ahLst/>
            <a:cxnLst/>
            <a:rect l="l" t="t" r="r" b="b"/>
            <a:pathLst>
              <a:path w="21600" h="21600" extrusionOk="0">
                <a:moveTo>
                  <a:pt x="21600" y="0"/>
                </a:moveTo>
                <a:lnTo>
                  <a:pt x="0" y="650"/>
                </a:lnTo>
                <a:lnTo>
                  <a:pt x="0" y="21600"/>
                </a:lnTo>
                <a:lnTo>
                  <a:pt x="21600" y="20950"/>
                </a:lnTo>
                <a:lnTo>
                  <a:pt x="21600" y="0"/>
                </a:lnTo>
                <a:close/>
              </a:path>
            </a:pathLst>
          </a:custGeom>
          <a:solidFill>
            <a:schemeClr val="accent1"/>
          </a:solidFill>
          <a:ln>
            <a:noFill/>
          </a:ln>
        </p:spPr>
        <p:txBody>
          <a:bodyPr spcFirstLastPara="1" wrap="square" lIns="60933" tIns="60933" rIns="60933" bIns="60933" anchor="ctr" anchorCtr="0">
            <a:noAutofit/>
          </a:bodyPr>
          <a:lstStyle/>
          <a:p>
            <a:pPr marL="0" marR="0" lvl="0" indent="0" algn="l" rtl="0">
              <a:lnSpc>
                <a:spcPct val="100000"/>
              </a:lnSpc>
              <a:spcBef>
                <a:spcPts val="0"/>
              </a:spcBef>
              <a:spcAft>
                <a:spcPts val="0"/>
              </a:spcAft>
              <a:buClr>
                <a:srgbClr val="000000"/>
              </a:buClr>
              <a:buSzPts val="1800"/>
              <a:buFont typeface="Calibri" panose="020F0502020204030204"/>
              <a:buNone/>
            </a:pPr>
            <a:endParaRPr sz="2400" b="0" i="0" u="none" strike="noStrike" cap="none">
              <a:solidFill>
                <a:srgbClr val="000000"/>
              </a:solidFill>
              <a:latin typeface="Calibri" panose="020F0502020204030204"/>
              <a:ea typeface="Calibri" panose="020F0502020204030204"/>
              <a:cs typeface="Calibri" panose="020F0502020204030204"/>
              <a:sym typeface="Calibri" panose="020F0502020204030204"/>
            </a:endParaRPr>
          </a:p>
        </p:txBody>
      </p:sp>
    </p:spTree>
    <p:extLst>
      <p:ext uri="{BB962C8B-B14F-4D97-AF65-F5344CB8AC3E}">
        <p14:creationId xmlns:p14="http://schemas.microsoft.com/office/powerpoint/2010/main" val="1178997813"/>
      </p:ext>
    </p:extLst>
  </p:cSld>
  <p:clrMapOvr>
    <a:masterClrMapping/>
  </p:clrMapOvr>
  <p:transition>
    <p:fade thruBlk="1"/>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제목 및 내용">
    <p:bg>
      <p:bgPr>
        <a:solidFill>
          <a:schemeClr val="bg1"/>
        </a:solidFill>
        <a:effectLst/>
      </p:bgPr>
    </p:bg>
    <p:spTree>
      <p:nvGrpSpPr>
        <p:cNvPr id="1" name=""/>
        <p:cNvGrpSpPr/>
        <p:nvPr/>
      </p:nvGrpSpPr>
      <p:grpSpPr>
        <a:xfrm>
          <a:off x="0" y="0"/>
          <a:ext cx="0" cy="0"/>
          <a:chOff x="0" y="0"/>
          <a:chExt cx="0" cy="0"/>
        </a:xfrm>
      </p:grpSpPr>
      <p:pic>
        <p:nvPicPr>
          <p:cNvPr id="7" name="그림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 y="1240"/>
            <a:ext cx="12192312" cy="6855835"/>
          </a:xfrm>
          <a:prstGeom prst="rect">
            <a:avLst/>
          </a:prstGeom>
        </p:spPr>
      </p:pic>
      <p:sp>
        <p:nvSpPr>
          <p:cNvPr id="4" name="날짜 개체 틀 3"/>
          <p:cNvSpPr>
            <a:spLocks noGrp="1"/>
          </p:cNvSpPr>
          <p:nvPr>
            <p:ph type="dt" sz="half" idx="10"/>
          </p:nvPr>
        </p:nvSpPr>
        <p:spPr>
          <a:xfrm>
            <a:off x="609616" y="6501139"/>
            <a:ext cx="2844875" cy="220651"/>
          </a:xfrm>
        </p:spPr>
        <p:txBody>
          <a:bodyPr/>
          <a:lstStyle/>
          <a:p>
            <a:fld id="{ED3D6733-6F27-4404-AB51-585418F146E5}" type="datetimeFigureOut">
              <a:rPr lang="ko-KR" altLang="en-US" smtClean="0"/>
              <a:t>2024-11-06</a:t>
            </a:fld>
            <a:endParaRPr lang="ko-KR" altLang="en-US"/>
          </a:p>
        </p:txBody>
      </p:sp>
      <p:sp>
        <p:nvSpPr>
          <p:cNvPr id="5" name="바닥글 개체 틀 4"/>
          <p:cNvSpPr>
            <a:spLocks noGrp="1"/>
          </p:cNvSpPr>
          <p:nvPr>
            <p:ph type="ftr" sz="quarter" idx="11"/>
          </p:nvPr>
        </p:nvSpPr>
        <p:spPr>
          <a:xfrm>
            <a:off x="4165710" y="6501139"/>
            <a:ext cx="3860900" cy="220651"/>
          </a:xfrm>
        </p:spPr>
        <p:txBody>
          <a:bodyPr/>
          <a:lstStyle/>
          <a:p>
            <a:endParaRPr lang="ko-KR" altLang="en-US"/>
          </a:p>
        </p:txBody>
      </p:sp>
      <p:sp>
        <p:nvSpPr>
          <p:cNvPr id="6" name="슬라이드 번호 개체 틀 5"/>
          <p:cNvSpPr>
            <a:spLocks noGrp="1"/>
          </p:cNvSpPr>
          <p:nvPr>
            <p:ph type="sldNum" sz="quarter" idx="12"/>
          </p:nvPr>
        </p:nvSpPr>
        <p:spPr>
          <a:xfrm>
            <a:off x="8737828" y="6501139"/>
            <a:ext cx="2844875" cy="220651"/>
          </a:xfrm>
        </p:spPr>
        <p:txBody>
          <a:bodyPr/>
          <a:lstStyle/>
          <a:p>
            <a:fld id="{EE6BC638-39B7-4287-91A7-2A3DDA573295}" type="slidenum">
              <a:rPr lang="ko-KR" altLang="en-US" smtClean="0"/>
              <a:t>‹#›</a:t>
            </a:fld>
            <a:endParaRPr lang="ko-KR" altLang="en-US"/>
          </a:p>
        </p:txBody>
      </p:sp>
      <p:sp>
        <p:nvSpPr>
          <p:cNvPr id="15" name="제목 1"/>
          <p:cNvSpPr>
            <a:spLocks noGrp="1"/>
          </p:cNvSpPr>
          <p:nvPr>
            <p:ph type="title" hasCustomPrompt="1"/>
          </p:nvPr>
        </p:nvSpPr>
        <p:spPr>
          <a:xfrm>
            <a:off x="609617" y="189399"/>
            <a:ext cx="10973087" cy="798605"/>
          </a:xfrm>
        </p:spPr>
        <p:txBody>
          <a:bodyPr vert="horz" lIns="99569" tIns="49785" rIns="99569" bIns="49785" rtlCol="0" anchor="ctr">
            <a:normAutofit/>
          </a:bodyPr>
          <a:lstStyle>
            <a:lvl1pPr algn="l" defTabSz="1327540" rtl="0" eaLnBrk="1" latinLnBrk="1" hangingPunct="1">
              <a:spcBef>
                <a:spcPct val="0"/>
              </a:spcBef>
              <a:buNone/>
              <a:defRPr lang="ko-KR" altLang="en-US" sz="4000" b="1" kern="1200" baseline="0" dirty="0">
                <a:solidFill>
                  <a:srgbClr val="7C3806"/>
                </a:solidFill>
                <a:effectLst/>
                <a:latin typeface="+mj-lt"/>
                <a:ea typeface="Malgun Gothic" panose="020B0503020000020004" pitchFamily="50" charset="-127"/>
                <a:cs typeface="+mj-cs"/>
              </a:defRPr>
            </a:lvl1pPr>
          </a:lstStyle>
          <a:p>
            <a:r>
              <a:rPr lang="ko-KR" altLang="en-US" dirty="0"/>
              <a:t>마스터 제목 스타일 편집</a:t>
            </a:r>
          </a:p>
        </p:txBody>
      </p:sp>
      <p:sp>
        <p:nvSpPr>
          <p:cNvPr id="16" name="내용 개체 틀 2"/>
          <p:cNvSpPr>
            <a:spLocks noGrp="1"/>
          </p:cNvSpPr>
          <p:nvPr>
            <p:ph idx="1" hasCustomPrompt="1"/>
          </p:nvPr>
        </p:nvSpPr>
        <p:spPr>
          <a:xfrm>
            <a:off x="609617" y="1485303"/>
            <a:ext cx="10973087" cy="4823641"/>
          </a:xfrm>
        </p:spPr>
        <p:txBody>
          <a:bodyPr>
            <a:normAutofit/>
          </a:bodyPr>
          <a:lstStyle>
            <a:lvl1pPr algn="l">
              <a:buNone/>
              <a:defRPr sz="2000" i="1" baseline="0">
                <a:solidFill>
                  <a:schemeClr val="bg1"/>
                </a:solidFill>
                <a:latin typeface="+mj-lt"/>
                <a:ea typeface="Malgun Gothic" panose="020B0503020000020004" pitchFamily="50" charset="-127"/>
              </a:defRPr>
            </a:lvl1pPr>
            <a:lvl2pPr algn="l">
              <a:buNone/>
              <a:defRPr sz="2500" baseline="0">
                <a:solidFill>
                  <a:schemeClr val="tx1">
                    <a:lumMod val="75000"/>
                    <a:lumOff val="25000"/>
                  </a:schemeClr>
                </a:solidFill>
                <a:latin typeface="Noto Sans" panose="020B0502040504020204" pitchFamily="34" charset="0"/>
                <a:ea typeface="Malgun Gothic" panose="020B0503020000020004" pitchFamily="50" charset="-127"/>
              </a:defRPr>
            </a:lvl2pPr>
            <a:lvl3pPr algn="l">
              <a:buNone/>
              <a:defRPr sz="2500" baseline="0">
                <a:solidFill>
                  <a:schemeClr val="tx1">
                    <a:lumMod val="75000"/>
                    <a:lumOff val="25000"/>
                  </a:schemeClr>
                </a:solidFill>
                <a:latin typeface="Noto Sans" panose="020B0502040504020204" pitchFamily="34" charset="0"/>
                <a:ea typeface="Malgun Gothic" panose="020B0503020000020004" pitchFamily="50" charset="-127"/>
              </a:defRPr>
            </a:lvl3pPr>
            <a:lvl4pPr algn="l">
              <a:buNone/>
              <a:defRPr sz="2500" baseline="0">
                <a:solidFill>
                  <a:schemeClr val="tx1">
                    <a:lumMod val="75000"/>
                    <a:lumOff val="25000"/>
                  </a:schemeClr>
                </a:solidFill>
                <a:latin typeface="Noto Sans" panose="020B0502040504020204" pitchFamily="34" charset="0"/>
                <a:ea typeface="Malgun Gothic" panose="020B0503020000020004" pitchFamily="50" charset="-127"/>
              </a:defRPr>
            </a:lvl4pPr>
            <a:lvl5pPr algn="l">
              <a:buNone/>
              <a:defRPr sz="2500" baseline="0">
                <a:solidFill>
                  <a:schemeClr val="tx1">
                    <a:lumMod val="75000"/>
                    <a:lumOff val="25000"/>
                  </a:schemeClr>
                </a:solidFill>
                <a:latin typeface="Noto Sans" panose="020B0502040504020204" pitchFamily="34" charset="0"/>
                <a:ea typeface="Malgun Gothic" panose="020B0503020000020004" pitchFamily="50" charset="-127"/>
              </a:defRPr>
            </a:lvl5pPr>
          </a:lstStyle>
          <a:p>
            <a:pPr lvl="0"/>
            <a:r>
              <a:rPr lang="en-US" altLang="ko-KR" dirty="0"/>
              <a:t>Replaced with your own text</a:t>
            </a:r>
            <a:endParaRPr lang="ko-KR" altLang="en-US" dirty="0"/>
          </a:p>
        </p:txBody>
      </p:sp>
    </p:spTree>
    <p:extLst>
      <p:ext uri="{BB962C8B-B14F-4D97-AF65-F5344CB8AC3E}">
        <p14:creationId xmlns:p14="http://schemas.microsoft.com/office/powerpoint/2010/main" val="1485912429"/>
      </p:ext>
    </p:extLst>
  </p:cSld>
  <p:clrMapOvr>
    <a:masterClrMapping/>
  </p:clrMapOvr>
  <p:transition>
    <p:fade thruBlk="1"/>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
          </p:nvPr>
        </p:nvSpPr>
        <p:spPr/>
        <p:txBody>
          <a:bodyPr/>
          <a:lstStyle/>
          <a:p>
            <a:r>
              <a:t>Footer</a:t>
            </a:r>
          </a:p>
        </p:txBody>
      </p:sp>
      <p:sp>
        <p:nvSpPr>
          <p:cNvPr id="4" name="PlaceHolder 3"/>
          <p:cNvSpPr>
            <a:spLocks noGrp="1"/>
          </p:cNvSpPr>
          <p:nvPr>
            <p:ph type="dt" idx="3"/>
          </p:nvPr>
        </p:nvSpPr>
        <p:spPr/>
        <p:txBody>
          <a:bodyPr/>
          <a:lstStyle/>
          <a:p>
            <a:endParaRPr/>
          </a:p>
        </p:txBody>
      </p:sp>
      <p:sp>
        <p:nvSpPr>
          <p:cNvPr id="5" name="Oval 12">
            <a:extLst>
              <a:ext uri="{FF2B5EF4-FFF2-40B4-BE49-F238E27FC236}">
                <a16:creationId xmlns:a16="http://schemas.microsoft.com/office/drawing/2014/main" id="{331CC331-F4E4-441B-A6FD-28B1F1032E83}"/>
              </a:ext>
            </a:extLst>
          </p:cNvPr>
          <p:cNvSpPr/>
          <p:nvPr userDrawn="1"/>
        </p:nvSpPr>
        <p:spPr>
          <a:xfrm>
            <a:off x="11539457" y="6476932"/>
            <a:ext cx="559937" cy="33833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fld id="{86CB4B4D-7CA3-9044-876B-883B54F8677D}" type="slidenum">
              <a:rPr lang="it-IT" sz="1400" b="0" smtClean="0">
                <a:solidFill>
                  <a:schemeClr val="tx1"/>
                </a:solidFill>
                <a:latin typeface="Arial" panose="020B0604020202020204" pitchFamily="34" charset="0"/>
                <a:cs typeface="Arial" panose="020B0604020202020204" pitchFamily="34" charset="0"/>
              </a:rPr>
              <a:pPr algn="ctr"/>
              <a:t>‹#›</a:t>
            </a:fld>
            <a:r>
              <a:rPr lang="it-IT" sz="1400" b="0" dirty="0">
                <a:solidFill>
                  <a:schemeClr val="tx1"/>
                </a:solidFill>
                <a:latin typeface="Arial" panose="020B0604020202020204" pitchFamily="34" charset="0"/>
                <a:cs typeface="Arial" panose="020B0604020202020204" pitchFamily="34" charset="0"/>
              </a:rPr>
              <a:t>/54</a:t>
            </a:r>
            <a:endParaRPr lang="en-GB" sz="1350" b="0" dirty="0">
              <a:solidFill>
                <a:schemeClr val="tx1"/>
              </a:solidFill>
              <a:latin typeface="Arial" panose="020B0604020202020204" pitchFamily="34" charset="0"/>
              <a:ea typeface="Noto Sans" panose="020B0502040504020204" pitchFamily="34"/>
              <a:cs typeface="Arial" panose="020B0604020202020204" pitchFamily="34" charset="0"/>
            </a:endParaRPr>
          </a:p>
        </p:txBody>
      </p:sp>
    </p:spTree>
    <p:extLst>
      <p:ext uri="{BB962C8B-B14F-4D97-AF65-F5344CB8AC3E}">
        <p14:creationId xmlns:p14="http://schemas.microsoft.com/office/powerpoint/2010/main" val="2073918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1_Blank Slide">
    <p:spTree>
      <p:nvGrpSpPr>
        <p:cNvPr id="1" name=""/>
        <p:cNvGrpSpPr/>
        <p:nvPr/>
      </p:nvGrpSpPr>
      <p:grpSpPr>
        <a:xfrm>
          <a:off x="0" y="0"/>
          <a:ext cx="0" cy="0"/>
          <a:chOff x="0" y="0"/>
          <a:chExt cx="0" cy="0"/>
        </a:xfrm>
      </p:grpSpPr>
      <p:sp>
        <p:nvSpPr>
          <p:cNvPr id="2" name="PlaceHolder 1"/>
          <p:cNvSpPr>
            <a:spLocks noGrp="1"/>
          </p:cNvSpPr>
          <p:nvPr>
            <p:ph type="ftr" idx="1"/>
          </p:nvPr>
        </p:nvSpPr>
        <p:spPr/>
        <p:txBody>
          <a:bodyPr/>
          <a:lstStyle/>
          <a:p>
            <a:r>
              <a:t>Footer</a:t>
            </a:r>
          </a:p>
        </p:txBody>
      </p:sp>
      <p:sp>
        <p:nvSpPr>
          <p:cNvPr id="4" name="PlaceHolder 3"/>
          <p:cNvSpPr>
            <a:spLocks noGrp="1"/>
          </p:cNvSpPr>
          <p:nvPr>
            <p:ph type="dt" idx="3"/>
          </p:nvPr>
        </p:nvSpPr>
        <p:spPr/>
        <p:txBody>
          <a:bodyPr/>
          <a:lstStyle/>
          <a:p>
            <a:endParaRPr/>
          </a:p>
        </p:txBody>
      </p:sp>
    </p:spTree>
    <p:extLst>
      <p:ext uri="{BB962C8B-B14F-4D97-AF65-F5344CB8AC3E}">
        <p14:creationId xmlns:p14="http://schemas.microsoft.com/office/powerpoint/2010/main" val="57733024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it-IT" sz="4400" b="0" strike="noStrike" spc="-1">
              <a:solidFill>
                <a:srgbClr val="000000"/>
              </a:solidFill>
              <a:latin typeface="Arial"/>
            </a:endParaRPr>
          </a:p>
        </p:txBody>
      </p:sp>
      <p:sp>
        <p:nvSpPr>
          <p:cNvPr id="6"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it-IT" sz="3200" b="0" strike="noStrike" spc="-1">
              <a:solidFill>
                <a:srgbClr val="000000"/>
              </a:solidFill>
              <a:latin typeface="Arial"/>
            </a:endParaRPr>
          </a:p>
        </p:txBody>
      </p:sp>
      <p:sp>
        <p:nvSpPr>
          <p:cNvPr id="4" name="PlaceHolder 3"/>
          <p:cNvSpPr>
            <a:spLocks noGrp="1"/>
          </p:cNvSpPr>
          <p:nvPr>
            <p:ph type="ftr" idx="1"/>
          </p:nvPr>
        </p:nvSpPr>
        <p:spPr/>
        <p:txBody>
          <a:bodyPr/>
          <a:lstStyle/>
          <a:p>
            <a:r>
              <a:t>Footer</a:t>
            </a:r>
          </a:p>
        </p:txBody>
      </p:sp>
      <p:sp>
        <p:nvSpPr>
          <p:cNvPr id="2" name="PlaceHolder 4"/>
          <p:cNvSpPr>
            <a:spLocks noGrp="1"/>
          </p:cNvSpPr>
          <p:nvPr>
            <p:ph type="sldNum" idx="2"/>
          </p:nvPr>
        </p:nvSpPr>
        <p:spPr/>
        <p:txBody>
          <a:bodyPr/>
          <a:lstStyle/>
          <a:p>
            <a:fld id="{31FB75DD-013E-453A-8882-8B2101763E3E}" type="slidenum">
              <a:t>‹#›</a:t>
            </a:fld>
            <a:endParaRPr/>
          </a:p>
        </p:txBody>
      </p:sp>
      <p:sp>
        <p:nvSpPr>
          <p:cNvPr id="3" name="PlaceHolder 5"/>
          <p:cNvSpPr>
            <a:spLocks noGrp="1"/>
          </p:cNvSpPr>
          <p:nvPr>
            <p:ph type="dt" idx="3"/>
          </p:nvPr>
        </p:nvSpPr>
        <p:spPr/>
        <p:txBody>
          <a:bodyPr/>
          <a:lstStyle/>
          <a:p>
            <a:endParaRPr/>
          </a:p>
        </p:txBody>
      </p:sp>
    </p:spTree>
    <p:extLst>
      <p:ext uri="{BB962C8B-B14F-4D97-AF65-F5344CB8AC3E}">
        <p14:creationId xmlns:p14="http://schemas.microsoft.com/office/powerpoint/2010/main" val="9624395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it-IT" sz="4400" b="0" strike="noStrike" spc="-1">
              <a:solidFill>
                <a:srgbClr val="000000"/>
              </a:solidFill>
              <a:latin typeface="Arial"/>
            </a:endParaRPr>
          </a:p>
        </p:txBody>
      </p:sp>
      <p:sp>
        <p:nvSpPr>
          <p:cNvPr id="8"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4" name="PlaceHolder 3"/>
          <p:cNvSpPr>
            <a:spLocks noGrp="1"/>
          </p:cNvSpPr>
          <p:nvPr>
            <p:ph type="ftr" idx="1"/>
          </p:nvPr>
        </p:nvSpPr>
        <p:spPr/>
        <p:txBody>
          <a:bodyPr/>
          <a:lstStyle/>
          <a:p>
            <a:r>
              <a:t>Footer</a:t>
            </a:r>
          </a:p>
        </p:txBody>
      </p:sp>
      <p:sp>
        <p:nvSpPr>
          <p:cNvPr id="5" name="PlaceHolder 4"/>
          <p:cNvSpPr>
            <a:spLocks noGrp="1"/>
          </p:cNvSpPr>
          <p:nvPr>
            <p:ph type="sldNum" idx="2"/>
          </p:nvPr>
        </p:nvSpPr>
        <p:spPr/>
        <p:txBody>
          <a:bodyPr/>
          <a:lstStyle/>
          <a:p>
            <a:fld id="{AEA19A03-8AAA-45E0-82B2-F6A531E0F7A6}" type="slidenum">
              <a:t>‹#›</a:t>
            </a:fld>
            <a:endParaRPr/>
          </a:p>
        </p:txBody>
      </p:sp>
      <p:sp>
        <p:nvSpPr>
          <p:cNvPr id="6" name="PlaceHolder 5"/>
          <p:cNvSpPr>
            <a:spLocks noGrp="1"/>
          </p:cNvSpPr>
          <p:nvPr>
            <p:ph type="dt" idx="3"/>
          </p:nvPr>
        </p:nvSpPr>
        <p:spPr/>
        <p:txBody>
          <a:bodyPr/>
          <a:lstStyle/>
          <a:p>
            <a:endParaRPr/>
          </a:p>
        </p:txBody>
      </p:sp>
    </p:spTree>
    <p:extLst>
      <p:ext uri="{BB962C8B-B14F-4D97-AF65-F5344CB8AC3E}">
        <p14:creationId xmlns:p14="http://schemas.microsoft.com/office/powerpoint/2010/main" val="2247328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it-IT" sz="4400" b="0" strike="noStrike" spc="-1">
              <a:solidFill>
                <a:srgbClr val="000000"/>
              </a:solidFill>
              <a:latin typeface="Arial"/>
            </a:endParaRPr>
          </a:p>
        </p:txBody>
      </p:sp>
      <p:sp>
        <p:nvSpPr>
          <p:cNvPr id="10"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11"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5" name="PlaceHolder 4"/>
          <p:cNvSpPr>
            <a:spLocks noGrp="1"/>
          </p:cNvSpPr>
          <p:nvPr>
            <p:ph type="ftr" idx="1"/>
          </p:nvPr>
        </p:nvSpPr>
        <p:spPr/>
        <p:txBody>
          <a:bodyPr/>
          <a:lstStyle/>
          <a:p>
            <a:r>
              <a:t>Footer</a:t>
            </a:r>
          </a:p>
        </p:txBody>
      </p:sp>
      <p:sp>
        <p:nvSpPr>
          <p:cNvPr id="6" name="PlaceHolder 5"/>
          <p:cNvSpPr>
            <a:spLocks noGrp="1"/>
          </p:cNvSpPr>
          <p:nvPr>
            <p:ph type="sldNum" idx="2"/>
          </p:nvPr>
        </p:nvSpPr>
        <p:spPr/>
        <p:txBody>
          <a:bodyPr/>
          <a:lstStyle/>
          <a:p>
            <a:fld id="{D5C8C758-B968-4105-86AB-027FE5AC868E}" type="slidenum">
              <a:t>‹#›</a:t>
            </a:fld>
            <a:endParaRPr/>
          </a:p>
        </p:txBody>
      </p:sp>
      <p:sp>
        <p:nvSpPr>
          <p:cNvPr id="7" name="PlaceHolder 6"/>
          <p:cNvSpPr>
            <a:spLocks noGrp="1"/>
          </p:cNvSpPr>
          <p:nvPr>
            <p:ph type="dt" idx="3"/>
          </p:nvPr>
        </p:nvSpPr>
        <p:spPr/>
        <p:txBody>
          <a:bodyPr/>
          <a:lstStyle/>
          <a:p>
            <a:endParaRPr/>
          </a:p>
        </p:txBody>
      </p:sp>
    </p:spTree>
    <p:extLst>
      <p:ext uri="{BB962C8B-B14F-4D97-AF65-F5344CB8AC3E}">
        <p14:creationId xmlns:p14="http://schemas.microsoft.com/office/powerpoint/2010/main" val="1483326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pPr indent="0">
              <a:buNone/>
            </a:pPr>
            <a:endParaRPr lang="it-IT" sz="1400" b="0" strike="noStrike" spc="-1">
              <a:solidFill>
                <a:srgbClr val="000000"/>
              </a:solidFill>
              <a:latin typeface="Times New Roman"/>
            </a:endParaRPr>
          </a:p>
        </p:txBody>
      </p:sp>
      <p:sp>
        <p:nvSpPr>
          <p:cNvPr id="5" name="Footer Placeholder 4"/>
          <p:cNvSpPr>
            <a:spLocks noGrp="1"/>
          </p:cNvSpPr>
          <p:nvPr>
            <p:ph type="ftr" sz="quarter" idx="11"/>
          </p:nvPr>
        </p:nvSpPr>
        <p:spPr/>
        <p:txBody>
          <a:bodyPr/>
          <a:lstStyle/>
          <a:p>
            <a:pPr indent="0" algn="ctr">
              <a:lnSpc>
                <a:spcPct val="100000"/>
              </a:lnSpc>
              <a:buNone/>
              <a:tabLst>
                <a:tab pos="0" algn="l"/>
              </a:tabLst>
            </a:pPr>
            <a:r>
              <a:rPr lang="it-IT" sz="1400" b="0" strike="noStrike" spc="-1">
                <a:solidFill>
                  <a:srgbClr val="000000"/>
                </a:solidFill>
                <a:latin typeface="Times New Roman"/>
                <a:ea typeface="DejaVu Sans"/>
              </a:rPr>
              <a:t>Footer</a:t>
            </a:r>
            <a:endParaRPr lang="it-IT" sz="1400" b="0" strike="noStrike" spc="-1">
              <a:solidFill>
                <a:srgbClr val="000000"/>
              </a:solidFill>
              <a:latin typeface="Times New Roman"/>
            </a:endParaRPr>
          </a:p>
        </p:txBody>
      </p:sp>
      <p:sp>
        <p:nvSpPr>
          <p:cNvPr id="6" name="Slide Number Placeholder 5"/>
          <p:cNvSpPr>
            <a:spLocks noGrp="1"/>
          </p:cNvSpPr>
          <p:nvPr>
            <p:ph type="sldNum" sz="quarter" idx="12"/>
          </p:nvPr>
        </p:nvSpPr>
        <p:spPr/>
        <p:txBody>
          <a:bodyPr/>
          <a:lstStyle/>
          <a:p>
            <a:pPr indent="0" algn="r">
              <a:lnSpc>
                <a:spcPct val="100000"/>
              </a:lnSpc>
              <a:buNone/>
              <a:tabLst>
                <a:tab pos="0" algn="l"/>
              </a:tabLst>
            </a:pPr>
            <a:fld id="{6D81CD2C-62EC-4705-8038-DCF4A00002DD}" type="slidenum">
              <a:rPr lang="it-IT" sz="1200" b="0" strike="noStrike" spc="-1" smtClean="0">
                <a:solidFill>
                  <a:srgbClr val="8B8B8B"/>
                </a:solidFill>
                <a:latin typeface="Calibri"/>
                <a:ea typeface="DejaVu Sans"/>
              </a:rPr>
              <a:t>‹#›</a:t>
            </a:fld>
            <a:endParaRPr lang="it-IT" sz="1200" b="0" strike="noStrike" spc="-1">
              <a:solidFill>
                <a:srgbClr val="000000"/>
              </a:solidFill>
              <a:latin typeface="Times New Roman"/>
            </a:endParaRPr>
          </a:p>
        </p:txBody>
      </p:sp>
    </p:spTree>
    <p:extLst>
      <p:ext uri="{BB962C8B-B14F-4D97-AF65-F5344CB8AC3E}">
        <p14:creationId xmlns:p14="http://schemas.microsoft.com/office/powerpoint/2010/main" val="690367666"/>
      </p:ext>
    </p:extLst>
  </p:cSld>
  <p:clrMapOvr>
    <a:masterClrMapping/>
  </p:clrMapOvr>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it-IT" sz="4400" b="0" strike="noStrike" spc="-1">
              <a:solidFill>
                <a:srgbClr val="000000"/>
              </a:solidFill>
              <a:latin typeface="Arial"/>
            </a:endParaRPr>
          </a:p>
        </p:txBody>
      </p:sp>
      <p:sp>
        <p:nvSpPr>
          <p:cNvPr id="3" name="PlaceHolder 2"/>
          <p:cNvSpPr>
            <a:spLocks noGrp="1"/>
          </p:cNvSpPr>
          <p:nvPr>
            <p:ph type="ftr" idx="1"/>
          </p:nvPr>
        </p:nvSpPr>
        <p:spPr/>
        <p:txBody>
          <a:bodyPr/>
          <a:lstStyle/>
          <a:p>
            <a:r>
              <a:t>Footer</a:t>
            </a:r>
          </a:p>
        </p:txBody>
      </p:sp>
      <p:sp>
        <p:nvSpPr>
          <p:cNvPr id="4" name="PlaceHolder 3"/>
          <p:cNvSpPr>
            <a:spLocks noGrp="1"/>
          </p:cNvSpPr>
          <p:nvPr>
            <p:ph type="sldNum" idx="2"/>
          </p:nvPr>
        </p:nvSpPr>
        <p:spPr/>
        <p:txBody>
          <a:bodyPr/>
          <a:lstStyle/>
          <a:p>
            <a:fld id="{3114E6B3-E60C-4954-BE74-F2315556C276}" type="slidenum">
              <a:t>‹#›</a:t>
            </a:fld>
            <a:endParaRPr/>
          </a:p>
        </p:txBody>
      </p:sp>
      <p:sp>
        <p:nvSpPr>
          <p:cNvPr id="5" name="PlaceHolder 4"/>
          <p:cNvSpPr>
            <a:spLocks noGrp="1"/>
          </p:cNvSpPr>
          <p:nvPr>
            <p:ph type="dt" idx="3"/>
          </p:nvPr>
        </p:nvSpPr>
        <p:spPr/>
        <p:txBody>
          <a:bodyPr/>
          <a:lstStyle/>
          <a:p>
            <a:endParaRPr/>
          </a:p>
        </p:txBody>
      </p:sp>
    </p:spTree>
    <p:extLst>
      <p:ext uri="{BB962C8B-B14F-4D97-AF65-F5344CB8AC3E}">
        <p14:creationId xmlns:p14="http://schemas.microsoft.com/office/powerpoint/2010/main" val="304083703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it-IT" sz="3200" b="0" strike="noStrike" spc="-1">
              <a:solidFill>
                <a:srgbClr val="000000"/>
              </a:solidFill>
              <a:latin typeface="Arial"/>
            </a:endParaRPr>
          </a:p>
        </p:txBody>
      </p:sp>
      <p:sp>
        <p:nvSpPr>
          <p:cNvPr id="3" name="PlaceHolder 2"/>
          <p:cNvSpPr>
            <a:spLocks noGrp="1"/>
          </p:cNvSpPr>
          <p:nvPr>
            <p:ph type="ftr" idx="1"/>
          </p:nvPr>
        </p:nvSpPr>
        <p:spPr/>
        <p:txBody>
          <a:bodyPr/>
          <a:lstStyle/>
          <a:p>
            <a:r>
              <a:t>Footer</a:t>
            </a:r>
          </a:p>
        </p:txBody>
      </p:sp>
      <p:sp>
        <p:nvSpPr>
          <p:cNvPr id="4" name="PlaceHolder 3"/>
          <p:cNvSpPr>
            <a:spLocks noGrp="1"/>
          </p:cNvSpPr>
          <p:nvPr>
            <p:ph type="sldNum" idx="2"/>
          </p:nvPr>
        </p:nvSpPr>
        <p:spPr/>
        <p:txBody>
          <a:bodyPr/>
          <a:lstStyle/>
          <a:p>
            <a:fld id="{2E82AE1A-11AB-4F23-83E8-D536E05FEF38}" type="slidenum">
              <a:t>‹#›</a:t>
            </a:fld>
            <a:endParaRPr/>
          </a:p>
        </p:txBody>
      </p:sp>
      <p:sp>
        <p:nvSpPr>
          <p:cNvPr id="5" name="PlaceHolder 4"/>
          <p:cNvSpPr>
            <a:spLocks noGrp="1"/>
          </p:cNvSpPr>
          <p:nvPr>
            <p:ph type="dt" idx="3"/>
          </p:nvPr>
        </p:nvSpPr>
        <p:spPr/>
        <p:txBody>
          <a:bodyPr/>
          <a:lstStyle/>
          <a:p>
            <a:endParaRPr/>
          </a:p>
        </p:txBody>
      </p:sp>
    </p:spTree>
    <p:extLst>
      <p:ext uri="{BB962C8B-B14F-4D97-AF65-F5344CB8AC3E}">
        <p14:creationId xmlns:p14="http://schemas.microsoft.com/office/powerpoint/2010/main" val="287294543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it-IT" sz="4400" b="0" strike="noStrike" spc="-1">
              <a:solidFill>
                <a:srgbClr val="000000"/>
              </a:solidFill>
              <a:latin typeface="Arial"/>
            </a:endParaRPr>
          </a:p>
        </p:txBody>
      </p:sp>
      <p:sp>
        <p:nvSpPr>
          <p:cNvPr id="1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16"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17"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6" name="PlaceHolder 5"/>
          <p:cNvSpPr>
            <a:spLocks noGrp="1"/>
          </p:cNvSpPr>
          <p:nvPr>
            <p:ph type="ftr" idx="1"/>
          </p:nvPr>
        </p:nvSpPr>
        <p:spPr/>
        <p:txBody>
          <a:bodyPr/>
          <a:lstStyle/>
          <a:p>
            <a:r>
              <a:t>Footer</a:t>
            </a:r>
          </a:p>
        </p:txBody>
      </p:sp>
      <p:sp>
        <p:nvSpPr>
          <p:cNvPr id="7" name="PlaceHolder 6"/>
          <p:cNvSpPr>
            <a:spLocks noGrp="1"/>
          </p:cNvSpPr>
          <p:nvPr>
            <p:ph type="sldNum" idx="2"/>
          </p:nvPr>
        </p:nvSpPr>
        <p:spPr/>
        <p:txBody>
          <a:bodyPr/>
          <a:lstStyle/>
          <a:p>
            <a:fld id="{4A9405B6-AAE5-4D38-A957-7BB0B821101A}" type="slidenum">
              <a:t>‹#›</a:t>
            </a:fld>
            <a:endParaRPr/>
          </a:p>
        </p:txBody>
      </p:sp>
      <p:sp>
        <p:nvSpPr>
          <p:cNvPr id="8" name="PlaceHolder 7"/>
          <p:cNvSpPr>
            <a:spLocks noGrp="1"/>
          </p:cNvSpPr>
          <p:nvPr>
            <p:ph type="dt" idx="3"/>
          </p:nvPr>
        </p:nvSpPr>
        <p:spPr/>
        <p:txBody>
          <a:bodyPr/>
          <a:lstStyle/>
          <a:p>
            <a:endParaRPr/>
          </a:p>
        </p:txBody>
      </p:sp>
    </p:spTree>
    <p:extLst>
      <p:ext uri="{BB962C8B-B14F-4D97-AF65-F5344CB8AC3E}">
        <p14:creationId xmlns:p14="http://schemas.microsoft.com/office/powerpoint/2010/main" val="236227301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it-IT" sz="4400" b="0" strike="noStrike" spc="-1">
              <a:solidFill>
                <a:srgbClr val="000000"/>
              </a:solidFill>
              <a:latin typeface="Arial"/>
            </a:endParaRPr>
          </a:p>
        </p:txBody>
      </p:sp>
      <p:sp>
        <p:nvSpPr>
          <p:cNvPr id="19"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20"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21"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6" name="PlaceHolder 5"/>
          <p:cNvSpPr>
            <a:spLocks noGrp="1"/>
          </p:cNvSpPr>
          <p:nvPr>
            <p:ph type="ftr" idx="1"/>
          </p:nvPr>
        </p:nvSpPr>
        <p:spPr/>
        <p:txBody>
          <a:bodyPr/>
          <a:lstStyle/>
          <a:p>
            <a:r>
              <a:t>Footer</a:t>
            </a:r>
          </a:p>
        </p:txBody>
      </p:sp>
      <p:sp>
        <p:nvSpPr>
          <p:cNvPr id="7" name="PlaceHolder 6"/>
          <p:cNvSpPr>
            <a:spLocks noGrp="1"/>
          </p:cNvSpPr>
          <p:nvPr>
            <p:ph type="sldNum" idx="2"/>
          </p:nvPr>
        </p:nvSpPr>
        <p:spPr/>
        <p:txBody>
          <a:bodyPr/>
          <a:lstStyle/>
          <a:p>
            <a:fld id="{8C4BB1F9-8696-40E0-8181-0ADE0B03DBDB}" type="slidenum">
              <a:t>‹#›</a:t>
            </a:fld>
            <a:endParaRPr/>
          </a:p>
        </p:txBody>
      </p:sp>
      <p:sp>
        <p:nvSpPr>
          <p:cNvPr id="8" name="PlaceHolder 7"/>
          <p:cNvSpPr>
            <a:spLocks noGrp="1"/>
          </p:cNvSpPr>
          <p:nvPr>
            <p:ph type="dt" idx="3"/>
          </p:nvPr>
        </p:nvSpPr>
        <p:spPr/>
        <p:txBody>
          <a:bodyPr/>
          <a:lstStyle/>
          <a:p>
            <a:endParaRPr/>
          </a:p>
        </p:txBody>
      </p:sp>
    </p:spTree>
    <p:extLst>
      <p:ext uri="{BB962C8B-B14F-4D97-AF65-F5344CB8AC3E}">
        <p14:creationId xmlns:p14="http://schemas.microsoft.com/office/powerpoint/2010/main" val="24318213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it-IT" sz="4400" b="0" strike="noStrike" spc="-1">
              <a:solidFill>
                <a:srgbClr val="000000"/>
              </a:solidFill>
              <a:latin typeface="Arial"/>
            </a:endParaRPr>
          </a:p>
        </p:txBody>
      </p:sp>
      <p:sp>
        <p:nvSpPr>
          <p:cNvPr id="23"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24"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25"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6" name="PlaceHolder 5"/>
          <p:cNvSpPr>
            <a:spLocks noGrp="1"/>
          </p:cNvSpPr>
          <p:nvPr>
            <p:ph type="ftr" idx="1"/>
          </p:nvPr>
        </p:nvSpPr>
        <p:spPr/>
        <p:txBody>
          <a:bodyPr/>
          <a:lstStyle/>
          <a:p>
            <a:r>
              <a:t>Footer</a:t>
            </a:r>
          </a:p>
        </p:txBody>
      </p:sp>
      <p:sp>
        <p:nvSpPr>
          <p:cNvPr id="7" name="PlaceHolder 6"/>
          <p:cNvSpPr>
            <a:spLocks noGrp="1"/>
          </p:cNvSpPr>
          <p:nvPr>
            <p:ph type="sldNum" idx="2"/>
          </p:nvPr>
        </p:nvSpPr>
        <p:spPr/>
        <p:txBody>
          <a:bodyPr/>
          <a:lstStyle/>
          <a:p>
            <a:fld id="{46CEDE93-6D35-47B4-91E4-8769D31C940B}" type="slidenum">
              <a:t>‹#›</a:t>
            </a:fld>
            <a:endParaRPr/>
          </a:p>
        </p:txBody>
      </p:sp>
      <p:sp>
        <p:nvSpPr>
          <p:cNvPr id="8" name="PlaceHolder 7"/>
          <p:cNvSpPr>
            <a:spLocks noGrp="1"/>
          </p:cNvSpPr>
          <p:nvPr>
            <p:ph type="dt" idx="3"/>
          </p:nvPr>
        </p:nvSpPr>
        <p:spPr/>
        <p:txBody>
          <a:bodyPr/>
          <a:lstStyle/>
          <a:p>
            <a:endParaRPr/>
          </a:p>
        </p:txBody>
      </p:sp>
    </p:spTree>
    <p:extLst>
      <p:ext uri="{BB962C8B-B14F-4D97-AF65-F5344CB8AC3E}">
        <p14:creationId xmlns:p14="http://schemas.microsoft.com/office/powerpoint/2010/main" val="360023867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it-IT" sz="4400" b="0" strike="noStrike" spc="-1">
              <a:solidFill>
                <a:srgbClr val="000000"/>
              </a:solidFill>
              <a:latin typeface="Arial"/>
            </a:endParaRPr>
          </a:p>
        </p:txBody>
      </p:sp>
      <p:sp>
        <p:nvSpPr>
          <p:cNvPr id="27"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28"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5" name="PlaceHolder 4"/>
          <p:cNvSpPr>
            <a:spLocks noGrp="1"/>
          </p:cNvSpPr>
          <p:nvPr>
            <p:ph type="ftr" idx="1"/>
          </p:nvPr>
        </p:nvSpPr>
        <p:spPr/>
        <p:txBody>
          <a:bodyPr/>
          <a:lstStyle/>
          <a:p>
            <a:r>
              <a:t>Footer</a:t>
            </a:r>
          </a:p>
        </p:txBody>
      </p:sp>
      <p:sp>
        <p:nvSpPr>
          <p:cNvPr id="6" name="PlaceHolder 5"/>
          <p:cNvSpPr>
            <a:spLocks noGrp="1"/>
          </p:cNvSpPr>
          <p:nvPr>
            <p:ph type="sldNum" idx="2"/>
          </p:nvPr>
        </p:nvSpPr>
        <p:spPr/>
        <p:txBody>
          <a:bodyPr/>
          <a:lstStyle/>
          <a:p>
            <a:fld id="{72CF3190-7C84-4301-82F9-D82AF8E55A08}" type="slidenum">
              <a:t>‹#›</a:t>
            </a:fld>
            <a:endParaRPr/>
          </a:p>
        </p:txBody>
      </p:sp>
      <p:sp>
        <p:nvSpPr>
          <p:cNvPr id="7" name="PlaceHolder 6"/>
          <p:cNvSpPr>
            <a:spLocks noGrp="1"/>
          </p:cNvSpPr>
          <p:nvPr>
            <p:ph type="dt" idx="3"/>
          </p:nvPr>
        </p:nvSpPr>
        <p:spPr/>
        <p:txBody>
          <a:bodyPr/>
          <a:lstStyle/>
          <a:p>
            <a:endParaRPr/>
          </a:p>
        </p:txBody>
      </p:sp>
    </p:spTree>
    <p:extLst>
      <p:ext uri="{BB962C8B-B14F-4D97-AF65-F5344CB8AC3E}">
        <p14:creationId xmlns:p14="http://schemas.microsoft.com/office/powerpoint/2010/main" val="24044649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it-IT" sz="4400" b="0" strike="noStrike" spc="-1">
              <a:solidFill>
                <a:srgbClr val="000000"/>
              </a:solidFill>
              <a:latin typeface="Arial"/>
            </a:endParaRPr>
          </a:p>
        </p:txBody>
      </p:sp>
      <p:sp>
        <p:nvSpPr>
          <p:cNvPr id="30"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3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32"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33"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7" name="PlaceHolder 6"/>
          <p:cNvSpPr>
            <a:spLocks noGrp="1"/>
          </p:cNvSpPr>
          <p:nvPr>
            <p:ph type="ftr" idx="1"/>
          </p:nvPr>
        </p:nvSpPr>
        <p:spPr/>
        <p:txBody>
          <a:bodyPr/>
          <a:lstStyle/>
          <a:p>
            <a:r>
              <a:t>Footer</a:t>
            </a:r>
          </a:p>
        </p:txBody>
      </p:sp>
      <p:sp>
        <p:nvSpPr>
          <p:cNvPr id="8" name="PlaceHolder 7"/>
          <p:cNvSpPr>
            <a:spLocks noGrp="1"/>
          </p:cNvSpPr>
          <p:nvPr>
            <p:ph type="sldNum" idx="2"/>
          </p:nvPr>
        </p:nvSpPr>
        <p:spPr/>
        <p:txBody>
          <a:bodyPr/>
          <a:lstStyle/>
          <a:p>
            <a:fld id="{ADC251B4-AA8A-4F83-B5D4-5983072FE161}" type="slidenum">
              <a:t>‹#›</a:t>
            </a:fld>
            <a:endParaRPr/>
          </a:p>
        </p:txBody>
      </p:sp>
      <p:sp>
        <p:nvSpPr>
          <p:cNvPr id="9" name="PlaceHolder 8"/>
          <p:cNvSpPr>
            <a:spLocks noGrp="1"/>
          </p:cNvSpPr>
          <p:nvPr>
            <p:ph type="dt" idx="3"/>
          </p:nvPr>
        </p:nvSpPr>
        <p:spPr/>
        <p:txBody>
          <a:bodyPr/>
          <a:lstStyle/>
          <a:p>
            <a:endParaRPr/>
          </a:p>
        </p:txBody>
      </p:sp>
    </p:spTree>
    <p:extLst>
      <p:ext uri="{BB962C8B-B14F-4D97-AF65-F5344CB8AC3E}">
        <p14:creationId xmlns:p14="http://schemas.microsoft.com/office/powerpoint/2010/main" val="147976626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it-IT" sz="4400" b="0" strike="noStrike" spc="-1">
              <a:solidFill>
                <a:srgbClr val="000000"/>
              </a:solidFill>
              <a:latin typeface="Arial"/>
            </a:endParaRPr>
          </a:p>
        </p:txBody>
      </p:sp>
      <p:sp>
        <p:nvSpPr>
          <p:cNvPr id="35"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36"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37"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38"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39"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40"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it-IT" sz="3200" b="0" strike="noStrike" spc="-1">
              <a:solidFill>
                <a:srgbClr val="000000"/>
              </a:solidFill>
              <a:latin typeface="Arial"/>
            </a:endParaRPr>
          </a:p>
        </p:txBody>
      </p:sp>
      <p:sp>
        <p:nvSpPr>
          <p:cNvPr id="9" name="PlaceHolder 8"/>
          <p:cNvSpPr>
            <a:spLocks noGrp="1"/>
          </p:cNvSpPr>
          <p:nvPr>
            <p:ph type="ftr" idx="1"/>
          </p:nvPr>
        </p:nvSpPr>
        <p:spPr/>
        <p:txBody>
          <a:bodyPr/>
          <a:lstStyle/>
          <a:p>
            <a:r>
              <a:t>Footer</a:t>
            </a:r>
          </a:p>
        </p:txBody>
      </p:sp>
      <p:sp>
        <p:nvSpPr>
          <p:cNvPr id="10" name="PlaceHolder 9"/>
          <p:cNvSpPr>
            <a:spLocks noGrp="1"/>
          </p:cNvSpPr>
          <p:nvPr>
            <p:ph type="sldNum" idx="2"/>
          </p:nvPr>
        </p:nvSpPr>
        <p:spPr/>
        <p:txBody>
          <a:bodyPr/>
          <a:lstStyle/>
          <a:p>
            <a:fld id="{1C45FE84-B5AA-4F1A-962C-AA0D8B4A1719}" type="slidenum">
              <a:t>‹#›</a:t>
            </a:fld>
            <a:endParaRPr/>
          </a:p>
        </p:txBody>
      </p:sp>
      <p:sp>
        <p:nvSpPr>
          <p:cNvPr id="11" name="PlaceHolder 10"/>
          <p:cNvSpPr>
            <a:spLocks noGrp="1"/>
          </p:cNvSpPr>
          <p:nvPr>
            <p:ph type="dt" idx="3"/>
          </p:nvPr>
        </p:nvSpPr>
        <p:spPr/>
        <p:txBody>
          <a:bodyPr/>
          <a:lstStyle/>
          <a:p>
            <a:endParaRPr/>
          </a:p>
        </p:txBody>
      </p:sp>
    </p:spTree>
    <p:extLst>
      <p:ext uri="{BB962C8B-B14F-4D97-AF65-F5344CB8AC3E}">
        <p14:creationId xmlns:p14="http://schemas.microsoft.com/office/powerpoint/2010/main" val="3751067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pPr indent="0">
              <a:buNone/>
            </a:pPr>
            <a:endParaRPr lang="it-IT" sz="1400" b="0" strike="noStrike" spc="-1">
              <a:solidFill>
                <a:srgbClr val="000000"/>
              </a:solidFill>
              <a:latin typeface="Times New Roman"/>
            </a:endParaRPr>
          </a:p>
        </p:txBody>
      </p:sp>
      <p:sp>
        <p:nvSpPr>
          <p:cNvPr id="6" name="Footer Placeholder 5"/>
          <p:cNvSpPr>
            <a:spLocks noGrp="1"/>
          </p:cNvSpPr>
          <p:nvPr>
            <p:ph type="ftr" sz="quarter" idx="11"/>
          </p:nvPr>
        </p:nvSpPr>
        <p:spPr/>
        <p:txBody>
          <a:bodyPr/>
          <a:lstStyle/>
          <a:p>
            <a:pPr indent="0" algn="ctr">
              <a:lnSpc>
                <a:spcPct val="100000"/>
              </a:lnSpc>
              <a:buNone/>
              <a:tabLst>
                <a:tab pos="0" algn="l"/>
              </a:tabLst>
            </a:pPr>
            <a:r>
              <a:rPr lang="it-IT" sz="1400" b="0" strike="noStrike" spc="-1">
                <a:solidFill>
                  <a:srgbClr val="000000"/>
                </a:solidFill>
                <a:latin typeface="Times New Roman"/>
                <a:ea typeface="DejaVu Sans"/>
              </a:rPr>
              <a:t>Footer</a:t>
            </a:r>
            <a:endParaRPr lang="it-IT" sz="1400" b="0" strike="noStrike" spc="-1">
              <a:solidFill>
                <a:srgbClr val="000000"/>
              </a:solidFill>
              <a:latin typeface="Times New Roman"/>
            </a:endParaRPr>
          </a:p>
        </p:txBody>
      </p:sp>
      <p:sp>
        <p:nvSpPr>
          <p:cNvPr id="7" name="Slide Number Placeholder 6"/>
          <p:cNvSpPr>
            <a:spLocks noGrp="1"/>
          </p:cNvSpPr>
          <p:nvPr>
            <p:ph type="sldNum" sz="quarter" idx="12"/>
          </p:nvPr>
        </p:nvSpPr>
        <p:spPr/>
        <p:txBody>
          <a:bodyPr/>
          <a:lstStyle/>
          <a:p>
            <a:pPr indent="0" algn="r">
              <a:lnSpc>
                <a:spcPct val="100000"/>
              </a:lnSpc>
              <a:buNone/>
              <a:tabLst>
                <a:tab pos="0" algn="l"/>
              </a:tabLst>
            </a:pPr>
            <a:fld id="{6D81CD2C-62EC-4705-8038-DCF4A00002DD}" type="slidenum">
              <a:rPr lang="it-IT" sz="1200" b="0" strike="noStrike" spc="-1" smtClean="0">
                <a:solidFill>
                  <a:srgbClr val="8B8B8B"/>
                </a:solidFill>
                <a:latin typeface="Calibri"/>
                <a:ea typeface="DejaVu Sans"/>
              </a:rPr>
              <a:t>‹#›</a:t>
            </a:fld>
            <a:endParaRPr lang="it-IT" sz="1200" b="0" strike="noStrike" spc="-1">
              <a:solidFill>
                <a:srgbClr val="000000"/>
              </a:solidFill>
              <a:latin typeface="Times New Roman"/>
            </a:endParaRPr>
          </a:p>
        </p:txBody>
      </p:sp>
    </p:spTree>
    <p:extLst>
      <p:ext uri="{BB962C8B-B14F-4D97-AF65-F5344CB8AC3E}">
        <p14:creationId xmlns:p14="http://schemas.microsoft.com/office/powerpoint/2010/main" val="2136630222"/>
      </p:ext>
    </p:extLst>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pPr indent="0">
              <a:buNone/>
            </a:pPr>
            <a:endParaRPr lang="it-IT" sz="1400" b="0" strike="noStrike" spc="-1">
              <a:solidFill>
                <a:srgbClr val="000000"/>
              </a:solidFill>
              <a:latin typeface="Times New Roman"/>
            </a:endParaRPr>
          </a:p>
        </p:txBody>
      </p:sp>
      <p:sp>
        <p:nvSpPr>
          <p:cNvPr id="8" name="Footer Placeholder 7"/>
          <p:cNvSpPr>
            <a:spLocks noGrp="1"/>
          </p:cNvSpPr>
          <p:nvPr>
            <p:ph type="ftr" sz="quarter" idx="11"/>
          </p:nvPr>
        </p:nvSpPr>
        <p:spPr/>
        <p:txBody>
          <a:bodyPr/>
          <a:lstStyle/>
          <a:p>
            <a:pPr indent="0" algn="ctr">
              <a:lnSpc>
                <a:spcPct val="100000"/>
              </a:lnSpc>
              <a:buNone/>
              <a:tabLst>
                <a:tab pos="0" algn="l"/>
              </a:tabLst>
            </a:pPr>
            <a:r>
              <a:rPr lang="it-IT" sz="1400" b="0" strike="noStrike" spc="-1">
                <a:solidFill>
                  <a:srgbClr val="000000"/>
                </a:solidFill>
                <a:latin typeface="Times New Roman"/>
                <a:ea typeface="DejaVu Sans"/>
              </a:rPr>
              <a:t>Footer</a:t>
            </a:r>
            <a:endParaRPr lang="it-IT" sz="1400" b="0" strike="noStrike" spc="-1">
              <a:solidFill>
                <a:srgbClr val="000000"/>
              </a:solidFill>
              <a:latin typeface="Times New Roman"/>
            </a:endParaRPr>
          </a:p>
        </p:txBody>
      </p:sp>
      <p:sp>
        <p:nvSpPr>
          <p:cNvPr id="9" name="Slide Number Placeholder 8"/>
          <p:cNvSpPr>
            <a:spLocks noGrp="1"/>
          </p:cNvSpPr>
          <p:nvPr>
            <p:ph type="sldNum" sz="quarter" idx="12"/>
          </p:nvPr>
        </p:nvSpPr>
        <p:spPr/>
        <p:txBody>
          <a:bodyPr/>
          <a:lstStyle/>
          <a:p>
            <a:pPr indent="0" algn="r">
              <a:lnSpc>
                <a:spcPct val="100000"/>
              </a:lnSpc>
              <a:buNone/>
              <a:tabLst>
                <a:tab pos="0" algn="l"/>
              </a:tabLst>
            </a:pPr>
            <a:fld id="{6D81CD2C-62EC-4705-8038-DCF4A00002DD}" type="slidenum">
              <a:rPr lang="it-IT" sz="1200" b="0" strike="noStrike" spc="-1" smtClean="0">
                <a:solidFill>
                  <a:srgbClr val="8B8B8B"/>
                </a:solidFill>
                <a:latin typeface="Calibri"/>
                <a:ea typeface="DejaVu Sans"/>
              </a:rPr>
              <a:t>‹#›</a:t>
            </a:fld>
            <a:endParaRPr lang="it-IT" sz="1200" b="0" strike="noStrike" spc="-1">
              <a:solidFill>
                <a:srgbClr val="000000"/>
              </a:solidFill>
              <a:latin typeface="Times New Roman"/>
            </a:endParaRPr>
          </a:p>
        </p:txBody>
      </p:sp>
    </p:spTree>
    <p:extLst>
      <p:ext uri="{BB962C8B-B14F-4D97-AF65-F5344CB8AC3E}">
        <p14:creationId xmlns:p14="http://schemas.microsoft.com/office/powerpoint/2010/main" val="1127553791"/>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Date Placeholder 2"/>
          <p:cNvSpPr>
            <a:spLocks noGrp="1"/>
          </p:cNvSpPr>
          <p:nvPr>
            <p:ph type="dt" sz="half" idx="10"/>
          </p:nvPr>
        </p:nvSpPr>
        <p:spPr/>
        <p:txBody>
          <a:bodyPr/>
          <a:lstStyle/>
          <a:p>
            <a:pPr indent="0">
              <a:buNone/>
            </a:pPr>
            <a:endParaRPr lang="it-IT" sz="1400" b="0" strike="noStrike" spc="-1">
              <a:solidFill>
                <a:srgbClr val="000000"/>
              </a:solidFill>
              <a:latin typeface="Times New Roman"/>
            </a:endParaRPr>
          </a:p>
        </p:txBody>
      </p:sp>
      <p:sp>
        <p:nvSpPr>
          <p:cNvPr id="4" name="Footer Placeholder 3"/>
          <p:cNvSpPr>
            <a:spLocks noGrp="1"/>
          </p:cNvSpPr>
          <p:nvPr>
            <p:ph type="ftr" sz="quarter" idx="11"/>
          </p:nvPr>
        </p:nvSpPr>
        <p:spPr/>
        <p:txBody>
          <a:bodyPr/>
          <a:lstStyle/>
          <a:p>
            <a:pPr indent="0" algn="ctr">
              <a:lnSpc>
                <a:spcPct val="100000"/>
              </a:lnSpc>
              <a:buNone/>
              <a:tabLst>
                <a:tab pos="0" algn="l"/>
              </a:tabLst>
            </a:pPr>
            <a:r>
              <a:rPr lang="it-IT" sz="1400" b="0" strike="noStrike" spc="-1">
                <a:solidFill>
                  <a:srgbClr val="000000"/>
                </a:solidFill>
                <a:latin typeface="Times New Roman"/>
                <a:ea typeface="DejaVu Sans"/>
              </a:rPr>
              <a:t>Footer</a:t>
            </a:r>
            <a:endParaRPr lang="it-IT" sz="1400" b="0" strike="noStrike" spc="-1">
              <a:solidFill>
                <a:srgbClr val="000000"/>
              </a:solidFill>
              <a:latin typeface="Times New Roman"/>
            </a:endParaRPr>
          </a:p>
        </p:txBody>
      </p:sp>
      <p:sp>
        <p:nvSpPr>
          <p:cNvPr id="5" name="Slide Number Placeholder 4"/>
          <p:cNvSpPr>
            <a:spLocks noGrp="1"/>
          </p:cNvSpPr>
          <p:nvPr>
            <p:ph type="sldNum" sz="quarter" idx="12"/>
          </p:nvPr>
        </p:nvSpPr>
        <p:spPr/>
        <p:txBody>
          <a:bodyPr/>
          <a:lstStyle/>
          <a:p>
            <a:pPr indent="0" algn="r">
              <a:lnSpc>
                <a:spcPct val="100000"/>
              </a:lnSpc>
              <a:buNone/>
              <a:tabLst>
                <a:tab pos="0" algn="l"/>
              </a:tabLst>
            </a:pPr>
            <a:fld id="{6D81CD2C-62EC-4705-8038-DCF4A00002DD}" type="slidenum">
              <a:rPr lang="it-IT" sz="1200" b="0" strike="noStrike" spc="-1" smtClean="0">
                <a:solidFill>
                  <a:srgbClr val="8B8B8B"/>
                </a:solidFill>
                <a:latin typeface="Calibri"/>
                <a:ea typeface="DejaVu Sans"/>
              </a:rPr>
              <a:t>‹#›</a:t>
            </a:fld>
            <a:endParaRPr lang="it-IT" sz="1200" b="0" strike="noStrike" spc="-1">
              <a:solidFill>
                <a:srgbClr val="000000"/>
              </a:solidFill>
              <a:latin typeface="Times New Roman"/>
            </a:endParaRPr>
          </a:p>
        </p:txBody>
      </p:sp>
    </p:spTree>
    <p:extLst>
      <p:ext uri="{BB962C8B-B14F-4D97-AF65-F5344CB8AC3E}">
        <p14:creationId xmlns:p14="http://schemas.microsoft.com/office/powerpoint/2010/main" val="2632824064"/>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indent="0">
              <a:buNone/>
            </a:pPr>
            <a:endParaRPr lang="it-IT" sz="1400" b="0" strike="noStrike" spc="-1">
              <a:solidFill>
                <a:srgbClr val="000000"/>
              </a:solidFill>
              <a:latin typeface="Times New Roman"/>
            </a:endParaRPr>
          </a:p>
        </p:txBody>
      </p:sp>
      <p:sp>
        <p:nvSpPr>
          <p:cNvPr id="3" name="Footer Placeholder 2"/>
          <p:cNvSpPr>
            <a:spLocks noGrp="1"/>
          </p:cNvSpPr>
          <p:nvPr>
            <p:ph type="ftr" sz="quarter" idx="11"/>
          </p:nvPr>
        </p:nvSpPr>
        <p:spPr/>
        <p:txBody>
          <a:bodyPr/>
          <a:lstStyle/>
          <a:p>
            <a:pPr indent="0" algn="ctr">
              <a:lnSpc>
                <a:spcPct val="100000"/>
              </a:lnSpc>
              <a:buNone/>
              <a:tabLst>
                <a:tab pos="0" algn="l"/>
              </a:tabLst>
            </a:pPr>
            <a:r>
              <a:rPr lang="it-IT" sz="1400" b="0" strike="noStrike" spc="-1">
                <a:solidFill>
                  <a:srgbClr val="000000"/>
                </a:solidFill>
                <a:latin typeface="Times New Roman"/>
                <a:ea typeface="DejaVu Sans"/>
              </a:rPr>
              <a:t>Footer</a:t>
            </a:r>
            <a:endParaRPr lang="it-IT" sz="1400" b="0" strike="noStrike" spc="-1">
              <a:solidFill>
                <a:srgbClr val="000000"/>
              </a:solidFill>
              <a:latin typeface="Times New Roman"/>
            </a:endParaRPr>
          </a:p>
        </p:txBody>
      </p:sp>
      <p:sp>
        <p:nvSpPr>
          <p:cNvPr id="4" name="Slide Number Placeholder 3"/>
          <p:cNvSpPr>
            <a:spLocks noGrp="1"/>
          </p:cNvSpPr>
          <p:nvPr>
            <p:ph type="sldNum" sz="quarter" idx="12"/>
          </p:nvPr>
        </p:nvSpPr>
        <p:spPr/>
        <p:txBody>
          <a:bodyPr/>
          <a:lstStyle/>
          <a:p>
            <a:pPr indent="0" algn="r">
              <a:lnSpc>
                <a:spcPct val="100000"/>
              </a:lnSpc>
              <a:buNone/>
              <a:tabLst>
                <a:tab pos="0" algn="l"/>
              </a:tabLst>
            </a:pPr>
            <a:fld id="{6D81CD2C-62EC-4705-8038-DCF4A00002DD}" type="slidenum">
              <a:rPr lang="it-IT" sz="1200" b="0" strike="noStrike" spc="-1" smtClean="0">
                <a:solidFill>
                  <a:srgbClr val="8B8B8B"/>
                </a:solidFill>
                <a:latin typeface="Calibri"/>
                <a:ea typeface="DejaVu Sans"/>
              </a:rPr>
              <a:t>‹#›</a:t>
            </a:fld>
            <a:endParaRPr lang="it-IT" sz="1200" b="0" strike="noStrike" spc="-1">
              <a:solidFill>
                <a:srgbClr val="000000"/>
              </a:solidFill>
              <a:latin typeface="Times New Roman"/>
            </a:endParaRPr>
          </a:p>
        </p:txBody>
      </p:sp>
    </p:spTree>
    <p:extLst>
      <p:ext uri="{BB962C8B-B14F-4D97-AF65-F5344CB8AC3E}">
        <p14:creationId xmlns:p14="http://schemas.microsoft.com/office/powerpoint/2010/main" val="1572803065"/>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pPr indent="0">
              <a:buNone/>
            </a:pPr>
            <a:endParaRPr lang="it-IT" sz="1400" b="0" strike="noStrike" spc="-1">
              <a:solidFill>
                <a:srgbClr val="000000"/>
              </a:solidFill>
              <a:latin typeface="Times New Roman"/>
            </a:endParaRPr>
          </a:p>
        </p:txBody>
      </p:sp>
      <p:sp>
        <p:nvSpPr>
          <p:cNvPr id="6" name="Footer Placeholder 5"/>
          <p:cNvSpPr>
            <a:spLocks noGrp="1"/>
          </p:cNvSpPr>
          <p:nvPr>
            <p:ph type="ftr" sz="quarter" idx="11"/>
          </p:nvPr>
        </p:nvSpPr>
        <p:spPr/>
        <p:txBody>
          <a:bodyPr/>
          <a:lstStyle/>
          <a:p>
            <a:pPr indent="0" algn="ctr">
              <a:lnSpc>
                <a:spcPct val="100000"/>
              </a:lnSpc>
              <a:buNone/>
              <a:tabLst>
                <a:tab pos="0" algn="l"/>
              </a:tabLst>
            </a:pPr>
            <a:r>
              <a:rPr lang="it-IT" sz="1400" b="0" strike="noStrike" spc="-1">
                <a:solidFill>
                  <a:srgbClr val="000000"/>
                </a:solidFill>
                <a:latin typeface="Times New Roman"/>
                <a:ea typeface="DejaVu Sans"/>
              </a:rPr>
              <a:t>Footer</a:t>
            </a:r>
            <a:endParaRPr lang="it-IT" sz="1400" b="0" strike="noStrike" spc="-1">
              <a:solidFill>
                <a:srgbClr val="000000"/>
              </a:solidFill>
              <a:latin typeface="Times New Roman"/>
            </a:endParaRPr>
          </a:p>
        </p:txBody>
      </p:sp>
      <p:sp>
        <p:nvSpPr>
          <p:cNvPr id="7" name="Slide Number Placeholder 6"/>
          <p:cNvSpPr>
            <a:spLocks noGrp="1"/>
          </p:cNvSpPr>
          <p:nvPr>
            <p:ph type="sldNum" sz="quarter" idx="12"/>
          </p:nvPr>
        </p:nvSpPr>
        <p:spPr/>
        <p:txBody>
          <a:bodyPr/>
          <a:lstStyle/>
          <a:p>
            <a:pPr indent="0" algn="r">
              <a:lnSpc>
                <a:spcPct val="100000"/>
              </a:lnSpc>
              <a:buNone/>
              <a:tabLst>
                <a:tab pos="0" algn="l"/>
              </a:tabLst>
            </a:pPr>
            <a:fld id="{6D81CD2C-62EC-4705-8038-DCF4A00002DD}" type="slidenum">
              <a:rPr lang="it-IT" sz="1200" b="0" strike="noStrike" spc="-1" smtClean="0">
                <a:solidFill>
                  <a:srgbClr val="8B8B8B"/>
                </a:solidFill>
                <a:latin typeface="Calibri"/>
                <a:ea typeface="DejaVu Sans"/>
              </a:rPr>
              <a:t>‹#›</a:t>
            </a:fld>
            <a:endParaRPr lang="it-IT" sz="1200" b="0" strike="noStrike" spc="-1">
              <a:solidFill>
                <a:srgbClr val="000000"/>
              </a:solidFill>
              <a:latin typeface="Times New Roman"/>
            </a:endParaRPr>
          </a:p>
        </p:txBody>
      </p:sp>
    </p:spTree>
    <p:extLst>
      <p:ext uri="{BB962C8B-B14F-4D97-AF65-F5344CB8AC3E}">
        <p14:creationId xmlns:p14="http://schemas.microsoft.com/office/powerpoint/2010/main" val="2990898860"/>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pPr indent="0">
              <a:buNone/>
            </a:pPr>
            <a:endParaRPr lang="it-IT" sz="1400" b="0" strike="noStrike" spc="-1">
              <a:solidFill>
                <a:srgbClr val="000000"/>
              </a:solidFill>
              <a:latin typeface="Times New Roman"/>
            </a:endParaRPr>
          </a:p>
        </p:txBody>
      </p:sp>
      <p:sp>
        <p:nvSpPr>
          <p:cNvPr id="6" name="Footer Placeholder 5"/>
          <p:cNvSpPr>
            <a:spLocks noGrp="1"/>
          </p:cNvSpPr>
          <p:nvPr>
            <p:ph type="ftr" sz="quarter" idx="11"/>
          </p:nvPr>
        </p:nvSpPr>
        <p:spPr/>
        <p:txBody>
          <a:bodyPr/>
          <a:lstStyle/>
          <a:p>
            <a:pPr indent="0" algn="ctr">
              <a:lnSpc>
                <a:spcPct val="100000"/>
              </a:lnSpc>
              <a:buNone/>
              <a:tabLst>
                <a:tab pos="0" algn="l"/>
              </a:tabLst>
            </a:pPr>
            <a:r>
              <a:rPr lang="it-IT" sz="1400" b="0" strike="noStrike" spc="-1">
                <a:solidFill>
                  <a:srgbClr val="000000"/>
                </a:solidFill>
                <a:latin typeface="Times New Roman"/>
                <a:ea typeface="DejaVu Sans"/>
              </a:rPr>
              <a:t>Footer</a:t>
            </a:r>
            <a:endParaRPr lang="it-IT" sz="1400" b="0" strike="noStrike" spc="-1">
              <a:solidFill>
                <a:srgbClr val="000000"/>
              </a:solidFill>
              <a:latin typeface="Times New Roman"/>
            </a:endParaRPr>
          </a:p>
        </p:txBody>
      </p:sp>
      <p:sp>
        <p:nvSpPr>
          <p:cNvPr id="7" name="Slide Number Placeholder 6"/>
          <p:cNvSpPr>
            <a:spLocks noGrp="1"/>
          </p:cNvSpPr>
          <p:nvPr>
            <p:ph type="sldNum" sz="quarter" idx="12"/>
          </p:nvPr>
        </p:nvSpPr>
        <p:spPr/>
        <p:txBody>
          <a:bodyPr/>
          <a:lstStyle/>
          <a:p>
            <a:pPr indent="0" algn="r">
              <a:lnSpc>
                <a:spcPct val="100000"/>
              </a:lnSpc>
              <a:buNone/>
              <a:tabLst>
                <a:tab pos="0" algn="l"/>
              </a:tabLst>
            </a:pPr>
            <a:fld id="{6D81CD2C-62EC-4705-8038-DCF4A00002DD}" type="slidenum">
              <a:rPr lang="it-IT" sz="1200" b="0" strike="noStrike" spc="-1" smtClean="0">
                <a:solidFill>
                  <a:srgbClr val="8B8B8B"/>
                </a:solidFill>
                <a:latin typeface="Calibri"/>
                <a:ea typeface="DejaVu Sans"/>
              </a:rPr>
              <a:t>‹#›</a:t>
            </a:fld>
            <a:endParaRPr lang="it-IT" sz="1200" b="0" strike="noStrike" spc="-1">
              <a:solidFill>
                <a:srgbClr val="000000"/>
              </a:solidFill>
              <a:latin typeface="Times New Roman"/>
            </a:endParaRPr>
          </a:p>
        </p:txBody>
      </p:sp>
    </p:spTree>
    <p:extLst>
      <p:ext uri="{BB962C8B-B14F-4D97-AF65-F5344CB8AC3E}">
        <p14:creationId xmlns:p14="http://schemas.microsoft.com/office/powerpoint/2010/main" val="421303584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indent="0">
              <a:buNone/>
            </a:pPr>
            <a:endParaRPr lang="it-IT" sz="1400" b="0" strike="noStrike" spc="-1">
              <a:solidFill>
                <a:srgbClr val="000000"/>
              </a:solidFill>
              <a:latin typeface="Times New Roman"/>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indent="0" algn="ctr">
              <a:lnSpc>
                <a:spcPct val="100000"/>
              </a:lnSpc>
              <a:buNone/>
              <a:tabLst>
                <a:tab pos="0" algn="l"/>
              </a:tabLst>
            </a:pPr>
            <a:r>
              <a:rPr lang="it-IT" sz="1400" b="0" strike="noStrike" spc="-1">
                <a:solidFill>
                  <a:srgbClr val="000000"/>
                </a:solidFill>
                <a:latin typeface="Times New Roman"/>
                <a:ea typeface="DejaVu Sans"/>
              </a:rPr>
              <a:t>Footer</a:t>
            </a:r>
            <a:endParaRPr lang="it-IT" sz="1400" b="0" strike="noStrike" spc="-1">
              <a:solidFill>
                <a:srgbClr val="000000"/>
              </a:solidFill>
              <a:latin typeface="Times New Roman"/>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indent="0" algn="r">
              <a:lnSpc>
                <a:spcPct val="100000"/>
              </a:lnSpc>
              <a:buNone/>
              <a:tabLst>
                <a:tab pos="0" algn="l"/>
              </a:tabLst>
            </a:pPr>
            <a:fld id="{6D81CD2C-62EC-4705-8038-DCF4A00002DD}" type="slidenum">
              <a:rPr lang="it-IT" sz="1200" b="0" strike="noStrike" spc="-1" smtClean="0">
                <a:solidFill>
                  <a:srgbClr val="8B8B8B"/>
                </a:solidFill>
                <a:latin typeface="Calibri"/>
                <a:ea typeface="DejaVu Sans"/>
              </a:rPr>
              <a:t>‹#›</a:t>
            </a:fld>
            <a:endParaRPr lang="it-IT" sz="1200" b="0" strike="noStrike" spc="-1">
              <a:solidFill>
                <a:srgbClr val="000000"/>
              </a:solidFill>
              <a:latin typeface="Times New Roman"/>
            </a:endParaRPr>
          </a:p>
        </p:txBody>
      </p:sp>
    </p:spTree>
    <p:extLst>
      <p:ext uri="{BB962C8B-B14F-4D97-AF65-F5344CB8AC3E}">
        <p14:creationId xmlns:p14="http://schemas.microsoft.com/office/powerpoint/2010/main" val="1702065124"/>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50" r:id="rId12"/>
    <p:sldLayoutId id="2147483751"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34000" y="1013067"/>
            <a:ext cx="8143600" cy="528400"/>
          </a:xfrm>
          <a:prstGeom prst="rect">
            <a:avLst/>
          </a:prstGeom>
          <a:noFill/>
          <a:ln>
            <a:noFill/>
          </a:ln>
        </p:spPr>
        <p:txBody>
          <a:bodyPr spcFirstLastPara="1" wrap="square" lIns="0" tIns="0" rIns="0" bIns="0" anchor="b" anchorCtr="0">
            <a:noAutofit/>
          </a:bodyPr>
          <a:lstStyle>
            <a:lvl1pPr lvl="0" rtl="0">
              <a:lnSpc>
                <a:spcPct val="90000"/>
              </a:lnSpc>
              <a:spcBef>
                <a:spcPts val="0"/>
              </a:spcBef>
              <a:spcAft>
                <a:spcPts val="0"/>
              </a:spcAft>
              <a:buClr>
                <a:schemeClr val="accent1"/>
              </a:buClr>
              <a:buSzPts val="3200"/>
              <a:buFont typeface="Oswald"/>
              <a:buNone/>
              <a:defRPr sz="3200">
                <a:solidFill>
                  <a:schemeClr val="accent1"/>
                </a:solidFill>
                <a:latin typeface="Oswald"/>
                <a:ea typeface="Oswald"/>
                <a:cs typeface="Oswald"/>
                <a:sym typeface="Oswald"/>
              </a:defRPr>
            </a:lvl1pPr>
            <a:lvl2pPr lvl="1" rtl="0">
              <a:lnSpc>
                <a:spcPct val="90000"/>
              </a:lnSpc>
              <a:spcBef>
                <a:spcPts val="0"/>
              </a:spcBef>
              <a:spcAft>
                <a:spcPts val="0"/>
              </a:spcAft>
              <a:buClr>
                <a:schemeClr val="accent1"/>
              </a:buClr>
              <a:buSzPts val="3200"/>
              <a:buFont typeface="Oswald"/>
              <a:buNone/>
              <a:defRPr sz="3200">
                <a:solidFill>
                  <a:schemeClr val="accent1"/>
                </a:solidFill>
                <a:latin typeface="Oswald"/>
                <a:ea typeface="Oswald"/>
                <a:cs typeface="Oswald"/>
                <a:sym typeface="Oswald"/>
              </a:defRPr>
            </a:lvl2pPr>
            <a:lvl3pPr lvl="2" rtl="0">
              <a:lnSpc>
                <a:spcPct val="90000"/>
              </a:lnSpc>
              <a:spcBef>
                <a:spcPts val="0"/>
              </a:spcBef>
              <a:spcAft>
                <a:spcPts val="0"/>
              </a:spcAft>
              <a:buClr>
                <a:schemeClr val="accent1"/>
              </a:buClr>
              <a:buSzPts val="3200"/>
              <a:buFont typeface="Oswald"/>
              <a:buNone/>
              <a:defRPr sz="3200">
                <a:solidFill>
                  <a:schemeClr val="accent1"/>
                </a:solidFill>
                <a:latin typeface="Oswald"/>
                <a:ea typeface="Oswald"/>
                <a:cs typeface="Oswald"/>
                <a:sym typeface="Oswald"/>
              </a:defRPr>
            </a:lvl3pPr>
            <a:lvl4pPr lvl="3" rtl="0">
              <a:lnSpc>
                <a:spcPct val="90000"/>
              </a:lnSpc>
              <a:spcBef>
                <a:spcPts val="0"/>
              </a:spcBef>
              <a:spcAft>
                <a:spcPts val="0"/>
              </a:spcAft>
              <a:buClr>
                <a:schemeClr val="accent1"/>
              </a:buClr>
              <a:buSzPts val="3200"/>
              <a:buFont typeface="Oswald"/>
              <a:buNone/>
              <a:defRPr sz="3200">
                <a:solidFill>
                  <a:schemeClr val="accent1"/>
                </a:solidFill>
                <a:latin typeface="Oswald"/>
                <a:ea typeface="Oswald"/>
                <a:cs typeface="Oswald"/>
                <a:sym typeface="Oswald"/>
              </a:defRPr>
            </a:lvl4pPr>
            <a:lvl5pPr lvl="4" rtl="0">
              <a:lnSpc>
                <a:spcPct val="90000"/>
              </a:lnSpc>
              <a:spcBef>
                <a:spcPts val="0"/>
              </a:spcBef>
              <a:spcAft>
                <a:spcPts val="0"/>
              </a:spcAft>
              <a:buClr>
                <a:schemeClr val="accent1"/>
              </a:buClr>
              <a:buSzPts val="3200"/>
              <a:buFont typeface="Oswald"/>
              <a:buNone/>
              <a:defRPr sz="3200">
                <a:solidFill>
                  <a:schemeClr val="accent1"/>
                </a:solidFill>
                <a:latin typeface="Oswald"/>
                <a:ea typeface="Oswald"/>
                <a:cs typeface="Oswald"/>
                <a:sym typeface="Oswald"/>
              </a:defRPr>
            </a:lvl5pPr>
            <a:lvl6pPr lvl="5" rtl="0">
              <a:lnSpc>
                <a:spcPct val="90000"/>
              </a:lnSpc>
              <a:spcBef>
                <a:spcPts val="0"/>
              </a:spcBef>
              <a:spcAft>
                <a:spcPts val="0"/>
              </a:spcAft>
              <a:buClr>
                <a:schemeClr val="accent1"/>
              </a:buClr>
              <a:buSzPts val="3200"/>
              <a:buFont typeface="Oswald"/>
              <a:buNone/>
              <a:defRPr sz="3200">
                <a:solidFill>
                  <a:schemeClr val="accent1"/>
                </a:solidFill>
                <a:latin typeface="Oswald"/>
                <a:ea typeface="Oswald"/>
                <a:cs typeface="Oswald"/>
                <a:sym typeface="Oswald"/>
              </a:defRPr>
            </a:lvl6pPr>
            <a:lvl7pPr lvl="6" rtl="0">
              <a:lnSpc>
                <a:spcPct val="90000"/>
              </a:lnSpc>
              <a:spcBef>
                <a:spcPts val="0"/>
              </a:spcBef>
              <a:spcAft>
                <a:spcPts val="0"/>
              </a:spcAft>
              <a:buClr>
                <a:schemeClr val="accent1"/>
              </a:buClr>
              <a:buSzPts val="3200"/>
              <a:buFont typeface="Oswald"/>
              <a:buNone/>
              <a:defRPr sz="3200">
                <a:solidFill>
                  <a:schemeClr val="accent1"/>
                </a:solidFill>
                <a:latin typeface="Oswald"/>
                <a:ea typeface="Oswald"/>
                <a:cs typeface="Oswald"/>
                <a:sym typeface="Oswald"/>
              </a:defRPr>
            </a:lvl7pPr>
            <a:lvl8pPr lvl="7" rtl="0">
              <a:lnSpc>
                <a:spcPct val="90000"/>
              </a:lnSpc>
              <a:spcBef>
                <a:spcPts val="0"/>
              </a:spcBef>
              <a:spcAft>
                <a:spcPts val="0"/>
              </a:spcAft>
              <a:buClr>
                <a:schemeClr val="accent1"/>
              </a:buClr>
              <a:buSzPts val="3200"/>
              <a:buFont typeface="Oswald"/>
              <a:buNone/>
              <a:defRPr sz="3200">
                <a:solidFill>
                  <a:schemeClr val="accent1"/>
                </a:solidFill>
                <a:latin typeface="Oswald"/>
                <a:ea typeface="Oswald"/>
                <a:cs typeface="Oswald"/>
                <a:sym typeface="Oswald"/>
              </a:defRPr>
            </a:lvl8pPr>
            <a:lvl9pPr lvl="8" rtl="0">
              <a:lnSpc>
                <a:spcPct val="90000"/>
              </a:lnSpc>
              <a:spcBef>
                <a:spcPts val="0"/>
              </a:spcBef>
              <a:spcAft>
                <a:spcPts val="0"/>
              </a:spcAft>
              <a:buClr>
                <a:schemeClr val="accent1"/>
              </a:buClr>
              <a:buSzPts val="3200"/>
              <a:buFont typeface="Oswald"/>
              <a:buNone/>
              <a:defRPr sz="3200">
                <a:solidFill>
                  <a:schemeClr val="accent1"/>
                </a:solidFill>
                <a:latin typeface="Oswald"/>
                <a:ea typeface="Oswald"/>
                <a:cs typeface="Oswald"/>
                <a:sym typeface="Oswald"/>
              </a:defRPr>
            </a:lvl9pPr>
          </a:lstStyle>
          <a:p>
            <a:endParaRPr/>
          </a:p>
        </p:txBody>
      </p:sp>
      <p:sp>
        <p:nvSpPr>
          <p:cNvPr id="7" name="Google Shape;7;p1"/>
          <p:cNvSpPr txBox="1">
            <a:spLocks noGrp="1"/>
          </p:cNvSpPr>
          <p:nvPr>
            <p:ph type="body" idx="1"/>
          </p:nvPr>
        </p:nvSpPr>
        <p:spPr>
          <a:xfrm>
            <a:off x="734000" y="1805264"/>
            <a:ext cx="8143600" cy="4045200"/>
          </a:xfrm>
          <a:prstGeom prst="rect">
            <a:avLst/>
          </a:prstGeom>
          <a:noFill/>
          <a:ln>
            <a:noFill/>
          </a:ln>
        </p:spPr>
        <p:txBody>
          <a:bodyPr spcFirstLastPara="1" wrap="square" lIns="0" tIns="0" rIns="0" bIns="0" anchor="t" anchorCtr="0">
            <a:noAutofit/>
          </a:bodyPr>
          <a:lstStyle>
            <a:lvl1pPr marL="457200" lvl="0" indent="-381000" rtl="0">
              <a:lnSpc>
                <a:spcPct val="115000"/>
              </a:lnSpc>
              <a:spcBef>
                <a:spcPts val="0"/>
              </a:spcBef>
              <a:spcAft>
                <a:spcPts val="0"/>
              </a:spcAft>
              <a:buClr>
                <a:schemeClr val="accent2"/>
              </a:buClr>
              <a:buSzPts val="2400"/>
              <a:buFont typeface="News Cycle" panose="02000503000000000000"/>
              <a:buChar char="▸"/>
              <a:defRPr sz="2400">
                <a:solidFill>
                  <a:schemeClr val="dk1"/>
                </a:solidFill>
                <a:latin typeface="News Cycle" panose="02000503000000000000"/>
                <a:ea typeface="News Cycle" panose="02000503000000000000"/>
                <a:cs typeface="News Cycle" panose="02000503000000000000"/>
                <a:sym typeface="News Cycle" panose="02000503000000000000"/>
              </a:defRPr>
            </a:lvl1pPr>
            <a:lvl2pPr marL="914400" lvl="1" indent="-381000" rtl="0">
              <a:lnSpc>
                <a:spcPct val="115000"/>
              </a:lnSpc>
              <a:spcBef>
                <a:spcPts val="800"/>
              </a:spcBef>
              <a:spcAft>
                <a:spcPts val="0"/>
              </a:spcAft>
              <a:buClr>
                <a:schemeClr val="accent2"/>
              </a:buClr>
              <a:buSzPts val="2400"/>
              <a:buFont typeface="News Cycle" panose="02000503000000000000"/>
              <a:buChar char="▹"/>
              <a:defRPr sz="2400">
                <a:solidFill>
                  <a:schemeClr val="dk1"/>
                </a:solidFill>
                <a:latin typeface="News Cycle" panose="02000503000000000000"/>
                <a:ea typeface="News Cycle" panose="02000503000000000000"/>
                <a:cs typeface="News Cycle" panose="02000503000000000000"/>
                <a:sym typeface="News Cycle" panose="02000503000000000000"/>
              </a:defRPr>
            </a:lvl2pPr>
            <a:lvl3pPr marL="1371600" lvl="2" indent="-381000" rtl="0">
              <a:lnSpc>
                <a:spcPct val="115000"/>
              </a:lnSpc>
              <a:spcBef>
                <a:spcPts val="800"/>
              </a:spcBef>
              <a:spcAft>
                <a:spcPts val="0"/>
              </a:spcAft>
              <a:buClr>
                <a:schemeClr val="accent2"/>
              </a:buClr>
              <a:buSzPts val="2400"/>
              <a:buFont typeface="News Cycle" panose="02000503000000000000"/>
              <a:buChar char="■"/>
              <a:defRPr sz="2400">
                <a:solidFill>
                  <a:schemeClr val="dk1"/>
                </a:solidFill>
                <a:latin typeface="News Cycle" panose="02000503000000000000"/>
                <a:ea typeface="News Cycle" panose="02000503000000000000"/>
                <a:cs typeface="News Cycle" panose="02000503000000000000"/>
                <a:sym typeface="News Cycle" panose="02000503000000000000"/>
              </a:defRPr>
            </a:lvl3pPr>
            <a:lvl4pPr marL="1828800" lvl="3" indent="-381000" rtl="0">
              <a:lnSpc>
                <a:spcPct val="115000"/>
              </a:lnSpc>
              <a:spcBef>
                <a:spcPts val="800"/>
              </a:spcBef>
              <a:spcAft>
                <a:spcPts val="0"/>
              </a:spcAft>
              <a:buClr>
                <a:schemeClr val="dk1"/>
              </a:buClr>
              <a:buSzPts val="2400"/>
              <a:buFont typeface="News Cycle" panose="02000503000000000000"/>
              <a:buChar char="●"/>
              <a:defRPr sz="2400">
                <a:solidFill>
                  <a:schemeClr val="dk1"/>
                </a:solidFill>
                <a:latin typeface="News Cycle" panose="02000503000000000000"/>
                <a:ea typeface="News Cycle" panose="02000503000000000000"/>
                <a:cs typeface="News Cycle" panose="02000503000000000000"/>
                <a:sym typeface="News Cycle" panose="02000503000000000000"/>
              </a:defRPr>
            </a:lvl4pPr>
            <a:lvl5pPr marL="2286000" lvl="4" indent="-381000" rtl="0">
              <a:lnSpc>
                <a:spcPct val="115000"/>
              </a:lnSpc>
              <a:spcBef>
                <a:spcPts val="800"/>
              </a:spcBef>
              <a:spcAft>
                <a:spcPts val="0"/>
              </a:spcAft>
              <a:buClr>
                <a:schemeClr val="dk1"/>
              </a:buClr>
              <a:buSzPts val="2400"/>
              <a:buFont typeface="News Cycle" panose="02000503000000000000"/>
              <a:buChar char="○"/>
              <a:defRPr sz="2400">
                <a:solidFill>
                  <a:schemeClr val="dk1"/>
                </a:solidFill>
                <a:latin typeface="News Cycle" panose="02000503000000000000"/>
                <a:ea typeface="News Cycle" panose="02000503000000000000"/>
                <a:cs typeface="News Cycle" panose="02000503000000000000"/>
                <a:sym typeface="News Cycle" panose="02000503000000000000"/>
              </a:defRPr>
            </a:lvl5pPr>
            <a:lvl6pPr marL="2743200" lvl="5" indent="-381000" rtl="0">
              <a:lnSpc>
                <a:spcPct val="115000"/>
              </a:lnSpc>
              <a:spcBef>
                <a:spcPts val="800"/>
              </a:spcBef>
              <a:spcAft>
                <a:spcPts val="0"/>
              </a:spcAft>
              <a:buClr>
                <a:schemeClr val="dk1"/>
              </a:buClr>
              <a:buSzPts val="2400"/>
              <a:buFont typeface="News Cycle" panose="02000503000000000000"/>
              <a:buChar char="■"/>
              <a:defRPr sz="2400">
                <a:solidFill>
                  <a:schemeClr val="dk1"/>
                </a:solidFill>
                <a:latin typeface="News Cycle" panose="02000503000000000000"/>
                <a:ea typeface="News Cycle" panose="02000503000000000000"/>
                <a:cs typeface="News Cycle" panose="02000503000000000000"/>
                <a:sym typeface="News Cycle" panose="02000503000000000000"/>
              </a:defRPr>
            </a:lvl6pPr>
            <a:lvl7pPr marL="3200400" lvl="6" indent="-381000" rtl="0">
              <a:lnSpc>
                <a:spcPct val="115000"/>
              </a:lnSpc>
              <a:spcBef>
                <a:spcPts val="800"/>
              </a:spcBef>
              <a:spcAft>
                <a:spcPts val="0"/>
              </a:spcAft>
              <a:buClr>
                <a:schemeClr val="dk1"/>
              </a:buClr>
              <a:buSzPts val="2400"/>
              <a:buFont typeface="News Cycle" panose="02000503000000000000"/>
              <a:buChar char="●"/>
              <a:defRPr sz="2400">
                <a:solidFill>
                  <a:schemeClr val="dk1"/>
                </a:solidFill>
                <a:latin typeface="News Cycle" panose="02000503000000000000"/>
                <a:ea typeface="News Cycle" panose="02000503000000000000"/>
                <a:cs typeface="News Cycle" panose="02000503000000000000"/>
                <a:sym typeface="News Cycle" panose="02000503000000000000"/>
              </a:defRPr>
            </a:lvl7pPr>
            <a:lvl8pPr marL="3657600" lvl="7" indent="-381000" rtl="0">
              <a:lnSpc>
                <a:spcPct val="115000"/>
              </a:lnSpc>
              <a:spcBef>
                <a:spcPts val="800"/>
              </a:spcBef>
              <a:spcAft>
                <a:spcPts val="0"/>
              </a:spcAft>
              <a:buClr>
                <a:schemeClr val="dk1"/>
              </a:buClr>
              <a:buSzPts val="2400"/>
              <a:buFont typeface="News Cycle" panose="02000503000000000000"/>
              <a:buChar char="○"/>
              <a:defRPr sz="2400">
                <a:solidFill>
                  <a:schemeClr val="dk1"/>
                </a:solidFill>
                <a:latin typeface="News Cycle" panose="02000503000000000000"/>
                <a:ea typeface="News Cycle" panose="02000503000000000000"/>
                <a:cs typeface="News Cycle" panose="02000503000000000000"/>
                <a:sym typeface="News Cycle" panose="02000503000000000000"/>
              </a:defRPr>
            </a:lvl8pPr>
            <a:lvl9pPr marL="4114800" lvl="8" indent="-381000" rtl="0">
              <a:lnSpc>
                <a:spcPct val="115000"/>
              </a:lnSpc>
              <a:spcBef>
                <a:spcPts val="800"/>
              </a:spcBef>
              <a:spcAft>
                <a:spcPts val="800"/>
              </a:spcAft>
              <a:buClr>
                <a:schemeClr val="dk1"/>
              </a:buClr>
              <a:buSzPts val="2400"/>
              <a:buFont typeface="News Cycle" panose="02000503000000000000"/>
              <a:buChar char="■"/>
              <a:defRPr sz="2400">
                <a:solidFill>
                  <a:schemeClr val="dk1"/>
                </a:solidFill>
                <a:latin typeface="News Cycle" panose="02000503000000000000"/>
                <a:ea typeface="News Cycle" panose="02000503000000000000"/>
                <a:cs typeface="News Cycle" panose="02000503000000000000"/>
                <a:sym typeface="News Cycle" panose="02000503000000000000"/>
              </a:defRPr>
            </a:lvl9pPr>
          </a:lstStyle>
          <a:p>
            <a:endParaRPr/>
          </a:p>
        </p:txBody>
      </p:sp>
      <p:sp>
        <p:nvSpPr>
          <p:cNvPr id="8" name="Google Shape;8;p1"/>
          <p:cNvSpPr txBox="1">
            <a:spLocks noGrp="1"/>
          </p:cNvSpPr>
          <p:nvPr>
            <p:ph type="sldNum" idx="12"/>
          </p:nvPr>
        </p:nvSpPr>
        <p:spPr>
          <a:xfrm>
            <a:off x="11128333" y="6251533"/>
            <a:ext cx="758800" cy="606400"/>
          </a:xfrm>
          <a:prstGeom prst="rect">
            <a:avLst/>
          </a:prstGeom>
          <a:noFill/>
          <a:ln>
            <a:noFill/>
          </a:ln>
        </p:spPr>
        <p:txBody>
          <a:bodyPr spcFirstLastPara="1" wrap="square" lIns="0" tIns="0" rIns="0" bIns="0" anchor="ctr" anchorCtr="0">
            <a:noAutofit/>
          </a:bodyPr>
          <a:lstStyle>
            <a:lvl1pPr lvl="0" algn="ctr" rtl="0">
              <a:buNone/>
              <a:defRPr sz="1733">
                <a:solidFill>
                  <a:schemeClr val="lt1"/>
                </a:solidFill>
                <a:latin typeface="Oswald"/>
                <a:ea typeface="Oswald"/>
                <a:cs typeface="Oswald"/>
                <a:sym typeface="Oswald"/>
              </a:defRPr>
            </a:lvl1pPr>
            <a:lvl2pPr lvl="1" algn="ctr" rtl="0">
              <a:buNone/>
              <a:defRPr sz="1733">
                <a:solidFill>
                  <a:schemeClr val="lt1"/>
                </a:solidFill>
                <a:latin typeface="Oswald"/>
                <a:ea typeface="Oswald"/>
                <a:cs typeface="Oswald"/>
                <a:sym typeface="Oswald"/>
              </a:defRPr>
            </a:lvl2pPr>
            <a:lvl3pPr lvl="2" algn="ctr" rtl="0">
              <a:buNone/>
              <a:defRPr sz="1733">
                <a:solidFill>
                  <a:schemeClr val="lt1"/>
                </a:solidFill>
                <a:latin typeface="Oswald"/>
                <a:ea typeface="Oswald"/>
                <a:cs typeface="Oswald"/>
                <a:sym typeface="Oswald"/>
              </a:defRPr>
            </a:lvl3pPr>
            <a:lvl4pPr lvl="3" algn="ctr" rtl="0">
              <a:buNone/>
              <a:defRPr sz="1733">
                <a:solidFill>
                  <a:schemeClr val="lt1"/>
                </a:solidFill>
                <a:latin typeface="Oswald"/>
                <a:ea typeface="Oswald"/>
                <a:cs typeface="Oswald"/>
                <a:sym typeface="Oswald"/>
              </a:defRPr>
            </a:lvl4pPr>
            <a:lvl5pPr lvl="4" algn="ctr" rtl="0">
              <a:buNone/>
              <a:defRPr sz="1733">
                <a:solidFill>
                  <a:schemeClr val="lt1"/>
                </a:solidFill>
                <a:latin typeface="Oswald"/>
                <a:ea typeface="Oswald"/>
                <a:cs typeface="Oswald"/>
                <a:sym typeface="Oswald"/>
              </a:defRPr>
            </a:lvl5pPr>
            <a:lvl6pPr lvl="5" algn="ctr" rtl="0">
              <a:buNone/>
              <a:defRPr sz="1733">
                <a:solidFill>
                  <a:schemeClr val="lt1"/>
                </a:solidFill>
                <a:latin typeface="Oswald"/>
                <a:ea typeface="Oswald"/>
                <a:cs typeface="Oswald"/>
                <a:sym typeface="Oswald"/>
              </a:defRPr>
            </a:lvl6pPr>
            <a:lvl7pPr lvl="6" algn="ctr" rtl="0">
              <a:buNone/>
              <a:defRPr sz="1733">
                <a:solidFill>
                  <a:schemeClr val="lt1"/>
                </a:solidFill>
                <a:latin typeface="Oswald"/>
                <a:ea typeface="Oswald"/>
                <a:cs typeface="Oswald"/>
                <a:sym typeface="Oswald"/>
              </a:defRPr>
            </a:lvl7pPr>
            <a:lvl8pPr lvl="7" algn="ctr" rtl="0">
              <a:buNone/>
              <a:defRPr sz="1733">
                <a:solidFill>
                  <a:schemeClr val="lt1"/>
                </a:solidFill>
                <a:latin typeface="Oswald"/>
                <a:ea typeface="Oswald"/>
                <a:cs typeface="Oswald"/>
                <a:sym typeface="Oswald"/>
              </a:defRPr>
            </a:lvl8pPr>
            <a:lvl9pPr lvl="8" algn="ctr" rtl="0">
              <a:buNone/>
              <a:defRPr sz="1733">
                <a:solidFill>
                  <a:schemeClr val="lt1"/>
                </a:solidFill>
                <a:latin typeface="Oswald"/>
                <a:ea typeface="Oswald"/>
                <a:cs typeface="Oswald"/>
                <a:sym typeface="Oswald"/>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018560187"/>
      </p:ext>
    </p:extLst>
  </p:cSld>
  <p:clrMap bg1="lt1" tx1="dk1" bg2="dk2" tx2="lt2" accent1="accent1" accent2="accent2" accent3="accent3" accent4="accent4" accent5="accent5" accent6="accent6" hlink="hlink" folHlink="folHlink"/>
  <p:sldLayoutIdLst>
    <p:sldLayoutId id="2147483753" r:id="rId1"/>
    <p:sldLayoutId id="2147483754" r:id="rId2"/>
    <p:sldLayoutId id="2147483755" r:id="rId3"/>
    <p:sldLayoutId id="2147483756" r:id="rId4"/>
    <p:sldLayoutId id="2147483757" r:id="rId5"/>
    <p:sldLayoutId id="2147483758" r:id="rId6"/>
    <p:sldLayoutId id="2147483759" r:id="rId7"/>
    <p:sldLayoutId id="2147483760" r:id="rId8"/>
    <p:sldLayoutId id="2147483761" r:id="rId9"/>
    <p:sldLayoutId id="2147483762" r:id="rId10"/>
    <p:sldLayoutId id="2147483763" r:id="rId1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867"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PlaceHolder 1"/>
          <p:cNvSpPr>
            <a:spLocks noGrp="1"/>
          </p:cNvSpPr>
          <p:nvPr>
            <p:ph type="ftr" idx="1"/>
          </p:nvPr>
        </p:nvSpPr>
        <p:spPr>
          <a:xfrm>
            <a:off x="4038480" y="6356520"/>
            <a:ext cx="4106160" cy="356400"/>
          </a:xfrm>
          <a:prstGeom prst="rect">
            <a:avLst/>
          </a:prstGeom>
          <a:noFill/>
          <a:ln w="0">
            <a:noFill/>
          </a:ln>
        </p:spPr>
        <p:txBody>
          <a:bodyPr lIns="90000" tIns="45000" rIns="90000" bIns="45000" anchor="ctr">
            <a:noAutofit/>
          </a:bodyPr>
          <a:lstStyle>
            <a:lvl1pPr indent="0" algn="ctr">
              <a:lnSpc>
                <a:spcPct val="100000"/>
              </a:lnSpc>
              <a:buNone/>
              <a:tabLst>
                <a:tab pos="0" algn="l"/>
              </a:tabLst>
              <a:defRPr lang="it-IT" sz="1400" b="0" strike="noStrike" spc="-1">
                <a:solidFill>
                  <a:srgbClr val="000000"/>
                </a:solidFill>
                <a:latin typeface="Times New Roman"/>
                <a:ea typeface="DejaVu Sans"/>
              </a:defRPr>
            </a:lvl1pPr>
          </a:lstStyle>
          <a:p>
            <a:pPr indent="0" algn="ctr">
              <a:lnSpc>
                <a:spcPct val="100000"/>
              </a:lnSpc>
              <a:buNone/>
              <a:tabLst>
                <a:tab pos="0" algn="l"/>
              </a:tabLst>
            </a:pPr>
            <a:r>
              <a:rPr lang="it-IT" sz="1400" b="0" strike="noStrike" spc="-1">
                <a:solidFill>
                  <a:srgbClr val="000000"/>
                </a:solidFill>
                <a:latin typeface="Times New Roman"/>
                <a:ea typeface="DejaVu Sans"/>
              </a:rPr>
              <a:t>Footer</a:t>
            </a:r>
            <a:endParaRPr lang="it-IT" sz="1400" b="0" strike="noStrike" spc="-1">
              <a:solidFill>
                <a:srgbClr val="000000"/>
              </a:solidFill>
              <a:latin typeface="Times New Roman"/>
            </a:endParaRPr>
          </a:p>
        </p:txBody>
      </p:sp>
      <p:sp>
        <p:nvSpPr>
          <p:cNvPr id="6" name="PlaceHolder 2"/>
          <p:cNvSpPr>
            <a:spLocks noGrp="1"/>
          </p:cNvSpPr>
          <p:nvPr>
            <p:ph type="sldNum" idx="2"/>
          </p:nvPr>
        </p:nvSpPr>
        <p:spPr>
          <a:xfrm>
            <a:off x="8610480" y="6356520"/>
            <a:ext cx="2734560" cy="356400"/>
          </a:xfrm>
          <a:prstGeom prst="rect">
            <a:avLst/>
          </a:prstGeom>
          <a:noFill/>
          <a:ln w="0">
            <a:noFill/>
          </a:ln>
        </p:spPr>
        <p:txBody>
          <a:bodyPr lIns="90000" tIns="45000" rIns="90000" bIns="45000" anchor="ctr">
            <a:noAutofit/>
          </a:bodyPr>
          <a:lstStyle>
            <a:lvl1pPr indent="0" algn="r">
              <a:lnSpc>
                <a:spcPct val="100000"/>
              </a:lnSpc>
              <a:buNone/>
              <a:tabLst>
                <a:tab pos="0" algn="l"/>
              </a:tabLst>
              <a:defRPr lang="it-IT" sz="1200" b="0" strike="noStrike" spc="-1">
                <a:solidFill>
                  <a:srgbClr val="8B8B8B"/>
                </a:solidFill>
                <a:latin typeface="Calibri"/>
                <a:ea typeface="DejaVu Sans"/>
              </a:defRPr>
            </a:lvl1pPr>
          </a:lstStyle>
          <a:p>
            <a:pPr indent="0" algn="r">
              <a:lnSpc>
                <a:spcPct val="100000"/>
              </a:lnSpc>
              <a:buNone/>
              <a:tabLst>
                <a:tab pos="0" algn="l"/>
              </a:tabLst>
            </a:pPr>
            <a:fld id="{6D81CD2C-62EC-4705-8038-DCF4A00002DD}" type="slidenum">
              <a:rPr lang="it-IT" sz="1200" b="0" strike="noStrike" spc="-1">
                <a:solidFill>
                  <a:srgbClr val="8B8B8B"/>
                </a:solidFill>
                <a:latin typeface="Calibri"/>
                <a:ea typeface="DejaVu Sans"/>
              </a:rPr>
              <a:t>‹#›</a:t>
            </a:fld>
            <a:endParaRPr lang="it-IT" sz="1200" b="0" strike="noStrike" spc="-1">
              <a:solidFill>
                <a:srgbClr val="000000"/>
              </a:solidFill>
              <a:latin typeface="Times New Roman"/>
            </a:endParaRPr>
          </a:p>
        </p:txBody>
      </p:sp>
      <p:sp>
        <p:nvSpPr>
          <p:cNvPr id="2" name="PlaceHolder 3"/>
          <p:cNvSpPr>
            <a:spLocks noGrp="1"/>
          </p:cNvSpPr>
          <p:nvPr>
            <p:ph type="dt" idx="3"/>
          </p:nvPr>
        </p:nvSpPr>
        <p:spPr>
          <a:xfrm>
            <a:off x="838080" y="6356520"/>
            <a:ext cx="2734560" cy="356400"/>
          </a:xfrm>
          <a:prstGeom prst="rect">
            <a:avLst/>
          </a:prstGeom>
          <a:noFill/>
          <a:ln w="0">
            <a:noFill/>
          </a:ln>
        </p:spPr>
        <p:txBody>
          <a:bodyPr lIns="90000" tIns="45000" rIns="90000" bIns="45000" anchor="ctr">
            <a:noAutofit/>
          </a:bodyPr>
          <a:lstStyle>
            <a:lvl1pPr indent="0">
              <a:buNone/>
              <a:defRPr lang="it-IT" sz="1400" b="0" strike="noStrike" spc="-1">
                <a:solidFill>
                  <a:srgbClr val="000000"/>
                </a:solidFill>
                <a:latin typeface="Times New Roman"/>
              </a:defRPr>
            </a:lvl1pPr>
          </a:lstStyle>
          <a:p>
            <a:pPr indent="0">
              <a:buNone/>
            </a:pPr>
            <a:endParaRPr lang="it-IT" sz="1400" b="0" strike="noStrike" spc="-1">
              <a:solidFill>
                <a:srgbClr val="000000"/>
              </a:solidFill>
              <a:latin typeface="Times New Roman"/>
            </a:endParaRPr>
          </a:p>
        </p:txBody>
      </p:sp>
      <p:sp>
        <p:nvSpPr>
          <p:cNvPr id="3" name="PlaceHolder 4"/>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it-IT" sz="4400" b="0" strike="noStrike" spc="-1">
                <a:solidFill>
                  <a:srgbClr val="000000"/>
                </a:solidFill>
                <a:latin typeface="Arial"/>
              </a:rPr>
              <a:t>Fai clic per modificare il formato del testo del titolo</a:t>
            </a:r>
          </a:p>
        </p:txBody>
      </p:sp>
      <p:sp>
        <p:nvSpPr>
          <p:cNvPr id="4" name="PlaceHolder 5"/>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it-IT" sz="3200" b="0" strike="noStrike" spc="-1">
                <a:solidFill>
                  <a:srgbClr val="000000"/>
                </a:solidFill>
                <a:latin typeface="Arial"/>
              </a:rPr>
              <a:t>Fai clic per modificare il formato del testo della struttura</a:t>
            </a:r>
          </a:p>
          <a:p>
            <a:pPr marL="864000" lvl="1" indent="-324000">
              <a:spcBef>
                <a:spcPts val="1134"/>
              </a:spcBef>
              <a:buClr>
                <a:srgbClr val="000000"/>
              </a:buClr>
              <a:buSzPct val="75000"/>
              <a:buFont typeface="Symbol" charset="2"/>
              <a:buChar char=""/>
            </a:pPr>
            <a:r>
              <a:rPr lang="it-IT" sz="2800" b="0" strike="noStrike" spc="-1">
                <a:solidFill>
                  <a:srgbClr val="000000"/>
                </a:solidFill>
                <a:latin typeface="Arial"/>
              </a:rPr>
              <a:t>Secondo livello struttura</a:t>
            </a:r>
          </a:p>
          <a:p>
            <a:pPr marL="1296000" lvl="2" indent="-288000">
              <a:spcBef>
                <a:spcPts val="850"/>
              </a:spcBef>
              <a:buClr>
                <a:srgbClr val="000000"/>
              </a:buClr>
              <a:buSzPct val="45000"/>
              <a:buFont typeface="Wingdings" charset="2"/>
              <a:buChar char=""/>
            </a:pPr>
            <a:r>
              <a:rPr lang="it-IT" sz="2400" b="0" strike="noStrike" spc="-1">
                <a:solidFill>
                  <a:srgbClr val="000000"/>
                </a:solidFill>
                <a:latin typeface="Arial"/>
              </a:rPr>
              <a:t>Terzo livello struttura</a:t>
            </a:r>
          </a:p>
          <a:p>
            <a:pPr marL="1728000" lvl="3" indent="-216000">
              <a:spcBef>
                <a:spcPts val="567"/>
              </a:spcBef>
              <a:buClr>
                <a:srgbClr val="000000"/>
              </a:buClr>
              <a:buSzPct val="75000"/>
              <a:buFont typeface="Symbol" charset="2"/>
              <a:buChar char=""/>
            </a:pPr>
            <a:r>
              <a:rPr lang="it-IT" sz="2000" b="0" strike="noStrike" spc="-1">
                <a:solidFill>
                  <a:srgbClr val="000000"/>
                </a:solidFill>
                <a:latin typeface="Arial"/>
              </a:rPr>
              <a:t>Quarto livello struttura</a:t>
            </a:r>
          </a:p>
          <a:p>
            <a:pPr marL="2160000" lvl="4" indent="-216000">
              <a:spcBef>
                <a:spcPts val="283"/>
              </a:spcBef>
              <a:buClr>
                <a:srgbClr val="000000"/>
              </a:buClr>
              <a:buSzPct val="45000"/>
              <a:buFont typeface="Wingdings" charset="2"/>
              <a:buChar char=""/>
            </a:pPr>
            <a:r>
              <a:rPr lang="it-IT" sz="2000" b="0" strike="noStrike" spc="-1">
                <a:solidFill>
                  <a:srgbClr val="000000"/>
                </a:solidFill>
                <a:latin typeface="Arial"/>
              </a:rPr>
              <a:t>Quinto livello struttura</a:t>
            </a:r>
          </a:p>
          <a:p>
            <a:pPr marL="2592000" lvl="5" indent="-216000">
              <a:spcBef>
                <a:spcPts val="283"/>
              </a:spcBef>
              <a:buClr>
                <a:srgbClr val="000000"/>
              </a:buClr>
              <a:buSzPct val="45000"/>
              <a:buFont typeface="Wingdings" charset="2"/>
              <a:buChar char=""/>
            </a:pPr>
            <a:r>
              <a:rPr lang="it-IT" sz="2000" b="0" strike="noStrike" spc="-1">
                <a:solidFill>
                  <a:srgbClr val="000000"/>
                </a:solidFill>
                <a:latin typeface="Arial"/>
              </a:rPr>
              <a:t>Sesto livello struttura</a:t>
            </a:r>
          </a:p>
          <a:p>
            <a:pPr marL="3024000" lvl="6" indent="-216000">
              <a:spcBef>
                <a:spcPts val="283"/>
              </a:spcBef>
              <a:buClr>
                <a:srgbClr val="000000"/>
              </a:buClr>
              <a:buSzPct val="45000"/>
              <a:buFont typeface="Wingdings" charset="2"/>
              <a:buChar char=""/>
            </a:pPr>
            <a:r>
              <a:rPr lang="it-IT" sz="2000" b="0" strike="noStrike" spc="-1">
                <a:solidFill>
                  <a:srgbClr val="000000"/>
                </a:solidFill>
                <a:latin typeface="Arial"/>
              </a:rPr>
              <a:t>Settimo livello struttura</a:t>
            </a:r>
          </a:p>
        </p:txBody>
      </p:sp>
    </p:spTree>
    <p:extLst>
      <p:ext uri="{BB962C8B-B14F-4D97-AF65-F5344CB8AC3E}">
        <p14:creationId xmlns:p14="http://schemas.microsoft.com/office/powerpoint/2010/main" val="1205261976"/>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7"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chart" Target="../charts/chart1.xml"/><Relationship Id="rId7"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10.png"/><Relationship Id="rId4"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13" Type="http://schemas.openxmlformats.org/officeDocument/2006/relationships/image" Target="../media/image39.png"/><Relationship Id="rId18" Type="http://schemas.openxmlformats.org/officeDocument/2006/relationships/image" Target="../media/image43.png"/><Relationship Id="rId3" Type="http://schemas.openxmlformats.org/officeDocument/2006/relationships/image" Target="../media/image8.png"/><Relationship Id="rId21" Type="http://schemas.openxmlformats.org/officeDocument/2006/relationships/image" Target="../media/image46.png"/><Relationship Id="rId7" Type="http://schemas.openxmlformats.org/officeDocument/2006/relationships/image" Target="../media/image33.jpeg"/><Relationship Id="rId12" Type="http://schemas.openxmlformats.org/officeDocument/2006/relationships/image" Target="../media/image38.png"/><Relationship Id="rId17" Type="http://schemas.openxmlformats.org/officeDocument/2006/relationships/image" Target="../media/image42.jpeg"/><Relationship Id="rId2" Type="http://schemas.openxmlformats.org/officeDocument/2006/relationships/image" Target="../media/image10.png"/><Relationship Id="rId16" Type="http://schemas.openxmlformats.org/officeDocument/2006/relationships/hyperlink" Target="http://www.covip.it/" TargetMode="External"/><Relationship Id="rId20" Type="http://schemas.openxmlformats.org/officeDocument/2006/relationships/image" Target="../media/image45.gif"/><Relationship Id="rId1" Type="http://schemas.openxmlformats.org/officeDocument/2006/relationships/slideLayout" Target="../slideLayouts/slideLayout26.xml"/><Relationship Id="rId6" Type="http://schemas.openxmlformats.org/officeDocument/2006/relationships/image" Target="../media/image32.png"/><Relationship Id="rId11" Type="http://schemas.openxmlformats.org/officeDocument/2006/relationships/image" Target="../media/image37.png"/><Relationship Id="rId5" Type="http://schemas.openxmlformats.org/officeDocument/2006/relationships/image" Target="../media/image31.jpeg"/><Relationship Id="rId15" Type="http://schemas.openxmlformats.org/officeDocument/2006/relationships/image" Target="../media/image41.jpeg"/><Relationship Id="rId23" Type="http://schemas.microsoft.com/office/2007/relationships/hdphoto" Target="../media/hdphoto1.wdp"/><Relationship Id="rId10" Type="http://schemas.openxmlformats.org/officeDocument/2006/relationships/image" Target="../media/image36.png"/><Relationship Id="rId19" Type="http://schemas.openxmlformats.org/officeDocument/2006/relationships/image" Target="../media/image44.png"/><Relationship Id="rId4" Type="http://schemas.openxmlformats.org/officeDocument/2006/relationships/hyperlink" Target="http://wikiprestiti.org/images/logo-banca-italia.jpg" TargetMode="External"/><Relationship Id="rId9" Type="http://schemas.openxmlformats.org/officeDocument/2006/relationships/image" Target="../media/image35.png"/><Relationship Id="rId14" Type="http://schemas.openxmlformats.org/officeDocument/2006/relationships/image" Target="../media/image40.jpeg"/><Relationship Id="rId22" Type="http://schemas.openxmlformats.org/officeDocument/2006/relationships/image" Target="../media/image12.png"/></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image" Target="../media/image50.png"/><Relationship Id="rId2" Type="http://schemas.openxmlformats.org/officeDocument/2006/relationships/image" Target="../media/image10.png"/><Relationship Id="rId1" Type="http://schemas.openxmlformats.org/officeDocument/2006/relationships/slideLayout" Target="../slideLayouts/slideLayout26.xml"/><Relationship Id="rId6" Type="http://schemas.openxmlformats.org/officeDocument/2006/relationships/image" Target="../media/image49.png"/><Relationship Id="rId5" Type="http://schemas.openxmlformats.org/officeDocument/2006/relationships/image" Target="../media/image48.jpeg"/><Relationship Id="rId4" Type="http://schemas.openxmlformats.org/officeDocument/2006/relationships/image" Target="../media/image47.jfif"/><Relationship Id="rId9"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microsoft.com/office/2007/relationships/diagramDrawing" Target="../diagrams/drawing1.xml"/><Relationship Id="rId13" Type="http://schemas.microsoft.com/office/2007/relationships/diagramDrawing" Target="../diagrams/drawing2.xml"/><Relationship Id="rId3" Type="http://schemas.openxmlformats.org/officeDocument/2006/relationships/image" Target="../media/image8.png"/><Relationship Id="rId7" Type="http://schemas.openxmlformats.org/officeDocument/2006/relationships/diagramColors" Target="../diagrams/colors1.xml"/><Relationship Id="rId12" Type="http://schemas.openxmlformats.org/officeDocument/2006/relationships/diagramColors" Target="../diagrams/colors2.xml"/><Relationship Id="rId2" Type="http://schemas.openxmlformats.org/officeDocument/2006/relationships/image" Target="../media/image10.png"/><Relationship Id="rId1" Type="http://schemas.openxmlformats.org/officeDocument/2006/relationships/slideLayout" Target="../slideLayouts/slideLayout26.xml"/><Relationship Id="rId6" Type="http://schemas.openxmlformats.org/officeDocument/2006/relationships/diagramQuickStyle" Target="../diagrams/quickStyle1.xml"/><Relationship Id="rId11" Type="http://schemas.openxmlformats.org/officeDocument/2006/relationships/diagramQuickStyle" Target="../diagrams/quickStyle2.xml"/><Relationship Id="rId5" Type="http://schemas.openxmlformats.org/officeDocument/2006/relationships/diagramLayout" Target="../diagrams/layout1.xml"/><Relationship Id="rId15" Type="http://schemas.microsoft.com/office/2007/relationships/hdphoto" Target="../media/hdphoto1.wdp"/><Relationship Id="rId10" Type="http://schemas.openxmlformats.org/officeDocument/2006/relationships/diagramLayout" Target="../diagrams/layout2.xml"/><Relationship Id="rId4" Type="http://schemas.openxmlformats.org/officeDocument/2006/relationships/diagramData" Target="../diagrams/data1.xml"/><Relationship Id="rId9" Type="http://schemas.openxmlformats.org/officeDocument/2006/relationships/diagramData" Target="../diagrams/data2.xml"/><Relationship Id="rId1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26.xml"/><Relationship Id="rId5" Type="http://schemas.microsoft.com/office/2007/relationships/hdphoto" Target="../media/hdphoto1.wdp"/><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26.xml"/><Relationship Id="rId6" Type="http://schemas.openxmlformats.org/officeDocument/2006/relationships/image" Target="../media/image12.png"/><Relationship Id="rId5" Type="http://schemas.openxmlformats.org/officeDocument/2006/relationships/image" Target="../media/image65.png"/><Relationship Id="rId4" Type="http://schemas.openxmlformats.org/officeDocument/2006/relationships/image" Target="../media/image64.png"/></Relationships>
</file>

<file path=ppt/slides/_rels/slide1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chart" Target="../charts/chart2.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7" Type="http://schemas.microsoft.com/office/2007/relationships/hdphoto" Target="../media/hdphoto1.wdp"/><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image" Target="../media/image12.png"/><Relationship Id="rId5" Type="http://schemas.openxmlformats.org/officeDocument/2006/relationships/image" Target="../media/image8.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66.wmf"/><Relationship Id="rId4"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70.png"/><Relationship Id="rId5" Type="http://schemas.openxmlformats.org/officeDocument/2006/relationships/image" Target="../media/image69.jpeg"/><Relationship Id="rId4" Type="http://schemas.openxmlformats.org/officeDocument/2006/relationships/image" Target="../media/image68.jpeg"/><Relationship Id="rId9" Type="http://schemas.openxmlformats.org/officeDocument/2006/relationships/image" Target="../media/image73.png"/></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4.png"/><Relationship Id="rId7"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cid:image001.jpg@01CC8F17.F4E0BA50" TargetMode="External"/><Relationship Id="rId4" Type="http://schemas.microsoft.com/office/2007/relationships/hdphoto" Target="../media/hdphoto2.wdp"/><Relationship Id="rId9" Type="http://schemas.microsoft.com/office/2007/relationships/hdphoto" Target="../media/hdphoto1.wdp"/></Relationships>
</file>

<file path=ppt/slides/_rels/slide2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diagramColors" Target="../diagrams/colors3.xml"/><Relationship Id="rId3" Type="http://schemas.openxmlformats.org/officeDocument/2006/relationships/image" Target="../media/image74.png"/><Relationship Id="rId7" Type="http://schemas.openxmlformats.org/officeDocument/2006/relationships/image" Target="../media/image8.png"/><Relationship Id="rId12" Type="http://schemas.openxmlformats.org/officeDocument/2006/relationships/diagramQuickStyle" Target="../diagrams/quickStyle3.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diagramLayout" Target="../diagrams/layout3.xml"/><Relationship Id="rId5" Type="http://schemas.openxmlformats.org/officeDocument/2006/relationships/image" Target="cid:image001.jpg@01CC8F17.F4E0BA50" TargetMode="External"/><Relationship Id="rId10" Type="http://schemas.openxmlformats.org/officeDocument/2006/relationships/diagramData" Target="../diagrams/data3.xml"/><Relationship Id="rId4" Type="http://schemas.microsoft.com/office/2007/relationships/hdphoto" Target="../media/hdphoto2.wdp"/><Relationship Id="rId9" Type="http://schemas.microsoft.com/office/2007/relationships/hdphoto" Target="../media/hdphoto1.wdp"/><Relationship Id="rId14" Type="http://schemas.microsoft.com/office/2007/relationships/diagramDrawing" Target="../diagrams/drawing3.xml"/></Relationships>
</file>

<file path=ppt/slides/_rels/slide2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4.png"/><Relationship Id="rId7"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cid:image001.jpg@01CC8F17.F4E0BA50" TargetMode="External"/><Relationship Id="rId4" Type="http://schemas.microsoft.com/office/2007/relationships/hdphoto" Target="../media/hdphoto2.wdp"/><Relationship Id="rId9"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8" Type="http://schemas.openxmlformats.org/officeDocument/2006/relationships/diagramQuickStyle" Target="../diagrams/quickStyle4.xml"/><Relationship Id="rId13" Type="http://schemas.openxmlformats.org/officeDocument/2006/relationships/image" Target="../media/image12.png"/><Relationship Id="rId3" Type="http://schemas.openxmlformats.org/officeDocument/2006/relationships/image" Target="../media/image75.png"/><Relationship Id="rId7" Type="http://schemas.openxmlformats.org/officeDocument/2006/relationships/diagramLayout" Target="../diagrams/layout4.xml"/><Relationship Id="rId12"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Data" Target="../diagrams/data4.xml"/><Relationship Id="rId11" Type="http://schemas.openxmlformats.org/officeDocument/2006/relationships/image" Target="../media/image10.png"/><Relationship Id="rId5" Type="http://schemas.openxmlformats.org/officeDocument/2006/relationships/image" Target="cid:image001.jpg@01CC8F17.F4E0BA50" TargetMode="External"/><Relationship Id="rId10" Type="http://schemas.microsoft.com/office/2007/relationships/diagramDrawing" Target="../diagrams/drawing4.xml"/><Relationship Id="rId4" Type="http://schemas.microsoft.com/office/2007/relationships/hdphoto" Target="../media/hdphoto3.wdp"/><Relationship Id="rId9" Type="http://schemas.openxmlformats.org/officeDocument/2006/relationships/diagramColors" Target="../diagrams/colors4.xml"/><Relationship Id="rId14" Type="http://schemas.microsoft.com/office/2007/relationships/hdphoto" Target="../media/hdphoto1.wdp"/></Relationships>
</file>

<file path=ppt/slides/_rels/slide3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4.png"/><Relationship Id="rId7"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80.png"/><Relationship Id="rId4" Type="http://schemas.openxmlformats.org/officeDocument/2006/relationships/image" Target="cid:image001.jpg@01CC8F17.F4E0BA50" TargetMode="External"/><Relationship Id="rId9" Type="http://schemas.microsoft.com/office/2007/relationships/hdphoto" Target="../media/hdphoto1.wdp"/></Relationships>
</file>

<file path=ppt/slides/_rels/slide3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4.png"/><Relationship Id="rId7"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cid:image001.jpg@01CC8F17.F4E0BA50" TargetMode="External"/><Relationship Id="rId4" Type="http://schemas.microsoft.com/office/2007/relationships/hdphoto" Target="../media/hdphoto2.wdp"/><Relationship Id="rId9" Type="http://schemas.microsoft.com/office/2007/relationships/hdphoto" Target="../media/hdphoto1.wdp"/></Relationships>
</file>

<file path=ppt/slides/_rels/slide33.xml.rels><?xml version="1.0" encoding="UTF-8" standalone="yes"?>
<Relationships xmlns="http://schemas.openxmlformats.org/package/2006/relationships"><Relationship Id="rId8" Type="http://schemas.openxmlformats.org/officeDocument/2006/relationships/image" Target="../media/image81.png"/><Relationship Id="rId13" Type="http://schemas.openxmlformats.org/officeDocument/2006/relationships/image" Target="../media/image10.pn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cid:image001.jpg@01CC8F17.F4E0BA50" TargetMode="External"/><Relationship Id="rId2" Type="http://schemas.openxmlformats.org/officeDocument/2006/relationships/notesSlide" Target="../notesSlides/notesSlide12.xml"/><Relationship Id="rId16" Type="http://schemas.microsoft.com/office/2007/relationships/hdphoto" Target="../media/hdphoto1.wdp"/><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microsoft.com/office/2007/relationships/hdphoto" Target="../media/hdphoto2.wdp"/><Relationship Id="rId5" Type="http://schemas.openxmlformats.org/officeDocument/2006/relationships/diagramQuickStyle" Target="../diagrams/quickStyle5.xml"/><Relationship Id="rId15" Type="http://schemas.openxmlformats.org/officeDocument/2006/relationships/image" Target="../media/image12.png"/><Relationship Id="rId10" Type="http://schemas.openxmlformats.org/officeDocument/2006/relationships/image" Target="../media/image74.png"/><Relationship Id="rId4" Type="http://schemas.openxmlformats.org/officeDocument/2006/relationships/diagramLayout" Target="../diagrams/layout5.xml"/><Relationship Id="rId9" Type="http://schemas.openxmlformats.org/officeDocument/2006/relationships/image" Target="../media/image82.png"/><Relationship Id="rId14" Type="http://schemas.openxmlformats.org/officeDocument/2006/relationships/image" Target="../media/image8.png"/></Relationships>
</file>

<file path=ppt/slides/_rels/slide34.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83.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85.png"/><Relationship Id="rId5" Type="http://schemas.openxmlformats.org/officeDocument/2006/relationships/image" Target="../media/image84.wmf"/><Relationship Id="rId10" Type="http://schemas.microsoft.com/office/2007/relationships/hdphoto" Target="../media/hdphoto1.wdp"/><Relationship Id="rId4" Type="http://schemas.openxmlformats.org/officeDocument/2006/relationships/image" Target="../media/image72.png"/><Relationship Id="rId9" Type="http://schemas.openxmlformats.org/officeDocument/2006/relationships/image" Target="../media/image12.png"/></Relationships>
</file>

<file path=ppt/slides/_rels/slide35.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hdphoto" Target="../media/hdphoto1.wdp"/><Relationship Id="rId2" Type="http://schemas.openxmlformats.org/officeDocument/2006/relationships/notesSlide" Target="../notesSlides/notesSlide14.xml"/><Relationship Id="rId1" Type="http://schemas.openxmlformats.org/officeDocument/2006/relationships/slideLayout" Target="../slideLayouts/slideLayout13.xml"/><Relationship Id="rId6" Type="http://schemas.openxmlformats.org/officeDocument/2006/relationships/diagramColors" Target="../diagrams/colors6.xml"/><Relationship Id="rId11" Type="http://schemas.openxmlformats.org/officeDocument/2006/relationships/image" Target="../media/image12.png"/><Relationship Id="rId5" Type="http://schemas.openxmlformats.org/officeDocument/2006/relationships/diagramQuickStyle" Target="../diagrams/quickStyle6.xml"/><Relationship Id="rId10" Type="http://schemas.openxmlformats.org/officeDocument/2006/relationships/image" Target="../media/image8.png"/><Relationship Id="rId4" Type="http://schemas.openxmlformats.org/officeDocument/2006/relationships/diagramLayout" Target="../diagrams/layout6.xml"/><Relationship Id="rId9" Type="http://schemas.openxmlformats.org/officeDocument/2006/relationships/image" Target="../media/image10.png"/></Relationships>
</file>

<file path=ppt/slides/_rels/slide3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4.png"/><Relationship Id="rId7"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cid:image001.jpg@01CC8F17.F4E0BA50" TargetMode="External"/><Relationship Id="rId4" Type="http://schemas.microsoft.com/office/2007/relationships/hdphoto" Target="../media/hdphoto2.wdp"/><Relationship Id="rId9" Type="http://schemas.microsoft.com/office/2007/relationships/hdphoto" Target="../media/hdphoto1.wdp"/></Relationships>
</file>

<file path=ppt/slides/_rels/slide37.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6.xml"/><Relationship Id="rId1" Type="http://schemas.openxmlformats.org/officeDocument/2006/relationships/slideLayout" Target="../slideLayouts/slideLayout23.xml"/></Relationships>
</file>

<file path=ppt/slides/_rels/slide3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39.xml.rels><?xml version="1.0" encoding="UTF-8" standalone="yes"?>
<Relationships xmlns="http://schemas.openxmlformats.org/package/2006/relationships"><Relationship Id="rId8" Type="http://schemas.openxmlformats.org/officeDocument/2006/relationships/diagramColors" Target="../diagrams/colors7.xml"/><Relationship Id="rId3" Type="http://schemas.openxmlformats.org/officeDocument/2006/relationships/image" Target="../media/image10.png"/><Relationship Id="rId7" Type="http://schemas.openxmlformats.org/officeDocument/2006/relationships/diagramQuickStyle" Target="../diagrams/quickStyle7.xml"/><Relationship Id="rId2" Type="http://schemas.openxmlformats.org/officeDocument/2006/relationships/image" Target="../media/image87.tiff"/><Relationship Id="rId1" Type="http://schemas.openxmlformats.org/officeDocument/2006/relationships/slideLayout" Target="../slideLayouts/slideLayout7.xml"/><Relationship Id="rId6" Type="http://schemas.openxmlformats.org/officeDocument/2006/relationships/diagramLayout" Target="../diagrams/layout7.xml"/><Relationship Id="rId11" Type="http://schemas.microsoft.com/office/2007/relationships/hdphoto" Target="../media/hdphoto1.wdp"/><Relationship Id="rId5" Type="http://schemas.openxmlformats.org/officeDocument/2006/relationships/diagramData" Target="../diagrams/data7.xml"/><Relationship Id="rId10" Type="http://schemas.openxmlformats.org/officeDocument/2006/relationships/image" Target="../media/image12.png"/><Relationship Id="rId4" Type="http://schemas.openxmlformats.org/officeDocument/2006/relationships/image" Target="../media/image8.png"/><Relationship Id="rId9" Type="http://schemas.microsoft.com/office/2007/relationships/diagramDrawing" Target="../diagrams/drawing7.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4.jpe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8.png"/><Relationship Id="rId7" Type="http://schemas.openxmlformats.org/officeDocument/2006/relationships/diagramColors" Target="../diagrams/colors8.xml"/><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10" Type="http://schemas.microsoft.com/office/2007/relationships/hdphoto" Target="../media/hdphoto1.wdp"/><Relationship Id="rId4" Type="http://schemas.openxmlformats.org/officeDocument/2006/relationships/diagramData" Target="../diagrams/data8.xml"/><Relationship Id="rId9" Type="http://schemas.openxmlformats.org/officeDocument/2006/relationships/image" Target="../media/image12.png"/></Relationships>
</file>

<file path=ppt/slides/_rels/slide4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image" Target="../media/image88.png"/><Relationship Id="rId1" Type="http://schemas.openxmlformats.org/officeDocument/2006/relationships/slideLayout" Target="../slideLayouts/slideLayout7.xml"/><Relationship Id="rId4" Type="http://schemas.openxmlformats.org/officeDocument/2006/relationships/image" Target="../media/image90.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8.png"/><Relationship Id="rId7" Type="http://schemas.openxmlformats.org/officeDocument/2006/relationships/image" Target="../media/image18.png"/><Relationship Id="rId12"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7.jpeg"/><Relationship Id="rId11" Type="http://schemas.openxmlformats.org/officeDocument/2006/relationships/image" Target="../media/image12.png"/><Relationship Id="rId5" Type="http://schemas.openxmlformats.org/officeDocument/2006/relationships/image" Target="../media/image16.jpeg"/><Relationship Id="rId10" Type="http://schemas.openxmlformats.org/officeDocument/2006/relationships/image" Target="../media/image21.png"/><Relationship Id="rId4" Type="http://schemas.openxmlformats.org/officeDocument/2006/relationships/image" Target="../media/image15.jpeg"/><Relationship Id="rId9"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0.png"/><Relationship Id="rId7"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3.png"/><Relationship Id="rId11" Type="http://schemas.microsoft.com/office/2007/relationships/hdphoto" Target="../media/hdphoto1.wdp"/><Relationship Id="rId5" Type="http://schemas.openxmlformats.org/officeDocument/2006/relationships/image" Target="../media/image22.png"/><Relationship Id="rId10"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10.png"/><Relationship Id="rId1" Type="http://schemas.openxmlformats.org/officeDocument/2006/relationships/slideLayout" Target="../slideLayouts/slideLayout7.xml"/><Relationship Id="rId6" Type="http://schemas.microsoft.com/office/2007/relationships/hdphoto" Target="../media/hdphoto1.wdp"/><Relationship Id="rId5" Type="http://schemas.openxmlformats.org/officeDocument/2006/relationships/image" Target="../media/image12.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Layout" Target="../slideLayouts/slideLayout7.xml"/><Relationship Id="rId5" Type="http://schemas.microsoft.com/office/2007/relationships/hdphoto" Target="../media/hdphoto1.wdp"/><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o 3"/>
          <p:cNvGrpSpPr/>
          <p:nvPr/>
        </p:nvGrpSpPr>
        <p:grpSpPr>
          <a:xfrm>
            <a:off x="1" y="-17844"/>
            <a:ext cx="12191999" cy="6913944"/>
            <a:chOff x="0" y="-27972"/>
            <a:chExt cx="12191999" cy="691394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pic>
          <p:nvPicPr>
            <p:cNvPr id="2" name="Immagine 1"/>
            <p:cNvPicPr>
              <a:picLocks noChangeAspect="1"/>
            </p:cNvPicPr>
            <p:nvPr/>
          </p:nvPicPr>
          <p:blipFill>
            <a:blip r:embed="rId2"/>
            <a:stretch>
              <a:fillRect/>
            </a:stretch>
          </p:blipFill>
          <p:spPr>
            <a:xfrm>
              <a:off x="0" y="-27972"/>
              <a:ext cx="12191999" cy="6913944"/>
            </a:xfrm>
            <a:prstGeom prst="rect">
              <a:avLst/>
            </a:prstGeom>
            <a:blipFill>
              <a:blip r:embed="rId3"/>
              <a:tile tx="0" ty="0" sx="100000" sy="100000" flip="none" algn="tl"/>
            </a:blipFill>
          </p:spPr>
        </p:pic>
        <p:pic>
          <p:nvPicPr>
            <p:cNvPr id="3" name="Immagine 2"/>
            <p:cNvPicPr>
              <a:picLocks noChangeAspect="1"/>
            </p:cNvPicPr>
            <p:nvPr/>
          </p:nvPicPr>
          <p:blipFill>
            <a:blip r:embed="rId4"/>
            <a:stretch>
              <a:fillRect/>
            </a:stretch>
          </p:blipFill>
          <p:spPr>
            <a:xfrm>
              <a:off x="1138237" y="2438400"/>
              <a:ext cx="3914775" cy="1514475"/>
            </a:xfrm>
            <a:prstGeom prst="rect">
              <a:avLst/>
            </a:prstGeom>
            <a:grpFill/>
          </p:spPr>
        </p:pic>
      </p:grpSp>
      <p:pic>
        <p:nvPicPr>
          <p:cNvPr id="5" name="Immagine 4"/>
          <p:cNvPicPr>
            <a:picLocks noChangeAspect="1"/>
          </p:cNvPicPr>
          <p:nvPr/>
        </p:nvPicPr>
        <p:blipFill>
          <a:blip r:embed="rId5"/>
          <a:stretch>
            <a:fillRect/>
          </a:stretch>
        </p:blipFill>
        <p:spPr>
          <a:xfrm>
            <a:off x="-1" y="-2201"/>
            <a:ext cx="3551761" cy="1009113"/>
          </a:xfrm>
          <a:prstGeom prst="rect">
            <a:avLst/>
          </a:prstGeom>
        </p:spPr>
      </p:pic>
      <p:sp>
        <p:nvSpPr>
          <p:cNvPr id="6" name="CasellaDiTesto 5"/>
          <p:cNvSpPr txBox="1"/>
          <p:nvPr/>
        </p:nvSpPr>
        <p:spPr>
          <a:xfrm>
            <a:off x="4257675" y="1006912"/>
            <a:ext cx="7934325" cy="1015663"/>
          </a:xfrm>
          <a:prstGeom prst="rect">
            <a:avLst/>
          </a:prstGeom>
          <a:noFill/>
        </p:spPr>
        <p:txBody>
          <a:bodyPr wrap="square" rtlCol="0">
            <a:spAutoFit/>
          </a:bodyPr>
          <a:lstStyle/>
          <a:p>
            <a:pPr algn="ctr"/>
            <a:r>
              <a:rPr lang="it-IT" sz="2000" dirty="0">
                <a:solidFill>
                  <a:schemeClr val="bg1"/>
                </a:solidFill>
                <a:latin typeface="Britannic Bold" panose="020B0903060703020204" pitchFamily="34" charset="0"/>
              </a:rPr>
              <a:t>OECD Africa Academy for </a:t>
            </a:r>
            <a:r>
              <a:rPr lang="it-IT" sz="2000" dirty="0" err="1">
                <a:solidFill>
                  <a:schemeClr val="bg1"/>
                </a:solidFill>
                <a:latin typeface="Britannic Bold" panose="020B0903060703020204" pitchFamily="34" charset="0"/>
              </a:rPr>
              <a:t>Tax</a:t>
            </a:r>
            <a:r>
              <a:rPr lang="it-IT" sz="2000" dirty="0">
                <a:solidFill>
                  <a:schemeClr val="bg1"/>
                </a:solidFill>
                <a:latin typeface="Britannic Bold" panose="020B0903060703020204" pitchFamily="34" charset="0"/>
              </a:rPr>
              <a:t> and Financial Crime </a:t>
            </a:r>
            <a:r>
              <a:rPr lang="it-IT" sz="2000" dirty="0" err="1">
                <a:solidFill>
                  <a:schemeClr val="bg1"/>
                </a:solidFill>
                <a:latin typeface="Britannic Bold" panose="020B0903060703020204" pitchFamily="34" charset="0"/>
              </a:rPr>
              <a:t>investigations</a:t>
            </a:r>
            <a:endParaRPr lang="it-IT" sz="2000" i="1" dirty="0">
              <a:solidFill>
                <a:schemeClr val="bg1"/>
              </a:solidFill>
              <a:latin typeface="Britannic Bold" panose="020B0903060703020204" pitchFamily="34" charset="0"/>
            </a:endParaRPr>
          </a:p>
          <a:p>
            <a:pPr algn="ctr"/>
            <a:r>
              <a:rPr lang="it-IT" sz="2000" i="1" dirty="0" err="1">
                <a:solidFill>
                  <a:schemeClr val="bg1"/>
                </a:solidFill>
                <a:latin typeface="Britannic Bold" panose="020B0903060703020204" pitchFamily="34" charset="0"/>
              </a:rPr>
              <a:t>Managing</a:t>
            </a:r>
            <a:r>
              <a:rPr lang="it-IT" sz="2000" i="1" dirty="0">
                <a:solidFill>
                  <a:schemeClr val="bg1"/>
                </a:solidFill>
                <a:latin typeface="Britannic Bold" panose="020B0903060703020204" pitchFamily="34" charset="0"/>
              </a:rPr>
              <a:t> Financial </a:t>
            </a:r>
            <a:r>
              <a:rPr lang="it-IT" sz="2000" i="1" dirty="0" err="1">
                <a:solidFill>
                  <a:schemeClr val="bg1"/>
                </a:solidFill>
                <a:latin typeface="Britannic Bold" panose="020B0903060703020204" pitchFamily="34" charset="0"/>
              </a:rPr>
              <a:t>Investigations</a:t>
            </a:r>
            <a:r>
              <a:rPr lang="it-IT" sz="2000" i="1" dirty="0">
                <a:solidFill>
                  <a:schemeClr val="bg1"/>
                </a:solidFill>
                <a:latin typeface="Britannic Bold" panose="020B0903060703020204" pitchFamily="34" charset="0"/>
              </a:rPr>
              <a:t> (Intermediate) </a:t>
            </a:r>
            <a:r>
              <a:rPr lang="it-IT" sz="2000" i="1" dirty="0" err="1">
                <a:solidFill>
                  <a:schemeClr val="bg1"/>
                </a:solidFill>
                <a:latin typeface="Britannic Bold" panose="020B0903060703020204" pitchFamily="34" charset="0"/>
              </a:rPr>
              <a:t>Programme</a:t>
            </a:r>
            <a:r>
              <a:rPr lang="it-IT" sz="2000" i="1" dirty="0">
                <a:solidFill>
                  <a:schemeClr val="bg1"/>
                </a:solidFill>
                <a:latin typeface="Britannic Bold" panose="020B0903060703020204" pitchFamily="34" charset="0"/>
              </a:rPr>
              <a:t> </a:t>
            </a:r>
            <a:r>
              <a:rPr lang="it-IT" sz="2000" dirty="0">
                <a:solidFill>
                  <a:schemeClr val="bg1"/>
                </a:solidFill>
                <a:latin typeface="Britannic Bold" panose="020B0903060703020204" pitchFamily="34" charset="0"/>
              </a:rPr>
              <a:t>Nairobi (Kenya), </a:t>
            </a:r>
            <a:r>
              <a:rPr lang="it-IT" sz="2000" dirty="0" err="1">
                <a:solidFill>
                  <a:schemeClr val="bg1"/>
                </a:solidFill>
                <a:latin typeface="Britannic Bold" panose="020B0903060703020204" pitchFamily="34" charset="0"/>
              </a:rPr>
              <a:t>November</a:t>
            </a:r>
            <a:r>
              <a:rPr lang="it-IT" sz="2000" dirty="0">
                <a:solidFill>
                  <a:schemeClr val="bg1"/>
                </a:solidFill>
                <a:latin typeface="Britannic Bold" panose="020B0903060703020204" pitchFamily="34" charset="0"/>
              </a:rPr>
              <a:t> 2024</a:t>
            </a:r>
          </a:p>
        </p:txBody>
      </p:sp>
      <p:sp>
        <p:nvSpPr>
          <p:cNvPr id="7" name="CasellaDiTesto 6"/>
          <p:cNvSpPr txBox="1"/>
          <p:nvPr/>
        </p:nvSpPr>
        <p:spPr>
          <a:xfrm>
            <a:off x="1066382" y="2812732"/>
            <a:ext cx="9324975" cy="1261884"/>
          </a:xfrm>
          <a:prstGeom prst="rect">
            <a:avLst/>
          </a:prstGeom>
          <a:noFill/>
        </p:spPr>
        <p:txBody>
          <a:bodyPr wrap="square" rtlCol="0">
            <a:spAutoFit/>
          </a:bodyPr>
          <a:lstStyle/>
          <a:p>
            <a:pPr algn="ctr"/>
            <a:endParaRPr lang="it-IT" dirty="0">
              <a:solidFill>
                <a:schemeClr val="bg1"/>
              </a:solidFill>
              <a:latin typeface="Britannic Bold" panose="020B0903060703020204" pitchFamily="34" charset="0"/>
            </a:endParaRPr>
          </a:p>
          <a:p>
            <a:pPr algn="ctr"/>
            <a:endParaRPr lang="it-IT" dirty="0">
              <a:solidFill>
                <a:schemeClr val="bg1"/>
              </a:solidFill>
              <a:latin typeface="Britannic Bold" panose="020B0903060703020204" pitchFamily="34" charset="0"/>
            </a:endParaRPr>
          </a:p>
          <a:p>
            <a:pPr algn="ctr"/>
            <a:r>
              <a:rPr lang="it-IT" sz="4000" dirty="0">
                <a:solidFill>
                  <a:schemeClr val="bg1"/>
                </a:solidFill>
                <a:latin typeface="Britannic Bold" panose="020B0903060703020204" pitchFamily="34" charset="0"/>
              </a:rPr>
              <a:t> </a:t>
            </a:r>
            <a:r>
              <a:rPr lang="en-US" sz="4000" dirty="0">
                <a:solidFill>
                  <a:schemeClr val="bg1"/>
                </a:solidFill>
                <a:latin typeface="Britannic Bold" panose="020B0903060703020204" pitchFamily="34" charset="0"/>
              </a:rPr>
              <a:t>Utilizing SARs/STRs in Investigations</a:t>
            </a:r>
            <a:endParaRPr lang="it-IT" sz="4000" dirty="0">
              <a:solidFill>
                <a:schemeClr val="bg1"/>
              </a:solidFill>
              <a:latin typeface="Britannic Bold" panose="020B0903060703020204" pitchFamily="34" charset="0"/>
            </a:endParaRPr>
          </a:p>
        </p:txBody>
      </p:sp>
      <p:sp>
        <p:nvSpPr>
          <p:cNvPr id="8" name="CasellaDiTesto 7"/>
          <p:cNvSpPr txBox="1"/>
          <p:nvPr/>
        </p:nvSpPr>
        <p:spPr>
          <a:xfrm>
            <a:off x="345009" y="5768823"/>
            <a:ext cx="4048859" cy="830997"/>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spAutoFit/>
          </a:bodyPr>
          <a:lstStyle/>
          <a:p>
            <a:pPr algn="ctr" defTabSz="342900">
              <a:buClrTx/>
            </a:pPr>
            <a:r>
              <a:rPr lang="it-IT" sz="1600" b="1" dirty="0">
                <a:solidFill>
                  <a:prstClr val="white"/>
                </a:solidFill>
                <a:effectLst>
                  <a:outerShdw blurRad="38100" dist="38100" dir="2700000" algn="tl">
                    <a:srgbClr val="000000">
                      <a:alpha val="43137"/>
                    </a:srgbClr>
                  </a:outerShdw>
                </a:effectLst>
                <a:cs typeface="Brinnan Light" pitchFamily="50" charset="2"/>
              </a:rPr>
              <a:t>Lt. </a:t>
            </a:r>
            <a:r>
              <a:rPr lang="it-IT" sz="1600" b="1">
                <a:solidFill>
                  <a:prstClr val="white"/>
                </a:solidFill>
                <a:effectLst>
                  <a:outerShdw blurRad="38100" dist="38100" dir="2700000" algn="tl">
                    <a:srgbClr val="000000">
                      <a:alpha val="43137"/>
                    </a:srgbClr>
                  </a:outerShdw>
                </a:effectLst>
                <a:cs typeface="Brinnan Light" pitchFamily="50" charset="2"/>
              </a:rPr>
              <a:t>Col. </a:t>
            </a:r>
            <a:r>
              <a:rPr lang="it-IT" sz="1600" b="1" kern="1200">
                <a:solidFill>
                  <a:prstClr val="white"/>
                </a:solidFill>
                <a:effectLst>
                  <a:outerShdw blurRad="38100" dist="38100" dir="2700000" algn="tl">
                    <a:srgbClr val="000000">
                      <a:alpha val="43137"/>
                    </a:srgbClr>
                  </a:outerShdw>
                </a:effectLst>
                <a:cs typeface="Brinnan Light" pitchFamily="50" charset="2"/>
              </a:rPr>
              <a:t>Alessandro </a:t>
            </a:r>
            <a:r>
              <a:rPr lang="it-IT" sz="1600" b="1" kern="1200" dirty="0">
                <a:solidFill>
                  <a:prstClr val="white"/>
                </a:solidFill>
                <a:effectLst>
                  <a:outerShdw blurRad="38100" dist="38100" dir="2700000" algn="tl">
                    <a:srgbClr val="000000">
                      <a:alpha val="43137"/>
                    </a:srgbClr>
                  </a:outerShdw>
                </a:effectLst>
                <a:cs typeface="Brinnan Light" pitchFamily="50" charset="2"/>
              </a:rPr>
              <a:t>Lo Bello </a:t>
            </a:r>
          </a:p>
          <a:p>
            <a:pPr algn="ctr" defTabSz="342900">
              <a:buClrTx/>
            </a:pPr>
            <a:r>
              <a:rPr lang="it-IT" sz="1600" kern="1200" dirty="0">
                <a:solidFill>
                  <a:prstClr val="white"/>
                </a:solidFill>
                <a:effectLst>
                  <a:outerShdw blurRad="38100" dist="38100" dir="2700000" algn="tl">
                    <a:srgbClr val="000000">
                      <a:alpha val="43137"/>
                    </a:srgbClr>
                  </a:outerShdw>
                </a:effectLst>
                <a:cs typeface="Brinnan Light" pitchFamily="50" charset="2"/>
              </a:rPr>
              <a:t>Head of Direct </a:t>
            </a:r>
            <a:r>
              <a:rPr lang="it-IT" sz="1600" kern="1200" dirty="0" err="1">
                <a:solidFill>
                  <a:prstClr val="white"/>
                </a:solidFill>
                <a:effectLst>
                  <a:outerShdw blurRad="38100" dist="38100" dir="2700000" algn="tl">
                    <a:srgbClr val="000000">
                      <a:alpha val="43137"/>
                    </a:srgbClr>
                  </a:outerShdw>
                </a:effectLst>
                <a:cs typeface="Brinnan Light" pitchFamily="50" charset="2"/>
              </a:rPr>
              <a:t>Taxation</a:t>
            </a:r>
            <a:r>
              <a:rPr lang="it-IT" sz="1600" kern="1200" dirty="0">
                <a:solidFill>
                  <a:prstClr val="white"/>
                </a:solidFill>
                <a:effectLst>
                  <a:outerShdw blurRad="38100" dist="38100" dir="2700000" algn="tl">
                    <a:srgbClr val="000000">
                      <a:alpha val="43137"/>
                    </a:srgbClr>
                  </a:outerShdw>
                </a:effectLst>
                <a:cs typeface="Brinnan Light" pitchFamily="50" charset="2"/>
              </a:rPr>
              <a:t> and VAT EOI Unit</a:t>
            </a:r>
          </a:p>
          <a:p>
            <a:pPr algn="ctr" defTabSz="342900">
              <a:buClrTx/>
            </a:pPr>
            <a:r>
              <a:rPr lang="it-IT" sz="1600" kern="1200" dirty="0">
                <a:solidFill>
                  <a:prstClr val="white"/>
                </a:solidFill>
                <a:effectLst>
                  <a:outerShdw blurRad="38100" dist="38100" dir="2700000" algn="tl">
                    <a:srgbClr val="000000">
                      <a:alpha val="43137"/>
                    </a:srgbClr>
                  </a:outerShdw>
                </a:effectLst>
                <a:cs typeface="Brinnan Light" pitchFamily="50" charset="2"/>
              </a:rPr>
              <a:t>Guardia di Finanza General Headquarters</a:t>
            </a:r>
          </a:p>
        </p:txBody>
      </p:sp>
      <p:pic>
        <p:nvPicPr>
          <p:cNvPr id="9" name="Immagine 8"/>
          <p:cNvPicPr>
            <a:picLocks noChangeAspect="1"/>
          </p:cNvPicPr>
          <p:nvPr/>
        </p:nvPicPr>
        <p:blipFill>
          <a:blip r:embed="rId6">
            <a:extLst>
              <a:ext uri="{BEBA8EAE-BF5A-486C-A8C5-ECC9F3942E4B}">
                <a14:imgProps xmlns:a14="http://schemas.microsoft.com/office/drawing/2010/main">
                  <a14:imgLayer r:embed="rId7">
                    <a14:imgEffect>
                      <a14:artisticMosiaicBubbles/>
                    </a14:imgEffect>
                    <a14:imgEffect>
                      <a14:saturation sat="200000"/>
                    </a14:imgEffect>
                  </a14:imgLayer>
                </a14:imgProps>
              </a:ext>
            </a:extLst>
          </a:blip>
          <a:stretch>
            <a:fillRect/>
          </a:stretch>
        </p:blipFill>
        <p:spPr>
          <a:xfrm>
            <a:off x="10138785" y="5520734"/>
            <a:ext cx="1609483" cy="1079086"/>
          </a:xfrm>
          <a:prstGeom prst="rect">
            <a:avLst/>
          </a:prstGeom>
        </p:spPr>
      </p:pic>
    </p:spTree>
    <p:extLst>
      <p:ext uri="{BB962C8B-B14F-4D97-AF65-F5344CB8AC3E}">
        <p14:creationId xmlns:p14="http://schemas.microsoft.com/office/powerpoint/2010/main" val="64369062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286" name="CasellaDiTesto 7"/>
          <p:cNvSpPr/>
          <p:nvPr/>
        </p:nvSpPr>
        <p:spPr>
          <a:xfrm>
            <a:off x="3506273" y="179916"/>
            <a:ext cx="8696324" cy="58332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3200" dirty="0">
                <a:solidFill>
                  <a:srgbClr val="C8B16E"/>
                </a:solidFill>
                <a:latin typeface="Britannic Bold" panose="020B0903060703020204" pitchFamily="34" charset="0"/>
              </a:rPr>
              <a:t>THE AML SYSTEM</a:t>
            </a:r>
          </a:p>
        </p:txBody>
      </p:sp>
      <p:sp>
        <p:nvSpPr>
          <p:cNvPr id="6" name="Rettangolo 5"/>
          <p:cNvSpPr/>
          <p:nvPr/>
        </p:nvSpPr>
        <p:spPr>
          <a:xfrm>
            <a:off x="412913" y="1237295"/>
            <a:ext cx="11355576" cy="5647508"/>
          </a:xfrm>
          <a:prstGeom prst="rect">
            <a:avLst/>
          </a:prstGeom>
        </p:spPr>
        <p:txBody>
          <a:bodyPr wrap="square">
            <a:spAutoFit/>
          </a:bodyPr>
          <a:lstStyle/>
          <a:p>
            <a:pPr algn="just">
              <a:lnSpc>
                <a:spcPct val="107000"/>
              </a:lnSpc>
              <a:spcAft>
                <a:spcPts val="800"/>
              </a:spcAft>
            </a:pPr>
            <a:r>
              <a:rPr lang="en-GB" sz="2400" dirty="0">
                <a:latin typeface="Calibri" panose="020F0502020204030204" pitchFamily="34" charset="0"/>
                <a:ea typeface="Calibri" panose="020F0502020204030204" pitchFamily="34" charset="0"/>
                <a:cs typeface="Times New Roman" panose="02020603050405020304" pitchFamily="18" charset="0"/>
              </a:rPr>
              <a:t>THE SYSTEM FOR PREVENTING MONEY LAUNDERING IS BASED ON </a:t>
            </a:r>
            <a:r>
              <a:rPr lang="en-GB" sz="2800" dirty="0">
                <a:solidFill>
                  <a:srgbClr val="C8B16E"/>
                </a:solidFill>
                <a:latin typeface="Britannic Bold" panose="020B0903060703020204" pitchFamily="34" charset="0"/>
              </a:rPr>
              <a:t>COOPERATION</a:t>
            </a:r>
            <a:r>
              <a:rPr lang="en-GB" sz="2400" dirty="0">
                <a:latin typeface="Calibri" panose="020F0502020204030204" pitchFamily="34" charset="0"/>
                <a:ea typeface="Calibri" panose="020F0502020204030204" pitchFamily="34" charset="0"/>
                <a:cs typeface="Times New Roman" panose="02020603050405020304" pitchFamily="18" charset="0"/>
              </a:rPr>
              <a:t> AMONG </a:t>
            </a:r>
            <a:r>
              <a:rPr lang="en-GB" sz="2400" b="1" dirty="0">
                <a:latin typeface="Calibri" panose="020F0502020204030204" pitchFamily="34" charset="0"/>
                <a:ea typeface="Calibri" panose="020F0502020204030204" pitchFamily="34" charset="0"/>
                <a:cs typeface="Times New Roman" panose="02020603050405020304" pitchFamily="18" charset="0"/>
              </a:rPr>
              <a:t>OBLIGED ENTITIES </a:t>
            </a:r>
            <a:r>
              <a:rPr lang="en-GB" sz="2400" dirty="0">
                <a:latin typeface="Calibri" panose="020F0502020204030204" pitchFamily="34" charset="0"/>
                <a:ea typeface="Calibri" panose="020F0502020204030204" pitchFamily="34" charset="0"/>
                <a:cs typeface="Times New Roman" panose="02020603050405020304" pitchFamily="18" charset="0"/>
              </a:rPr>
              <a:t>AND THE </a:t>
            </a:r>
            <a:r>
              <a:rPr lang="en-GB" sz="2400" b="1" dirty="0">
                <a:latin typeface="Calibri" panose="020F0502020204030204" pitchFamily="34" charset="0"/>
                <a:ea typeface="Calibri" panose="020F0502020204030204" pitchFamily="34" charset="0"/>
                <a:cs typeface="Times New Roman" panose="02020603050405020304" pitchFamily="18" charset="0"/>
              </a:rPr>
              <a:t>ADMINISTRATIVE</a:t>
            </a:r>
            <a:r>
              <a:rPr lang="en-GB" sz="2400" dirty="0">
                <a:latin typeface="Calibri" panose="020F0502020204030204" pitchFamily="34" charset="0"/>
                <a:ea typeface="Calibri" panose="020F0502020204030204" pitchFamily="34" charset="0"/>
                <a:cs typeface="Times New Roman" panose="02020603050405020304" pitchFamily="18" charset="0"/>
              </a:rPr>
              <a:t>, </a:t>
            </a:r>
            <a:r>
              <a:rPr lang="en-GB" sz="2400" b="1" dirty="0">
                <a:latin typeface="Calibri" panose="020F0502020204030204" pitchFamily="34" charset="0"/>
                <a:ea typeface="Calibri" panose="020F0502020204030204" pitchFamily="34" charset="0"/>
                <a:cs typeface="Times New Roman" panose="02020603050405020304" pitchFamily="18" charset="0"/>
              </a:rPr>
              <a:t>INVESTIGATIVE</a:t>
            </a:r>
            <a:r>
              <a:rPr lang="en-GB" sz="2400" dirty="0">
                <a:latin typeface="Calibri" panose="020F0502020204030204" pitchFamily="34" charset="0"/>
                <a:ea typeface="Calibri" panose="020F0502020204030204" pitchFamily="34" charset="0"/>
                <a:cs typeface="Times New Roman" panose="02020603050405020304" pitchFamily="18" charset="0"/>
              </a:rPr>
              <a:t> AND </a:t>
            </a:r>
            <a:r>
              <a:rPr lang="en-GB" sz="2400" b="1" dirty="0">
                <a:latin typeface="Calibri" panose="020F0502020204030204" pitchFamily="34" charset="0"/>
                <a:ea typeface="Calibri" panose="020F0502020204030204" pitchFamily="34" charset="0"/>
                <a:cs typeface="Times New Roman" panose="02020603050405020304" pitchFamily="18" charset="0"/>
              </a:rPr>
              <a:t>JUDICIAL AUTHORITIES</a:t>
            </a:r>
            <a:r>
              <a:rPr lang="en-GB" sz="2400" dirty="0">
                <a:latin typeface="Calibri" panose="020F0502020204030204" pitchFamily="34" charset="0"/>
                <a:ea typeface="Calibri" panose="020F0502020204030204" pitchFamily="34" charset="0"/>
                <a:cs typeface="Times New Roman" panose="02020603050405020304" pitchFamily="18" charset="0"/>
              </a:rPr>
              <a:t>.</a:t>
            </a:r>
            <a:endParaRPr lang="it-IT"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400" dirty="0">
                <a:latin typeface="Calibri" panose="020F0502020204030204" pitchFamily="34" charset="0"/>
                <a:ea typeface="Calibri" panose="020F0502020204030204" pitchFamily="34" charset="0"/>
                <a:cs typeface="Times New Roman" panose="02020603050405020304" pitchFamily="18" charset="0"/>
              </a:rPr>
              <a:t> </a:t>
            </a:r>
            <a:endParaRPr lang="it-IT" sz="24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400" dirty="0">
                <a:latin typeface="Calibri" panose="020F0502020204030204" pitchFamily="34" charset="0"/>
                <a:ea typeface="Calibri" panose="020F0502020204030204" pitchFamily="34" charset="0"/>
                <a:cs typeface="Times New Roman" panose="02020603050405020304" pitchFamily="18" charset="0"/>
              </a:rPr>
              <a:t>A </a:t>
            </a:r>
            <a:r>
              <a:rPr lang="en-GB" sz="2400" b="1" dirty="0">
                <a:latin typeface="Calibri" panose="020F0502020204030204" pitchFamily="34" charset="0"/>
                <a:ea typeface="Calibri" panose="020F0502020204030204" pitchFamily="34" charset="0"/>
                <a:cs typeface="Times New Roman" panose="02020603050405020304" pitchFamily="18" charset="0"/>
              </a:rPr>
              <a:t>CORNERSTONE</a:t>
            </a:r>
            <a:r>
              <a:rPr lang="en-GB" sz="2400" dirty="0">
                <a:latin typeface="Calibri" panose="020F0502020204030204" pitchFamily="34" charset="0"/>
                <a:ea typeface="Calibri" panose="020F0502020204030204" pitchFamily="34" charset="0"/>
                <a:cs typeface="Times New Roman" panose="02020603050405020304" pitchFamily="18" charset="0"/>
              </a:rPr>
              <a:t> OF THE SYSTEM IS A </a:t>
            </a:r>
            <a:r>
              <a:rPr lang="en-GB" sz="2400" b="1" dirty="0">
                <a:latin typeface="Calibri" panose="020F0502020204030204" pitchFamily="34" charset="0"/>
                <a:ea typeface="Calibri" panose="020F0502020204030204" pitchFamily="34" charset="0"/>
                <a:cs typeface="Times New Roman" panose="02020603050405020304" pitchFamily="18" charset="0"/>
              </a:rPr>
              <a:t>RISK-BASED APPROACH</a:t>
            </a:r>
            <a:r>
              <a:rPr lang="en-GB" sz="2400" dirty="0">
                <a:latin typeface="Calibri" panose="020F0502020204030204" pitchFamily="34" charset="0"/>
                <a:ea typeface="Calibri" panose="020F0502020204030204" pitchFamily="34" charset="0"/>
                <a:cs typeface="Times New Roman" panose="02020603050405020304" pitchFamily="18" charset="0"/>
              </a:rPr>
              <a:t>, WHICH SHOULD INFORM THE ACTIONS OF THE AUTHORITIES AND THE BEHAVIOUR OF THE OBLIGED ENTITIES.</a:t>
            </a:r>
          </a:p>
          <a:p>
            <a:pPr algn="just">
              <a:lnSpc>
                <a:spcPct val="107000"/>
              </a:lnSpc>
              <a:spcAft>
                <a:spcPts val="800"/>
              </a:spcAft>
            </a:pPr>
            <a:endParaRPr lang="en-GB" sz="2400" b="1"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400" b="1" dirty="0">
                <a:latin typeface="Calibri" panose="020F0502020204030204" pitchFamily="34" charset="0"/>
                <a:ea typeface="Calibri" panose="020F0502020204030204" pitchFamily="34" charset="0"/>
                <a:cs typeface="Times New Roman" panose="02020603050405020304" pitchFamily="18" charset="0"/>
              </a:rPr>
              <a:t>ASSESSING THE RISKS </a:t>
            </a:r>
            <a:r>
              <a:rPr lang="en-GB" sz="2400" dirty="0">
                <a:latin typeface="Calibri" panose="020F0502020204030204" pitchFamily="34" charset="0"/>
                <a:ea typeface="Calibri" panose="020F0502020204030204" pitchFamily="34" charset="0"/>
                <a:cs typeface="Times New Roman" panose="02020603050405020304" pitchFamily="18" charset="0"/>
              </a:rPr>
              <a:t>OF MONEY LAUNDERING AND FINANCING OF TERRORISM MAKES IT POSSIBLE TO </a:t>
            </a:r>
            <a:r>
              <a:rPr lang="en-GB" sz="2400" b="1" dirty="0">
                <a:latin typeface="Calibri" panose="020F0502020204030204" pitchFamily="34" charset="0"/>
                <a:ea typeface="Calibri" panose="020F0502020204030204" pitchFamily="34" charset="0"/>
                <a:cs typeface="Times New Roman" panose="02020603050405020304" pitchFamily="18" charset="0"/>
              </a:rPr>
              <a:t>TAILOR THE MEASURES ADOPTED FOR COMBATING</a:t>
            </a:r>
            <a:r>
              <a:rPr lang="en-GB" sz="2400" dirty="0">
                <a:latin typeface="Calibri" panose="020F0502020204030204" pitchFamily="34" charset="0"/>
                <a:ea typeface="Calibri" panose="020F0502020204030204" pitchFamily="34" charset="0"/>
                <a:cs typeface="Times New Roman" panose="02020603050405020304" pitchFamily="18" charset="0"/>
              </a:rPr>
              <a:t> THEM, THEREBY </a:t>
            </a:r>
            <a:r>
              <a:rPr lang="en-GB" sz="2400" b="1" dirty="0">
                <a:latin typeface="Calibri" panose="020F0502020204030204" pitchFamily="34" charset="0"/>
                <a:ea typeface="Calibri" panose="020F0502020204030204" pitchFamily="34" charset="0"/>
                <a:cs typeface="Times New Roman" panose="02020603050405020304" pitchFamily="18" charset="0"/>
              </a:rPr>
              <a:t>FAVOURING A BETTER ALLOCATION OF RESOURCES</a:t>
            </a:r>
            <a:r>
              <a:rPr lang="en-GB" sz="2400" dirty="0">
                <a:latin typeface="Calibri" panose="020F0502020204030204" pitchFamily="34" charset="0"/>
                <a:ea typeface="Calibri" panose="020F0502020204030204" pitchFamily="34" charset="0"/>
                <a:cs typeface="Times New Roman" panose="02020603050405020304" pitchFamily="18" charset="0"/>
              </a:rPr>
              <a:t>. </a:t>
            </a:r>
          </a:p>
          <a:p>
            <a:pPr algn="ctr">
              <a:lnSpc>
                <a:spcPct val="107000"/>
              </a:lnSpc>
              <a:spcAft>
                <a:spcPts val="800"/>
              </a:spcAft>
            </a:pPr>
            <a:r>
              <a:rPr lang="en-GB" sz="2800" dirty="0">
                <a:solidFill>
                  <a:srgbClr val="C8B16E"/>
                </a:solidFill>
                <a:latin typeface="Britannic Bold" panose="020B0903060703020204" pitchFamily="34" charset="0"/>
              </a:rPr>
              <a:t>YOU ARE THE INVESTIGATIONS MANAGERS THAT CAN MAKE THE DIFFERENCE!</a:t>
            </a:r>
            <a:endParaRPr lang="it-IT" sz="2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mj-lt"/>
              </a:rPr>
              <a:pPr algn="r"/>
              <a:t>10</a:t>
            </a:fld>
            <a:r>
              <a:rPr lang="it-IT" sz="1200" spc="-1" dirty="0">
                <a:solidFill>
                  <a:srgbClr val="3F3F4E"/>
                </a:solidFill>
                <a:latin typeface="+mj-lt"/>
              </a:rPr>
              <a:t> di 37</a:t>
            </a:r>
          </a:p>
        </p:txBody>
      </p:sp>
      <p:pic>
        <p:nvPicPr>
          <p:cNvPr id="12" name="Immagine 11"/>
          <p:cNvPicPr>
            <a:picLocks noChangeAspect="1"/>
          </p:cNvPicPr>
          <p:nvPr/>
        </p:nvPicPr>
        <p:blipFill>
          <a:blip r:embed="rId3"/>
          <a:stretch>
            <a:fillRect/>
          </a:stretch>
        </p:blipFill>
        <p:spPr>
          <a:xfrm>
            <a:off x="0" y="100161"/>
            <a:ext cx="2846718" cy="808799"/>
          </a:xfrm>
          <a:prstGeom prst="rect">
            <a:avLst/>
          </a:prstGeom>
        </p:spPr>
      </p:pic>
      <p:pic>
        <p:nvPicPr>
          <p:cNvPr id="7" name="Immagine 6"/>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4257183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Rettangolo arrotondato 3"/>
          <p:cNvSpPr/>
          <p:nvPr/>
        </p:nvSpPr>
        <p:spPr>
          <a:xfrm>
            <a:off x="5690520" y="746520"/>
            <a:ext cx="6011480" cy="2405960"/>
          </a:xfrm>
          <a:prstGeom prst="roundRect">
            <a:avLst>
              <a:gd name="adj" fmla="val 16667"/>
            </a:avLst>
          </a:prstGeom>
          <a:ln/>
        </p:spPr>
        <p:style>
          <a:lnRef idx="2">
            <a:schemeClr val="accent1"/>
          </a:lnRef>
          <a:fillRef idx="1">
            <a:schemeClr val="lt1"/>
          </a:fillRef>
          <a:effectRef idx="0">
            <a:schemeClr val="accent1"/>
          </a:effectRef>
          <a:fontRef idx="minor">
            <a:schemeClr val="dk1"/>
          </a:fontRef>
        </p:style>
        <p:txBody>
          <a:bodyPr lIns="90000" tIns="45000" rIns="90000" bIns="45000" anchor="ctr">
            <a:noAutofit/>
          </a:bodyPr>
          <a:lstStyle/>
          <a:p>
            <a:pPr algn="just" defTabSz="914377"/>
            <a:r>
              <a:rPr lang="en-GB" sz="2133" b="1" spc="-1" dirty="0">
                <a:solidFill>
                  <a:srgbClr val="000000"/>
                </a:solidFill>
                <a:latin typeface="Calibri"/>
                <a:ea typeface="DejaVu Sans"/>
              </a:rPr>
              <a:t>A national unit which, for the purpose of combating money laundering and terrorist financing, is responsible for </a:t>
            </a:r>
            <a:r>
              <a:rPr lang="en-GB" sz="2133" b="1" u="sng" spc="-1" dirty="0">
                <a:solidFill>
                  <a:srgbClr val="000000"/>
                </a:solidFill>
                <a:latin typeface="Calibri"/>
                <a:ea typeface="DejaVu Sans"/>
              </a:rPr>
              <a:t>receiving</a:t>
            </a:r>
            <a:r>
              <a:rPr lang="en-GB" sz="2133" b="1" spc="-1" dirty="0">
                <a:solidFill>
                  <a:srgbClr val="000000"/>
                </a:solidFill>
                <a:latin typeface="Calibri"/>
                <a:ea typeface="DejaVu Sans"/>
              </a:rPr>
              <a:t> (and, if authorised, requesting), </a:t>
            </a:r>
            <a:r>
              <a:rPr lang="en-GB" sz="2133" b="1" u="sng" spc="-1" dirty="0">
                <a:solidFill>
                  <a:srgbClr val="000000"/>
                </a:solidFill>
                <a:latin typeface="Calibri"/>
                <a:ea typeface="DejaVu Sans"/>
              </a:rPr>
              <a:t>analysing and forwarding</a:t>
            </a:r>
            <a:r>
              <a:rPr lang="en-GB" sz="2133" b="1" spc="-1" dirty="0">
                <a:solidFill>
                  <a:srgbClr val="000000"/>
                </a:solidFill>
                <a:latin typeface="Calibri"/>
                <a:ea typeface="DejaVu Sans"/>
              </a:rPr>
              <a:t> to the competent authorities, </a:t>
            </a:r>
            <a:r>
              <a:rPr lang="en-GB" sz="2133" b="1" u="sng" spc="-1" dirty="0">
                <a:solidFill>
                  <a:srgbClr val="000000"/>
                </a:solidFill>
                <a:latin typeface="Calibri"/>
                <a:ea typeface="DejaVu Sans"/>
              </a:rPr>
              <a:t>financial intelligence reports</a:t>
            </a:r>
            <a:r>
              <a:rPr lang="en-GB" sz="2133" b="1" spc="-1" dirty="0">
                <a:solidFill>
                  <a:srgbClr val="000000"/>
                </a:solidFill>
                <a:latin typeface="Calibri"/>
                <a:ea typeface="DejaVu Sans"/>
              </a:rPr>
              <a:t>, that is, information requested by national laws or regulations.</a:t>
            </a:r>
            <a:endParaRPr lang="en-GB" sz="2133" spc="-1" dirty="0">
              <a:solidFill>
                <a:srgbClr val="000000"/>
              </a:solidFill>
              <a:latin typeface="Arial"/>
            </a:endParaRPr>
          </a:p>
        </p:txBody>
      </p:sp>
      <p:sp>
        <p:nvSpPr>
          <p:cNvPr id="92" name="Rettangolo arrotondato 4"/>
          <p:cNvSpPr/>
          <p:nvPr/>
        </p:nvSpPr>
        <p:spPr>
          <a:xfrm>
            <a:off x="3181680" y="1012320"/>
            <a:ext cx="1428120" cy="725400"/>
          </a:xfrm>
          <a:prstGeom prst="roundRect">
            <a:avLst>
              <a:gd name="adj" fmla="val 5730"/>
            </a:avLst>
          </a:prstGeom>
          <a:solidFill>
            <a:srgbClr val="D0E0F4"/>
          </a:solidFill>
          <a:ln w="12700">
            <a:solidFill>
              <a:srgbClr val="000000"/>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377"/>
            <a:r>
              <a:rPr lang="en-GB" sz="2800" b="1" i="1" spc="-1">
                <a:solidFill>
                  <a:srgbClr val="000000"/>
                </a:solidFill>
                <a:latin typeface="Calibri"/>
                <a:ea typeface="DejaVu Sans"/>
              </a:rPr>
              <a:t>F.I.U.</a:t>
            </a:r>
            <a:endParaRPr lang="en-GB" sz="2800" spc="-1">
              <a:solidFill>
                <a:srgbClr val="000000"/>
              </a:solidFill>
              <a:latin typeface="Arial"/>
            </a:endParaRPr>
          </a:p>
        </p:txBody>
      </p:sp>
      <p:sp>
        <p:nvSpPr>
          <p:cNvPr id="93" name="Freccia a destra 5"/>
          <p:cNvSpPr/>
          <p:nvPr/>
        </p:nvSpPr>
        <p:spPr>
          <a:xfrm>
            <a:off x="4891680" y="1484640"/>
            <a:ext cx="575280" cy="503280"/>
          </a:xfrm>
          <a:prstGeom prst="rightArrow">
            <a:avLst>
              <a:gd name="adj1" fmla="val 38421"/>
              <a:gd name="adj2" fmla="val 50000"/>
            </a:avLst>
          </a:prstGeom>
          <a:solidFill>
            <a:srgbClr val="FF4B4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377"/>
            <a:endParaRPr lang="en-GB" spc="-1">
              <a:solidFill>
                <a:srgbClr val="FFFFFF"/>
              </a:solidFill>
              <a:latin typeface="Calibri"/>
              <a:ea typeface="DejaVu Sans"/>
            </a:endParaRPr>
          </a:p>
        </p:txBody>
      </p:sp>
      <p:sp>
        <p:nvSpPr>
          <p:cNvPr id="95" name="CasellaDiTesto 9"/>
          <p:cNvSpPr/>
          <p:nvPr/>
        </p:nvSpPr>
        <p:spPr>
          <a:xfrm>
            <a:off x="2780773" y="3229491"/>
            <a:ext cx="2087640" cy="398655"/>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377"/>
            <a:r>
              <a:rPr lang="en-GB" sz="2000" b="1" spc="-1" dirty="0">
                <a:solidFill>
                  <a:srgbClr val="C00000"/>
                </a:solidFill>
                <a:latin typeface="Calibri"/>
                <a:ea typeface="DejaVu Sans"/>
              </a:rPr>
              <a:t>FEATURES</a:t>
            </a:r>
            <a:endParaRPr lang="en-GB" sz="2000" spc="-1" dirty="0">
              <a:solidFill>
                <a:srgbClr val="000000"/>
              </a:solidFill>
              <a:latin typeface="Arial"/>
            </a:endParaRPr>
          </a:p>
        </p:txBody>
      </p:sp>
      <p:grpSp>
        <p:nvGrpSpPr>
          <p:cNvPr id="96" name="Diagramma 10"/>
          <p:cNvGrpSpPr/>
          <p:nvPr/>
        </p:nvGrpSpPr>
        <p:grpSpPr>
          <a:xfrm>
            <a:off x="406400" y="3684960"/>
            <a:ext cx="8280000" cy="2839680"/>
            <a:chOff x="3600000" y="3684960"/>
            <a:chExt cx="8280000" cy="2839680"/>
          </a:xfrm>
        </p:grpSpPr>
        <p:sp>
          <p:nvSpPr>
            <p:cNvPr id="97" name="Rettangolo 96"/>
            <p:cNvSpPr/>
            <p:nvPr/>
          </p:nvSpPr>
          <p:spPr>
            <a:xfrm>
              <a:off x="3600000" y="3684960"/>
              <a:ext cx="8280000" cy="28396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defTabSz="914377"/>
              <a:endParaRPr lang="en-GB" spc="-1">
                <a:solidFill>
                  <a:srgbClr val="000000"/>
                </a:solidFill>
                <a:latin typeface="Arial"/>
                <a:ea typeface="DejaVu Sans"/>
              </a:endParaRPr>
            </a:p>
          </p:txBody>
        </p:sp>
        <p:sp>
          <p:nvSpPr>
            <p:cNvPr id="98" name="Rettangolo 97"/>
            <p:cNvSpPr/>
            <p:nvPr/>
          </p:nvSpPr>
          <p:spPr>
            <a:xfrm>
              <a:off x="3600000" y="3993120"/>
              <a:ext cx="8280000" cy="326880"/>
            </a:xfrm>
            <a:prstGeom prst="rect">
              <a:avLst/>
            </a:prstGeom>
            <a:solidFill>
              <a:schemeClr val="lt1">
                <a:alpha val="90000"/>
                <a:hueOff val="0"/>
                <a:satOff val="0"/>
                <a:lumOff val="0"/>
                <a:alphaOff val="0"/>
              </a:schemeClr>
            </a:solidFill>
            <a:ln>
              <a:solidFill>
                <a:srgbClr val="C0504D"/>
              </a:solidFill>
              <a:round/>
            </a:ln>
          </p:spPr>
          <p:style>
            <a:lnRef idx="2">
              <a:scrgbClr r="0" g="0" b="0"/>
            </a:lnRef>
            <a:fillRef idx="0">
              <a:scrgbClr r="0" g="0" b="0"/>
            </a:fillRef>
            <a:effectRef idx="0">
              <a:scrgbClr r="0" g="0" b="0"/>
            </a:effectRef>
            <a:fontRef idx="minor"/>
          </p:style>
          <p:txBody>
            <a:bodyPr lIns="90000" tIns="45000" rIns="90000" bIns="45000" anchor="t">
              <a:noAutofit/>
            </a:bodyPr>
            <a:lstStyle/>
            <a:p>
              <a:pPr defTabSz="914377"/>
              <a:endParaRPr lang="en-GB" spc="-1">
                <a:solidFill>
                  <a:srgbClr val="000000"/>
                </a:solidFill>
                <a:latin typeface="Arial"/>
                <a:ea typeface="DejaVu Sans"/>
              </a:endParaRPr>
            </a:p>
          </p:txBody>
        </p:sp>
        <p:sp>
          <p:nvSpPr>
            <p:cNvPr id="99" name="Rettangolo arrotondato 98"/>
            <p:cNvSpPr/>
            <p:nvPr/>
          </p:nvSpPr>
          <p:spPr>
            <a:xfrm>
              <a:off x="4014360" y="3717000"/>
              <a:ext cx="6639840" cy="467280"/>
            </a:xfrm>
            <a:prstGeom prst="roundRect">
              <a:avLst>
                <a:gd name="adj" fmla="val 16667"/>
              </a:avLst>
            </a:prstGeom>
            <a:solidFill>
              <a:srgbClr val="920000"/>
            </a:solidFill>
            <a:ln>
              <a:solidFill>
                <a:srgbClr val="31859C"/>
              </a:solidFill>
              <a:round/>
            </a:ln>
          </p:spPr>
          <p:style>
            <a:lnRef idx="2">
              <a:scrgbClr r="0" g="0" b="0"/>
            </a:lnRef>
            <a:fillRef idx="0">
              <a:scrgbClr r="0" g="0" b="0"/>
            </a:fillRef>
            <a:effectRef idx="0">
              <a:scrgbClr r="0" g="0" b="0"/>
            </a:effectRef>
            <a:fontRef idx="minor"/>
          </p:style>
          <p:txBody>
            <a:bodyPr lIns="215280" tIns="22680" rIns="192600" bIns="23040" numCol="1" spcCol="1440" anchor="ctr">
              <a:noAutofit/>
            </a:bodyPr>
            <a:lstStyle/>
            <a:p>
              <a:pPr defTabSz="914377">
                <a:lnSpc>
                  <a:spcPct val="90000"/>
                </a:lnSpc>
                <a:spcAft>
                  <a:spcPts val="629"/>
                </a:spcAft>
              </a:pPr>
              <a:r>
                <a:rPr lang="en-GB" b="1" spc="-1">
                  <a:solidFill>
                    <a:srgbClr val="FFFFFF"/>
                  </a:solidFill>
                  <a:latin typeface="Calibri"/>
                  <a:ea typeface="DejaVu Sans"/>
                </a:rPr>
                <a:t>Operational and management autonomy</a:t>
              </a:r>
              <a:endParaRPr lang="en-GB" spc="-1">
                <a:solidFill>
                  <a:srgbClr val="FFFFFF"/>
                </a:solidFill>
                <a:latin typeface="Arial"/>
              </a:endParaRPr>
            </a:p>
          </p:txBody>
        </p:sp>
        <p:sp>
          <p:nvSpPr>
            <p:cNvPr id="100" name="Rettangolo 99"/>
            <p:cNvSpPr/>
            <p:nvPr/>
          </p:nvSpPr>
          <p:spPr>
            <a:xfrm>
              <a:off x="3600000" y="4742640"/>
              <a:ext cx="8280000" cy="326880"/>
            </a:xfrm>
            <a:prstGeom prst="rect">
              <a:avLst/>
            </a:prstGeom>
            <a:solidFill>
              <a:schemeClr val="lt1">
                <a:alpha val="90000"/>
                <a:hueOff val="0"/>
                <a:satOff val="0"/>
                <a:lumOff val="0"/>
                <a:alphaOff val="0"/>
              </a:schemeClr>
            </a:solidFill>
            <a:ln>
              <a:solidFill>
                <a:srgbClr val="9BBB59"/>
              </a:solidFill>
              <a:round/>
            </a:ln>
          </p:spPr>
          <p:style>
            <a:lnRef idx="2">
              <a:scrgbClr r="0" g="0" b="0"/>
            </a:lnRef>
            <a:fillRef idx="0">
              <a:scrgbClr r="0" g="0" b="0"/>
            </a:fillRef>
            <a:effectRef idx="0">
              <a:scrgbClr r="0" g="0" b="0"/>
            </a:effectRef>
            <a:fontRef idx="minor"/>
          </p:style>
          <p:txBody>
            <a:bodyPr lIns="90000" tIns="45000" rIns="90000" bIns="45000" anchor="t">
              <a:noAutofit/>
            </a:bodyPr>
            <a:lstStyle/>
            <a:p>
              <a:pPr defTabSz="914377"/>
              <a:endParaRPr lang="en-GB" spc="-1">
                <a:solidFill>
                  <a:srgbClr val="000000"/>
                </a:solidFill>
                <a:latin typeface="Arial"/>
                <a:ea typeface="DejaVu Sans"/>
              </a:endParaRPr>
            </a:p>
          </p:txBody>
        </p:sp>
        <p:sp>
          <p:nvSpPr>
            <p:cNvPr id="101" name="Rettangolo arrotondato 100"/>
            <p:cNvSpPr/>
            <p:nvPr/>
          </p:nvSpPr>
          <p:spPr>
            <a:xfrm>
              <a:off x="4014360" y="4390920"/>
              <a:ext cx="6639840" cy="542880"/>
            </a:xfrm>
            <a:prstGeom prst="roundRect">
              <a:avLst>
                <a:gd name="adj" fmla="val 16667"/>
              </a:avLst>
            </a:prstGeom>
            <a:solidFill>
              <a:srgbClr val="006400"/>
            </a:solidFill>
            <a:ln>
              <a:solidFill>
                <a:srgbClr val="31859C"/>
              </a:solidFill>
              <a:round/>
            </a:ln>
          </p:spPr>
          <p:style>
            <a:lnRef idx="2">
              <a:scrgbClr r="0" g="0" b="0"/>
            </a:lnRef>
            <a:fillRef idx="0">
              <a:scrgbClr r="0" g="0" b="0"/>
            </a:fillRef>
            <a:effectRef idx="0">
              <a:scrgbClr r="0" g="0" b="0"/>
            </a:effectRef>
            <a:fontRef idx="minor"/>
          </p:style>
          <p:txBody>
            <a:bodyPr lIns="219240" tIns="26640" rIns="192600" bIns="26280" numCol="1" spcCol="1440" anchor="ctr">
              <a:noAutofit/>
            </a:bodyPr>
            <a:lstStyle/>
            <a:p>
              <a:pPr defTabSz="914377">
                <a:lnSpc>
                  <a:spcPct val="90000"/>
                </a:lnSpc>
                <a:spcAft>
                  <a:spcPts val="629"/>
                </a:spcAft>
              </a:pPr>
              <a:r>
                <a:rPr lang="en-GB" b="1" spc="-1">
                  <a:solidFill>
                    <a:srgbClr val="FFFFFF"/>
                  </a:solidFill>
                  <a:latin typeface="Calibri"/>
                  <a:ea typeface="DejaVu Sans"/>
                </a:rPr>
                <a:t>Uniqueness at national level</a:t>
              </a:r>
              <a:endParaRPr lang="en-GB" spc="-1">
                <a:solidFill>
                  <a:srgbClr val="FFFFFF"/>
                </a:solidFill>
                <a:latin typeface="Arial"/>
              </a:endParaRPr>
            </a:p>
          </p:txBody>
        </p:sp>
        <p:sp>
          <p:nvSpPr>
            <p:cNvPr id="102" name="Rettangolo 101"/>
            <p:cNvSpPr/>
            <p:nvPr/>
          </p:nvSpPr>
          <p:spPr>
            <a:xfrm>
              <a:off x="3600000" y="5492160"/>
              <a:ext cx="8280000" cy="326880"/>
            </a:xfrm>
            <a:prstGeom prst="rect">
              <a:avLst/>
            </a:prstGeom>
            <a:solidFill>
              <a:schemeClr val="lt1">
                <a:alpha val="90000"/>
                <a:hueOff val="0"/>
                <a:satOff val="0"/>
                <a:lumOff val="0"/>
                <a:alphaOff val="0"/>
              </a:schemeClr>
            </a:solidFill>
            <a:ln>
              <a:solidFill>
                <a:srgbClr val="8064A2"/>
              </a:solidFill>
              <a:round/>
            </a:ln>
          </p:spPr>
          <p:style>
            <a:lnRef idx="2">
              <a:scrgbClr r="0" g="0" b="0"/>
            </a:lnRef>
            <a:fillRef idx="0">
              <a:scrgbClr r="0" g="0" b="0"/>
            </a:fillRef>
            <a:effectRef idx="0">
              <a:scrgbClr r="0" g="0" b="0"/>
            </a:effectRef>
            <a:fontRef idx="minor"/>
          </p:style>
          <p:txBody>
            <a:bodyPr lIns="90000" tIns="45000" rIns="90000" bIns="45000" anchor="t">
              <a:noAutofit/>
            </a:bodyPr>
            <a:lstStyle/>
            <a:p>
              <a:pPr defTabSz="914377"/>
              <a:endParaRPr lang="en-GB" spc="-1">
                <a:solidFill>
                  <a:srgbClr val="000000"/>
                </a:solidFill>
                <a:latin typeface="Arial"/>
                <a:ea typeface="DejaVu Sans"/>
              </a:endParaRPr>
            </a:p>
          </p:txBody>
        </p:sp>
        <p:sp>
          <p:nvSpPr>
            <p:cNvPr id="103" name="Rettangolo arrotondato 102"/>
            <p:cNvSpPr/>
            <p:nvPr/>
          </p:nvSpPr>
          <p:spPr>
            <a:xfrm>
              <a:off x="4014360" y="5140440"/>
              <a:ext cx="6639840" cy="542880"/>
            </a:xfrm>
            <a:prstGeom prst="roundRect">
              <a:avLst>
                <a:gd name="adj" fmla="val 16667"/>
              </a:avLst>
            </a:prstGeom>
            <a:solidFill>
              <a:srgbClr val="433357"/>
            </a:solidFill>
            <a:ln>
              <a:solidFill>
                <a:srgbClr val="31859C"/>
              </a:solidFill>
              <a:round/>
            </a:ln>
          </p:spPr>
          <p:style>
            <a:lnRef idx="2">
              <a:scrgbClr r="0" g="0" b="0"/>
            </a:lnRef>
            <a:fillRef idx="0">
              <a:scrgbClr r="0" g="0" b="0"/>
            </a:fillRef>
            <a:effectRef idx="0">
              <a:scrgbClr r="0" g="0" b="0"/>
            </a:effectRef>
            <a:fontRef idx="minor"/>
          </p:style>
          <p:txBody>
            <a:bodyPr lIns="219240" tIns="26640" rIns="192600" bIns="26280" numCol="1" spcCol="1440" anchor="ctr">
              <a:noAutofit/>
            </a:bodyPr>
            <a:lstStyle/>
            <a:p>
              <a:pPr defTabSz="914377">
                <a:lnSpc>
                  <a:spcPct val="90000"/>
                </a:lnSpc>
                <a:spcAft>
                  <a:spcPts val="629"/>
                </a:spcAft>
              </a:pPr>
              <a:r>
                <a:rPr lang="en-GB" b="1" spc="-1">
                  <a:solidFill>
                    <a:srgbClr val="FFFFFF"/>
                  </a:solidFill>
                  <a:latin typeface="Calibri"/>
                  <a:ea typeface="DejaVu Sans"/>
                </a:rPr>
                <a:t>Specialisation in financial analysis activities</a:t>
              </a:r>
              <a:endParaRPr lang="en-GB" spc="-1">
                <a:solidFill>
                  <a:srgbClr val="FFFFFF"/>
                </a:solidFill>
                <a:latin typeface="Arial"/>
              </a:endParaRPr>
            </a:p>
          </p:txBody>
        </p:sp>
        <p:sp>
          <p:nvSpPr>
            <p:cNvPr id="104" name="Rettangolo 103"/>
            <p:cNvSpPr/>
            <p:nvPr/>
          </p:nvSpPr>
          <p:spPr>
            <a:xfrm>
              <a:off x="3600000" y="6166080"/>
              <a:ext cx="8280000" cy="326880"/>
            </a:xfrm>
            <a:prstGeom prst="rect">
              <a:avLst/>
            </a:prstGeom>
            <a:solidFill>
              <a:schemeClr val="lt1">
                <a:alpha val="90000"/>
                <a:hueOff val="0"/>
                <a:satOff val="0"/>
                <a:lumOff val="0"/>
                <a:alphaOff val="0"/>
              </a:schemeClr>
            </a:solidFill>
            <a:ln>
              <a:solidFill>
                <a:srgbClr val="4BACC6"/>
              </a:solidFill>
              <a:round/>
            </a:ln>
          </p:spPr>
          <p:style>
            <a:lnRef idx="2">
              <a:scrgbClr r="0" g="0" b="0"/>
            </a:lnRef>
            <a:fillRef idx="0">
              <a:scrgbClr r="0" g="0" b="0"/>
            </a:fillRef>
            <a:effectRef idx="0">
              <a:scrgbClr r="0" g="0" b="0"/>
            </a:effectRef>
            <a:fontRef idx="minor"/>
          </p:style>
          <p:txBody>
            <a:bodyPr lIns="90000" tIns="45000" rIns="90000" bIns="45000" anchor="t">
              <a:noAutofit/>
            </a:bodyPr>
            <a:lstStyle/>
            <a:p>
              <a:pPr defTabSz="914377"/>
              <a:endParaRPr lang="en-GB" spc="-1">
                <a:solidFill>
                  <a:srgbClr val="000000"/>
                </a:solidFill>
                <a:latin typeface="Arial"/>
                <a:ea typeface="DejaVu Sans"/>
              </a:endParaRPr>
            </a:p>
          </p:txBody>
        </p:sp>
        <p:sp>
          <p:nvSpPr>
            <p:cNvPr id="105" name="Rettangolo arrotondato 104"/>
            <p:cNvSpPr/>
            <p:nvPr/>
          </p:nvSpPr>
          <p:spPr>
            <a:xfrm>
              <a:off x="4014360" y="5889960"/>
              <a:ext cx="6639840" cy="467280"/>
            </a:xfrm>
            <a:prstGeom prst="roundRect">
              <a:avLst>
                <a:gd name="adj" fmla="val 16667"/>
              </a:avLst>
            </a:prstGeom>
            <a:solidFill>
              <a:srgbClr val="1A4652"/>
            </a:solidFill>
            <a:ln>
              <a:solidFill>
                <a:srgbClr val="31859C"/>
              </a:solidFill>
              <a:round/>
            </a:ln>
          </p:spPr>
          <p:style>
            <a:lnRef idx="2">
              <a:scrgbClr r="0" g="0" b="0"/>
            </a:lnRef>
            <a:fillRef idx="0">
              <a:scrgbClr r="0" g="0" b="0"/>
            </a:fillRef>
            <a:effectRef idx="0">
              <a:scrgbClr r="0" g="0" b="0"/>
            </a:effectRef>
            <a:fontRef idx="minor"/>
          </p:style>
          <p:txBody>
            <a:bodyPr lIns="215280" tIns="22680" rIns="192600" bIns="23040" numCol="1" spcCol="1440" anchor="ctr">
              <a:noAutofit/>
            </a:bodyPr>
            <a:lstStyle/>
            <a:p>
              <a:pPr defTabSz="914377">
                <a:lnSpc>
                  <a:spcPct val="90000"/>
                </a:lnSpc>
                <a:spcAft>
                  <a:spcPts val="561"/>
                </a:spcAft>
              </a:pPr>
              <a:r>
                <a:rPr lang="en-GB" b="1" spc="-1">
                  <a:solidFill>
                    <a:srgbClr val="FFFFFF"/>
                  </a:solidFill>
                  <a:latin typeface="Calibri"/>
                  <a:ea typeface="DejaVu Sans"/>
                </a:rPr>
                <a:t>Capability of exchanging information directly and autonomously</a:t>
              </a:r>
              <a:endParaRPr lang="en-GB" spc="-1">
                <a:solidFill>
                  <a:srgbClr val="FFFFFF"/>
                </a:solidFill>
                <a:latin typeface="Arial"/>
              </a:endParaRPr>
            </a:p>
          </p:txBody>
        </p:sp>
      </p:grpSp>
      <p:pic>
        <p:nvPicPr>
          <p:cNvPr id="106" name="Immagine 1"/>
          <p:cNvPicPr/>
          <p:nvPr/>
        </p:nvPicPr>
        <p:blipFill>
          <a:blip r:embed="rId3"/>
          <a:stretch/>
        </p:blipFill>
        <p:spPr>
          <a:xfrm>
            <a:off x="3240000" y="1806480"/>
            <a:ext cx="1428120" cy="713520"/>
          </a:xfrm>
          <a:prstGeom prst="rect">
            <a:avLst/>
          </a:prstGeom>
          <a:ln w="0">
            <a:noFill/>
          </a:ln>
        </p:spPr>
      </p:pic>
      <p:pic>
        <p:nvPicPr>
          <p:cNvPr id="108" name="Immagine 107"/>
          <p:cNvPicPr/>
          <p:nvPr/>
        </p:nvPicPr>
        <p:blipFill>
          <a:blip r:embed="rId4"/>
          <a:stretch/>
        </p:blipFill>
        <p:spPr>
          <a:xfrm>
            <a:off x="3120840" y="1801080"/>
            <a:ext cx="1565280" cy="898920"/>
          </a:xfrm>
          <a:prstGeom prst="rect">
            <a:avLst/>
          </a:prstGeom>
          <a:ln w="0">
            <a:noFill/>
          </a:ln>
        </p:spPr>
      </p:pic>
      <p:pic>
        <p:nvPicPr>
          <p:cNvPr id="19" name="Immagine 18"/>
          <p:cNvPicPr>
            <a:picLocks noChangeAspect="1"/>
          </p:cNvPicPr>
          <p:nvPr/>
        </p:nvPicPr>
        <p:blipFill>
          <a:blip r:embed="rId5"/>
          <a:stretch>
            <a:fillRect/>
          </a:stretch>
        </p:blipFill>
        <p:spPr>
          <a:xfrm>
            <a:off x="0" y="21562"/>
            <a:ext cx="12127345" cy="561541"/>
          </a:xfrm>
          <a:prstGeom prst="rect">
            <a:avLst/>
          </a:prstGeom>
        </p:spPr>
      </p:pic>
      <p:sp>
        <p:nvSpPr>
          <p:cNvPr id="20" name="CasellaDiTesto 4"/>
          <p:cNvSpPr/>
          <p:nvPr/>
        </p:nvSpPr>
        <p:spPr>
          <a:xfrm>
            <a:off x="1336200" y="43453"/>
            <a:ext cx="8999640" cy="460211"/>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377"/>
            <a:r>
              <a:rPr lang="en-GB" sz="2400" dirty="0">
                <a:solidFill>
                  <a:srgbClr val="C8B16E"/>
                </a:solidFill>
                <a:latin typeface="Britannic Bold" panose="020B0903060703020204" pitchFamily="34" charset="0"/>
              </a:rPr>
              <a:t>The international Cooperation among FIUs </a:t>
            </a:r>
          </a:p>
        </p:txBody>
      </p:sp>
      <p:pic>
        <p:nvPicPr>
          <p:cNvPr id="21" name="Immagine 20"/>
          <p:cNvPicPr>
            <a:picLocks noChangeAspect="1"/>
          </p:cNvPicPr>
          <p:nvPr/>
        </p:nvPicPr>
        <p:blipFill>
          <a:blip r:embed="rId6"/>
          <a:stretch>
            <a:fillRect/>
          </a:stretch>
        </p:blipFill>
        <p:spPr>
          <a:xfrm>
            <a:off x="0" y="50910"/>
            <a:ext cx="1824000" cy="518228"/>
          </a:xfrm>
          <a:prstGeom prst="rect">
            <a:avLst/>
          </a:prstGeom>
        </p:spPr>
      </p:pic>
      <p:pic>
        <p:nvPicPr>
          <p:cNvPr id="22" name="Immagine 21"/>
          <p:cNvPicPr>
            <a:picLocks noChangeAspect="1"/>
          </p:cNvPicPr>
          <p:nvPr/>
        </p:nvPicPr>
        <p:blipFill>
          <a:blip r:embed="rId7">
            <a:extLst>
              <a:ext uri="{BEBA8EAE-BF5A-486C-A8C5-ECC9F3942E4B}">
                <a14:imgProps xmlns:a14="http://schemas.microsoft.com/office/drawing/2010/main">
                  <a14:imgLayer r:embed="rId8">
                    <a14:imgEffect>
                      <a14:artisticMosiaicBubbles/>
                    </a14:imgEffect>
                  </a14:imgLayer>
                </a14:imgProps>
              </a:ext>
            </a:extLst>
          </a:blip>
          <a:stretch>
            <a:fillRect/>
          </a:stretch>
        </p:blipFill>
        <p:spPr>
          <a:xfrm>
            <a:off x="11380810" y="59765"/>
            <a:ext cx="746535" cy="500518"/>
          </a:xfrm>
          <a:prstGeom prst="rect">
            <a:avLst/>
          </a:prstGeom>
        </p:spPr>
      </p:pic>
    </p:spTree>
    <p:extLst>
      <p:ext uri="{BB962C8B-B14F-4D97-AF65-F5344CB8AC3E}">
        <p14:creationId xmlns:p14="http://schemas.microsoft.com/office/powerpoint/2010/main" val="222731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Rettangolo arrotondato 5"/>
          <p:cNvSpPr/>
          <p:nvPr/>
        </p:nvSpPr>
        <p:spPr>
          <a:xfrm>
            <a:off x="1803480" y="686160"/>
            <a:ext cx="2079000" cy="647280"/>
          </a:xfrm>
          <a:prstGeom prst="roundRect">
            <a:avLst>
              <a:gd name="adj" fmla="val 16667"/>
            </a:avLst>
          </a:prstGeom>
          <a:solidFill>
            <a:srgbClr val="EFF5F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377"/>
            <a:r>
              <a:rPr lang="en-GB" b="1" spc="-1">
                <a:solidFill>
                  <a:srgbClr val="C00000"/>
                </a:solidFill>
                <a:latin typeface="Arial Narrow"/>
                <a:ea typeface="DejaVu Sans"/>
              </a:rPr>
              <a:t>JUDICIAL</a:t>
            </a:r>
            <a:endParaRPr lang="en-GB" spc="-1">
              <a:solidFill>
                <a:srgbClr val="000000"/>
              </a:solidFill>
              <a:latin typeface="Arial"/>
            </a:endParaRPr>
          </a:p>
        </p:txBody>
      </p:sp>
      <p:sp>
        <p:nvSpPr>
          <p:cNvPr id="130" name="Rettangolo arrotondato 6"/>
          <p:cNvSpPr/>
          <p:nvPr/>
        </p:nvSpPr>
        <p:spPr>
          <a:xfrm>
            <a:off x="3949080" y="686160"/>
            <a:ext cx="2079000" cy="647280"/>
          </a:xfrm>
          <a:prstGeom prst="roundRect">
            <a:avLst>
              <a:gd name="adj" fmla="val 16667"/>
            </a:avLst>
          </a:prstGeom>
          <a:solidFill>
            <a:srgbClr val="EFF5F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377"/>
            <a:r>
              <a:rPr lang="en-GB" b="1" spc="-1">
                <a:solidFill>
                  <a:srgbClr val="C00000"/>
                </a:solidFill>
                <a:latin typeface="Arial Narrow"/>
                <a:ea typeface="DejaVu Sans"/>
              </a:rPr>
              <a:t>LAW ENFORCEMENT</a:t>
            </a:r>
            <a:endParaRPr lang="en-GB" spc="-1">
              <a:solidFill>
                <a:srgbClr val="000000"/>
              </a:solidFill>
              <a:latin typeface="Arial"/>
            </a:endParaRPr>
          </a:p>
        </p:txBody>
      </p:sp>
      <p:sp>
        <p:nvSpPr>
          <p:cNvPr id="131" name="Rettangolo arrotondato 7"/>
          <p:cNvSpPr/>
          <p:nvPr/>
        </p:nvSpPr>
        <p:spPr>
          <a:xfrm>
            <a:off x="6123840" y="686160"/>
            <a:ext cx="2079000" cy="647280"/>
          </a:xfrm>
          <a:prstGeom prst="roundRect">
            <a:avLst>
              <a:gd name="adj" fmla="val 16667"/>
            </a:avLst>
          </a:prstGeom>
          <a:solidFill>
            <a:srgbClr val="EFF5F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377"/>
            <a:r>
              <a:rPr lang="en-GB" b="1" spc="-1">
                <a:solidFill>
                  <a:srgbClr val="C00000"/>
                </a:solidFill>
                <a:latin typeface="Arial Narrow"/>
                <a:ea typeface="DejaVu Sans"/>
              </a:rPr>
              <a:t>ADMINISTRATIVE</a:t>
            </a:r>
            <a:endParaRPr lang="en-GB" spc="-1">
              <a:solidFill>
                <a:srgbClr val="000000"/>
              </a:solidFill>
              <a:latin typeface="Arial"/>
            </a:endParaRPr>
          </a:p>
        </p:txBody>
      </p:sp>
      <p:sp>
        <p:nvSpPr>
          <p:cNvPr id="132" name="Rettangolo arrotondato 8"/>
          <p:cNvSpPr/>
          <p:nvPr/>
        </p:nvSpPr>
        <p:spPr>
          <a:xfrm>
            <a:off x="8284200" y="686160"/>
            <a:ext cx="2079000" cy="647280"/>
          </a:xfrm>
          <a:prstGeom prst="roundRect">
            <a:avLst>
              <a:gd name="adj" fmla="val 16667"/>
            </a:avLst>
          </a:prstGeom>
          <a:solidFill>
            <a:srgbClr val="EFF5F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377"/>
            <a:r>
              <a:rPr lang="en-GB" b="1" spc="-1">
                <a:solidFill>
                  <a:srgbClr val="C00000"/>
                </a:solidFill>
                <a:latin typeface="Arial Narrow"/>
                <a:ea typeface="DejaVu Sans"/>
              </a:rPr>
              <a:t>HYBRID</a:t>
            </a:r>
            <a:endParaRPr lang="en-GB" spc="-1">
              <a:solidFill>
                <a:srgbClr val="000000"/>
              </a:solidFill>
              <a:latin typeface="Arial"/>
            </a:endParaRPr>
          </a:p>
        </p:txBody>
      </p:sp>
      <p:sp>
        <p:nvSpPr>
          <p:cNvPr id="133" name="Rettangolo 9"/>
          <p:cNvSpPr/>
          <p:nvPr/>
        </p:nvSpPr>
        <p:spPr>
          <a:xfrm>
            <a:off x="1803480" y="1406160"/>
            <a:ext cx="2079000" cy="1364760"/>
          </a:xfrm>
          <a:prstGeom prst="rect">
            <a:avLst/>
          </a:prstGeom>
          <a:solidFill>
            <a:srgbClr val="FFF0C1"/>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377"/>
            <a:r>
              <a:rPr lang="en-GB" sz="1400" b="1" spc="-1">
                <a:solidFill>
                  <a:srgbClr val="000000"/>
                </a:solidFill>
                <a:latin typeface="Arial Narrow"/>
                <a:ea typeface="DejaVu Sans"/>
              </a:rPr>
              <a:t>Established within judicial offices, typically under the jurisdiction of the public prosecutor.</a:t>
            </a:r>
            <a:endParaRPr lang="en-GB" sz="1400" spc="-1">
              <a:solidFill>
                <a:srgbClr val="000000"/>
              </a:solidFill>
              <a:latin typeface="Arial"/>
            </a:endParaRPr>
          </a:p>
        </p:txBody>
      </p:sp>
      <p:sp>
        <p:nvSpPr>
          <p:cNvPr id="134" name="Rettangolo 10"/>
          <p:cNvSpPr/>
          <p:nvPr/>
        </p:nvSpPr>
        <p:spPr>
          <a:xfrm>
            <a:off x="3963840" y="1406160"/>
            <a:ext cx="2079000" cy="1364760"/>
          </a:xfrm>
          <a:prstGeom prst="rect">
            <a:avLst/>
          </a:prstGeom>
          <a:solidFill>
            <a:srgbClr val="FFF0C1"/>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377"/>
            <a:r>
              <a:rPr lang="en-GB" sz="1400" b="1" spc="-1">
                <a:solidFill>
                  <a:srgbClr val="000000"/>
                </a:solidFill>
                <a:latin typeface="Arial Narrow"/>
                <a:ea typeface="DejaVu Sans"/>
              </a:rPr>
              <a:t>The FIU is embedded within already existing police investigation agencies.</a:t>
            </a:r>
            <a:endParaRPr lang="en-GB" sz="1400" spc="-1">
              <a:solidFill>
                <a:srgbClr val="000000"/>
              </a:solidFill>
              <a:latin typeface="Arial"/>
            </a:endParaRPr>
          </a:p>
        </p:txBody>
      </p:sp>
      <p:sp>
        <p:nvSpPr>
          <p:cNvPr id="135" name="Rettangolo 11"/>
          <p:cNvSpPr/>
          <p:nvPr/>
        </p:nvSpPr>
        <p:spPr>
          <a:xfrm>
            <a:off x="6123840" y="1406160"/>
            <a:ext cx="2079000" cy="1364760"/>
          </a:xfrm>
          <a:prstGeom prst="rect">
            <a:avLst/>
          </a:prstGeom>
          <a:solidFill>
            <a:srgbClr val="FFF0C1"/>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377"/>
            <a:r>
              <a:rPr lang="en-GB" sz="1400" b="1" spc="-1">
                <a:solidFill>
                  <a:srgbClr val="000000"/>
                </a:solidFill>
                <a:latin typeface="Arial Narrow"/>
                <a:ea typeface="DejaVu Sans"/>
              </a:rPr>
              <a:t>The  FIU is an independent administrative authority that receives and processes information which is then forwarded to the investigative units</a:t>
            </a:r>
            <a:endParaRPr lang="en-GB" sz="1400" spc="-1">
              <a:solidFill>
                <a:srgbClr val="000000"/>
              </a:solidFill>
              <a:latin typeface="Arial"/>
            </a:endParaRPr>
          </a:p>
        </p:txBody>
      </p:sp>
      <p:sp>
        <p:nvSpPr>
          <p:cNvPr id="136" name="Rettangolo 12"/>
          <p:cNvSpPr/>
          <p:nvPr/>
        </p:nvSpPr>
        <p:spPr>
          <a:xfrm>
            <a:off x="8284200" y="1406160"/>
            <a:ext cx="2079000" cy="1364760"/>
          </a:xfrm>
          <a:prstGeom prst="rect">
            <a:avLst/>
          </a:prstGeom>
          <a:solidFill>
            <a:srgbClr val="FFF0C1"/>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defTabSz="914377"/>
            <a:r>
              <a:rPr lang="en-GB" sz="1400" b="1" spc="-1">
                <a:solidFill>
                  <a:srgbClr val="000000"/>
                </a:solidFill>
                <a:latin typeface="Arial Narrow"/>
                <a:ea typeface="DejaVu Sans"/>
              </a:rPr>
              <a:t>It is different from the others. For example, it may be established within an administrative agency but have law enforcement staff</a:t>
            </a:r>
            <a:endParaRPr lang="en-GB" sz="1400" spc="-1">
              <a:solidFill>
                <a:srgbClr val="000000"/>
              </a:solidFill>
              <a:latin typeface="Arial"/>
            </a:endParaRPr>
          </a:p>
        </p:txBody>
      </p:sp>
      <p:sp>
        <p:nvSpPr>
          <p:cNvPr id="137" name="CasellaDiTesto 13"/>
          <p:cNvSpPr/>
          <p:nvPr/>
        </p:nvSpPr>
        <p:spPr>
          <a:xfrm>
            <a:off x="2260860" y="2916020"/>
            <a:ext cx="3405960" cy="367878"/>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377"/>
            <a:r>
              <a:rPr lang="en-GB" b="1" spc="-1" dirty="0">
                <a:latin typeface="Arial Narrow"/>
                <a:ea typeface="DejaVu Sans"/>
              </a:rPr>
              <a:t>159 </a:t>
            </a:r>
            <a:r>
              <a:rPr lang="en-GB" b="1" i="1" spc="-1" dirty="0">
                <a:latin typeface="Arial Narrow"/>
                <a:ea typeface="DejaVu Sans"/>
              </a:rPr>
              <a:t>FIUs</a:t>
            </a:r>
            <a:r>
              <a:rPr lang="en-GB" b="1" spc="-1" dirty="0">
                <a:latin typeface="Arial Narrow"/>
                <a:ea typeface="DejaVu Sans"/>
              </a:rPr>
              <a:t> of the Egmont Group</a:t>
            </a:r>
            <a:endParaRPr lang="en-GB" spc="-1" dirty="0">
              <a:latin typeface="Arial"/>
            </a:endParaRPr>
          </a:p>
        </p:txBody>
      </p:sp>
      <p:sp>
        <p:nvSpPr>
          <p:cNvPr id="138" name="CasellaDiTesto 16"/>
          <p:cNvSpPr/>
          <p:nvPr/>
        </p:nvSpPr>
        <p:spPr>
          <a:xfrm>
            <a:off x="7823200" y="3049921"/>
            <a:ext cx="2165040" cy="367878"/>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defTabSz="914377"/>
            <a:r>
              <a:rPr lang="en-GB" b="1" spc="-1" dirty="0">
                <a:solidFill>
                  <a:srgbClr val="FF0000"/>
                </a:solidFill>
                <a:latin typeface="Arial Narrow"/>
                <a:ea typeface="DejaVu Sans"/>
              </a:rPr>
              <a:t> </a:t>
            </a:r>
            <a:r>
              <a:rPr lang="en-GB" b="1" spc="-1" dirty="0">
                <a:latin typeface="Arial Narrow"/>
                <a:ea typeface="DejaVu Sans"/>
              </a:rPr>
              <a:t>27 European </a:t>
            </a:r>
            <a:r>
              <a:rPr lang="en-GB" b="1" i="1" spc="-1" dirty="0">
                <a:latin typeface="Arial Narrow"/>
                <a:ea typeface="DejaVu Sans"/>
              </a:rPr>
              <a:t>FIUs</a:t>
            </a:r>
            <a:endParaRPr lang="en-GB" spc="-1" dirty="0">
              <a:latin typeface="Arial"/>
            </a:endParaRPr>
          </a:p>
        </p:txBody>
      </p:sp>
      <p:sp>
        <p:nvSpPr>
          <p:cNvPr id="139" name="Rettangolo 17"/>
          <p:cNvSpPr/>
          <p:nvPr/>
        </p:nvSpPr>
        <p:spPr>
          <a:xfrm>
            <a:off x="7306800" y="4572000"/>
            <a:ext cx="1410120" cy="2214360"/>
          </a:xfrm>
          <a:prstGeom prst="rect">
            <a:avLst/>
          </a:prstGeom>
          <a:solidFill>
            <a:schemeClr val="accent1">
              <a:lumMod val="20000"/>
              <a:lumOff val="80000"/>
            </a:schemeClr>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defTabSz="914377"/>
            <a:r>
              <a:rPr lang="en-GB" sz="1000" b="1" spc="-1">
                <a:solidFill>
                  <a:srgbClr val="000000"/>
                </a:solidFill>
                <a:latin typeface="Arial Narrow"/>
                <a:ea typeface="DejaVu Sans"/>
              </a:rPr>
              <a:t>Administrative FIUs:</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Belgium;</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Bulgaria;</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Czech Republic;</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Spain;</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France;</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Croatia;</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Italy;</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Latvia;</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Malta;</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Poland;</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Romania;</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Slovenia;</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Germany.</a:t>
            </a:r>
            <a:endParaRPr lang="en-GB" sz="1000" spc="-1">
              <a:solidFill>
                <a:srgbClr val="000000"/>
              </a:solidFill>
              <a:latin typeface="Arial"/>
            </a:endParaRPr>
          </a:p>
        </p:txBody>
      </p:sp>
      <p:sp>
        <p:nvSpPr>
          <p:cNvPr id="140" name="Rettangolo 18"/>
          <p:cNvSpPr/>
          <p:nvPr/>
        </p:nvSpPr>
        <p:spPr>
          <a:xfrm>
            <a:off x="8859120" y="4550400"/>
            <a:ext cx="1476720" cy="2214360"/>
          </a:xfrm>
          <a:prstGeom prst="rect">
            <a:avLst/>
          </a:prstGeom>
          <a:solidFill>
            <a:srgbClr val="E99971"/>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defTabSz="914377"/>
            <a:r>
              <a:rPr lang="en-GB" sz="1000" b="1" spc="-1">
                <a:solidFill>
                  <a:srgbClr val="000000"/>
                </a:solidFill>
                <a:latin typeface="Arial Narrow"/>
                <a:ea typeface="DejaVu Sans"/>
              </a:rPr>
              <a:t>Law enforcement FIUs:</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Austria;</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Estonia;</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Finland;</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Ireland;</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Lithuania;</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Portugal;</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Sweden;</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Slovakia;</a:t>
            </a:r>
            <a:endParaRPr lang="en-GB" sz="1000" spc="-1">
              <a:solidFill>
                <a:srgbClr val="000000"/>
              </a:solidFill>
              <a:latin typeface="Arial"/>
            </a:endParaRPr>
          </a:p>
        </p:txBody>
      </p:sp>
      <p:sp>
        <p:nvSpPr>
          <p:cNvPr id="141" name="Rettangolo 19"/>
          <p:cNvSpPr/>
          <p:nvPr/>
        </p:nvSpPr>
        <p:spPr>
          <a:xfrm>
            <a:off x="7306800" y="3555000"/>
            <a:ext cx="1410120" cy="937440"/>
          </a:xfrm>
          <a:prstGeom prst="rect">
            <a:avLst/>
          </a:prstGeom>
          <a:solidFill>
            <a:schemeClr val="accent2">
              <a:lumMod val="20000"/>
              <a:lumOff val="80000"/>
            </a:schemeClr>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defTabSz="914377"/>
            <a:r>
              <a:rPr lang="en-GB" sz="1000" b="1" spc="-1" dirty="0">
                <a:solidFill>
                  <a:srgbClr val="000000"/>
                </a:solidFill>
                <a:latin typeface="Arial Narrow"/>
                <a:ea typeface="DejaVu Sans"/>
              </a:rPr>
              <a:t>Hybrid FIUs:</a:t>
            </a:r>
            <a:endParaRPr lang="en-GB" sz="1000" spc="-1" dirty="0">
              <a:solidFill>
                <a:srgbClr val="000000"/>
              </a:solidFill>
              <a:latin typeface="Arial"/>
            </a:endParaRPr>
          </a:p>
          <a:p>
            <a:pPr marL="343071" indent="-343071" defTabSz="914377">
              <a:buClr>
                <a:srgbClr val="000000"/>
              </a:buClr>
              <a:buFont typeface="Calibri"/>
              <a:buAutoNum type="arabicPeriod"/>
            </a:pPr>
            <a:r>
              <a:rPr lang="en-GB" sz="1000" b="1" spc="-1" dirty="0">
                <a:solidFill>
                  <a:srgbClr val="000000"/>
                </a:solidFill>
                <a:latin typeface="Arial Narrow"/>
                <a:ea typeface="DejaVu Sans"/>
              </a:rPr>
              <a:t>Cyprus;</a:t>
            </a:r>
            <a:endParaRPr lang="en-GB" sz="1000" spc="-1" dirty="0">
              <a:solidFill>
                <a:srgbClr val="000000"/>
              </a:solidFill>
              <a:latin typeface="Arial"/>
            </a:endParaRPr>
          </a:p>
          <a:p>
            <a:pPr marL="343071" indent="-343071" defTabSz="914377">
              <a:buClr>
                <a:srgbClr val="000000"/>
              </a:buClr>
              <a:buFont typeface="Calibri"/>
              <a:buAutoNum type="arabicPeriod"/>
            </a:pPr>
            <a:r>
              <a:rPr lang="en-GB" sz="1000" b="1" spc="-1" dirty="0">
                <a:solidFill>
                  <a:srgbClr val="000000"/>
                </a:solidFill>
                <a:latin typeface="Arial Narrow"/>
                <a:ea typeface="DejaVu Sans"/>
              </a:rPr>
              <a:t>Denmark;</a:t>
            </a:r>
            <a:endParaRPr lang="en-GB" sz="1000" spc="-1" dirty="0">
              <a:solidFill>
                <a:srgbClr val="000000"/>
              </a:solidFill>
              <a:latin typeface="Arial"/>
            </a:endParaRPr>
          </a:p>
          <a:p>
            <a:pPr marL="343071" indent="-343071" defTabSz="914377">
              <a:buClr>
                <a:srgbClr val="000000"/>
              </a:buClr>
              <a:buFont typeface="Calibri"/>
              <a:buAutoNum type="arabicPeriod"/>
            </a:pPr>
            <a:r>
              <a:rPr lang="en-GB" sz="1000" b="1" spc="-1" dirty="0">
                <a:solidFill>
                  <a:srgbClr val="000000"/>
                </a:solidFill>
                <a:latin typeface="Arial Narrow"/>
                <a:ea typeface="DejaVu Sans"/>
              </a:rPr>
              <a:t>Greece;</a:t>
            </a:r>
            <a:endParaRPr lang="en-GB" sz="1000" spc="-1" dirty="0">
              <a:solidFill>
                <a:srgbClr val="000000"/>
              </a:solidFill>
              <a:latin typeface="Arial"/>
            </a:endParaRPr>
          </a:p>
          <a:p>
            <a:pPr marL="343071" indent="-343071" defTabSz="914377">
              <a:buClr>
                <a:srgbClr val="000000"/>
              </a:buClr>
              <a:buFont typeface="Calibri"/>
              <a:buAutoNum type="arabicPeriod"/>
            </a:pPr>
            <a:r>
              <a:rPr lang="en-GB" sz="1000" b="1" spc="-1" dirty="0">
                <a:solidFill>
                  <a:srgbClr val="000000"/>
                </a:solidFill>
                <a:latin typeface="Arial Narrow"/>
                <a:ea typeface="DejaVu Sans"/>
              </a:rPr>
              <a:t>Hungary;</a:t>
            </a:r>
            <a:endParaRPr lang="en-GB" sz="1000" spc="-1" dirty="0">
              <a:solidFill>
                <a:srgbClr val="000000"/>
              </a:solidFill>
              <a:latin typeface="Arial"/>
            </a:endParaRPr>
          </a:p>
          <a:p>
            <a:pPr marL="343071" indent="-343071" defTabSz="914377">
              <a:buClr>
                <a:srgbClr val="000000"/>
              </a:buClr>
              <a:buFont typeface="Calibri"/>
              <a:buAutoNum type="arabicPeriod"/>
            </a:pPr>
            <a:r>
              <a:rPr lang="en-GB" sz="1000" b="1" spc="-1" dirty="0">
                <a:solidFill>
                  <a:srgbClr val="000000"/>
                </a:solidFill>
                <a:latin typeface="Arial Narrow"/>
                <a:ea typeface="DejaVu Sans"/>
              </a:rPr>
              <a:t>The Netherlands.</a:t>
            </a:r>
            <a:endParaRPr lang="en-GB" sz="1000" spc="-1" dirty="0">
              <a:solidFill>
                <a:srgbClr val="000000"/>
              </a:solidFill>
              <a:latin typeface="Arial"/>
            </a:endParaRPr>
          </a:p>
        </p:txBody>
      </p:sp>
      <p:sp>
        <p:nvSpPr>
          <p:cNvPr id="142" name="Rettangolo 20"/>
          <p:cNvSpPr/>
          <p:nvPr/>
        </p:nvSpPr>
        <p:spPr>
          <a:xfrm>
            <a:off x="8859120" y="3555000"/>
            <a:ext cx="1476720" cy="937440"/>
          </a:xfrm>
          <a:prstGeom prst="rect">
            <a:avLst/>
          </a:prstGeom>
          <a:solidFill>
            <a:srgbClr val="FFD03B"/>
          </a:solidFill>
          <a:ln>
            <a:solidFill>
              <a:srgbClr val="3A5F8B"/>
            </a:solidFill>
            <a:round/>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defTabSz="914377"/>
            <a:r>
              <a:rPr lang="en-GB" sz="1000" b="1" spc="-1">
                <a:solidFill>
                  <a:srgbClr val="000000"/>
                </a:solidFill>
                <a:latin typeface="Arial Narrow"/>
                <a:ea typeface="DejaVu Sans"/>
              </a:rPr>
              <a:t>Judicial FIU:</a:t>
            </a:r>
            <a:endParaRPr lang="en-GB" sz="1000" spc="-1">
              <a:solidFill>
                <a:srgbClr val="000000"/>
              </a:solidFill>
              <a:latin typeface="Arial"/>
            </a:endParaRPr>
          </a:p>
          <a:p>
            <a:pPr marL="343071" indent="-343071" defTabSz="914377">
              <a:buClr>
                <a:srgbClr val="000000"/>
              </a:buClr>
              <a:buFont typeface="Calibri"/>
              <a:buAutoNum type="arabicPeriod"/>
            </a:pPr>
            <a:r>
              <a:rPr lang="en-GB" sz="1000" b="1" spc="-1">
                <a:solidFill>
                  <a:srgbClr val="000000"/>
                </a:solidFill>
                <a:latin typeface="Arial Narrow"/>
                <a:ea typeface="DejaVu Sans"/>
              </a:rPr>
              <a:t>Luxembourg.</a:t>
            </a:r>
            <a:endParaRPr lang="en-GB" sz="1000" spc="-1">
              <a:solidFill>
                <a:srgbClr val="000000"/>
              </a:solidFill>
              <a:latin typeface="Arial"/>
            </a:endParaRPr>
          </a:p>
        </p:txBody>
      </p:sp>
      <p:graphicFrame>
        <p:nvGraphicFramePr>
          <p:cNvPr id="143" name="Grafico 21"/>
          <p:cNvGraphicFramePr/>
          <p:nvPr/>
        </p:nvGraphicFramePr>
        <p:xfrm>
          <a:off x="2707800" y="3701880"/>
          <a:ext cx="4521960" cy="3024720"/>
        </p:xfrm>
        <a:graphic>
          <a:graphicData uri="http://schemas.openxmlformats.org/drawingml/2006/chart">
            <c:chart xmlns:c="http://schemas.openxmlformats.org/drawingml/2006/chart" xmlns:r="http://schemas.openxmlformats.org/officeDocument/2006/relationships" r:id="rId3"/>
          </a:graphicData>
        </a:graphic>
      </p:graphicFrame>
      <p:pic>
        <p:nvPicPr>
          <p:cNvPr id="144" name="Immagine 1"/>
          <p:cNvPicPr/>
          <p:nvPr/>
        </p:nvPicPr>
        <p:blipFill>
          <a:blip r:embed="rId4"/>
          <a:stretch/>
        </p:blipFill>
        <p:spPr>
          <a:xfrm>
            <a:off x="1078440" y="3372841"/>
            <a:ext cx="5334560" cy="822959"/>
          </a:xfrm>
          <a:prstGeom prst="rect">
            <a:avLst/>
          </a:prstGeom>
          <a:ln w="0">
            <a:noFill/>
          </a:ln>
        </p:spPr>
      </p:pic>
      <p:sp>
        <p:nvSpPr>
          <p:cNvPr id="2" name="PlaceHolder 1"/>
          <p:cNvSpPr>
            <a:spLocks noGrp="1"/>
          </p:cNvSpPr>
          <p:nvPr>
            <p:ph type="sldNum" idx="4294967295"/>
          </p:nvPr>
        </p:nvSpPr>
        <p:spPr>
          <a:xfrm>
            <a:off x="0" y="0"/>
            <a:ext cx="0" cy="0"/>
          </a:xfrm>
        </p:spPr>
        <p:txBody>
          <a:bodyPr/>
          <a:lstStyle/>
          <a:p>
            <a:pPr defTabSz="914377"/>
            <a:fld id="{8E16AE40-880C-44E6-B9F2-529214F7D876}" type="slidenum">
              <a:rPr lang="en-US"/>
              <a:pPr defTabSz="914377"/>
              <a:t>12</a:t>
            </a:fld>
            <a:endParaRPr lang="en-US"/>
          </a:p>
        </p:txBody>
      </p:sp>
      <p:pic>
        <p:nvPicPr>
          <p:cNvPr id="23" name="Immagine 22"/>
          <p:cNvPicPr>
            <a:picLocks noChangeAspect="1"/>
          </p:cNvPicPr>
          <p:nvPr/>
        </p:nvPicPr>
        <p:blipFill>
          <a:blip r:embed="rId5"/>
          <a:stretch>
            <a:fillRect/>
          </a:stretch>
        </p:blipFill>
        <p:spPr>
          <a:xfrm>
            <a:off x="64655" y="4616"/>
            <a:ext cx="12127345" cy="561541"/>
          </a:xfrm>
          <a:prstGeom prst="rect">
            <a:avLst/>
          </a:prstGeom>
        </p:spPr>
      </p:pic>
      <p:sp>
        <p:nvSpPr>
          <p:cNvPr id="24" name="CasellaDiTesto 4"/>
          <p:cNvSpPr/>
          <p:nvPr/>
        </p:nvSpPr>
        <p:spPr>
          <a:xfrm>
            <a:off x="1336200" y="43453"/>
            <a:ext cx="8999640" cy="460211"/>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defTabSz="914377"/>
            <a:r>
              <a:rPr lang="en-GB" sz="2400" dirty="0">
                <a:solidFill>
                  <a:srgbClr val="C8B16E"/>
                </a:solidFill>
                <a:latin typeface="Britannic Bold" panose="020B0903060703020204" pitchFamily="34" charset="0"/>
              </a:rPr>
              <a:t>The different types of Financial Intelligence Units </a:t>
            </a:r>
          </a:p>
        </p:txBody>
      </p:sp>
      <p:pic>
        <p:nvPicPr>
          <p:cNvPr id="21" name="Immagine 20"/>
          <p:cNvPicPr>
            <a:picLocks noChangeAspect="1"/>
          </p:cNvPicPr>
          <p:nvPr/>
        </p:nvPicPr>
        <p:blipFill>
          <a:blip r:embed="rId6"/>
          <a:stretch>
            <a:fillRect/>
          </a:stretch>
        </p:blipFill>
        <p:spPr>
          <a:xfrm>
            <a:off x="0" y="50910"/>
            <a:ext cx="1824000" cy="518228"/>
          </a:xfrm>
          <a:prstGeom prst="rect">
            <a:avLst/>
          </a:prstGeom>
        </p:spPr>
      </p:pic>
      <p:pic>
        <p:nvPicPr>
          <p:cNvPr id="22" name="Immagine 21"/>
          <p:cNvPicPr>
            <a:picLocks noChangeAspect="1"/>
          </p:cNvPicPr>
          <p:nvPr/>
        </p:nvPicPr>
        <p:blipFill>
          <a:blip r:embed="rId7">
            <a:extLst>
              <a:ext uri="{BEBA8EAE-BF5A-486C-A8C5-ECC9F3942E4B}">
                <a14:imgProps xmlns:a14="http://schemas.microsoft.com/office/drawing/2010/main">
                  <a14:imgLayer r:embed="rId8">
                    <a14:imgEffect>
                      <a14:artisticMosiaicBubbles/>
                    </a14:imgEffect>
                  </a14:imgLayer>
                </a14:imgProps>
              </a:ext>
            </a:extLst>
          </a:blip>
          <a:stretch>
            <a:fillRect/>
          </a:stretch>
        </p:blipFill>
        <p:spPr>
          <a:xfrm>
            <a:off x="11445465" y="23299"/>
            <a:ext cx="746535" cy="500518"/>
          </a:xfrm>
          <a:prstGeom prst="rect">
            <a:avLst/>
          </a:prstGeom>
        </p:spPr>
      </p:pic>
    </p:spTree>
    <p:extLst>
      <p:ext uri="{BB962C8B-B14F-4D97-AF65-F5344CB8AC3E}">
        <p14:creationId xmlns:p14="http://schemas.microsoft.com/office/powerpoint/2010/main" val="2468905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p15="http://schemas.microsoft.com/office/powerpoint/2012/main"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6"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2B92FC7-0280-46B5-94DD-275C21AB52D0}" type="slidenum">
              <a:rPr kumimoji="0" lang="it-IT" sz="1200" b="0" i="0" u="none" strike="noStrike" kern="1200" cap="none" spc="-1" normalizeH="0" baseline="0" noProof="0" smtClean="0">
                <a:ln>
                  <a:noFill/>
                </a:ln>
                <a:solidFill>
                  <a:srgbClr val="3F3F4E"/>
                </a:solidFill>
                <a:effectLst/>
                <a:uLnTx/>
                <a:uFillTx/>
                <a:latin typeface="Arial"/>
                <a:ea typeface="Microsoft YaHei" panose="020B0503020204020204" pitchFamily="34" charset="-122"/>
              </a:rPr>
              <a:pPr marL="0" marR="0" lvl="0" indent="0" algn="r" defTabSz="914400" rtl="0" eaLnBrk="0" fontAlgn="base" latinLnBrk="0" hangingPunct="0">
                <a:lnSpc>
                  <a:spcPct val="100000"/>
                </a:lnSpc>
                <a:spcBef>
                  <a:spcPct val="0"/>
                </a:spcBef>
                <a:spcAft>
                  <a:spcPct val="0"/>
                </a:spcAft>
                <a:buClrTx/>
                <a:buSzTx/>
                <a:buFontTx/>
                <a:buNone/>
                <a:tabLst/>
                <a:defRPr/>
              </a:pPr>
              <a:t>13</a:t>
            </a:fld>
            <a:r>
              <a:rPr kumimoji="0" lang="it-IT" sz="1200" b="0" i="0" u="none" strike="noStrike" kern="1200" cap="none" spc="-1" normalizeH="0" baseline="0" noProof="0" dirty="0">
                <a:ln>
                  <a:noFill/>
                </a:ln>
                <a:solidFill>
                  <a:srgbClr val="3F3F4E"/>
                </a:solidFill>
                <a:effectLst/>
                <a:uLnTx/>
                <a:uFillTx/>
                <a:latin typeface="Arial"/>
                <a:ea typeface="Microsoft YaHei" panose="020B0503020204020204" pitchFamily="34" charset="-122"/>
              </a:rPr>
              <a:t> di 37</a:t>
            </a:r>
          </a:p>
        </p:txBody>
      </p:sp>
      <p:pic>
        <p:nvPicPr>
          <p:cNvPr id="17" name="Immagine 16"/>
          <p:cNvPicPr>
            <a:picLocks noChangeAspect="1"/>
          </p:cNvPicPr>
          <p:nvPr/>
        </p:nvPicPr>
        <p:blipFill>
          <a:blip r:embed="rId3"/>
          <a:stretch>
            <a:fillRect/>
          </a:stretch>
        </p:blipFill>
        <p:spPr>
          <a:xfrm>
            <a:off x="0" y="100161"/>
            <a:ext cx="2846718" cy="808799"/>
          </a:xfrm>
          <a:prstGeom prst="rect">
            <a:avLst/>
          </a:prstGeom>
        </p:spPr>
      </p:pic>
      <p:sp>
        <p:nvSpPr>
          <p:cNvPr id="9" name="CasellaDiTesto 7"/>
          <p:cNvSpPr/>
          <p:nvPr/>
        </p:nvSpPr>
        <p:spPr>
          <a:xfrm>
            <a:off x="2905234" y="246934"/>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0" i="0" u="none" strike="noStrike" kern="1200" cap="none" spc="0" normalizeH="0" baseline="0" noProof="0" dirty="0">
                <a:ln>
                  <a:noFill/>
                </a:ln>
                <a:solidFill>
                  <a:srgbClr val="C8B16E"/>
                </a:solidFill>
                <a:effectLst/>
                <a:uLnTx/>
                <a:uFillTx/>
                <a:latin typeface="Britannic Bold" panose="020B0903060703020204" pitchFamily="34" charset="0"/>
              </a:rPr>
              <a:t>INTERAGENCY COOPERATION </a:t>
            </a:r>
          </a:p>
        </p:txBody>
      </p:sp>
      <p:pic>
        <p:nvPicPr>
          <p:cNvPr id="7" name="Picture 10" descr="Descrizione: http://wikiprestiti.org/images/logo-banca-italia.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36629" y="1944564"/>
            <a:ext cx="1233230" cy="108227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0" name="Immagine 17" descr="logo_ho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58690" y="4317656"/>
            <a:ext cx="1790274" cy="56536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1" name="Picture 2" descr="Descrizione: http://www.forexguida.com/images/stories/consob_forex.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58690" y="3142300"/>
            <a:ext cx="1789108" cy="99286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2" name="Immagine 20" descr="Vai alla home page del Ministero dello Sviluppo Economic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87061" y="5368576"/>
            <a:ext cx="1625796" cy="838518"/>
          </a:xfrm>
          <a:prstGeom prst="rect">
            <a:avLst/>
          </a:prstGeom>
          <a:solidFill>
            <a:schemeClr val="bg1"/>
          </a:solidFill>
          <a:ln w="9525">
            <a:noFill/>
            <a:miter lim="800000"/>
            <a:headEnd/>
            <a:tailEnd/>
          </a:ln>
        </p:spPr>
      </p:pic>
      <p:pic>
        <p:nvPicPr>
          <p:cNvPr id="13"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05473" y="1969308"/>
            <a:ext cx="2008187" cy="78719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4"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05472" y="2944590"/>
            <a:ext cx="2008187" cy="5816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5" name="Immagin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6200000">
            <a:off x="3364228" y="2530375"/>
            <a:ext cx="1560894" cy="538508"/>
          </a:xfrm>
          <a:prstGeom prst="rect">
            <a:avLst/>
          </a:prstGeom>
        </p:spPr>
      </p:pic>
      <p:pic>
        <p:nvPicPr>
          <p:cNvPr id="18" name="Immagine 1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9598444" y="2183723"/>
            <a:ext cx="1097194" cy="593564"/>
          </a:xfrm>
          <a:prstGeom prst="rect">
            <a:avLst/>
          </a:prstGeom>
        </p:spPr>
      </p:pic>
      <p:sp>
        <p:nvSpPr>
          <p:cNvPr id="19" name="CasellaDiTesto 18"/>
          <p:cNvSpPr txBox="1"/>
          <p:nvPr/>
        </p:nvSpPr>
        <p:spPr>
          <a:xfrm>
            <a:off x="3709871" y="1245449"/>
            <a:ext cx="2924571" cy="583652"/>
          </a:xfrm>
          <a:prstGeom prst="rect">
            <a:avLst/>
          </a:prstGeom>
          <a:solidFill>
            <a:schemeClr val="bg1">
              <a:lumMod val="85000"/>
              <a:alpha val="49000"/>
            </a:schemeClr>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vl1pPr algn="ctr">
              <a:defRPr sz="2400" b="1">
                <a:solidFill>
                  <a:srgbClr val="FF0000"/>
                </a:solidFill>
                <a:effectLst>
                  <a:outerShdw blurRad="38100" dist="38100" dir="2700000" algn="tl">
                    <a:srgbClr val="000000">
                      <a:alpha val="43137"/>
                    </a:srgbClr>
                  </a:outerShdw>
                </a:effectLs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FINANCIAL BODIES</a:t>
            </a:r>
          </a:p>
        </p:txBody>
      </p:sp>
      <p:sp>
        <p:nvSpPr>
          <p:cNvPr id="20" name="CasellaDiTesto 19"/>
          <p:cNvSpPr txBox="1"/>
          <p:nvPr/>
        </p:nvSpPr>
        <p:spPr>
          <a:xfrm>
            <a:off x="6799824" y="1244325"/>
            <a:ext cx="4072979" cy="584775"/>
          </a:xfrm>
          <a:prstGeom prst="rect">
            <a:avLst/>
          </a:prstGeom>
          <a:solidFill>
            <a:schemeClr val="bg1">
              <a:lumMod val="85000"/>
              <a:alpha val="49000"/>
            </a:schemeClr>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vl1pPr algn="ctr">
              <a:defRPr sz="2400" b="1">
                <a:solidFill>
                  <a:srgbClr val="FF0000"/>
                </a:solidFill>
                <a:effectLst>
                  <a:outerShdw blurRad="38100" dist="38100" dir="2700000" algn="tl">
                    <a:srgbClr val="000000">
                      <a:alpha val="43137"/>
                    </a:srgbClr>
                  </a:outerShdw>
                </a:effectLs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PROTOCOLS PURSUANT TO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D.LGS. 231/2007</a:t>
            </a:r>
          </a:p>
        </p:txBody>
      </p:sp>
      <p:pic>
        <p:nvPicPr>
          <p:cNvPr id="21" name="Picture 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284883" y="3366058"/>
            <a:ext cx="1212556" cy="6112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CasellaDiTesto 21"/>
          <p:cNvSpPr txBox="1"/>
          <p:nvPr/>
        </p:nvSpPr>
        <p:spPr>
          <a:xfrm>
            <a:off x="9392244" y="4945370"/>
            <a:ext cx="1204515" cy="311535"/>
          </a:xfrm>
          <a:prstGeom prst="rect">
            <a:avLst/>
          </a:prstGeom>
          <a:solidFill>
            <a:schemeClr val="bg1">
              <a:lumMod val="85000"/>
              <a:alpha val="49000"/>
            </a:schemeClr>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vl1pPr algn="ctr">
              <a:defRPr sz="2400" b="1">
                <a:solidFill>
                  <a:srgbClr val="FF0000"/>
                </a:solidFill>
                <a:effectLst>
                  <a:outerShdw blurRad="38100" dist="38100" dir="2700000" algn="tl">
                    <a:srgbClr val="000000">
                      <a:alpha val="43137"/>
                    </a:srgbClr>
                  </a:outerShdw>
                </a:effectLs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OTHER</a:t>
            </a:r>
          </a:p>
        </p:txBody>
      </p:sp>
      <p:grpSp>
        <p:nvGrpSpPr>
          <p:cNvPr id="23" name="Gruppo 22"/>
          <p:cNvGrpSpPr/>
          <p:nvPr/>
        </p:nvGrpSpPr>
        <p:grpSpPr>
          <a:xfrm>
            <a:off x="8694967" y="3214608"/>
            <a:ext cx="2759701" cy="1377465"/>
            <a:chOff x="6457305" y="5154691"/>
            <a:chExt cx="2954803" cy="1377465"/>
          </a:xfrm>
        </p:grpSpPr>
        <p:pic>
          <p:nvPicPr>
            <p:cNvPr id="24" name="Immagine 23"/>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6521080" y="5661904"/>
              <a:ext cx="1304947" cy="870252"/>
            </a:xfrm>
            <a:prstGeom prst="rect">
              <a:avLst/>
            </a:prstGeom>
            <a:solidFill>
              <a:schemeClr val="bg1">
                <a:lumMod val="85000"/>
                <a:alpha val="49000"/>
              </a:schemeClr>
            </a:solidFill>
            <a:ln w="34925">
              <a:solidFill>
                <a:schemeClr val="accent1">
                  <a:lumMod val="75000"/>
                </a:schemeClr>
              </a:solidFill>
            </a:ln>
          </p:spPr>
        </p:pic>
        <p:pic>
          <p:nvPicPr>
            <p:cNvPr id="25" name="Immagine 2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7934707" y="5657728"/>
              <a:ext cx="1477401" cy="874428"/>
            </a:xfrm>
            <a:prstGeom prst="rect">
              <a:avLst/>
            </a:prstGeom>
            <a:solidFill>
              <a:schemeClr val="bg1">
                <a:lumMod val="85000"/>
                <a:alpha val="49000"/>
              </a:schemeClr>
            </a:solidFill>
            <a:ln w="34925">
              <a:solidFill>
                <a:schemeClr val="accent1">
                  <a:lumMod val="75000"/>
                </a:schemeClr>
              </a:solidFill>
            </a:ln>
          </p:spPr>
        </p:pic>
        <p:sp>
          <p:nvSpPr>
            <p:cNvPr id="26" name="CasellaDiTesto 25"/>
            <p:cNvSpPr txBox="1"/>
            <p:nvPr/>
          </p:nvSpPr>
          <p:spPr>
            <a:xfrm>
              <a:off x="6457305" y="5154691"/>
              <a:ext cx="2954803" cy="406146"/>
            </a:xfrm>
            <a:prstGeom prst="rect">
              <a:avLst/>
            </a:prstGeom>
            <a:solidFill>
              <a:schemeClr val="bg1">
                <a:lumMod val="85000"/>
                <a:alpha val="49000"/>
              </a:schemeClr>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vl1pPr algn="ctr">
                <a:defRPr b="1">
                  <a:solidFill>
                    <a:srgbClr val="FF0000"/>
                  </a:solidFill>
                  <a:effectLst>
                    <a:outerShdw blurRad="38100" dist="38100" dir="2700000" algn="tl">
                      <a:srgbClr val="000000">
                        <a:alpha val="43137"/>
                      </a:srgbClr>
                    </a:outerShdw>
                  </a:effectLs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700" b="1" i="0" u="none" strike="noStrike" kern="1200" cap="none" spc="0" normalizeH="0" baseline="0" noProof="0" dirty="0">
                  <a:ln>
                    <a:noFill/>
                  </a:ln>
                  <a:solidFill>
                    <a:srgbClr val="4472C4">
                      <a:lumMod val="75000"/>
                    </a:srgbClr>
                  </a:solidFill>
                  <a:effectLst>
                    <a:outerShdw blurRad="38100" dist="38100" dir="2700000" algn="tl">
                      <a:srgbClr val="000000">
                        <a:alpha val="43137"/>
                      </a:srgbClr>
                    </a:outerShdw>
                  </a:effectLst>
                  <a:uLnTx/>
                  <a:uFillTx/>
                  <a:latin typeface="Arial"/>
                </a:rPr>
                <a:t>TRILATERAL CONVENTION</a:t>
              </a:r>
            </a:p>
          </p:txBody>
        </p:sp>
      </p:grpSp>
      <p:sp>
        <p:nvSpPr>
          <p:cNvPr id="27" name="CasellaDiTesto 26"/>
          <p:cNvSpPr txBox="1"/>
          <p:nvPr/>
        </p:nvSpPr>
        <p:spPr>
          <a:xfrm>
            <a:off x="912443" y="1247555"/>
            <a:ext cx="2665966" cy="581546"/>
          </a:xfrm>
          <a:prstGeom prst="rect">
            <a:avLst/>
          </a:prstGeom>
          <a:solidFill>
            <a:schemeClr val="bg1">
              <a:lumMod val="85000"/>
              <a:alpha val="49000"/>
            </a:schemeClr>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it-IT"/>
            </a:defPPr>
            <a:lvl1pPr algn="ctr">
              <a:defRPr sz="2400" b="1">
                <a:solidFill>
                  <a:srgbClr val="FF0000"/>
                </a:solidFill>
                <a:effectLst>
                  <a:outerShdw blurRad="38100" dist="38100" dir="2700000" algn="tl">
                    <a:srgbClr val="000000">
                      <a:alpha val="43137"/>
                    </a:srgbClr>
                  </a:outerShdw>
                </a:effectLst>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18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SUPERVISORY AUTHORITY</a:t>
            </a:r>
          </a:p>
        </p:txBody>
      </p:sp>
      <p:pic>
        <p:nvPicPr>
          <p:cNvPr id="28" name="Immagine 27" descr="logocovip">
            <a:hlinkClick r:id="rId16"/>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93585" y="5254892"/>
            <a:ext cx="2319318" cy="63474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29" name="Immagine 28"/>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7284883" y="1999165"/>
            <a:ext cx="1090365" cy="1047858"/>
          </a:xfrm>
          <a:prstGeom prst="rect">
            <a:avLst/>
          </a:prstGeom>
        </p:spPr>
      </p:pic>
      <p:pic>
        <p:nvPicPr>
          <p:cNvPr id="30" name="Immagine 29"/>
          <p:cNvPicPr>
            <a:picLocks noChangeAspect="1"/>
          </p:cNvPicPr>
          <p:nvPr/>
        </p:nvPicPr>
        <p:blipFill>
          <a:blip r:embed="rId19"/>
          <a:stretch>
            <a:fillRect/>
          </a:stretch>
        </p:blipFill>
        <p:spPr>
          <a:xfrm>
            <a:off x="8453834" y="2014392"/>
            <a:ext cx="1014069" cy="1017405"/>
          </a:xfrm>
          <a:prstGeom prst="rect">
            <a:avLst/>
          </a:prstGeom>
        </p:spPr>
      </p:pic>
      <p:pic>
        <p:nvPicPr>
          <p:cNvPr id="31" name="Immagine 30" descr="Google launches 360° product views in UK Shopping listings | Summit"/>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5083800" y="3860451"/>
            <a:ext cx="2201083" cy="2253669"/>
          </a:xfrm>
          <a:prstGeom prst="rect">
            <a:avLst/>
          </a:prstGeom>
        </p:spPr>
      </p:pic>
      <p:pic>
        <p:nvPicPr>
          <p:cNvPr id="32" name="Immagine 31"/>
          <p:cNvPicPr>
            <a:picLocks noChangeAspect="1"/>
          </p:cNvPicPr>
          <p:nvPr/>
        </p:nvPicPr>
        <p:blipFill>
          <a:blip r:embed="rId21"/>
          <a:stretch>
            <a:fillRect/>
          </a:stretch>
        </p:blipFill>
        <p:spPr>
          <a:xfrm>
            <a:off x="5619521" y="4498557"/>
            <a:ext cx="1064184" cy="1260123"/>
          </a:xfrm>
          <a:prstGeom prst="rect">
            <a:avLst/>
          </a:prstGeom>
        </p:spPr>
      </p:pic>
      <p:pic>
        <p:nvPicPr>
          <p:cNvPr id="33" name="Immagine 32"/>
          <p:cNvPicPr>
            <a:picLocks noChangeAspect="1"/>
          </p:cNvPicPr>
          <p:nvPr/>
        </p:nvPicPr>
        <p:blipFill>
          <a:blip r:embed="rId22">
            <a:extLst>
              <a:ext uri="{BEBA8EAE-BF5A-486C-A8C5-ECC9F3942E4B}">
                <a14:imgProps xmlns:a14="http://schemas.microsoft.com/office/drawing/2010/main">
                  <a14:imgLayer r:embed="rId23">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20092786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6"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2B92FC7-0280-46B5-94DD-275C21AB52D0}" type="slidenum">
              <a:rPr kumimoji="0" lang="it-IT" sz="1200" b="0" i="0" u="none" strike="noStrike" kern="1200" cap="none" spc="-1" normalizeH="0" baseline="0" noProof="0" smtClean="0">
                <a:ln>
                  <a:noFill/>
                </a:ln>
                <a:solidFill>
                  <a:srgbClr val="3F3F4E"/>
                </a:solidFill>
                <a:effectLst/>
                <a:uLnTx/>
                <a:uFillTx/>
                <a:latin typeface="Arial"/>
                <a:ea typeface="Microsoft YaHei" panose="020B0503020204020204" pitchFamily="34" charset="-122"/>
              </a:rPr>
              <a:pPr marL="0" marR="0" lvl="0" indent="0" algn="r" defTabSz="914400" rtl="0" eaLnBrk="0" fontAlgn="base" latinLnBrk="0" hangingPunct="0">
                <a:lnSpc>
                  <a:spcPct val="100000"/>
                </a:lnSpc>
                <a:spcBef>
                  <a:spcPct val="0"/>
                </a:spcBef>
                <a:spcAft>
                  <a:spcPct val="0"/>
                </a:spcAft>
                <a:buClrTx/>
                <a:buSzTx/>
                <a:buFontTx/>
                <a:buNone/>
                <a:tabLst/>
                <a:defRPr/>
              </a:pPr>
              <a:t>14</a:t>
            </a:fld>
            <a:r>
              <a:rPr kumimoji="0" lang="it-IT" sz="1200" b="0" i="0" u="none" strike="noStrike" kern="1200" cap="none" spc="-1" normalizeH="0" baseline="0" noProof="0" dirty="0">
                <a:ln>
                  <a:noFill/>
                </a:ln>
                <a:solidFill>
                  <a:srgbClr val="3F3F4E"/>
                </a:solidFill>
                <a:effectLst/>
                <a:uLnTx/>
                <a:uFillTx/>
                <a:latin typeface="Arial"/>
                <a:ea typeface="Microsoft YaHei" panose="020B0503020204020204" pitchFamily="34" charset="-122"/>
              </a:rPr>
              <a:t> di 37</a:t>
            </a:r>
          </a:p>
        </p:txBody>
      </p:sp>
      <p:pic>
        <p:nvPicPr>
          <p:cNvPr id="17" name="Immagine 16"/>
          <p:cNvPicPr>
            <a:picLocks noChangeAspect="1"/>
          </p:cNvPicPr>
          <p:nvPr/>
        </p:nvPicPr>
        <p:blipFill>
          <a:blip r:embed="rId3"/>
          <a:stretch>
            <a:fillRect/>
          </a:stretch>
        </p:blipFill>
        <p:spPr>
          <a:xfrm>
            <a:off x="0" y="100161"/>
            <a:ext cx="2846718" cy="808799"/>
          </a:xfrm>
          <a:prstGeom prst="rect">
            <a:avLst/>
          </a:prstGeom>
        </p:spPr>
      </p:pic>
      <p:sp>
        <p:nvSpPr>
          <p:cNvPr id="9" name="CasellaDiTesto 7"/>
          <p:cNvSpPr/>
          <p:nvPr/>
        </p:nvSpPr>
        <p:spPr>
          <a:xfrm>
            <a:off x="1086924" y="274454"/>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0" i="0" u="none" strike="noStrike" kern="1200" cap="none" spc="0" normalizeH="0" baseline="0" noProof="0" dirty="0">
                <a:ln>
                  <a:noFill/>
                </a:ln>
                <a:solidFill>
                  <a:srgbClr val="C8B16E"/>
                </a:solidFill>
                <a:effectLst/>
                <a:uLnTx/>
                <a:uFillTx/>
                <a:latin typeface="Britannic Bold" panose="020B0903060703020204" pitchFamily="34" charset="0"/>
              </a:rPr>
              <a:t>INTERAGENCY COOPERATION </a:t>
            </a:r>
          </a:p>
        </p:txBody>
      </p:sp>
      <p:sp>
        <p:nvSpPr>
          <p:cNvPr id="33" name="CasellaDiTesto 32">
            <a:extLst>
              <a:ext uri="{FF2B5EF4-FFF2-40B4-BE49-F238E27FC236}">
                <a16:creationId xmlns:a16="http://schemas.microsoft.com/office/drawing/2014/main" id="{3A494839-0437-9AD2-AA1B-972E082C42FC}"/>
              </a:ext>
            </a:extLst>
          </p:cNvPr>
          <p:cNvSpPr txBox="1"/>
          <p:nvPr/>
        </p:nvSpPr>
        <p:spPr>
          <a:xfrm>
            <a:off x="3995503" y="1892111"/>
            <a:ext cx="3914854" cy="400110"/>
          </a:xfrm>
          <a:prstGeom prst="rect">
            <a:avLst/>
          </a:prstGeom>
          <a:solidFill>
            <a:srgbClr val="64646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1" u="none" strike="noStrike" kern="0" cap="none" spc="0" normalizeH="0" baseline="0" noProof="0" dirty="0">
                <a:ln>
                  <a:noFill/>
                </a:ln>
                <a:solidFill>
                  <a:srgbClr val="C8B16E"/>
                </a:solidFill>
                <a:effectLst/>
                <a:uLnTx/>
                <a:uFillTx/>
                <a:latin typeface="Arial" panose="020B0604020202020204" pitchFamily="34" charset="0"/>
                <a:ea typeface="Times New Roman" panose="02020603050405020304" pitchFamily="18" charset="0"/>
              </a:rPr>
              <a:t>The </a:t>
            </a:r>
            <a:r>
              <a:rPr kumimoji="0" lang="it-IT" sz="2000" b="1" i="1" u="none" strike="noStrike" kern="0" cap="none" spc="0" normalizeH="0" baseline="0" noProof="0" dirty="0" err="1">
                <a:ln>
                  <a:noFill/>
                </a:ln>
                <a:solidFill>
                  <a:srgbClr val="C8B16E"/>
                </a:solidFill>
                <a:effectLst/>
                <a:uLnTx/>
                <a:uFillTx/>
                <a:latin typeface="Arial" panose="020B0604020202020204" pitchFamily="34" charset="0"/>
                <a:ea typeface="Times New Roman" panose="02020603050405020304" pitchFamily="18" charset="0"/>
              </a:rPr>
              <a:t>Italian</a:t>
            </a:r>
            <a:r>
              <a:rPr kumimoji="0" lang="it-IT" sz="2000" b="1" i="1" u="none" strike="noStrike" kern="0" cap="none" spc="0" normalizeH="0" baseline="0" noProof="0" dirty="0">
                <a:ln>
                  <a:noFill/>
                </a:ln>
                <a:solidFill>
                  <a:srgbClr val="C8B16E"/>
                </a:solidFill>
                <a:effectLst/>
                <a:uLnTx/>
                <a:uFillTx/>
                <a:latin typeface="Arial" panose="020B0604020202020204" pitchFamily="34" charset="0"/>
                <a:ea typeface="Times New Roman" panose="02020603050405020304" pitchFamily="18" charset="0"/>
              </a:rPr>
              <a:t> </a:t>
            </a:r>
            <a:r>
              <a:rPr kumimoji="0" lang="it-IT" sz="2000" b="1" i="1" u="none" strike="noStrike" kern="0" cap="none" spc="0" normalizeH="0" baseline="0" noProof="0" dirty="0" err="1">
                <a:ln>
                  <a:noFill/>
                </a:ln>
                <a:solidFill>
                  <a:srgbClr val="C8B16E"/>
                </a:solidFill>
                <a:effectLst/>
                <a:uLnTx/>
                <a:uFillTx/>
                <a:latin typeface="Arial" panose="020B0604020202020204" pitchFamily="34" charset="0"/>
                <a:ea typeface="Times New Roman" panose="02020603050405020304" pitchFamily="18" charset="0"/>
              </a:rPr>
              <a:t>Prevention</a:t>
            </a:r>
            <a:r>
              <a:rPr kumimoji="0" lang="it-IT" sz="2000" b="1" i="1" u="none" strike="noStrike" kern="0" cap="none" spc="0" normalizeH="0" baseline="0" noProof="0" dirty="0">
                <a:ln>
                  <a:noFill/>
                </a:ln>
                <a:solidFill>
                  <a:srgbClr val="C8B16E"/>
                </a:solidFill>
                <a:effectLst/>
                <a:uLnTx/>
                <a:uFillTx/>
                <a:latin typeface="Arial" panose="020B0604020202020204" pitchFamily="34" charset="0"/>
                <a:ea typeface="Times New Roman" panose="02020603050405020304" pitchFamily="18" charset="0"/>
              </a:rPr>
              <a:t> System:</a:t>
            </a:r>
          </a:p>
        </p:txBody>
      </p:sp>
      <p:pic>
        <p:nvPicPr>
          <p:cNvPr id="34" name="Immagine 33">
            <a:extLst>
              <a:ext uri="{FF2B5EF4-FFF2-40B4-BE49-F238E27FC236}">
                <a16:creationId xmlns:a16="http://schemas.microsoft.com/office/drawing/2014/main" id="{7ADACA24-25FA-E5D2-1DD1-C43CA2D057C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4468" y="3564269"/>
            <a:ext cx="1752889" cy="1155891"/>
          </a:xfrm>
          <a:prstGeom prst="ellipse">
            <a:avLst/>
          </a:prstGeom>
          <a:ln>
            <a:noFill/>
          </a:ln>
          <a:effectLst>
            <a:softEdge rad="112500"/>
          </a:effectLst>
        </p:spPr>
      </p:pic>
      <p:pic>
        <p:nvPicPr>
          <p:cNvPr id="35" name="Immagine 34">
            <a:extLst>
              <a:ext uri="{FF2B5EF4-FFF2-40B4-BE49-F238E27FC236}">
                <a16:creationId xmlns:a16="http://schemas.microsoft.com/office/drawing/2014/main" id="{506CDD23-0470-2167-0236-2CCEFE6598A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107488" y="3579920"/>
            <a:ext cx="1140240" cy="1140240"/>
          </a:xfrm>
          <a:prstGeom prst="rect">
            <a:avLst/>
          </a:prstGeom>
        </p:spPr>
      </p:pic>
      <p:pic>
        <p:nvPicPr>
          <p:cNvPr id="36" name="Immagine 35">
            <a:extLst>
              <a:ext uri="{FF2B5EF4-FFF2-40B4-BE49-F238E27FC236}">
                <a16:creationId xmlns:a16="http://schemas.microsoft.com/office/drawing/2014/main" id="{C9E2AC27-AF18-451A-F108-3B3BC5D7B34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86024" y="3564269"/>
            <a:ext cx="1821464" cy="1131225"/>
          </a:xfrm>
          <a:prstGeom prst="rect">
            <a:avLst/>
          </a:prstGeom>
        </p:spPr>
      </p:pic>
      <p:sp>
        <p:nvSpPr>
          <p:cNvPr id="37" name="CasellaDiTesto 36">
            <a:extLst>
              <a:ext uri="{FF2B5EF4-FFF2-40B4-BE49-F238E27FC236}">
                <a16:creationId xmlns:a16="http://schemas.microsoft.com/office/drawing/2014/main" id="{D75B9627-E380-9167-26B0-01D87F9A2AA0}"/>
              </a:ext>
            </a:extLst>
          </p:cNvPr>
          <p:cNvSpPr txBox="1"/>
          <p:nvPr/>
        </p:nvSpPr>
        <p:spPr>
          <a:xfrm>
            <a:off x="2903451" y="2721561"/>
            <a:ext cx="6098958" cy="461665"/>
          </a:xfrm>
          <a:prstGeom prst="rect">
            <a:avLst/>
          </a:prstGeom>
          <a:solidFill>
            <a:srgbClr val="C8B16E"/>
          </a:solidFill>
        </p:spPr>
        <p:txBody>
          <a:bodyPr wrap="square">
            <a:spAutoFit/>
          </a:bodyPr>
          <a:lstStyle>
            <a:defPPr>
              <a:defRPr lang="it-IT"/>
            </a:defPPr>
            <a:lvl1pPr marR="0" lvl="0" indent="0" algn="ctr" defTabSz="975390" fontAlgn="auto">
              <a:lnSpc>
                <a:spcPct val="100000"/>
              </a:lnSpc>
              <a:spcBef>
                <a:spcPts val="0"/>
              </a:spcBef>
              <a:spcAft>
                <a:spcPts val="0"/>
              </a:spcAft>
              <a:buClrTx/>
              <a:buSzTx/>
              <a:buFontTx/>
              <a:buNone/>
              <a:tabLst/>
              <a:defRPr kumimoji="0" sz="2400" b="1" i="1" u="none" strike="noStrike" kern="0" cap="none" spc="0" normalizeH="0" baseline="0">
                <a:ln>
                  <a:noFill/>
                </a:ln>
                <a:solidFill>
                  <a:srgbClr val="646463"/>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defRPr>
            </a:lvl1pPr>
          </a:lstStyle>
          <a:p>
            <a:pPr marL="0" marR="0" lvl="0" indent="0" algn="ctr" defTabSz="975390" rtl="0" eaLnBrk="1" fontAlgn="auto" latinLnBrk="0" hangingPunct="1">
              <a:lnSpc>
                <a:spcPct val="100000"/>
              </a:lnSpc>
              <a:spcBef>
                <a:spcPts val="0"/>
              </a:spcBef>
              <a:spcAft>
                <a:spcPts val="0"/>
              </a:spcAft>
              <a:buClrTx/>
              <a:buSzTx/>
              <a:buFontTx/>
              <a:buNone/>
              <a:tabLst/>
              <a:defRPr/>
            </a:pPr>
            <a:r>
              <a:rPr kumimoji="0" lang="it-IT" sz="2400" b="1" i="1" u="none" strike="noStrike" kern="0" cap="none" spc="0" normalizeH="0" baseline="0" noProof="0" dirty="0">
                <a:ln>
                  <a:noFill/>
                </a:ln>
                <a:solidFill>
                  <a:srgbClr val="646463"/>
                </a:solidFill>
                <a:effectLst>
                  <a:outerShdw blurRad="38100" dist="38100" dir="2700000" algn="tl">
                    <a:srgbClr val="000000">
                      <a:alpha val="43137"/>
                    </a:srgbClr>
                  </a:outerShdw>
                </a:effectLst>
                <a:uLnTx/>
                <a:uFillTx/>
                <a:latin typeface="Arial" panose="020B0604020202020204" pitchFamily="34" charset="0"/>
              </a:rPr>
              <a:t>Supervisory </a:t>
            </a:r>
            <a:r>
              <a:rPr kumimoji="0" lang="it-IT" sz="2400" b="1" i="1" u="none" strike="noStrike" kern="0" cap="none" spc="0" normalizeH="0" baseline="0" noProof="0" dirty="0" err="1">
                <a:ln>
                  <a:noFill/>
                </a:ln>
                <a:solidFill>
                  <a:srgbClr val="646463"/>
                </a:solidFill>
                <a:effectLst>
                  <a:outerShdw blurRad="38100" dist="38100" dir="2700000" algn="tl">
                    <a:srgbClr val="000000">
                      <a:alpha val="43137"/>
                    </a:srgbClr>
                  </a:outerShdw>
                </a:effectLst>
                <a:uLnTx/>
                <a:uFillTx/>
                <a:latin typeface="Arial" panose="020B0604020202020204" pitchFamily="34" charset="0"/>
              </a:rPr>
              <a:t>Authorities</a:t>
            </a:r>
            <a:r>
              <a:rPr kumimoji="0" lang="it-IT" sz="2400" b="1" i="1" u="none" strike="noStrike" kern="0" cap="none" spc="0" normalizeH="0" baseline="0" noProof="0" dirty="0">
                <a:ln>
                  <a:noFill/>
                </a:ln>
                <a:solidFill>
                  <a:srgbClr val="646463"/>
                </a:solidFill>
                <a:effectLst>
                  <a:outerShdw blurRad="38100" dist="38100" dir="2700000" algn="tl">
                    <a:srgbClr val="000000">
                      <a:alpha val="43137"/>
                    </a:srgbClr>
                  </a:outerShdw>
                </a:effectLst>
                <a:uLnTx/>
                <a:uFillTx/>
                <a:latin typeface="Arial" panose="020B0604020202020204" pitchFamily="34" charset="0"/>
              </a:rPr>
              <a:t> </a:t>
            </a:r>
          </a:p>
        </p:txBody>
      </p:sp>
      <p:sp>
        <p:nvSpPr>
          <p:cNvPr id="38" name="CasellaDiTesto 37">
            <a:extLst>
              <a:ext uri="{FF2B5EF4-FFF2-40B4-BE49-F238E27FC236}">
                <a16:creationId xmlns:a16="http://schemas.microsoft.com/office/drawing/2014/main" id="{967F0FA8-A7EA-21DD-1519-B1A99D51226C}"/>
              </a:ext>
            </a:extLst>
          </p:cNvPr>
          <p:cNvSpPr txBox="1"/>
          <p:nvPr/>
        </p:nvSpPr>
        <p:spPr>
          <a:xfrm>
            <a:off x="1869414" y="5036503"/>
            <a:ext cx="2560316" cy="461665"/>
          </a:xfrm>
          <a:prstGeom prst="rect">
            <a:avLst/>
          </a:prstGeom>
          <a:solidFill>
            <a:srgbClr val="64646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defPPr>
              <a:defRPr lang="it-IT"/>
            </a:defPPr>
            <a:lvl1pPr lvl="0">
              <a:defRPr sz="2000" b="1" i="1" kern="0">
                <a:solidFill>
                  <a:srgbClr val="C8B16E"/>
                </a:solidFill>
                <a:latin typeface="Arial" panose="020B0604020202020204" pitchFamily="34" charset="0"/>
                <a:ea typeface="Times New Roman" panose="02020603050405020304"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1" u="none" strike="noStrike" kern="0" cap="none" spc="0" normalizeH="0" baseline="0" noProof="0" dirty="0">
                <a:ln>
                  <a:noFill/>
                </a:ln>
                <a:solidFill>
                  <a:srgbClr val="C8B16E"/>
                </a:solidFill>
                <a:effectLst/>
                <a:uLnTx/>
                <a:uFillTx/>
                <a:latin typeface="Arial" panose="020B0604020202020204" pitchFamily="34" charset="0"/>
              </a:rPr>
              <a:t>Financial Sector</a:t>
            </a:r>
          </a:p>
        </p:txBody>
      </p:sp>
      <p:pic>
        <p:nvPicPr>
          <p:cNvPr id="39" name="Picture 4">
            <a:extLst>
              <a:ext uri="{FF2B5EF4-FFF2-40B4-BE49-F238E27FC236}">
                <a16:creationId xmlns:a16="http://schemas.microsoft.com/office/drawing/2014/main" id="{353E2509-71E1-3BEA-97C1-65F221CEE84C}"/>
              </a:ext>
            </a:extLst>
          </p:cNvPr>
          <p:cNvPicPr>
            <a:picLocks noChangeAspect="1" noChangeArrowheads="1"/>
          </p:cNvPicPr>
          <p:nvPr/>
        </p:nvPicPr>
        <p:blipFill>
          <a:blip r:embed="rId7" cstate="print"/>
          <a:srcRect/>
          <a:stretch>
            <a:fillRect/>
          </a:stretch>
        </p:blipFill>
        <p:spPr bwMode="auto">
          <a:xfrm>
            <a:off x="8774250" y="3564269"/>
            <a:ext cx="904891" cy="1173293"/>
          </a:xfrm>
          <a:prstGeom prst="rect">
            <a:avLst/>
          </a:prstGeom>
          <a:noFill/>
          <a:ln w="12700" cap="rnd">
            <a:noFill/>
            <a:round/>
            <a:headEnd/>
            <a:tailEnd/>
          </a:ln>
        </p:spPr>
      </p:pic>
      <p:sp>
        <p:nvSpPr>
          <p:cNvPr id="40" name="CasellaDiTesto 39">
            <a:extLst>
              <a:ext uri="{FF2B5EF4-FFF2-40B4-BE49-F238E27FC236}">
                <a16:creationId xmlns:a16="http://schemas.microsoft.com/office/drawing/2014/main" id="{3ED800B4-086C-A99C-58A2-28C24484D763}"/>
              </a:ext>
            </a:extLst>
          </p:cNvPr>
          <p:cNvSpPr txBox="1"/>
          <p:nvPr/>
        </p:nvSpPr>
        <p:spPr>
          <a:xfrm>
            <a:off x="7548616" y="4888907"/>
            <a:ext cx="3850104" cy="1692771"/>
          </a:xfrm>
          <a:prstGeom prst="rect">
            <a:avLst/>
          </a:prstGeom>
          <a:solidFill>
            <a:srgbClr val="64646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defPPr>
              <a:defRPr lang="it-IT"/>
            </a:defPPr>
            <a:lvl1pPr lvl="0">
              <a:defRPr sz="2000" b="1" i="1" kern="0">
                <a:solidFill>
                  <a:srgbClr val="C8B16E"/>
                </a:solidFill>
                <a:latin typeface="Arial" panose="020B0604020202020204" pitchFamily="34" charset="0"/>
                <a:ea typeface="Times New Roman" panose="02020603050405020304"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400" b="1" i="1" u="none" strike="noStrike" kern="0" cap="none" spc="0" normalizeH="0" baseline="0" noProof="0" dirty="0">
                <a:ln>
                  <a:noFill/>
                </a:ln>
                <a:solidFill>
                  <a:srgbClr val="C8B16E"/>
                </a:solidFill>
                <a:effectLst/>
                <a:uLnTx/>
                <a:uFillTx/>
                <a:latin typeface="Arial" panose="020B0604020202020204" pitchFamily="34" charset="0"/>
              </a:rPr>
              <a:t>DNFBP</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800" dirty="0"/>
              <a:t>(</a:t>
            </a:r>
            <a:r>
              <a:rPr lang="it-IT" sz="1800" dirty="0" err="1"/>
              <a:t>Designated</a:t>
            </a:r>
            <a:r>
              <a:rPr lang="it-IT" sz="1800" dirty="0"/>
              <a:t> Non-Financial </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800" dirty="0"/>
              <a:t>Businesses and </a:t>
            </a:r>
            <a:r>
              <a:rPr lang="it-IT" sz="1800" dirty="0" err="1"/>
              <a:t>Professions</a:t>
            </a:r>
            <a:r>
              <a:rPr lang="it-IT" sz="1800" dirty="0"/>
              <a:t>)</a:t>
            </a:r>
            <a:r>
              <a:rPr kumimoji="0" lang="it-IT" sz="2000" b="1" i="1" u="none" strike="noStrike" kern="0" cap="none" spc="0" normalizeH="0" baseline="0" noProof="0" dirty="0">
                <a:ln>
                  <a:noFill/>
                </a:ln>
                <a:solidFill>
                  <a:srgbClr val="C8B16E"/>
                </a:solidFill>
                <a:effectLst/>
                <a:uLnTx/>
                <a:uFillTx/>
                <a:latin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sz="2000" b="1" i="1" u="none" strike="noStrike" kern="0" cap="none" spc="0" normalizeH="0" baseline="0" noProof="0" dirty="0">
                <a:ln>
                  <a:noFill/>
                </a:ln>
                <a:solidFill>
                  <a:srgbClr val="C8B16E"/>
                </a:solidFill>
                <a:effectLst/>
                <a:uLnTx/>
                <a:uFillTx/>
                <a:latin typeface="Arial" panose="020B0604020202020204" pitchFamily="34" charset="0"/>
              </a:rPr>
              <a:t>and </a:t>
            </a:r>
            <a:r>
              <a:rPr kumimoji="0" lang="it-IT" sz="2400" b="1" i="1" u="none" strike="noStrike" kern="0" cap="none" spc="0" normalizeH="0" baseline="0" noProof="0" dirty="0">
                <a:ln>
                  <a:noFill/>
                </a:ln>
                <a:solidFill>
                  <a:srgbClr val="C8B16E"/>
                </a:solidFill>
                <a:effectLst/>
                <a:uLnTx/>
                <a:uFillTx/>
                <a:latin typeface="Arial" panose="020B0604020202020204" pitchFamily="34" charset="0"/>
              </a:rPr>
              <a:t>VASP</a:t>
            </a:r>
          </a:p>
          <a:p>
            <a:pPr marL="0" marR="0" lvl="0" indent="0" algn="l" defTabSz="914400" rtl="0" eaLnBrk="1" fontAlgn="auto" latinLnBrk="0" hangingPunct="1">
              <a:lnSpc>
                <a:spcPct val="100000"/>
              </a:lnSpc>
              <a:spcBef>
                <a:spcPts val="0"/>
              </a:spcBef>
              <a:spcAft>
                <a:spcPts val="0"/>
              </a:spcAft>
              <a:buClrTx/>
              <a:buSzTx/>
              <a:buFontTx/>
              <a:buNone/>
              <a:tabLst/>
              <a:defRPr/>
            </a:pPr>
            <a:r>
              <a:rPr lang="it-IT" sz="1800" dirty="0"/>
              <a:t>(Virtual </a:t>
            </a:r>
            <a:r>
              <a:rPr lang="it-IT" sz="1800" dirty="0" err="1"/>
              <a:t>Asset</a:t>
            </a:r>
            <a:r>
              <a:rPr lang="it-IT" sz="1800" dirty="0"/>
              <a:t> Service Providers)</a:t>
            </a:r>
            <a:endParaRPr kumimoji="0" lang="it-IT" sz="1800" b="1" i="1" u="none" strike="noStrike" kern="0" cap="none" spc="0" normalizeH="0" baseline="0" noProof="0" dirty="0">
              <a:ln>
                <a:noFill/>
              </a:ln>
              <a:solidFill>
                <a:srgbClr val="C8B16E"/>
              </a:solidFill>
              <a:effectLst/>
              <a:uLnTx/>
              <a:uFillTx/>
              <a:latin typeface="Arial" panose="020B0604020202020204" pitchFamily="34" charset="0"/>
            </a:endParaRPr>
          </a:p>
        </p:txBody>
      </p:sp>
      <p:pic>
        <p:nvPicPr>
          <p:cNvPr id="14" name="Immagine 13"/>
          <p:cNvPicPr>
            <a:picLocks noChangeAspect="1"/>
          </p:cNvPicPr>
          <p:nvPr/>
        </p:nvPicPr>
        <p:blipFill>
          <a:blip r:embed="rId8">
            <a:extLst>
              <a:ext uri="{BEBA8EAE-BF5A-486C-A8C5-ECC9F3942E4B}">
                <a14:imgProps xmlns:a14="http://schemas.microsoft.com/office/drawing/2010/main">
                  <a14:imgLayer r:embed="rId9">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98759611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2B92FC7-0280-46B5-94DD-275C21AB52D0}" type="slidenum">
              <a:rPr kumimoji="0" lang="it-IT" sz="1200" b="0" i="0" u="none" strike="noStrike" kern="1200" cap="none" spc="-1" normalizeH="0" baseline="0" noProof="0" smtClean="0">
                <a:ln>
                  <a:noFill/>
                </a:ln>
                <a:solidFill>
                  <a:srgbClr val="3F3F4E"/>
                </a:solidFill>
                <a:effectLst/>
                <a:uLnTx/>
                <a:uFillTx/>
                <a:latin typeface="Arial"/>
                <a:ea typeface="Microsoft YaHei" panose="020B0503020204020204" pitchFamily="34" charset="-122"/>
              </a:rPr>
              <a:pPr marL="0" marR="0" lvl="0" indent="0" algn="r" defTabSz="914400" rtl="0" eaLnBrk="0" fontAlgn="base" latinLnBrk="0" hangingPunct="0">
                <a:lnSpc>
                  <a:spcPct val="100000"/>
                </a:lnSpc>
                <a:spcBef>
                  <a:spcPct val="0"/>
                </a:spcBef>
                <a:spcAft>
                  <a:spcPct val="0"/>
                </a:spcAft>
                <a:buClrTx/>
                <a:buSzTx/>
                <a:buFontTx/>
                <a:buNone/>
                <a:tabLst/>
                <a:defRPr/>
              </a:pPr>
              <a:t>15</a:t>
            </a:fld>
            <a:r>
              <a:rPr kumimoji="0" lang="it-IT" sz="1200" b="0" i="0" u="none" strike="noStrike" kern="1200" cap="none" spc="-1" normalizeH="0" baseline="0" noProof="0" dirty="0">
                <a:ln>
                  <a:noFill/>
                </a:ln>
                <a:solidFill>
                  <a:srgbClr val="3F3F4E"/>
                </a:solidFill>
                <a:effectLst/>
                <a:uLnTx/>
                <a:uFillTx/>
                <a:latin typeface="Arial"/>
                <a:ea typeface="Microsoft YaHei" panose="020B0503020204020204" pitchFamily="34" charset="-122"/>
              </a:rPr>
              <a:t> di 37</a:t>
            </a:r>
          </a:p>
        </p:txBody>
      </p:sp>
      <p:pic>
        <p:nvPicPr>
          <p:cNvPr id="12" name="Immagine 11"/>
          <p:cNvPicPr>
            <a:picLocks noChangeAspect="1"/>
          </p:cNvPicPr>
          <p:nvPr/>
        </p:nvPicPr>
        <p:blipFill>
          <a:blip r:embed="rId3"/>
          <a:stretch>
            <a:fillRect/>
          </a:stretch>
        </p:blipFill>
        <p:spPr>
          <a:xfrm>
            <a:off x="0" y="100161"/>
            <a:ext cx="2846718" cy="808799"/>
          </a:xfrm>
          <a:prstGeom prst="rect">
            <a:avLst/>
          </a:prstGeom>
        </p:spPr>
      </p:pic>
      <p:sp>
        <p:nvSpPr>
          <p:cNvPr id="13" name="Rettangolo arrotondato 12"/>
          <p:cNvSpPr/>
          <p:nvPr/>
        </p:nvSpPr>
        <p:spPr>
          <a:xfrm>
            <a:off x="2355273" y="1579418"/>
            <a:ext cx="7026673" cy="1195548"/>
          </a:xfrm>
          <a:prstGeom prst="roundRect">
            <a:avLst/>
          </a:prstGeom>
          <a:solidFill>
            <a:srgbClr val="646463"/>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4" name="Rettangolo 13"/>
          <p:cNvSpPr/>
          <p:nvPr/>
        </p:nvSpPr>
        <p:spPr>
          <a:xfrm>
            <a:off x="2759895" y="1707052"/>
            <a:ext cx="6558037" cy="1015663"/>
          </a:xfrm>
          <a:prstGeom prst="rect">
            <a:avLst/>
          </a:prstGeom>
        </p:spPr>
        <p:txBody>
          <a:bodyPr wrap="square">
            <a:spAutoFit/>
          </a:bodyPr>
          <a:lstStyle/>
          <a:p>
            <a:pPr marL="0" marR="0" lvl="0" indent="0" algn="ctr" defTabSz="97539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srgbClr val="C8B16E"/>
                </a:solidFill>
                <a:effectLst/>
                <a:uLnTx/>
                <a:uFillTx/>
                <a:latin typeface="Arial" panose="020B0604020202020204" pitchFamily="34" charset="0"/>
                <a:ea typeface="Times New Roman" panose="02020603050405020304" pitchFamily="18" charset="0"/>
              </a:rPr>
              <a:t>Centralized system for managing the counter terrorism financing and the implementation of UN or EU sanctions</a:t>
            </a:r>
            <a:endParaRPr kumimoji="0" lang="it-IT" sz="2000" b="0" i="0" u="none" strike="noStrike" kern="0" cap="none" spc="0" normalizeH="0" baseline="0" noProof="0" dirty="0">
              <a:ln>
                <a:noFill/>
              </a:ln>
              <a:solidFill>
                <a:srgbClr val="C8B16E"/>
              </a:solidFill>
              <a:effectLst/>
              <a:uLnTx/>
              <a:uFillTx/>
              <a:latin typeface="Arial"/>
            </a:endParaRPr>
          </a:p>
        </p:txBody>
      </p:sp>
      <p:sp>
        <p:nvSpPr>
          <p:cNvPr id="15" name="Freccia a destra 14"/>
          <p:cNvSpPr/>
          <p:nvPr/>
        </p:nvSpPr>
        <p:spPr>
          <a:xfrm rot="5400000">
            <a:off x="5588395" y="2968238"/>
            <a:ext cx="901038" cy="650441"/>
          </a:xfrm>
          <a:prstGeom prst="rightArrow">
            <a:avLst>
              <a:gd name="adj1" fmla="val 57937"/>
              <a:gd name="adj2" fmla="val 50000"/>
            </a:avLst>
          </a:prstGeom>
          <a:ln/>
        </p:spPr>
        <p:style>
          <a:lnRef idx="1">
            <a:schemeClr val="dk1"/>
          </a:lnRef>
          <a:fillRef idx="2">
            <a:schemeClr val="dk1"/>
          </a:fillRef>
          <a:effectRef idx="1">
            <a:schemeClr val="dk1"/>
          </a:effectRef>
          <a:fontRef idx="minor">
            <a:schemeClr val="dk1"/>
          </a:fontRef>
        </p:style>
        <p:txBody>
          <a:bodyPr rtlCol="0" anchor="ctr"/>
          <a:lstStyle/>
          <a:p>
            <a:pPr marL="0" marR="0" lvl="0" indent="0" algn="l" defTabSz="975390" rtl="0" eaLnBrk="1" fontAlgn="auto" latinLnBrk="0" hangingPunct="1">
              <a:lnSpc>
                <a:spcPct val="100000"/>
              </a:lnSpc>
              <a:spcBef>
                <a:spcPts val="0"/>
              </a:spcBef>
              <a:spcAft>
                <a:spcPts val="0"/>
              </a:spcAft>
              <a:buClrTx/>
              <a:buSzTx/>
              <a:buFontTx/>
              <a:buNone/>
              <a:tabLst/>
              <a:defRPr/>
            </a:pPr>
            <a:endParaRPr kumimoji="0" lang="it-IT" sz="1920" b="0" i="0" u="none" strike="noStrike" kern="0" cap="none" spc="0" normalizeH="0" baseline="0" noProof="0">
              <a:ln>
                <a:noFill/>
              </a:ln>
              <a:solidFill>
                <a:prstClr val="white"/>
              </a:solidFill>
              <a:effectLst/>
              <a:uLnTx/>
              <a:uFillTx/>
              <a:latin typeface="Franklin Gothic Book"/>
              <a:ea typeface="+mn-ea"/>
              <a:cs typeface="+mn-cs"/>
            </a:endParaRPr>
          </a:p>
        </p:txBody>
      </p:sp>
      <p:sp>
        <p:nvSpPr>
          <p:cNvPr id="20" name="Rettangolo 19"/>
          <p:cNvSpPr/>
          <p:nvPr/>
        </p:nvSpPr>
        <p:spPr>
          <a:xfrm>
            <a:off x="2905234" y="3835856"/>
            <a:ext cx="6724463" cy="461665"/>
          </a:xfrm>
          <a:prstGeom prst="rect">
            <a:avLst/>
          </a:prstGeom>
          <a:solidFill>
            <a:srgbClr val="C8B16E"/>
          </a:solidFill>
        </p:spPr>
        <p:txBody>
          <a:bodyPr wrap="square">
            <a:spAutoFit/>
          </a:bodyPr>
          <a:lstStyle/>
          <a:p>
            <a:pPr marL="0" marR="0" lvl="0" indent="0" algn="ctr" defTabSz="975390" rtl="0" eaLnBrk="1" fontAlgn="auto" latinLnBrk="0" hangingPunct="1">
              <a:lnSpc>
                <a:spcPct val="100000"/>
              </a:lnSpc>
              <a:spcBef>
                <a:spcPts val="0"/>
              </a:spcBef>
              <a:spcAft>
                <a:spcPts val="0"/>
              </a:spcAft>
              <a:buClrTx/>
              <a:buSzTx/>
              <a:buFontTx/>
              <a:buNone/>
              <a:tabLst/>
              <a:defRPr/>
            </a:pPr>
            <a:r>
              <a:rPr kumimoji="0" lang="it-IT" sz="2400" b="1" i="1" u="none" strike="noStrike" kern="0" cap="none" spc="0" normalizeH="0" baseline="0" noProof="0" dirty="0">
                <a:ln>
                  <a:noFill/>
                </a:ln>
                <a:solidFill>
                  <a:srgbClr val="646463"/>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rPr>
              <a:t>Financial Security </a:t>
            </a:r>
            <a:r>
              <a:rPr kumimoji="0" lang="it-IT" sz="2400" b="1" i="1" u="none" strike="noStrike" kern="0" cap="none" spc="0" normalizeH="0" baseline="0" noProof="0" dirty="0" err="1">
                <a:ln>
                  <a:noFill/>
                </a:ln>
                <a:solidFill>
                  <a:srgbClr val="646463"/>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rPr>
              <a:t>Committee</a:t>
            </a:r>
            <a:r>
              <a:rPr kumimoji="0" lang="it-IT" sz="2400" b="1" i="1" u="none" strike="noStrike" kern="0" cap="none" spc="0" normalizeH="0" baseline="0" noProof="0" dirty="0">
                <a:ln>
                  <a:noFill/>
                </a:ln>
                <a:solidFill>
                  <a:srgbClr val="646463"/>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rPr>
              <a:t> (FSC)</a:t>
            </a:r>
          </a:p>
        </p:txBody>
      </p:sp>
      <p:graphicFrame>
        <p:nvGraphicFramePr>
          <p:cNvPr id="21" name="Diagramma 20"/>
          <p:cNvGraphicFramePr/>
          <p:nvPr/>
        </p:nvGraphicFramePr>
        <p:xfrm>
          <a:off x="120769" y="4137680"/>
          <a:ext cx="11731925" cy="210358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22" name="Diagramma 21"/>
          <p:cNvGraphicFramePr/>
          <p:nvPr/>
        </p:nvGraphicFramePr>
        <p:xfrm>
          <a:off x="2451289" y="5645419"/>
          <a:ext cx="8128000" cy="1050668"/>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
        <p:nvSpPr>
          <p:cNvPr id="16" name="CasellaDiTesto 7"/>
          <p:cNvSpPr/>
          <p:nvPr/>
        </p:nvSpPr>
        <p:spPr>
          <a:xfrm>
            <a:off x="2905234" y="246934"/>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0" i="0" u="none" strike="noStrike" kern="1200" cap="none" spc="0" normalizeH="0" baseline="0" noProof="0" dirty="0">
                <a:ln>
                  <a:noFill/>
                </a:ln>
                <a:solidFill>
                  <a:srgbClr val="C8B16E"/>
                </a:solidFill>
                <a:effectLst/>
                <a:uLnTx/>
                <a:uFillTx/>
                <a:latin typeface="Britannic Bold" panose="020B0903060703020204" pitchFamily="34" charset="0"/>
              </a:rPr>
              <a:t>INTERAGENCY COOPERATION </a:t>
            </a:r>
          </a:p>
        </p:txBody>
      </p:sp>
      <p:pic>
        <p:nvPicPr>
          <p:cNvPr id="17" name="Immagine 16"/>
          <p:cNvPicPr>
            <a:picLocks noChangeAspect="1"/>
          </p:cNvPicPr>
          <p:nvPr/>
        </p:nvPicPr>
        <p:blipFill>
          <a:blip r:embed="rId14">
            <a:extLst>
              <a:ext uri="{BEBA8EAE-BF5A-486C-A8C5-ECC9F3942E4B}">
                <a14:imgProps xmlns:a14="http://schemas.microsoft.com/office/drawing/2010/main">
                  <a14:imgLayer r:embed="rId15">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41173765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2B92FC7-0280-46B5-94DD-275C21AB52D0}" type="slidenum">
              <a:rPr kumimoji="0" lang="it-IT" sz="1200" b="0" i="0" u="none" strike="noStrike" kern="1200" cap="none" spc="-1" normalizeH="0" baseline="0" noProof="0" smtClean="0">
                <a:ln>
                  <a:noFill/>
                </a:ln>
                <a:solidFill>
                  <a:srgbClr val="3F3F4E"/>
                </a:solidFill>
                <a:effectLst/>
                <a:uLnTx/>
                <a:uFillTx/>
                <a:latin typeface="Arial"/>
                <a:ea typeface="Microsoft YaHei" panose="020B0503020204020204" pitchFamily="34" charset="-122"/>
              </a:rPr>
              <a:pPr marL="0" marR="0" lvl="0" indent="0" algn="r" defTabSz="914400" rtl="0" eaLnBrk="0" fontAlgn="base" latinLnBrk="0" hangingPunct="0">
                <a:lnSpc>
                  <a:spcPct val="100000"/>
                </a:lnSpc>
                <a:spcBef>
                  <a:spcPct val="0"/>
                </a:spcBef>
                <a:spcAft>
                  <a:spcPct val="0"/>
                </a:spcAft>
                <a:buClrTx/>
                <a:buSzTx/>
                <a:buFontTx/>
                <a:buNone/>
                <a:tabLst/>
                <a:defRPr/>
              </a:pPr>
              <a:t>16</a:t>
            </a:fld>
            <a:r>
              <a:rPr kumimoji="0" lang="it-IT" sz="1200" b="0" i="0" u="none" strike="noStrike" kern="1200" cap="none" spc="-1" normalizeH="0" baseline="0" noProof="0" dirty="0">
                <a:ln>
                  <a:noFill/>
                </a:ln>
                <a:solidFill>
                  <a:srgbClr val="3F3F4E"/>
                </a:solidFill>
                <a:effectLst/>
                <a:uLnTx/>
                <a:uFillTx/>
                <a:latin typeface="Arial"/>
                <a:ea typeface="Microsoft YaHei" panose="020B0503020204020204" pitchFamily="34" charset="-122"/>
              </a:rPr>
              <a:t> di 37</a:t>
            </a:r>
          </a:p>
        </p:txBody>
      </p:sp>
      <p:pic>
        <p:nvPicPr>
          <p:cNvPr id="12" name="Immagine 11"/>
          <p:cNvPicPr>
            <a:picLocks noChangeAspect="1"/>
          </p:cNvPicPr>
          <p:nvPr/>
        </p:nvPicPr>
        <p:blipFill>
          <a:blip r:embed="rId3"/>
          <a:stretch>
            <a:fillRect/>
          </a:stretch>
        </p:blipFill>
        <p:spPr>
          <a:xfrm>
            <a:off x="0" y="100161"/>
            <a:ext cx="2846718" cy="808799"/>
          </a:xfrm>
          <a:prstGeom prst="rect">
            <a:avLst/>
          </a:prstGeom>
        </p:spPr>
      </p:pic>
      <p:sp>
        <p:nvSpPr>
          <p:cNvPr id="20" name="Rettangolo 19"/>
          <p:cNvSpPr/>
          <p:nvPr/>
        </p:nvSpPr>
        <p:spPr>
          <a:xfrm>
            <a:off x="2905234" y="1532604"/>
            <a:ext cx="6724463" cy="461665"/>
          </a:xfrm>
          <a:prstGeom prst="rect">
            <a:avLst/>
          </a:prstGeom>
          <a:solidFill>
            <a:srgbClr val="C8B16E"/>
          </a:solidFill>
        </p:spPr>
        <p:txBody>
          <a:bodyPr wrap="square">
            <a:spAutoFit/>
          </a:bodyPr>
          <a:lstStyle/>
          <a:p>
            <a:pPr marL="0" marR="0" lvl="0" indent="0" algn="ctr" defTabSz="975390" rtl="0" eaLnBrk="1" fontAlgn="auto" latinLnBrk="0" hangingPunct="1">
              <a:lnSpc>
                <a:spcPct val="100000"/>
              </a:lnSpc>
              <a:spcBef>
                <a:spcPts val="0"/>
              </a:spcBef>
              <a:spcAft>
                <a:spcPts val="0"/>
              </a:spcAft>
              <a:buClrTx/>
              <a:buSzTx/>
              <a:buFontTx/>
              <a:buNone/>
              <a:tabLst/>
              <a:defRPr/>
            </a:pPr>
            <a:r>
              <a:rPr kumimoji="0" lang="it-IT" sz="2400" b="1" i="1" u="none" strike="noStrike" kern="0" cap="none" spc="0" normalizeH="0" baseline="0" noProof="0" dirty="0">
                <a:ln>
                  <a:noFill/>
                </a:ln>
                <a:solidFill>
                  <a:srgbClr val="646463"/>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rPr>
              <a:t>Financial Security </a:t>
            </a:r>
            <a:r>
              <a:rPr kumimoji="0" lang="it-IT" sz="2400" b="1" i="1" u="none" strike="noStrike" kern="0" cap="none" spc="0" normalizeH="0" baseline="0" noProof="0" dirty="0" err="1">
                <a:ln>
                  <a:noFill/>
                </a:ln>
                <a:solidFill>
                  <a:srgbClr val="646463"/>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rPr>
              <a:t>Committee</a:t>
            </a:r>
            <a:r>
              <a:rPr kumimoji="0" lang="it-IT" sz="2400" b="1" i="1" u="none" strike="noStrike" kern="0" cap="none" spc="0" normalizeH="0" baseline="0" noProof="0" dirty="0">
                <a:ln>
                  <a:noFill/>
                </a:ln>
                <a:solidFill>
                  <a:srgbClr val="646463"/>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rPr>
              <a:t> (FSC)</a:t>
            </a:r>
          </a:p>
        </p:txBody>
      </p:sp>
      <p:sp>
        <p:nvSpPr>
          <p:cNvPr id="16" name="Rettangolo arrotondato 8">
            <a:extLst>
              <a:ext uri="{FF2B5EF4-FFF2-40B4-BE49-F238E27FC236}">
                <a16:creationId xmlns:a16="http://schemas.microsoft.com/office/drawing/2014/main" id="{E7AFE1D4-C678-4D09-D8C5-2F880DBAA4CD}"/>
              </a:ext>
            </a:extLst>
          </p:cNvPr>
          <p:cNvSpPr/>
          <p:nvPr/>
        </p:nvSpPr>
        <p:spPr>
          <a:xfrm>
            <a:off x="1316336" y="2654307"/>
            <a:ext cx="4521757" cy="2289482"/>
          </a:xfrm>
          <a:prstGeom prst="roundRect">
            <a:avLst/>
          </a:prstGeom>
          <a:solidFill>
            <a:schemeClr val="bg1">
              <a:lumMod val="85000"/>
              <a:alpha val="49000"/>
            </a:schemeClr>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Every</a:t>
            </a:r>
            <a:r>
              <a:rPr kumimoji="0" 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 </a:t>
            </a:r>
            <a:r>
              <a:rPr kumimoji="0" lang="it-IT" sz="2000" b="0"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four</a:t>
            </a:r>
            <a:r>
              <a:rPr kumimoji="0" 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 </a:t>
            </a:r>
            <a:r>
              <a:rPr kumimoji="0" lang="it-IT" sz="2000" b="0"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years</a:t>
            </a:r>
            <a:endParaRPr kumimoji="0" 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National Risk </a:t>
            </a:r>
            <a:r>
              <a:rPr kumimoji="0" lang="it-IT" sz="24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Assessment</a:t>
            </a:r>
            <a:r>
              <a:rPr kumimoji="0" lang="it-IT"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 (NRA)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about</a:t>
            </a:r>
            <a:r>
              <a:rPr kumimoji="0" 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 the </a:t>
            </a:r>
            <a:r>
              <a:rPr kumimoji="0" lang="it-IT" sz="2000" b="0"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Contry</a:t>
            </a:r>
            <a:r>
              <a:rPr kumimoji="0" 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 risk of AML/TF/PF</a:t>
            </a:r>
            <a:endParaRPr kumimoji="0" lang="it-IT"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endParaRPr>
          </a:p>
        </p:txBody>
      </p:sp>
      <p:sp>
        <p:nvSpPr>
          <p:cNvPr id="18" name="Rettangolo arrotondato 8">
            <a:extLst>
              <a:ext uri="{FF2B5EF4-FFF2-40B4-BE49-F238E27FC236}">
                <a16:creationId xmlns:a16="http://schemas.microsoft.com/office/drawing/2014/main" id="{A2A91D18-9069-FB86-66FD-6ABDE6757E48}"/>
              </a:ext>
            </a:extLst>
          </p:cNvPr>
          <p:cNvSpPr/>
          <p:nvPr/>
        </p:nvSpPr>
        <p:spPr>
          <a:xfrm>
            <a:off x="6069206" y="2619914"/>
            <a:ext cx="4605494" cy="2323875"/>
          </a:xfrm>
          <a:prstGeom prst="roundRect">
            <a:avLst/>
          </a:prstGeom>
          <a:solidFill>
            <a:schemeClr val="bg1">
              <a:lumMod val="85000"/>
              <a:alpha val="49000"/>
            </a:schemeClr>
          </a:solidFill>
          <a:ln w="34925">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Every</a:t>
            </a:r>
            <a:r>
              <a:rPr kumimoji="0" 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 </a:t>
            </a:r>
            <a:r>
              <a:rPr kumimoji="0" lang="it-IT" sz="2000" b="0"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year</a:t>
            </a:r>
            <a:endParaRPr kumimoji="0" 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Report to the </a:t>
            </a:r>
            <a:r>
              <a:rPr kumimoji="0" lang="it-IT" sz="2400" b="1"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Parlament</a:t>
            </a:r>
            <a:endParaRPr kumimoji="0" lang="it-IT" sz="2400" b="1"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about</a:t>
            </a:r>
            <a:r>
              <a:rPr kumimoji="0" 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 the state of AML system from the point of </a:t>
            </a:r>
            <a:r>
              <a:rPr kumimoji="0" lang="it-IT" sz="2000" b="0"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view</a:t>
            </a:r>
            <a:r>
              <a:rPr kumimoji="0" 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 of </a:t>
            </a:r>
            <a:r>
              <a:rPr kumimoji="0" lang="it-IT" sz="2000" b="0"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every</a:t>
            </a:r>
            <a:r>
              <a:rPr kumimoji="0" 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rPr>
              <a:t> </a:t>
            </a:r>
            <a:r>
              <a:rPr kumimoji="0" lang="it-IT" sz="2000" b="0" i="0" u="none" strike="noStrike" kern="1200" cap="none" spc="0" normalizeH="0" baseline="0" noProof="0" dirty="0" err="1">
                <a:ln>
                  <a:noFill/>
                </a:ln>
                <a:solidFill>
                  <a:srgbClr val="FF0000"/>
                </a:solidFill>
                <a:effectLst>
                  <a:outerShdw blurRad="38100" dist="38100" dir="2700000" algn="tl">
                    <a:srgbClr val="000000">
                      <a:alpha val="43137"/>
                    </a:srgbClr>
                  </a:outerShdw>
                </a:effectLst>
                <a:uLnTx/>
                <a:uFillTx/>
                <a:latin typeface="Arial"/>
              </a:rPr>
              <a:t>administration</a:t>
            </a:r>
            <a:endParaRPr kumimoji="0" lang="it-IT" sz="2000" b="0" i="0" u="none" strike="noStrike" kern="1200" cap="none" spc="0" normalizeH="0" baseline="0" noProof="0" dirty="0">
              <a:ln>
                <a:noFill/>
              </a:ln>
              <a:solidFill>
                <a:srgbClr val="FF0000"/>
              </a:solidFill>
              <a:effectLst>
                <a:outerShdw blurRad="38100" dist="38100" dir="2700000" algn="tl">
                  <a:srgbClr val="000000">
                    <a:alpha val="43137"/>
                  </a:srgbClr>
                </a:outerShdw>
              </a:effectLst>
              <a:uLnTx/>
              <a:uFillTx/>
              <a:latin typeface="Arial"/>
            </a:endParaRPr>
          </a:p>
        </p:txBody>
      </p:sp>
      <p:sp>
        <p:nvSpPr>
          <p:cNvPr id="19" name="CasellaDiTesto 7"/>
          <p:cNvSpPr/>
          <p:nvPr/>
        </p:nvSpPr>
        <p:spPr>
          <a:xfrm>
            <a:off x="2905234" y="246934"/>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0" i="0" u="none" strike="noStrike" kern="1200" cap="none" spc="0" normalizeH="0" baseline="0" noProof="0" dirty="0">
                <a:ln>
                  <a:noFill/>
                </a:ln>
                <a:solidFill>
                  <a:srgbClr val="C8B16E"/>
                </a:solidFill>
                <a:effectLst/>
                <a:uLnTx/>
                <a:uFillTx/>
                <a:latin typeface="Britannic Bold" panose="020B0903060703020204" pitchFamily="34" charset="0"/>
              </a:rPr>
              <a:t>INTERAGENCY COOPERATION </a:t>
            </a:r>
          </a:p>
        </p:txBody>
      </p:sp>
      <p:pic>
        <p:nvPicPr>
          <p:cNvPr id="9" name="Immagine 8"/>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27011368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2B92FC7-0280-46B5-94DD-275C21AB52D0}" type="slidenum">
              <a:rPr kumimoji="0" lang="it-IT" sz="1200" b="0" i="0" u="none" strike="noStrike" kern="1200" cap="none" spc="-1" normalizeH="0" baseline="0" noProof="0" smtClean="0">
                <a:ln>
                  <a:noFill/>
                </a:ln>
                <a:solidFill>
                  <a:srgbClr val="3F3F4E"/>
                </a:solidFill>
                <a:effectLst/>
                <a:uLnTx/>
                <a:uFillTx/>
                <a:latin typeface="Arial"/>
                <a:ea typeface="Microsoft YaHei" panose="020B0503020204020204" pitchFamily="34" charset="-122"/>
              </a:rPr>
              <a:pPr marL="0" marR="0" lvl="0" indent="0" algn="r" defTabSz="914400" rtl="0" eaLnBrk="0" fontAlgn="base" latinLnBrk="0" hangingPunct="0">
                <a:lnSpc>
                  <a:spcPct val="100000"/>
                </a:lnSpc>
                <a:spcBef>
                  <a:spcPct val="0"/>
                </a:spcBef>
                <a:spcAft>
                  <a:spcPct val="0"/>
                </a:spcAft>
                <a:buClrTx/>
                <a:buSzTx/>
                <a:buFontTx/>
                <a:buNone/>
                <a:tabLst/>
                <a:defRPr/>
              </a:pPr>
              <a:t>17</a:t>
            </a:fld>
            <a:r>
              <a:rPr kumimoji="0" lang="it-IT" sz="1200" b="0" i="0" u="none" strike="noStrike" kern="1200" cap="none" spc="-1" normalizeH="0" baseline="0" noProof="0" dirty="0">
                <a:ln>
                  <a:noFill/>
                </a:ln>
                <a:solidFill>
                  <a:srgbClr val="3F3F4E"/>
                </a:solidFill>
                <a:effectLst/>
                <a:uLnTx/>
                <a:uFillTx/>
                <a:latin typeface="Arial"/>
                <a:ea typeface="Microsoft YaHei" panose="020B0503020204020204" pitchFamily="34" charset="-122"/>
              </a:rPr>
              <a:t> di 37</a:t>
            </a:r>
          </a:p>
        </p:txBody>
      </p:sp>
      <p:pic>
        <p:nvPicPr>
          <p:cNvPr id="12" name="Immagine 11"/>
          <p:cNvPicPr>
            <a:picLocks noChangeAspect="1"/>
          </p:cNvPicPr>
          <p:nvPr/>
        </p:nvPicPr>
        <p:blipFill>
          <a:blip r:embed="rId3"/>
          <a:stretch>
            <a:fillRect/>
          </a:stretch>
        </p:blipFill>
        <p:spPr>
          <a:xfrm>
            <a:off x="0" y="100161"/>
            <a:ext cx="2846718" cy="808799"/>
          </a:xfrm>
          <a:prstGeom prst="rect">
            <a:avLst/>
          </a:prstGeom>
        </p:spPr>
      </p:pic>
      <p:sp>
        <p:nvSpPr>
          <p:cNvPr id="13" name="Rettangolo arrotondato 12"/>
          <p:cNvSpPr/>
          <p:nvPr/>
        </p:nvSpPr>
        <p:spPr>
          <a:xfrm>
            <a:off x="3060072" y="1575282"/>
            <a:ext cx="6321874" cy="1199684"/>
          </a:xfrm>
          <a:prstGeom prst="roundRect">
            <a:avLst/>
          </a:prstGeom>
          <a:solidFill>
            <a:srgbClr val="646463"/>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sp>
        <p:nvSpPr>
          <p:cNvPr id="14" name="Rettangolo 13"/>
          <p:cNvSpPr/>
          <p:nvPr/>
        </p:nvSpPr>
        <p:spPr>
          <a:xfrm>
            <a:off x="2920347" y="1714315"/>
            <a:ext cx="6558037" cy="707886"/>
          </a:xfrm>
          <a:prstGeom prst="rect">
            <a:avLst/>
          </a:prstGeom>
        </p:spPr>
        <p:txBody>
          <a:bodyPr wrap="square">
            <a:spAutoFit/>
          </a:bodyPr>
          <a:lstStyle/>
          <a:p>
            <a:pPr marL="0" marR="0" lvl="0" indent="0" algn="ctr" defTabSz="975390" rtl="0" eaLnBrk="1" fontAlgn="auto" latinLnBrk="0" hangingPunct="1">
              <a:lnSpc>
                <a:spcPct val="100000"/>
              </a:lnSpc>
              <a:spcBef>
                <a:spcPts val="0"/>
              </a:spcBef>
              <a:spcAft>
                <a:spcPts val="0"/>
              </a:spcAft>
              <a:buClrTx/>
              <a:buSzTx/>
              <a:buFontTx/>
              <a:buNone/>
              <a:tabLst/>
              <a:defRPr/>
            </a:pPr>
            <a:r>
              <a:rPr kumimoji="0" lang="en-US" sz="2000" b="1" i="1" u="none" strike="noStrike" kern="0" cap="none" spc="0" normalizeH="0" baseline="0" noProof="0" dirty="0">
                <a:ln>
                  <a:noFill/>
                </a:ln>
                <a:solidFill>
                  <a:srgbClr val="C8B16E"/>
                </a:solidFill>
                <a:effectLst/>
                <a:uLnTx/>
                <a:uFillTx/>
                <a:latin typeface="Arial" panose="020B0604020202020204" pitchFamily="34" charset="0"/>
                <a:ea typeface="Times New Roman" panose="02020603050405020304" pitchFamily="18" charset="0"/>
              </a:rPr>
              <a:t>COUNTERTERRORISM COMMITTEE FOR STRATEGIC ANALYSIS </a:t>
            </a:r>
            <a:endParaRPr kumimoji="0" lang="it-IT" sz="2000" b="0" i="0" u="none" strike="noStrike" kern="0" cap="none" spc="0" normalizeH="0" baseline="0" noProof="0" dirty="0">
              <a:ln>
                <a:noFill/>
              </a:ln>
              <a:solidFill>
                <a:srgbClr val="C8B16E"/>
              </a:solidFill>
              <a:effectLst/>
              <a:uLnTx/>
              <a:uFillTx/>
              <a:latin typeface="Arial"/>
            </a:endParaRPr>
          </a:p>
        </p:txBody>
      </p:sp>
      <p:sp>
        <p:nvSpPr>
          <p:cNvPr id="15" name="Freccia a destra 14"/>
          <p:cNvSpPr/>
          <p:nvPr/>
        </p:nvSpPr>
        <p:spPr>
          <a:xfrm rot="5400000">
            <a:off x="5588395" y="2968238"/>
            <a:ext cx="901038" cy="650441"/>
          </a:xfrm>
          <a:prstGeom prst="rightArrow">
            <a:avLst>
              <a:gd name="adj1" fmla="val 57937"/>
              <a:gd name="adj2" fmla="val 50000"/>
            </a:avLst>
          </a:prstGeom>
          <a:ln/>
        </p:spPr>
        <p:style>
          <a:lnRef idx="1">
            <a:schemeClr val="dk1"/>
          </a:lnRef>
          <a:fillRef idx="2">
            <a:schemeClr val="dk1"/>
          </a:fillRef>
          <a:effectRef idx="1">
            <a:schemeClr val="dk1"/>
          </a:effectRef>
          <a:fontRef idx="minor">
            <a:schemeClr val="dk1"/>
          </a:fontRef>
        </p:style>
        <p:txBody>
          <a:bodyPr rtlCol="0" anchor="ctr"/>
          <a:lstStyle/>
          <a:p>
            <a:pPr marL="0" marR="0" lvl="0" indent="0" algn="l" defTabSz="975390" rtl="0" eaLnBrk="1" fontAlgn="auto" latinLnBrk="0" hangingPunct="1">
              <a:lnSpc>
                <a:spcPct val="100000"/>
              </a:lnSpc>
              <a:spcBef>
                <a:spcPts val="0"/>
              </a:spcBef>
              <a:spcAft>
                <a:spcPts val="0"/>
              </a:spcAft>
              <a:buClrTx/>
              <a:buSzTx/>
              <a:buFontTx/>
              <a:buNone/>
              <a:tabLst/>
              <a:defRPr/>
            </a:pPr>
            <a:endParaRPr kumimoji="0" lang="it-IT" sz="1920" b="0" i="0" u="none" strike="noStrike" kern="0" cap="none" spc="0" normalizeH="0" baseline="0" noProof="0">
              <a:ln>
                <a:noFill/>
              </a:ln>
              <a:solidFill>
                <a:prstClr val="white"/>
              </a:solidFill>
              <a:effectLst/>
              <a:uLnTx/>
              <a:uFillTx/>
              <a:latin typeface="Franklin Gothic Book"/>
              <a:ea typeface="+mn-ea"/>
              <a:cs typeface="+mn-cs"/>
            </a:endParaRPr>
          </a:p>
        </p:txBody>
      </p:sp>
      <p:sp>
        <p:nvSpPr>
          <p:cNvPr id="20" name="Rettangolo 19"/>
          <p:cNvSpPr/>
          <p:nvPr/>
        </p:nvSpPr>
        <p:spPr>
          <a:xfrm>
            <a:off x="2905234" y="3835856"/>
            <a:ext cx="6724463" cy="1569660"/>
          </a:xfrm>
          <a:prstGeom prst="rect">
            <a:avLst/>
          </a:prstGeom>
          <a:solidFill>
            <a:srgbClr val="C8B16E"/>
          </a:solidFill>
        </p:spPr>
        <p:txBody>
          <a:bodyPr wrap="square">
            <a:spAutoFit/>
          </a:bodyPr>
          <a:lstStyle/>
          <a:p>
            <a:pPr marL="0" marR="0" lvl="0" indent="0" algn="ctr" defTabSz="975390" rtl="0" eaLnBrk="1" fontAlgn="auto" latinLnBrk="0" hangingPunct="1">
              <a:lnSpc>
                <a:spcPct val="100000"/>
              </a:lnSpc>
              <a:spcBef>
                <a:spcPts val="0"/>
              </a:spcBef>
              <a:spcAft>
                <a:spcPts val="0"/>
              </a:spcAft>
              <a:buClrTx/>
              <a:buSzTx/>
              <a:buFontTx/>
              <a:buNone/>
              <a:tabLst/>
              <a:defRPr/>
            </a:pPr>
            <a:r>
              <a:rPr kumimoji="0" lang="en-US" sz="2400" b="1" i="1" u="none" strike="noStrike" kern="0" cap="none" spc="0" normalizeH="0" baseline="0" noProof="0" dirty="0">
                <a:ln>
                  <a:noFill/>
                </a:ln>
                <a:solidFill>
                  <a:srgbClr val="646463"/>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rPr>
              <a:t>PERMANENT ROUND TABLE COMPOSED BY SENIOR REPRESENTATIVES OF THE LAW ENFORCEMENT AND SECURITY AGENCIES </a:t>
            </a:r>
            <a:endParaRPr kumimoji="0" lang="it-IT" sz="2400" b="1" i="1" u="none" strike="noStrike" kern="0" cap="none" spc="0" normalizeH="0" baseline="0" noProof="0" dirty="0">
              <a:ln>
                <a:noFill/>
              </a:ln>
              <a:solidFill>
                <a:srgbClr val="646463"/>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endParaRPr>
          </a:p>
        </p:txBody>
      </p:sp>
      <p:pic>
        <p:nvPicPr>
          <p:cNvPr id="3" name="Immagine 2"/>
          <p:cNvPicPr>
            <a:picLocks noChangeAspect="1"/>
          </p:cNvPicPr>
          <p:nvPr/>
        </p:nvPicPr>
        <p:blipFill>
          <a:blip r:embed="rId4"/>
          <a:stretch>
            <a:fillRect/>
          </a:stretch>
        </p:blipFill>
        <p:spPr>
          <a:xfrm>
            <a:off x="617160" y="2913999"/>
            <a:ext cx="2442912" cy="1466458"/>
          </a:xfrm>
          <a:prstGeom prst="rect">
            <a:avLst/>
          </a:prstGeom>
        </p:spPr>
      </p:pic>
      <p:pic>
        <p:nvPicPr>
          <p:cNvPr id="4" name="Immagine 3"/>
          <p:cNvPicPr>
            <a:picLocks noChangeAspect="1"/>
          </p:cNvPicPr>
          <p:nvPr/>
        </p:nvPicPr>
        <p:blipFill>
          <a:blip r:embed="rId5"/>
          <a:stretch>
            <a:fillRect/>
          </a:stretch>
        </p:blipFill>
        <p:spPr>
          <a:xfrm>
            <a:off x="8799662" y="5172829"/>
            <a:ext cx="2309959" cy="1293577"/>
          </a:xfrm>
          <a:prstGeom prst="rect">
            <a:avLst/>
          </a:prstGeom>
        </p:spPr>
      </p:pic>
      <p:sp>
        <p:nvSpPr>
          <p:cNvPr id="16" name="CasellaDiTesto 7"/>
          <p:cNvSpPr/>
          <p:nvPr/>
        </p:nvSpPr>
        <p:spPr>
          <a:xfrm>
            <a:off x="2905234" y="246934"/>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sz="2400" b="0" i="0" u="none" strike="noStrike" kern="1200" cap="none" spc="0" normalizeH="0" baseline="0" noProof="0" dirty="0">
                <a:ln>
                  <a:noFill/>
                </a:ln>
                <a:solidFill>
                  <a:srgbClr val="C8B16E"/>
                </a:solidFill>
                <a:effectLst/>
                <a:uLnTx/>
                <a:uFillTx/>
                <a:latin typeface="Britannic Bold" panose="020B0903060703020204" pitchFamily="34" charset="0"/>
              </a:rPr>
              <a:t>INTERAGENCY COOPERATION </a:t>
            </a:r>
          </a:p>
        </p:txBody>
      </p:sp>
      <p:pic>
        <p:nvPicPr>
          <p:cNvPr id="17" name="Immagine 16"/>
          <p:cNvPicPr>
            <a:picLocks noChangeAspect="1"/>
          </p:cNvPicPr>
          <p:nvPr/>
        </p:nvPicPr>
        <p:blipFill>
          <a:blip r:embed="rId6">
            <a:extLst>
              <a:ext uri="{BEBA8EAE-BF5A-486C-A8C5-ECC9F3942E4B}">
                <a14:imgProps xmlns:a14="http://schemas.microsoft.com/office/drawing/2010/main">
                  <a14:imgLayer r:embed="rId7">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2307055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o 3"/>
          <p:cNvGrpSpPr/>
          <p:nvPr/>
        </p:nvGrpSpPr>
        <p:grpSpPr>
          <a:xfrm>
            <a:off x="1" y="-17844"/>
            <a:ext cx="12191999" cy="6913944"/>
            <a:chOff x="0" y="-27972"/>
            <a:chExt cx="12191999" cy="691394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pic>
          <p:nvPicPr>
            <p:cNvPr id="2" name="Immagine 1"/>
            <p:cNvPicPr>
              <a:picLocks noChangeAspect="1"/>
            </p:cNvPicPr>
            <p:nvPr/>
          </p:nvPicPr>
          <p:blipFill>
            <a:blip r:embed="rId2"/>
            <a:stretch>
              <a:fillRect/>
            </a:stretch>
          </p:blipFill>
          <p:spPr>
            <a:xfrm>
              <a:off x="0" y="-27972"/>
              <a:ext cx="12191999" cy="6913944"/>
            </a:xfrm>
            <a:prstGeom prst="rect">
              <a:avLst/>
            </a:prstGeom>
            <a:blipFill>
              <a:blip r:embed="rId3"/>
              <a:tile tx="0" ty="0" sx="100000" sy="100000" flip="none" algn="tl"/>
            </a:blipFill>
          </p:spPr>
        </p:pic>
        <p:pic>
          <p:nvPicPr>
            <p:cNvPr id="3" name="Immagine 2"/>
            <p:cNvPicPr>
              <a:picLocks noChangeAspect="1"/>
            </p:cNvPicPr>
            <p:nvPr/>
          </p:nvPicPr>
          <p:blipFill>
            <a:blip r:embed="rId4"/>
            <a:stretch>
              <a:fillRect/>
            </a:stretch>
          </p:blipFill>
          <p:spPr>
            <a:xfrm>
              <a:off x="1138237" y="2438400"/>
              <a:ext cx="3914775" cy="1514475"/>
            </a:xfrm>
            <a:prstGeom prst="rect">
              <a:avLst/>
            </a:prstGeom>
            <a:grpFill/>
          </p:spPr>
        </p:pic>
      </p:grpSp>
      <p:pic>
        <p:nvPicPr>
          <p:cNvPr id="5" name="Immagine 4"/>
          <p:cNvPicPr>
            <a:picLocks noChangeAspect="1"/>
          </p:cNvPicPr>
          <p:nvPr/>
        </p:nvPicPr>
        <p:blipFill>
          <a:blip r:embed="rId5"/>
          <a:stretch>
            <a:fillRect/>
          </a:stretch>
        </p:blipFill>
        <p:spPr>
          <a:xfrm>
            <a:off x="-1" y="-2201"/>
            <a:ext cx="3551761" cy="1009113"/>
          </a:xfrm>
          <a:prstGeom prst="rect">
            <a:avLst/>
          </a:prstGeom>
        </p:spPr>
      </p:pic>
      <p:sp>
        <p:nvSpPr>
          <p:cNvPr id="7" name="CasellaDiTesto 6"/>
          <p:cNvSpPr txBox="1"/>
          <p:nvPr/>
        </p:nvSpPr>
        <p:spPr>
          <a:xfrm>
            <a:off x="1639197" y="2211400"/>
            <a:ext cx="9324975" cy="1877437"/>
          </a:xfrm>
          <a:prstGeom prst="rect">
            <a:avLst/>
          </a:prstGeom>
          <a:noFill/>
        </p:spPr>
        <p:txBody>
          <a:bodyPr wrap="square" rtlCol="0">
            <a:spAutoFit/>
          </a:bodyPr>
          <a:lstStyle/>
          <a:p>
            <a:pPr algn="ctr"/>
            <a:endParaRPr lang="it-IT" dirty="0">
              <a:solidFill>
                <a:schemeClr val="bg1"/>
              </a:solidFill>
              <a:latin typeface="Britannic Bold" panose="020B0903060703020204" pitchFamily="34" charset="0"/>
            </a:endParaRPr>
          </a:p>
          <a:p>
            <a:pPr algn="ctr"/>
            <a:endParaRPr lang="it-IT" dirty="0">
              <a:solidFill>
                <a:schemeClr val="bg1"/>
              </a:solidFill>
              <a:latin typeface="Britannic Bold" panose="020B0903060703020204" pitchFamily="34" charset="0"/>
            </a:endParaRPr>
          </a:p>
          <a:p>
            <a:pPr algn="ctr"/>
            <a:r>
              <a:rPr lang="en-US" sz="4000" dirty="0">
                <a:solidFill>
                  <a:schemeClr val="bg1"/>
                </a:solidFill>
                <a:latin typeface="Britannic Bold" panose="020B0903060703020204" pitchFamily="34" charset="0"/>
              </a:rPr>
              <a:t>THE SYSTEM FOR ANALYSING SUSPICIOUS TRANSACTION REPORTS</a:t>
            </a:r>
          </a:p>
        </p:txBody>
      </p:sp>
    </p:spTree>
    <p:extLst>
      <p:ext uri="{BB962C8B-B14F-4D97-AF65-F5344CB8AC3E}">
        <p14:creationId xmlns:p14="http://schemas.microsoft.com/office/powerpoint/2010/main" val="315937753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6"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mj-lt"/>
              </a:rPr>
              <a:pPr algn="r"/>
              <a:t>19</a:t>
            </a:fld>
            <a:r>
              <a:rPr lang="it-IT" sz="1200" spc="-1" dirty="0">
                <a:solidFill>
                  <a:srgbClr val="3F3F4E"/>
                </a:solidFill>
                <a:latin typeface="+mj-lt"/>
              </a:rPr>
              <a:t> di 37</a:t>
            </a:r>
          </a:p>
        </p:txBody>
      </p:sp>
      <p:pic>
        <p:nvPicPr>
          <p:cNvPr id="17" name="Immagine 16"/>
          <p:cNvPicPr>
            <a:picLocks noChangeAspect="1"/>
          </p:cNvPicPr>
          <p:nvPr/>
        </p:nvPicPr>
        <p:blipFill>
          <a:blip r:embed="rId3"/>
          <a:stretch>
            <a:fillRect/>
          </a:stretch>
        </p:blipFill>
        <p:spPr>
          <a:xfrm>
            <a:off x="0" y="100161"/>
            <a:ext cx="2846718" cy="808799"/>
          </a:xfrm>
          <a:prstGeom prst="rect">
            <a:avLst/>
          </a:prstGeom>
        </p:spPr>
      </p:pic>
      <p:sp>
        <p:nvSpPr>
          <p:cNvPr id="9" name="CasellaDiTesto 7"/>
          <p:cNvSpPr/>
          <p:nvPr/>
        </p:nvSpPr>
        <p:spPr>
          <a:xfrm>
            <a:off x="2846718" y="89788"/>
            <a:ext cx="9316929" cy="829543"/>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en-US" sz="2400" dirty="0">
                <a:solidFill>
                  <a:srgbClr val="C8B16E"/>
                </a:solidFill>
                <a:latin typeface="Britannic Bold" panose="020B0903060703020204" pitchFamily="34" charset="0"/>
              </a:rPr>
              <a:t>Suspicious Transaction Report (STR) </a:t>
            </a:r>
          </a:p>
          <a:p>
            <a:pPr marR="0" lvl="0" indent="0" algn="ctr" fontAlgn="auto">
              <a:lnSpc>
                <a:spcPct val="100000"/>
              </a:lnSpc>
              <a:spcBef>
                <a:spcPts val="0"/>
              </a:spcBef>
              <a:spcAft>
                <a:spcPts val="0"/>
              </a:spcAft>
              <a:buClrTx/>
              <a:buSzTx/>
              <a:buFontTx/>
              <a:buNone/>
              <a:tabLst/>
              <a:defRPr/>
            </a:pPr>
            <a:r>
              <a:rPr lang="en-US" sz="2400" dirty="0">
                <a:solidFill>
                  <a:srgbClr val="C8B16E"/>
                </a:solidFill>
                <a:latin typeface="Britannic Bold" panose="020B0903060703020204" pitchFamily="34" charset="0"/>
              </a:rPr>
              <a:t> Suspicious Activity Report (SAR)</a:t>
            </a:r>
            <a:endParaRPr lang="it-IT" sz="2400" dirty="0">
              <a:solidFill>
                <a:srgbClr val="C8B16E"/>
              </a:solidFill>
              <a:latin typeface="Britannic Bold" panose="020B0903060703020204" pitchFamily="34" charset="0"/>
            </a:endParaRPr>
          </a:p>
        </p:txBody>
      </p:sp>
      <p:sp>
        <p:nvSpPr>
          <p:cNvPr id="3" name="Rettangolo 2"/>
          <p:cNvSpPr/>
          <p:nvPr/>
        </p:nvSpPr>
        <p:spPr>
          <a:xfrm>
            <a:off x="365018" y="1225689"/>
            <a:ext cx="11266464" cy="5632311"/>
          </a:xfrm>
          <a:prstGeom prst="rect">
            <a:avLst/>
          </a:prstGeom>
        </p:spPr>
        <p:txBody>
          <a:bodyPr wrap="square">
            <a:spAutoFit/>
          </a:bodyPr>
          <a:lstStyle/>
          <a:p>
            <a:pPr algn="just"/>
            <a:r>
              <a:rPr lang="en-US" sz="2400" dirty="0">
                <a:latin typeface="Arial" panose="020B0604020202020204" pitchFamily="34" charset="0"/>
                <a:cs typeface="Arial" panose="020B0604020202020204" pitchFamily="34" charset="0"/>
              </a:rPr>
              <a:t>According to the </a:t>
            </a:r>
            <a:r>
              <a:rPr lang="en-US" sz="2400" b="1" dirty="0">
                <a:latin typeface="Arial" panose="020B0604020202020204" pitchFamily="34" charset="0"/>
                <a:cs typeface="Arial" panose="020B0604020202020204" pitchFamily="34" charset="0"/>
              </a:rPr>
              <a:t>Financial Action Task Force‘s (FATF) Recommendation 20</a:t>
            </a:r>
            <a:r>
              <a:rPr lang="en-US" sz="2400" dirty="0">
                <a:latin typeface="Arial" panose="020B0604020202020204" pitchFamily="34" charset="0"/>
                <a:cs typeface="Arial" panose="020B0604020202020204" pitchFamily="34" charset="0"/>
              </a:rPr>
              <a:t>, </a:t>
            </a:r>
          </a:p>
          <a:p>
            <a:pPr algn="just"/>
            <a:r>
              <a:rPr lang="en-US" sz="2400" dirty="0">
                <a:latin typeface="Arial" panose="020B0604020202020204" pitchFamily="34" charset="0"/>
                <a:cs typeface="Arial" panose="020B0604020202020204" pitchFamily="34" charset="0"/>
              </a:rPr>
              <a:t>a </a:t>
            </a:r>
            <a:r>
              <a:rPr lang="en-US" sz="2400" b="1" dirty="0">
                <a:solidFill>
                  <a:srgbClr val="FF0000"/>
                </a:solidFill>
                <a:latin typeface="Arial" panose="020B0604020202020204" pitchFamily="34" charset="0"/>
                <a:cs typeface="Arial" panose="020B0604020202020204" pitchFamily="34" charset="0"/>
              </a:rPr>
              <a:t>Suspicious Transaction Report (STR) </a:t>
            </a:r>
            <a:r>
              <a:rPr lang="en-US" sz="2400" dirty="0">
                <a:latin typeface="Arial" panose="020B0604020202020204" pitchFamily="34" charset="0"/>
                <a:cs typeface="Arial" panose="020B0604020202020204" pitchFamily="34" charset="0"/>
              </a:rPr>
              <a:t>or a </a:t>
            </a:r>
            <a:r>
              <a:rPr lang="en-US" sz="2400" b="1" dirty="0">
                <a:solidFill>
                  <a:srgbClr val="FF0000"/>
                </a:solidFill>
                <a:latin typeface="Arial" panose="020B0604020202020204" pitchFamily="34" charset="0"/>
                <a:cs typeface="Arial" panose="020B0604020202020204" pitchFamily="34" charset="0"/>
              </a:rPr>
              <a:t>Suspicious Activity Report (SAR) </a:t>
            </a:r>
            <a:r>
              <a:rPr lang="en-US" sz="2400" dirty="0">
                <a:latin typeface="Arial" panose="020B0604020202020204" pitchFamily="34" charset="0"/>
                <a:cs typeface="Arial" panose="020B0604020202020204" pitchFamily="34" charset="0"/>
              </a:rPr>
              <a:t>is filed by a financial institution or, by a concerned citizen, to the local Financial Intelligence Unit if they have </a:t>
            </a:r>
            <a:r>
              <a:rPr lang="en-US" sz="2400" b="1" i="1" dirty="0">
                <a:latin typeface="Arial" panose="020B0604020202020204" pitchFamily="34" charset="0"/>
                <a:cs typeface="Arial" panose="020B0604020202020204" pitchFamily="34" charset="0"/>
              </a:rPr>
              <a:t>reasonable grounds to believe that a transaction is related to criminal activity.</a:t>
            </a:r>
            <a:r>
              <a:rPr lang="en-US" sz="2400" b="1" dirty="0">
                <a:solidFill>
                  <a:srgbClr val="244662"/>
                </a:solidFill>
                <a:latin typeface="Arial" panose="020B0604020202020204" pitchFamily="34" charset="0"/>
                <a:cs typeface="Arial" panose="020B0604020202020204" pitchFamily="34" charset="0"/>
              </a:rPr>
              <a:t> </a:t>
            </a:r>
          </a:p>
          <a:p>
            <a:pPr algn="just"/>
            <a:endParaRPr lang="en-US" sz="2400" b="1" dirty="0">
              <a:solidFill>
                <a:srgbClr val="244662"/>
              </a:solidFill>
              <a:latin typeface="Arial" panose="020B0604020202020204" pitchFamily="34" charset="0"/>
              <a:cs typeface="Arial" panose="020B0604020202020204" pitchFamily="34" charset="0"/>
            </a:endParaRPr>
          </a:p>
          <a:p>
            <a:pPr algn="just"/>
            <a:r>
              <a:rPr lang="en-US" sz="2400" b="1" dirty="0">
                <a:latin typeface="Arial" panose="020B0604020202020204" pitchFamily="34" charset="0"/>
                <a:cs typeface="Arial" panose="020B0604020202020204" pitchFamily="34" charset="0"/>
              </a:rPr>
              <a:t>Suspicious Transaction Report (STR)</a:t>
            </a:r>
          </a:p>
          <a:p>
            <a:pPr algn="just"/>
            <a:r>
              <a:rPr lang="en-US" sz="2400" dirty="0">
                <a:latin typeface="Arial" panose="020B0604020202020204" pitchFamily="34" charset="0"/>
                <a:cs typeface="Arial" panose="020B0604020202020204" pitchFamily="34" charset="0"/>
              </a:rPr>
              <a:t>is used when you suspect that a transaction is involved in money laundering and you have the corresponding bank account information. </a:t>
            </a:r>
          </a:p>
          <a:p>
            <a:pPr algn="just"/>
            <a:endParaRPr lang="en-US" sz="2400" dirty="0">
              <a:latin typeface="Arial" panose="020B0604020202020204" pitchFamily="34" charset="0"/>
              <a:cs typeface="Arial" panose="020B0604020202020204" pitchFamily="34" charset="0"/>
            </a:endParaRPr>
          </a:p>
          <a:p>
            <a:pPr algn="just"/>
            <a:r>
              <a:rPr lang="en-US" sz="2400" b="1" dirty="0">
                <a:latin typeface="Arial" panose="020B0604020202020204" pitchFamily="34" charset="0"/>
                <a:cs typeface="Arial" panose="020B0604020202020204" pitchFamily="34" charset="0"/>
              </a:rPr>
              <a:t>Suspicious Activity Report (SAR)</a:t>
            </a:r>
          </a:p>
          <a:p>
            <a:pPr algn="just"/>
            <a:r>
              <a:rPr lang="en-US" sz="2400" dirty="0">
                <a:latin typeface="Arial" panose="020B0604020202020204" pitchFamily="34" charset="0"/>
                <a:cs typeface="Arial" panose="020B0604020202020204" pitchFamily="34" charset="0"/>
              </a:rPr>
              <a:t>is any activity that has no apparent business or economic purpose or may be abnormal considering the customer’s risk profile or person. This type of report is used when you suspect that an activity is involved in money laundering, or suspect a transaction but with missing bank account information</a:t>
            </a:r>
            <a:endParaRPr lang="en-US" sz="2400" b="1" i="1" dirty="0">
              <a:latin typeface="Arial" panose="020B0604020202020204" pitchFamily="34" charset="0"/>
              <a:cs typeface="Arial" panose="020B0604020202020204" pitchFamily="34" charset="0"/>
            </a:endParaRPr>
          </a:p>
        </p:txBody>
      </p:sp>
      <p:pic>
        <p:nvPicPr>
          <p:cNvPr id="8" name="Immagine 7"/>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33694666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286" name="CasellaDiTesto 7"/>
          <p:cNvSpPr/>
          <p:nvPr/>
        </p:nvSpPr>
        <p:spPr>
          <a:xfrm>
            <a:off x="2372417" y="139666"/>
            <a:ext cx="8696324" cy="58332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3200" dirty="0">
                <a:solidFill>
                  <a:srgbClr val="C8B16E"/>
                </a:solidFill>
                <a:latin typeface="Britannic Bold" panose="020B0903060703020204" pitchFamily="34" charset="0"/>
              </a:rPr>
              <a:t>GUARDIA DI FINANZA: WHO WE ARE</a:t>
            </a:r>
          </a:p>
        </p:txBody>
      </p:sp>
      <p:sp>
        <p:nvSpPr>
          <p:cNvPr id="6" name="Rettangolo 5"/>
          <p:cNvSpPr/>
          <p:nvPr/>
        </p:nvSpPr>
        <p:spPr>
          <a:xfrm>
            <a:off x="3325091" y="2353640"/>
            <a:ext cx="8344521" cy="3570208"/>
          </a:xfrm>
          <a:prstGeom prst="rect">
            <a:avLst/>
          </a:prstGeom>
        </p:spPr>
        <p:txBody>
          <a:bodyPr wrap="square">
            <a:spAutoFit/>
          </a:bodyPr>
          <a:lstStyle/>
          <a:p>
            <a:pPr marL="285750" indent="-285750" algn="just">
              <a:spcBef>
                <a:spcPts val="600"/>
              </a:spcBef>
              <a:buFont typeface="Arial" panose="020B0604020202020204" pitchFamily="34" charset="0"/>
              <a:buChar char="•"/>
            </a:pPr>
            <a:r>
              <a:rPr lang="it-IT" sz="2400" dirty="0"/>
              <a:t>THE GUARDIA DI FINANZA IS A </a:t>
            </a:r>
            <a:r>
              <a:rPr lang="it-IT" sz="2400" b="1" dirty="0">
                <a:solidFill>
                  <a:srgbClr val="C8B16E"/>
                </a:solidFill>
              </a:rPr>
              <a:t>MILITARY POLICE FORCE </a:t>
            </a:r>
            <a:r>
              <a:rPr lang="it-IT" sz="2400" dirty="0"/>
              <a:t>REPORTING DIRECTLY TO THE </a:t>
            </a:r>
            <a:r>
              <a:rPr lang="it-IT" sz="2400" b="1" dirty="0"/>
              <a:t>MINISTER OF ECONOMY AND FINANCE</a:t>
            </a:r>
            <a:r>
              <a:rPr lang="it-IT" sz="2400" dirty="0"/>
              <a:t>, WITH </a:t>
            </a:r>
            <a:r>
              <a:rPr lang="it-IT" sz="2400" b="1" dirty="0">
                <a:solidFill>
                  <a:srgbClr val="C8B16E"/>
                </a:solidFill>
              </a:rPr>
              <a:t>GENERAL COMPETENCE IN FIGHTING ECONOMIC AND FINANCIAL CRIME</a:t>
            </a:r>
            <a:r>
              <a:rPr lang="it-IT" sz="2400" dirty="0"/>
              <a:t>. </a:t>
            </a:r>
          </a:p>
          <a:p>
            <a:pPr algn="just">
              <a:spcBef>
                <a:spcPts val="600"/>
              </a:spcBef>
            </a:pPr>
            <a:endParaRPr lang="it-IT" sz="2400" dirty="0"/>
          </a:p>
          <a:p>
            <a:pPr marL="285750" indent="-285750" algn="just">
              <a:spcBef>
                <a:spcPts val="600"/>
              </a:spcBef>
              <a:buFont typeface="Arial" panose="020B0604020202020204" pitchFamily="34" charset="0"/>
              <a:buChar char="•"/>
            </a:pPr>
            <a:r>
              <a:rPr lang="it-IT" sz="2400" dirty="0"/>
              <a:t>THE GUARDIA DI FINANZA HAS THE EXCLUSIVE FUNCTION OF ECONOMIC AND FINANCIAL</a:t>
            </a:r>
            <a:r>
              <a:rPr lang="it-IT" sz="2400" b="1" dirty="0">
                <a:solidFill>
                  <a:srgbClr val="C8B16E"/>
                </a:solidFill>
              </a:rPr>
              <a:t> POLICE AT SEA</a:t>
            </a:r>
            <a:r>
              <a:rPr lang="it-IT" sz="2400" dirty="0"/>
              <a:t>, GIVING ITS SUPPORT IN MAINTAINING </a:t>
            </a:r>
            <a:r>
              <a:rPr lang="it-IT" sz="2400" b="1" dirty="0"/>
              <a:t>PUBLIC ORDER </a:t>
            </a:r>
            <a:r>
              <a:rPr lang="it-IT" sz="2400" dirty="0"/>
              <a:t>AND </a:t>
            </a:r>
            <a:r>
              <a:rPr lang="it-IT" sz="2400" b="1" dirty="0"/>
              <a:t>SECURITY</a:t>
            </a:r>
            <a:r>
              <a:rPr lang="it-IT" sz="2400" dirty="0"/>
              <a:t> AND COMBATING ILLEGAL TRAFFICKING.</a:t>
            </a:r>
          </a:p>
        </p:txBody>
      </p:sp>
      <p:pic>
        <p:nvPicPr>
          <p:cNvPr id="7" name="Immagine 6"/>
          <p:cNvPicPr>
            <a:picLocks noChangeAspect="1"/>
          </p:cNvPicPr>
          <p:nvPr/>
        </p:nvPicPr>
        <p:blipFill>
          <a:blip r:embed="rId3"/>
          <a:stretch>
            <a:fillRect/>
          </a:stretch>
        </p:blipFill>
        <p:spPr>
          <a:xfrm>
            <a:off x="388206" y="1642441"/>
            <a:ext cx="2712831" cy="4069246"/>
          </a:xfrm>
          <a:prstGeom prst="rect">
            <a:avLst/>
          </a:prstGeom>
        </p:spPr>
      </p:pic>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mj-lt"/>
              </a:rPr>
              <a:pPr algn="r"/>
              <a:t>2</a:t>
            </a:fld>
            <a:r>
              <a:rPr lang="it-IT" sz="1200" spc="-1" dirty="0">
                <a:solidFill>
                  <a:srgbClr val="3F3F4E"/>
                </a:solidFill>
                <a:latin typeface="+mj-lt"/>
              </a:rPr>
              <a:t> di 37</a:t>
            </a:r>
          </a:p>
        </p:txBody>
      </p:sp>
      <p:pic>
        <p:nvPicPr>
          <p:cNvPr id="12" name="Immagine 11"/>
          <p:cNvPicPr>
            <a:picLocks noChangeAspect="1"/>
          </p:cNvPicPr>
          <p:nvPr/>
        </p:nvPicPr>
        <p:blipFill>
          <a:blip r:embed="rId4"/>
          <a:stretch>
            <a:fillRect/>
          </a:stretch>
        </p:blipFill>
        <p:spPr>
          <a:xfrm>
            <a:off x="0" y="100161"/>
            <a:ext cx="2846718" cy="808799"/>
          </a:xfrm>
          <a:prstGeom prst="rect">
            <a:avLst/>
          </a:prstGeom>
        </p:spPr>
      </p:pic>
      <p:pic>
        <p:nvPicPr>
          <p:cNvPr id="13" name="Immagine 12"/>
          <p:cNvPicPr>
            <a:picLocks noChangeAspect="1"/>
          </p:cNvPicPr>
          <p:nvPr/>
        </p:nvPicPr>
        <p:blipFill>
          <a:blip r:embed="rId5">
            <a:extLst>
              <a:ext uri="{BEBA8EAE-BF5A-486C-A8C5-ECC9F3942E4B}">
                <a14:imgProps xmlns:a14="http://schemas.microsoft.com/office/drawing/2010/main">
                  <a14:imgLayer r:embed="rId6">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2162708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6"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mj-lt"/>
              </a:rPr>
              <a:pPr algn="r"/>
              <a:t>20</a:t>
            </a:fld>
            <a:r>
              <a:rPr lang="it-IT" sz="1200" spc="-1" dirty="0">
                <a:solidFill>
                  <a:srgbClr val="3F3F4E"/>
                </a:solidFill>
                <a:latin typeface="+mj-lt"/>
              </a:rPr>
              <a:t> di 37</a:t>
            </a:r>
          </a:p>
        </p:txBody>
      </p:sp>
      <p:pic>
        <p:nvPicPr>
          <p:cNvPr id="17" name="Immagine 16"/>
          <p:cNvPicPr>
            <a:picLocks noChangeAspect="1"/>
          </p:cNvPicPr>
          <p:nvPr/>
        </p:nvPicPr>
        <p:blipFill>
          <a:blip r:embed="rId3"/>
          <a:stretch>
            <a:fillRect/>
          </a:stretch>
        </p:blipFill>
        <p:spPr>
          <a:xfrm>
            <a:off x="0" y="100161"/>
            <a:ext cx="2846718" cy="808799"/>
          </a:xfrm>
          <a:prstGeom prst="rect">
            <a:avLst/>
          </a:prstGeom>
        </p:spPr>
      </p:pic>
      <p:sp>
        <p:nvSpPr>
          <p:cNvPr id="9" name="CasellaDiTesto 7"/>
          <p:cNvSpPr/>
          <p:nvPr/>
        </p:nvSpPr>
        <p:spPr>
          <a:xfrm>
            <a:off x="2846718" y="89788"/>
            <a:ext cx="9316929" cy="829543"/>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en-US" sz="2400" dirty="0">
                <a:solidFill>
                  <a:srgbClr val="C8B16E"/>
                </a:solidFill>
                <a:latin typeface="Britannic Bold" panose="020B0903060703020204" pitchFamily="34" charset="0"/>
              </a:rPr>
              <a:t>Suspicious Transaction Report (STR) </a:t>
            </a:r>
          </a:p>
          <a:p>
            <a:pPr marR="0" lvl="0" indent="0" algn="ctr" fontAlgn="auto">
              <a:lnSpc>
                <a:spcPct val="100000"/>
              </a:lnSpc>
              <a:spcBef>
                <a:spcPts val="0"/>
              </a:spcBef>
              <a:spcAft>
                <a:spcPts val="0"/>
              </a:spcAft>
              <a:buClrTx/>
              <a:buSzTx/>
              <a:buFontTx/>
              <a:buNone/>
              <a:tabLst/>
              <a:defRPr/>
            </a:pPr>
            <a:r>
              <a:rPr lang="en-US" sz="2400" dirty="0">
                <a:solidFill>
                  <a:srgbClr val="C8B16E"/>
                </a:solidFill>
                <a:latin typeface="Britannic Bold" panose="020B0903060703020204" pitchFamily="34" charset="0"/>
              </a:rPr>
              <a:t> Suspicious Activity Report (SAR)</a:t>
            </a:r>
            <a:endParaRPr lang="it-IT" sz="2400" dirty="0">
              <a:solidFill>
                <a:srgbClr val="C8B16E"/>
              </a:solidFill>
              <a:latin typeface="Britannic Bold" panose="020B0903060703020204" pitchFamily="34" charset="0"/>
            </a:endParaRPr>
          </a:p>
        </p:txBody>
      </p:sp>
      <p:sp>
        <p:nvSpPr>
          <p:cNvPr id="10" name="Rettangolo 9"/>
          <p:cNvSpPr/>
          <p:nvPr/>
        </p:nvSpPr>
        <p:spPr>
          <a:xfrm>
            <a:off x="673412" y="2048680"/>
            <a:ext cx="10834577" cy="3785652"/>
          </a:xfrm>
          <a:prstGeom prst="rect">
            <a:avLst/>
          </a:prstGeom>
        </p:spPr>
        <p:txBody>
          <a:bodyPr wrap="square">
            <a:spAutoFit/>
          </a:bodyPr>
          <a:lstStyle/>
          <a:p>
            <a:pPr algn="just"/>
            <a:r>
              <a:rPr lang="en-US" sz="2400" dirty="0">
                <a:solidFill>
                  <a:srgbClr val="3C3D3C"/>
                </a:solidFill>
                <a:latin typeface="Karla"/>
              </a:rPr>
              <a:t>A suspicious transaction is a transaction that causes a reporting entity to have a </a:t>
            </a:r>
            <a:r>
              <a:rPr lang="en-US" sz="2400" b="1" dirty="0">
                <a:solidFill>
                  <a:srgbClr val="3C3D3C"/>
                </a:solidFill>
                <a:latin typeface="Karla"/>
              </a:rPr>
              <a:t>feeling of apprehension </a:t>
            </a:r>
            <a:r>
              <a:rPr lang="en-US" sz="2400" dirty="0">
                <a:solidFill>
                  <a:srgbClr val="3C3D3C"/>
                </a:solidFill>
                <a:latin typeface="Karla"/>
              </a:rPr>
              <a:t>or </a:t>
            </a:r>
            <a:r>
              <a:rPr lang="en-US" sz="2400" b="1" dirty="0">
                <a:solidFill>
                  <a:srgbClr val="3C3D3C"/>
                </a:solidFill>
                <a:latin typeface="Karla"/>
              </a:rPr>
              <a:t>mistrust</a:t>
            </a:r>
            <a:r>
              <a:rPr lang="en-US" sz="2400" dirty="0">
                <a:solidFill>
                  <a:srgbClr val="3C3D3C"/>
                </a:solidFill>
                <a:latin typeface="Karla"/>
              </a:rPr>
              <a:t> </a:t>
            </a:r>
            <a:r>
              <a:rPr lang="en-US" sz="2400" b="1" dirty="0">
                <a:solidFill>
                  <a:srgbClr val="3C3D3C"/>
                </a:solidFill>
                <a:latin typeface="Karla"/>
              </a:rPr>
              <a:t>about the transaction </a:t>
            </a:r>
            <a:r>
              <a:rPr lang="en-US" sz="2400" dirty="0">
                <a:solidFill>
                  <a:srgbClr val="3C3D3C"/>
                </a:solidFill>
                <a:latin typeface="Karla"/>
              </a:rPr>
              <a:t>considering its </a:t>
            </a:r>
            <a:r>
              <a:rPr lang="en-US" sz="2400" b="1" dirty="0">
                <a:solidFill>
                  <a:srgbClr val="3C3D3C"/>
                </a:solidFill>
                <a:latin typeface="Karla"/>
              </a:rPr>
              <a:t>unusual nature </a:t>
            </a:r>
            <a:r>
              <a:rPr lang="en-US" sz="2400" dirty="0">
                <a:solidFill>
                  <a:srgbClr val="3C3D3C"/>
                </a:solidFill>
                <a:latin typeface="Karla"/>
              </a:rPr>
              <a:t>or </a:t>
            </a:r>
            <a:r>
              <a:rPr lang="en-US" sz="2400" b="1" dirty="0">
                <a:solidFill>
                  <a:srgbClr val="3C3D3C"/>
                </a:solidFill>
                <a:latin typeface="Karla"/>
              </a:rPr>
              <a:t>circumstances</a:t>
            </a:r>
            <a:r>
              <a:rPr lang="en-US" sz="2400" dirty="0">
                <a:solidFill>
                  <a:srgbClr val="3C3D3C"/>
                </a:solidFill>
                <a:latin typeface="Karla"/>
              </a:rPr>
              <a:t>, or the </a:t>
            </a:r>
            <a:r>
              <a:rPr lang="en-US" sz="2400" b="1" dirty="0">
                <a:solidFill>
                  <a:srgbClr val="3C3D3C"/>
                </a:solidFill>
                <a:latin typeface="Karla"/>
              </a:rPr>
              <a:t>person</a:t>
            </a:r>
            <a:r>
              <a:rPr lang="en-US" sz="2400" dirty="0">
                <a:solidFill>
                  <a:srgbClr val="3C3D3C"/>
                </a:solidFill>
                <a:latin typeface="Karla"/>
              </a:rPr>
              <a:t> or group of persons involved in the transaction. </a:t>
            </a:r>
          </a:p>
          <a:p>
            <a:pPr algn="just"/>
            <a:endParaRPr lang="en-US" sz="2400" dirty="0">
              <a:solidFill>
                <a:srgbClr val="3C3D3C"/>
              </a:solidFill>
              <a:latin typeface="Karla"/>
            </a:endParaRPr>
          </a:p>
          <a:p>
            <a:pPr algn="just"/>
            <a:r>
              <a:rPr lang="en-US" sz="2400" dirty="0">
                <a:solidFill>
                  <a:srgbClr val="3C3D3C"/>
                </a:solidFill>
                <a:latin typeface="Karla"/>
              </a:rPr>
              <a:t>Reporting entities assess the suspicion according to a risk-based approach for </a:t>
            </a:r>
            <a:r>
              <a:rPr lang="en-US" sz="2400" b="1" dirty="0">
                <a:solidFill>
                  <a:srgbClr val="3C3D3C"/>
                </a:solidFill>
                <a:latin typeface="Karla"/>
              </a:rPr>
              <a:t>customer due diligence</a:t>
            </a:r>
            <a:r>
              <a:rPr lang="en-US" sz="2400" dirty="0">
                <a:solidFill>
                  <a:srgbClr val="3C3D3C"/>
                </a:solidFill>
                <a:latin typeface="Karla"/>
              </a:rPr>
              <a:t>, </a:t>
            </a:r>
            <a:r>
              <a:rPr lang="en-US" sz="2400" b="1" dirty="0">
                <a:solidFill>
                  <a:srgbClr val="3C3D3C"/>
                </a:solidFill>
                <a:latin typeface="Karla"/>
              </a:rPr>
              <a:t>real-time payment screening</a:t>
            </a:r>
            <a:r>
              <a:rPr lang="en-US" sz="2400" dirty="0">
                <a:solidFill>
                  <a:srgbClr val="3C3D3C"/>
                </a:solidFill>
                <a:latin typeface="Karla"/>
              </a:rPr>
              <a:t>, transaction monitoring and </a:t>
            </a:r>
            <a:r>
              <a:rPr lang="en-US" sz="2400" b="1" dirty="0" err="1">
                <a:solidFill>
                  <a:srgbClr val="3C3D3C"/>
                </a:solidFill>
                <a:latin typeface="Karla"/>
              </a:rPr>
              <a:t>behavioural</a:t>
            </a:r>
            <a:r>
              <a:rPr lang="en-US" sz="2400" b="1" dirty="0">
                <a:solidFill>
                  <a:srgbClr val="3C3D3C"/>
                </a:solidFill>
                <a:latin typeface="Karla"/>
              </a:rPr>
              <a:t> monitoring</a:t>
            </a:r>
            <a:r>
              <a:rPr lang="en-US" sz="2400" dirty="0">
                <a:solidFill>
                  <a:srgbClr val="3C3D3C"/>
                </a:solidFill>
                <a:latin typeface="Karla"/>
              </a:rPr>
              <a:t>, to identify changes in the respondent’s transaction risk profile.</a:t>
            </a:r>
            <a:br>
              <a:rPr lang="en-US" sz="2400" dirty="0"/>
            </a:br>
            <a:endParaRPr lang="it-IT" sz="2400" dirty="0"/>
          </a:p>
        </p:txBody>
      </p:sp>
      <p:pic>
        <p:nvPicPr>
          <p:cNvPr id="8" name="Immagine 7"/>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3995228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2B92FC7-0280-46B5-94DD-275C21AB52D0}" type="slidenum">
              <a:rPr kumimoji="0" lang="it-IT" sz="1200" b="0" i="0" u="none" strike="noStrike" kern="1200" cap="none" spc="-1" normalizeH="0" baseline="0" noProof="0" smtClean="0">
                <a:ln>
                  <a:noFill/>
                </a:ln>
                <a:solidFill>
                  <a:srgbClr val="3F3F4E"/>
                </a:solidFill>
                <a:effectLst/>
                <a:uLnTx/>
                <a:uFillTx/>
                <a:latin typeface="Arial"/>
                <a:ea typeface="Microsoft YaHei" panose="020B0503020204020204" pitchFamily="34" charset="-122"/>
              </a:rPr>
              <a:pPr marL="0" marR="0" lvl="0" indent="0" algn="r" defTabSz="914400" rtl="0" eaLnBrk="0" fontAlgn="base" latinLnBrk="0" hangingPunct="0">
                <a:lnSpc>
                  <a:spcPct val="100000"/>
                </a:lnSpc>
                <a:spcBef>
                  <a:spcPct val="0"/>
                </a:spcBef>
                <a:spcAft>
                  <a:spcPct val="0"/>
                </a:spcAft>
                <a:buClrTx/>
                <a:buSzTx/>
                <a:buFontTx/>
                <a:buNone/>
                <a:tabLst/>
                <a:defRPr/>
              </a:pPr>
              <a:t>21</a:t>
            </a:fld>
            <a:r>
              <a:rPr kumimoji="0" lang="it-IT" sz="1200" b="0" i="0" u="none" strike="noStrike" kern="1200" cap="none" spc="-1" normalizeH="0" baseline="0" noProof="0" dirty="0">
                <a:ln>
                  <a:noFill/>
                </a:ln>
                <a:solidFill>
                  <a:srgbClr val="3F3F4E"/>
                </a:solidFill>
                <a:effectLst/>
                <a:uLnTx/>
                <a:uFillTx/>
                <a:latin typeface="Arial"/>
                <a:ea typeface="Microsoft YaHei" panose="020B0503020204020204" pitchFamily="34" charset="-122"/>
              </a:rPr>
              <a:t> di 37</a:t>
            </a:r>
          </a:p>
        </p:txBody>
      </p:sp>
      <p:pic>
        <p:nvPicPr>
          <p:cNvPr id="12" name="Immagine 11"/>
          <p:cNvPicPr>
            <a:picLocks noChangeAspect="1"/>
          </p:cNvPicPr>
          <p:nvPr/>
        </p:nvPicPr>
        <p:blipFill>
          <a:blip r:embed="rId3"/>
          <a:stretch>
            <a:fillRect/>
          </a:stretch>
        </p:blipFill>
        <p:spPr>
          <a:xfrm>
            <a:off x="0" y="100161"/>
            <a:ext cx="2846718" cy="808799"/>
          </a:xfrm>
          <a:prstGeom prst="rect">
            <a:avLst/>
          </a:prstGeom>
        </p:spPr>
      </p:pic>
      <p:sp>
        <p:nvSpPr>
          <p:cNvPr id="17" name="CasellaDiTesto 7"/>
          <p:cNvSpPr/>
          <p:nvPr/>
        </p:nvSpPr>
        <p:spPr>
          <a:xfrm>
            <a:off x="2209639" y="100161"/>
            <a:ext cx="9286765" cy="829543"/>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lvl="0" algn="ctr" defTabSz="914400">
              <a:defRPr/>
            </a:pPr>
            <a:r>
              <a:rPr lang="it-IT" sz="2400" dirty="0">
                <a:solidFill>
                  <a:srgbClr val="C8B16E"/>
                </a:solidFill>
                <a:latin typeface="Britannic Bold" panose="020B0903060703020204" pitchFamily="34" charset="0"/>
              </a:rPr>
              <a:t>SUSPICIOUS TRANSACTION MONITORING IN ITALY</a:t>
            </a:r>
          </a:p>
          <a:p>
            <a:pPr lvl="0" algn="ctr" defTabSz="914400">
              <a:defRPr/>
            </a:pPr>
            <a:r>
              <a:rPr lang="it-IT" sz="2400" dirty="0">
                <a:solidFill>
                  <a:srgbClr val="C8B16E"/>
                </a:solidFill>
                <a:latin typeface="Britannic Bold" panose="020B0903060703020204" pitchFamily="34" charset="0"/>
              </a:rPr>
              <a:t>2006-2023</a:t>
            </a:r>
          </a:p>
        </p:txBody>
      </p:sp>
      <p:sp>
        <p:nvSpPr>
          <p:cNvPr id="4" name="AutoShape 2" descr="esignated non-financial Businesses and Professions (DNFBPs) | AML-CF"/>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000000"/>
              </a:solidFill>
              <a:effectLst/>
              <a:uLnTx/>
              <a:uFillTx/>
              <a:latin typeface="Arial"/>
            </a:endParaRPr>
          </a:p>
        </p:txBody>
      </p:sp>
      <p:graphicFrame>
        <p:nvGraphicFramePr>
          <p:cNvPr id="9" name="Grafico 8"/>
          <p:cNvGraphicFramePr/>
          <p:nvPr>
            <p:extLst>
              <p:ext uri="{D42A27DB-BD31-4B8C-83A1-F6EECF244321}">
                <p14:modId xmlns:p14="http://schemas.microsoft.com/office/powerpoint/2010/main" val="1474450237"/>
              </p:ext>
            </p:extLst>
          </p:nvPr>
        </p:nvGraphicFramePr>
        <p:xfrm>
          <a:off x="304800" y="1166947"/>
          <a:ext cx="11534899" cy="5353176"/>
        </p:xfrm>
        <a:graphic>
          <a:graphicData uri="http://schemas.openxmlformats.org/drawingml/2006/chart">
            <c:chart xmlns:c="http://schemas.openxmlformats.org/drawingml/2006/chart" xmlns:r="http://schemas.openxmlformats.org/officeDocument/2006/relationships" r:id="rId4"/>
          </a:graphicData>
        </a:graphic>
      </p:graphicFrame>
      <p:pic>
        <p:nvPicPr>
          <p:cNvPr id="8" name="Immagine 7"/>
          <p:cNvPicPr>
            <a:picLocks noChangeAspect="1"/>
          </p:cNvPicPr>
          <p:nvPr/>
        </p:nvPicPr>
        <p:blipFill>
          <a:blip r:embed="rId5">
            <a:extLst>
              <a:ext uri="{BEBA8EAE-BF5A-486C-A8C5-ECC9F3942E4B}">
                <a14:imgProps xmlns:a14="http://schemas.microsoft.com/office/drawing/2010/main">
                  <a14:imgLayer r:embed="rId6">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8443699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ttangolo 8">
            <a:extLst>
              <a:ext uri="{FF2B5EF4-FFF2-40B4-BE49-F238E27FC236}">
                <a16:creationId xmlns:a16="http://schemas.microsoft.com/office/drawing/2014/main" id="{2C671EFD-EC39-74B6-A186-6A4AE21A80C9}"/>
              </a:ext>
            </a:extLst>
          </p:cNvPr>
          <p:cNvSpPr/>
          <p:nvPr/>
        </p:nvSpPr>
        <p:spPr>
          <a:xfrm>
            <a:off x="460039" y="1586783"/>
            <a:ext cx="11133864" cy="388696"/>
          </a:xfrm>
          <a:prstGeom prst="rect">
            <a:avLst/>
          </a:prstGeom>
          <a:ln>
            <a:solidFill>
              <a:schemeClr val="tx1"/>
            </a:solidFill>
          </a:ln>
        </p:spPr>
        <p:txBody>
          <a:bodyPr wrap="square">
            <a:spAutoFit/>
          </a:bodyPr>
          <a:lstStyle/>
          <a:p>
            <a:pPr algn="ctr">
              <a:lnSpc>
                <a:spcPct val="107000"/>
              </a:lnSpc>
            </a:pPr>
            <a:r>
              <a:rPr lang="it-IT" sz="1800" b="1" dirty="0">
                <a:solidFill>
                  <a:schemeClr val="accent1">
                    <a:lumMod val="50000"/>
                  </a:schemeClr>
                </a:solidFill>
                <a:latin typeface="Arial" panose="020B0604020202020204" pitchFamily="34" charset="0"/>
                <a:ea typeface="Calibri" panose="020F0502020204030204" pitchFamily="34" charset="0"/>
                <a:cs typeface="Arial" panose="020B0604020202020204" pitchFamily="34" charset="0"/>
              </a:rPr>
              <a:t>(6.775 </a:t>
            </a:r>
            <a:r>
              <a:rPr lang="it-IT" sz="1800" b="1" dirty="0" err="1">
                <a:solidFill>
                  <a:schemeClr val="accent1">
                    <a:lumMod val="50000"/>
                  </a:schemeClr>
                </a:solidFill>
                <a:latin typeface="Arial" panose="020B0604020202020204" pitchFamily="34" charset="0"/>
                <a:ea typeface="Calibri" panose="020F0502020204030204" pitchFamily="34" charset="0"/>
                <a:cs typeface="Arial" panose="020B0604020202020204" pitchFamily="34" charset="0"/>
              </a:rPr>
              <a:t>STRs</a:t>
            </a:r>
            <a:r>
              <a:rPr lang="it-IT" sz="1800" b="1" dirty="0">
                <a:solidFill>
                  <a:schemeClr val="accent1">
                    <a:lumMod val="50000"/>
                  </a:schemeClr>
                </a:solidFill>
                <a:latin typeface="Arial" panose="020B0604020202020204" pitchFamily="34" charset="0"/>
                <a:ea typeface="Calibri" panose="020F0502020204030204" pitchFamily="34" charset="0"/>
                <a:cs typeface="Arial" panose="020B0604020202020204" pitchFamily="34" charset="0"/>
              </a:rPr>
              <a:t> GENERATED NEW INVESTIGATIVE FILES BY GUARDIA DI FINANZA IN 2020-2022)</a:t>
            </a:r>
          </a:p>
        </p:txBody>
      </p:sp>
      <p:graphicFrame>
        <p:nvGraphicFramePr>
          <p:cNvPr id="5" name="Grafico 4">
            <a:extLst>
              <a:ext uri="{FF2B5EF4-FFF2-40B4-BE49-F238E27FC236}">
                <a16:creationId xmlns:a16="http://schemas.microsoft.com/office/drawing/2014/main" id="{DF77886A-D03C-F4C0-46EF-3E0FA50874D6}"/>
              </a:ext>
            </a:extLst>
          </p:cNvPr>
          <p:cNvGraphicFramePr/>
          <p:nvPr>
            <p:extLst>
              <p:ext uri="{D42A27DB-BD31-4B8C-83A1-F6EECF244321}">
                <p14:modId xmlns:p14="http://schemas.microsoft.com/office/powerpoint/2010/main" val="1500581233"/>
              </p:ext>
            </p:extLst>
          </p:nvPr>
        </p:nvGraphicFramePr>
        <p:xfrm>
          <a:off x="1435723" y="2190295"/>
          <a:ext cx="9182495" cy="4111416"/>
        </p:xfrm>
        <a:graphic>
          <a:graphicData uri="http://schemas.openxmlformats.org/drawingml/2006/chart">
            <c:chart xmlns:c="http://schemas.openxmlformats.org/drawingml/2006/chart" xmlns:r="http://schemas.openxmlformats.org/officeDocument/2006/relationships" r:id="rId3"/>
          </a:graphicData>
        </a:graphic>
      </p:graphicFrame>
      <p:pic>
        <p:nvPicPr>
          <p:cNvPr id="7" name="Immagine 6"/>
          <p:cNvPicPr>
            <a:picLocks noChangeAspect="1"/>
          </p:cNvPicPr>
          <p:nvPr/>
        </p:nvPicPr>
        <p:blipFill>
          <a:blip r:embed="rId4"/>
          <a:stretch>
            <a:fillRect/>
          </a:stretch>
        </p:blipFill>
        <p:spPr>
          <a:xfrm>
            <a:off x="-10598" y="-11052"/>
            <a:ext cx="12202598" cy="1031226"/>
          </a:xfrm>
          <a:prstGeom prst="rect">
            <a:avLst/>
          </a:prstGeom>
        </p:spPr>
      </p:pic>
      <p:pic>
        <p:nvPicPr>
          <p:cNvPr id="8" name="Immagine 7"/>
          <p:cNvPicPr>
            <a:picLocks noChangeAspect="1"/>
          </p:cNvPicPr>
          <p:nvPr/>
        </p:nvPicPr>
        <p:blipFill>
          <a:blip r:embed="rId5"/>
          <a:stretch>
            <a:fillRect/>
          </a:stretch>
        </p:blipFill>
        <p:spPr>
          <a:xfrm>
            <a:off x="0" y="100161"/>
            <a:ext cx="2846718" cy="808799"/>
          </a:xfrm>
          <a:prstGeom prst="rect">
            <a:avLst/>
          </a:prstGeom>
        </p:spPr>
      </p:pic>
      <p:sp>
        <p:nvSpPr>
          <p:cNvPr id="10" name="CasellaDiTesto 7"/>
          <p:cNvSpPr/>
          <p:nvPr/>
        </p:nvSpPr>
        <p:spPr>
          <a:xfrm>
            <a:off x="1926179" y="100161"/>
            <a:ext cx="9286765" cy="829543"/>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en-US" sz="2400" dirty="0">
                <a:solidFill>
                  <a:srgbClr val="C8B16E"/>
                </a:solidFill>
                <a:latin typeface="Britannic Bold" panose="020B0903060703020204" pitchFamily="34" charset="0"/>
              </a:rPr>
              <a:t>OUTCOMES OF STRs THAT LED TO ADMINISTRATIVE </a:t>
            </a:r>
          </a:p>
          <a:p>
            <a:pPr marR="0" lvl="0" indent="0" algn="ctr" fontAlgn="auto">
              <a:lnSpc>
                <a:spcPct val="100000"/>
              </a:lnSpc>
              <a:spcBef>
                <a:spcPts val="0"/>
              </a:spcBef>
              <a:spcAft>
                <a:spcPts val="0"/>
              </a:spcAft>
              <a:buClrTx/>
              <a:buSzTx/>
              <a:buFontTx/>
              <a:buNone/>
              <a:tabLst/>
              <a:defRPr/>
            </a:pPr>
            <a:r>
              <a:rPr lang="en-US" sz="2400" dirty="0">
                <a:solidFill>
                  <a:srgbClr val="C8B16E"/>
                </a:solidFill>
                <a:latin typeface="Britannic Bold" panose="020B0903060703020204" pitchFamily="34" charset="0"/>
              </a:rPr>
              <a:t>AND CRIMINAL CHARGES</a:t>
            </a:r>
          </a:p>
        </p:txBody>
      </p:sp>
      <p:pic>
        <p:nvPicPr>
          <p:cNvPr id="11" name="Immagine 10"/>
          <p:cNvPicPr>
            <a:picLocks noChangeAspect="1"/>
          </p:cNvPicPr>
          <p:nvPr/>
        </p:nvPicPr>
        <p:blipFill>
          <a:blip r:embed="rId6">
            <a:extLst>
              <a:ext uri="{BEBA8EAE-BF5A-486C-A8C5-ECC9F3942E4B}">
                <a14:imgProps xmlns:a14="http://schemas.microsoft.com/office/drawing/2010/main">
                  <a14:imgLayer r:embed="rId7">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35594065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pic>
        <p:nvPicPr>
          <p:cNvPr id="12" name="Immagine 11"/>
          <p:cNvPicPr>
            <a:picLocks noChangeAspect="1"/>
          </p:cNvPicPr>
          <p:nvPr/>
        </p:nvPicPr>
        <p:blipFill>
          <a:blip r:embed="rId3"/>
          <a:stretch>
            <a:fillRect/>
          </a:stretch>
        </p:blipFill>
        <p:spPr>
          <a:xfrm>
            <a:off x="0" y="100161"/>
            <a:ext cx="2846718" cy="808799"/>
          </a:xfrm>
          <a:prstGeom prst="rect">
            <a:avLst/>
          </a:prstGeom>
        </p:spPr>
      </p:pic>
      <p:sp>
        <p:nvSpPr>
          <p:cNvPr id="243" name="CasellaDiTesto 242"/>
          <p:cNvSpPr txBox="1"/>
          <p:nvPr/>
        </p:nvSpPr>
        <p:spPr>
          <a:xfrm>
            <a:off x="3005575" y="284052"/>
            <a:ext cx="7825879" cy="584775"/>
          </a:xfrm>
          <a:prstGeom prst="rect">
            <a:avLst/>
          </a:prstGeom>
          <a:noFill/>
        </p:spPr>
        <p:txBody>
          <a:bodyPr wrap="square" rtlCol="0">
            <a:spAutoFit/>
          </a:bodyPr>
          <a:lstStyle/>
          <a:p>
            <a:pPr algn="ctr">
              <a:defRPr/>
            </a:pPr>
            <a:r>
              <a:rPr lang="it-IT" altLang="ko-KR" sz="3200" dirty="0">
                <a:solidFill>
                  <a:srgbClr val="C8B16E"/>
                </a:solidFill>
                <a:latin typeface="Britannic Bold" panose="020B0903060703020204" pitchFamily="34" charset="0"/>
              </a:rPr>
              <a:t>HOW WE FIGHT AML/TF (STRUCTURE)</a:t>
            </a:r>
          </a:p>
        </p:txBody>
      </p:sp>
      <p:sp>
        <p:nvSpPr>
          <p:cNvPr id="245" name="Segnaposto numero diapositiva 2"/>
          <p:cNvSpPr>
            <a:spLocks noGrp="1"/>
          </p:cNvSpPr>
          <p:nvPr>
            <p:ph type="sldNum" sz="quarter" idx="12"/>
          </p:nvPr>
        </p:nvSpPr>
        <p:spPr>
          <a:xfrm>
            <a:off x="8737601" y="6500837"/>
            <a:ext cx="2844800" cy="220641"/>
          </a:xfrm>
        </p:spPr>
        <p:txBody>
          <a:bodyPr/>
          <a:lstStyle/>
          <a:p>
            <a:pPr defTabSz="914217">
              <a:defRPr/>
            </a:pPr>
            <a:fld id="{B1A254F0-542B-4562-A69E-BDF4398957F7}" type="slidenum">
              <a:rPr lang="it-IT" spc="0">
                <a:solidFill>
                  <a:prstClr val="black">
                    <a:tint val="75000"/>
                  </a:prstClr>
                </a:solidFill>
                <a:ea typeface="+mn-ea"/>
              </a:rPr>
              <a:pPr defTabSz="914217">
                <a:defRPr/>
              </a:pPr>
              <a:t>23</a:t>
            </a:fld>
            <a:endParaRPr lang="it-IT" spc="0">
              <a:solidFill>
                <a:prstClr val="black">
                  <a:tint val="75000"/>
                </a:prstClr>
              </a:solidFill>
              <a:ea typeface="+mn-ea"/>
            </a:endParaRPr>
          </a:p>
        </p:txBody>
      </p:sp>
      <p:graphicFrame>
        <p:nvGraphicFramePr>
          <p:cNvPr id="247" name="Oggetto 246"/>
          <p:cNvGraphicFramePr/>
          <p:nvPr/>
        </p:nvGraphicFramePr>
        <p:xfrm>
          <a:off x="4469496" y="1690332"/>
          <a:ext cx="3577494" cy="3752921"/>
        </p:xfrm>
        <a:graphic>
          <a:graphicData uri="http://schemas.openxmlformats.org/presentationml/2006/ole">
            <mc:AlternateContent xmlns:mc="http://schemas.openxmlformats.org/markup-compatibility/2006">
              <mc:Choice xmlns:v="urn:schemas-microsoft-com:vml" Requires="v">
                <p:oleObj name="Clip" r:id="rId4" imgW="4127500" imgH="4737100" progId="">
                  <p:embed/>
                </p:oleObj>
              </mc:Choice>
              <mc:Fallback>
                <p:oleObj name="Clip" r:id="rId4" imgW="4127500" imgH="4737100" progId="">
                  <p:embed/>
                  <p:pic>
                    <p:nvPicPr>
                      <p:cNvPr id="43" name="Oggetto 42"/>
                      <p:cNvPicPr>
                        <a:picLocks noChangeArrowheads="1"/>
                      </p:cNvPicPr>
                      <p:nvPr/>
                    </p:nvPicPr>
                    <p:blipFill>
                      <a:blip r:embed="rId5">
                        <a:lum bright="-16000" contrast="-30000"/>
                        <a:extLst>
                          <a:ext uri="{28A0092B-C50C-407E-A947-70E740481C1C}">
                            <a14:useLocalDpi xmlns:a14="http://schemas.microsoft.com/office/drawing/2010/main" val="0"/>
                          </a:ext>
                        </a:extLst>
                      </a:blip>
                      <a:srcRect/>
                      <a:stretch>
                        <a:fillRect/>
                      </a:stretch>
                    </p:blipFill>
                    <p:spPr bwMode="auto">
                      <a:xfrm>
                        <a:off x="4469496" y="1690332"/>
                        <a:ext cx="3577494" cy="3752921"/>
                      </a:xfrm>
                      <a:prstGeom prst="rect">
                        <a:avLst/>
                      </a:prstGeom>
                      <a:noFill/>
                      <a:ln>
                        <a:noFill/>
                      </a:ln>
                      <a:effectLst/>
                    </p:spPr>
                  </p:pic>
                </p:oleObj>
              </mc:Fallback>
            </mc:AlternateContent>
          </a:graphicData>
        </a:graphic>
      </p:graphicFrame>
      <p:sp>
        <p:nvSpPr>
          <p:cNvPr id="248" name="Oval 13"/>
          <p:cNvSpPr>
            <a:spLocks noChangeArrowheads="1"/>
          </p:cNvSpPr>
          <p:nvPr/>
        </p:nvSpPr>
        <p:spPr bwMode="auto">
          <a:xfrm>
            <a:off x="6119040" y="3502523"/>
            <a:ext cx="186304" cy="124112"/>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49" name="Rectangle 14"/>
          <p:cNvSpPr>
            <a:spLocks noChangeArrowheads="1"/>
          </p:cNvSpPr>
          <p:nvPr/>
        </p:nvSpPr>
        <p:spPr bwMode="auto">
          <a:xfrm>
            <a:off x="5462408" y="3472535"/>
            <a:ext cx="932663" cy="337107"/>
          </a:xfrm>
          <a:prstGeom prst="rect">
            <a:avLst/>
          </a:prstGeom>
        </p:spPr>
        <p:style>
          <a:lnRef idx="1">
            <a:schemeClr val="accent2"/>
          </a:lnRef>
          <a:fillRef idx="2">
            <a:schemeClr val="accent2"/>
          </a:fillRef>
          <a:effectRef idx="1">
            <a:schemeClr val="accent2"/>
          </a:effectRef>
          <a:fontRef idx="minor">
            <a:schemeClr val="dk1"/>
          </a:fontRef>
        </p:style>
        <p:txBody>
          <a:bodyPr wrap="square" lIns="92071" tIns="46035" rIns="92071" bIns="46035">
            <a:spAutoFit/>
          </a:bodyPr>
          <a:lstStyle/>
          <a:p>
            <a:pPr defTabSz="914217" eaLnBrk="0" hangingPunct="0">
              <a:defRPr/>
            </a:pPr>
            <a:r>
              <a:rPr lang="it-IT" sz="1600" b="1" dirty="0">
                <a:solidFill>
                  <a:srgbClr val="FF0000"/>
                </a:solidFill>
                <a:latin typeface="Calibri" panose="020F0502020204030204"/>
              </a:rPr>
              <a:t>ROME</a:t>
            </a:r>
          </a:p>
        </p:txBody>
      </p:sp>
      <p:sp>
        <p:nvSpPr>
          <p:cNvPr id="250" name="Oval 15"/>
          <p:cNvSpPr>
            <a:spLocks noChangeArrowheads="1"/>
          </p:cNvSpPr>
          <p:nvPr/>
        </p:nvSpPr>
        <p:spPr bwMode="auto">
          <a:xfrm>
            <a:off x="5220241" y="2107257"/>
            <a:ext cx="182876" cy="132387"/>
          </a:xfrm>
          <a:prstGeom prst="ellipse">
            <a:avLst/>
          </a:prstGeom>
        </p:spPr>
        <p:style>
          <a:lnRef idx="1">
            <a:schemeClr val="accent2"/>
          </a:lnRef>
          <a:fillRef idx="2">
            <a:schemeClr val="accent2"/>
          </a:fillRef>
          <a:effectRef idx="1">
            <a:schemeClr val="accent2"/>
          </a:effectRef>
          <a:fontRef idx="minor">
            <a:schemeClr val="dk1"/>
          </a:fontRef>
        </p:style>
        <p:txBody>
          <a:bodyPr wrap="none" anchor="ctr"/>
          <a:lstStyle/>
          <a:p>
            <a:pPr defTabSz="914217">
              <a:defRPr/>
            </a:pPr>
            <a:endParaRPr lang="it-IT">
              <a:solidFill>
                <a:srgbClr val="FF0000"/>
              </a:solidFill>
              <a:latin typeface="Calibri" panose="020F0502020204030204"/>
            </a:endParaRPr>
          </a:p>
        </p:txBody>
      </p:sp>
      <p:sp>
        <p:nvSpPr>
          <p:cNvPr id="251" name="Oval 17"/>
          <p:cNvSpPr>
            <a:spLocks noChangeArrowheads="1"/>
          </p:cNvSpPr>
          <p:nvPr/>
        </p:nvSpPr>
        <p:spPr bwMode="auto">
          <a:xfrm>
            <a:off x="6395071" y="4868935"/>
            <a:ext cx="182876" cy="153662"/>
          </a:xfrm>
          <a:prstGeom prst="ellipse">
            <a:avLst/>
          </a:prstGeom>
        </p:spPr>
        <p:style>
          <a:lnRef idx="1">
            <a:schemeClr val="accent2"/>
          </a:lnRef>
          <a:fillRef idx="2">
            <a:schemeClr val="accent2"/>
          </a:fillRef>
          <a:effectRef idx="1">
            <a:schemeClr val="accent2"/>
          </a:effectRef>
          <a:fontRef idx="minor">
            <a:schemeClr val="dk1"/>
          </a:fontRef>
        </p:style>
        <p:txBody>
          <a:bodyPr wrap="none" anchor="ctr"/>
          <a:lstStyle/>
          <a:p>
            <a:pPr defTabSz="914217">
              <a:defRPr/>
            </a:pPr>
            <a:endParaRPr lang="it-IT">
              <a:solidFill>
                <a:srgbClr val="FF0000"/>
              </a:solidFill>
              <a:latin typeface="Calibri" panose="020F0502020204030204"/>
            </a:endParaRPr>
          </a:p>
        </p:txBody>
      </p:sp>
      <p:sp>
        <p:nvSpPr>
          <p:cNvPr id="252" name="Rectangle 18"/>
          <p:cNvSpPr>
            <a:spLocks noChangeArrowheads="1"/>
          </p:cNvSpPr>
          <p:nvPr/>
        </p:nvSpPr>
        <p:spPr bwMode="auto">
          <a:xfrm>
            <a:off x="5504427" y="4529755"/>
            <a:ext cx="1073520" cy="337107"/>
          </a:xfrm>
          <a:prstGeom prst="rect">
            <a:avLst/>
          </a:prstGeom>
        </p:spPr>
        <p:style>
          <a:lnRef idx="1">
            <a:schemeClr val="accent2"/>
          </a:lnRef>
          <a:fillRef idx="2">
            <a:schemeClr val="accent2"/>
          </a:fillRef>
          <a:effectRef idx="1">
            <a:schemeClr val="accent2"/>
          </a:effectRef>
          <a:fontRef idx="minor">
            <a:schemeClr val="dk1"/>
          </a:fontRef>
        </p:style>
        <p:txBody>
          <a:bodyPr wrap="square" lIns="92071" tIns="46035" rIns="92071" bIns="46035">
            <a:spAutoFit/>
          </a:bodyPr>
          <a:lstStyle/>
          <a:p>
            <a:pPr defTabSz="914217" eaLnBrk="0" hangingPunct="0">
              <a:defRPr/>
            </a:pPr>
            <a:r>
              <a:rPr lang="it-IT" sz="1600" b="1" dirty="0">
                <a:solidFill>
                  <a:srgbClr val="FF0000"/>
                </a:solidFill>
                <a:latin typeface="Calibri" panose="020F0502020204030204"/>
              </a:rPr>
              <a:t>PALERMO</a:t>
            </a:r>
          </a:p>
        </p:txBody>
      </p:sp>
      <p:sp>
        <p:nvSpPr>
          <p:cNvPr id="253" name="Rectangle 19"/>
          <p:cNvSpPr>
            <a:spLocks noChangeArrowheads="1"/>
          </p:cNvSpPr>
          <p:nvPr/>
        </p:nvSpPr>
        <p:spPr bwMode="auto">
          <a:xfrm>
            <a:off x="4361610" y="1806470"/>
            <a:ext cx="822202" cy="337107"/>
          </a:xfrm>
          <a:prstGeom prst="rect">
            <a:avLst/>
          </a:prstGeom>
        </p:spPr>
        <p:style>
          <a:lnRef idx="1">
            <a:schemeClr val="accent2"/>
          </a:lnRef>
          <a:fillRef idx="2">
            <a:schemeClr val="accent2"/>
          </a:fillRef>
          <a:effectRef idx="1">
            <a:schemeClr val="accent2"/>
          </a:effectRef>
          <a:fontRef idx="minor">
            <a:schemeClr val="dk1"/>
          </a:fontRef>
        </p:style>
        <p:txBody>
          <a:bodyPr wrap="square" lIns="92071" tIns="46035" rIns="92071" bIns="46035">
            <a:spAutoFit/>
          </a:bodyPr>
          <a:lstStyle/>
          <a:p>
            <a:pPr defTabSz="914217" eaLnBrk="0" hangingPunct="0">
              <a:defRPr/>
            </a:pPr>
            <a:r>
              <a:rPr lang="it-IT" sz="1600" b="1" dirty="0">
                <a:solidFill>
                  <a:srgbClr val="FF0000"/>
                </a:solidFill>
                <a:latin typeface="Calibri" panose="020F0502020204030204"/>
              </a:rPr>
              <a:t>MILAN</a:t>
            </a:r>
          </a:p>
        </p:txBody>
      </p:sp>
      <p:sp>
        <p:nvSpPr>
          <p:cNvPr id="256" name="Rectangle 23"/>
          <p:cNvSpPr>
            <a:spLocks noChangeArrowheads="1"/>
          </p:cNvSpPr>
          <p:nvPr/>
        </p:nvSpPr>
        <p:spPr bwMode="auto">
          <a:xfrm>
            <a:off x="7042331" y="4841281"/>
            <a:ext cx="1192312" cy="583430"/>
          </a:xfrm>
          <a:prstGeom prst="rect">
            <a:avLst/>
          </a:prstGeom>
        </p:spPr>
        <p:style>
          <a:lnRef idx="1">
            <a:schemeClr val="accent2"/>
          </a:lnRef>
          <a:fillRef idx="2">
            <a:schemeClr val="accent2"/>
          </a:fillRef>
          <a:effectRef idx="1">
            <a:schemeClr val="accent2"/>
          </a:effectRef>
          <a:fontRef idx="minor">
            <a:schemeClr val="dk1"/>
          </a:fontRef>
        </p:style>
        <p:txBody>
          <a:bodyPr wrap="square" lIns="92071" tIns="46035" rIns="92071" bIns="46035">
            <a:spAutoFit/>
          </a:bodyPr>
          <a:lstStyle/>
          <a:p>
            <a:pPr defTabSz="914217" eaLnBrk="0" hangingPunct="0">
              <a:defRPr/>
            </a:pPr>
            <a:r>
              <a:rPr lang="it-IT" sz="1600" b="1" dirty="0">
                <a:solidFill>
                  <a:srgbClr val="FF0000"/>
                </a:solidFill>
                <a:latin typeface="Calibri" panose="020F0502020204030204"/>
              </a:rPr>
              <a:t>REGGIO CALABRIA</a:t>
            </a:r>
            <a:r>
              <a:rPr lang="it-IT" sz="1600" dirty="0">
                <a:solidFill>
                  <a:srgbClr val="FF0000"/>
                </a:solidFill>
                <a:latin typeface="Calibri" panose="020F0502020204030204"/>
              </a:rPr>
              <a:t> </a:t>
            </a:r>
          </a:p>
        </p:txBody>
      </p:sp>
      <p:sp>
        <p:nvSpPr>
          <p:cNvPr id="257" name="Oval 22"/>
          <p:cNvSpPr>
            <a:spLocks noChangeArrowheads="1"/>
          </p:cNvSpPr>
          <p:nvPr/>
        </p:nvSpPr>
        <p:spPr bwMode="auto">
          <a:xfrm>
            <a:off x="7038155" y="4741316"/>
            <a:ext cx="182876" cy="153662"/>
          </a:xfrm>
          <a:prstGeom prst="ellipse">
            <a:avLst/>
          </a:prstGeom>
        </p:spPr>
        <p:style>
          <a:lnRef idx="1">
            <a:schemeClr val="accent2"/>
          </a:lnRef>
          <a:fillRef idx="2">
            <a:schemeClr val="accent2"/>
          </a:fillRef>
          <a:effectRef idx="1">
            <a:schemeClr val="accent2"/>
          </a:effectRef>
          <a:fontRef idx="minor">
            <a:schemeClr val="dk1"/>
          </a:fontRef>
        </p:style>
        <p:txBody>
          <a:bodyPr wrap="none" anchor="ctr"/>
          <a:lstStyle/>
          <a:p>
            <a:pPr defTabSz="914217">
              <a:defRPr/>
            </a:pPr>
            <a:endParaRPr lang="it-IT">
              <a:solidFill>
                <a:srgbClr val="FF0000"/>
              </a:solidFill>
              <a:latin typeface="Calibri" panose="020F0502020204030204"/>
            </a:endParaRPr>
          </a:p>
        </p:txBody>
      </p:sp>
      <p:grpSp>
        <p:nvGrpSpPr>
          <p:cNvPr id="258" name="Gruppo 4"/>
          <p:cNvGrpSpPr/>
          <p:nvPr/>
        </p:nvGrpSpPr>
        <p:grpSpPr bwMode="auto">
          <a:xfrm>
            <a:off x="406400" y="2017962"/>
            <a:ext cx="3656057" cy="1905221"/>
            <a:chOff x="424686" y="2778"/>
            <a:chExt cx="8502042" cy="2142784"/>
          </a:xfrm>
        </p:grpSpPr>
        <p:sp>
          <p:nvSpPr>
            <p:cNvPr id="259" name="Rettangolo arrotondato 258"/>
            <p:cNvSpPr/>
            <p:nvPr/>
          </p:nvSpPr>
          <p:spPr>
            <a:xfrm>
              <a:off x="424686" y="2778"/>
              <a:ext cx="8502042" cy="2142784"/>
            </a:xfrm>
            <a:prstGeom prst="roundRect">
              <a:avLst/>
            </a:prstGeom>
          </p:spPr>
          <p:style>
            <a:lnRef idx="1">
              <a:schemeClr val="accent2"/>
            </a:lnRef>
            <a:fillRef idx="2">
              <a:schemeClr val="accent2"/>
            </a:fillRef>
            <a:effectRef idx="1">
              <a:schemeClr val="accent2"/>
            </a:effectRef>
            <a:fontRef idx="minor">
              <a:schemeClr val="dk1"/>
            </a:fontRef>
          </p:style>
          <p:txBody>
            <a:bodyPr/>
            <a:lstStyle/>
            <a:p>
              <a:endParaRPr lang="en-US"/>
            </a:p>
          </p:txBody>
        </p:sp>
        <p:sp>
          <p:nvSpPr>
            <p:cNvPr id="260" name="Rettangolo 259"/>
            <p:cNvSpPr/>
            <p:nvPr/>
          </p:nvSpPr>
          <p:spPr>
            <a:xfrm>
              <a:off x="454667" y="180273"/>
              <a:ext cx="8292438" cy="179996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236254" tIns="0" rIns="236254" bIns="0" spcCol="1270" anchor="ctr"/>
            <a:lstStyle/>
            <a:p>
              <a:pPr algn="ctr" defTabSz="914217">
                <a:defRPr/>
              </a:pPr>
              <a:r>
                <a:rPr lang="it-IT" sz="2000" b="1" dirty="0">
                  <a:solidFill>
                    <a:prstClr val="black">
                      <a:hueOff val="0"/>
                      <a:satOff val="0"/>
                      <a:lumOff val="0"/>
                      <a:alphaOff val="0"/>
                    </a:prstClr>
                  </a:solidFill>
                  <a:latin typeface="Calibri" panose="020F0502020204030204"/>
                </a:rPr>
                <a:t>SPECIAL CURRENCY POLICE UNIT</a:t>
              </a:r>
              <a:endParaRPr lang="it-IT" sz="2400" b="1" dirty="0">
                <a:solidFill>
                  <a:prstClr val="black">
                    <a:hueOff val="0"/>
                    <a:satOff val="0"/>
                    <a:lumOff val="0"/>
                    <a:alphaOff val="0"/>
                  </a:prstClr>
                </a:solidFill>
                <a:latin typeface="Calibri" panose="020F0502020204030204"/>
              </a:endParaRPr>
            </a:p>
            <a:p>
              <a:pPr marL="171416" indent="-171416">
                <a:buFont typeface="Arial" panose="020B0604020202020204" pitchFamily="34" charset="0"/>
                <a:buChar char="•"/>
                <a:defRPr/>
              </a:pPr>
              <a:r>
                <a:rPr lang="it-IT" sz="1400" b="1" dirty="0">
                  <a:solidFill>
                    <a:srgbClr val="FF0000"/>
                  </a:solidFill>
                  <a:effectLst>
                    <a:outerShdw blurRad="38100" dist="38100" dir="2700000" algn="tl">
                      <a:srgbClr val="000000">
                        <a:alpha val="43137"/>
                      </a:srgbClr>
                    </a:outerShdw>
                  </a:effectLst>
                  <a:latin typeface="Calibri" panose="020F0502020204030204"/>
                </a:rPr>
                <a:t>FIRST SPECIAL UNIT, SET </a:t>
              </a:r>
              <a:r>
                <a:rPr lang="it-IT" sz="1400" b="1" dirty="0">
                  <a:solidFill>
                    <a:srgbClr val="FF0000"/>
                  </a:solidFill>
                  <a:effectLst>
                    <a:outerShdw blurRad="38100" dist="38100" dir="2700000" algn="tl">
                      <a:srgbClr val="000000">
                        <a:alpha val="43137"/>
                      </a:srgbClr>
                    </a:outerShdw>
                  </a:effectLst>
                </a:rPr>
                <a:t>UP IN 1976 (LAW N.159)</a:t>
              </a:r>
              <a:endParaRPr lang="it-IT" sz="1400" b="1" dirty="0">
                <a:solidFill>
                  <a:srgbClr val="FF0000"/>
                </a:solidFill>
                <a:effectLst>
                  <a:outerShdw blurRad="38100" dist="38100" dir="2700000" algn="tl">
                    <a:srgbClr val="000000">
                      <a:alpha val="43137"/>
                    </a:srgbClr>
                  </a:outerShdw>
                </a:effectLst>
                <a:latin typeface="Calibri" panose="020F0502020204030204"/>
              </a:endParaRPr>
            </a:p>
            <a:p>
              <a:pPr marL="171416" indent="-171416" defTabSz="914217">
                <a:buFont typeface="Arial" panose="020B0604020202020204" pitchFamily="34" charset="0"/>
                <a:buChar char="•"/>
                <a:defRPr/>
              </a:pPr>
              <a:r>
                <a:rPr lang="it-IT" sz="1400" b="1" dirty="0">
                  <a:solidFill>
                    <a:srgbClr val="FF0000"/>
                  </a:solidFill>
                  <a:effectLst>
                    <a:outerShdw blurRad="38100" dist="38100" dir="2700000" algn="tl">
                      <a:srgbClr val="000000">
                        <a:alpha val="43137"/>
                      </a:srgbClr>
                    </a:outerShdw>
                  </a:effectLst>
                  <a:latin typeface="Calibri" panose="020F0502020204030204"/>
                </a:rPr>
                <a:t>NATIONAL COMPETENCE</a:t>
              </a:r>
            </a:p>
            <a:p>
              <a:pPr marL="171416" indent="-171416" defTabSz="914217">
                <a:buFont typeface="Arial" panose="020B0604020202020204" pitchFamily="34" charset="0"/>
                <a:buChar char="•"/>
                <a:defRPr/>
              </a:pPr>
              <a:r>
                <a:rPr lang="it-IT" sz="1400" b="1" dirty="0">
                  <a:solidFill>
                    <a:srgbClr val="FF0000"/>
                  </a:solidFill>
                  <a:effectLst>
                    <a:outerShdw blurRad="38100" dist="38100" dir="2700000" algn="tl">
                      <a:srgbClr val="000000">
                        <a:alpha val="43137"/>
                      </a:srgbClr>
                    </a:outerShdw>
                  </a:effectLst>
                  <a:latin typeface="Calibri" panose="020F0502020204030204"/>
                </a:rPr>
                <a:t>4 OFFICES IN ITALY</a:t>
              </a:r>
            </a:p>
            <a:p>
              <a:pPr marL="171416" indent="-171416" defTabSz="914217">
                <a:buFont typeface="Arial" panose="020B0604020202020204" pitchFamily="34" charset="0"/>
                <a:buChar char="•"/>
                <a:defRPr/>
              </a:pPr>
              <a:endParaRPr lang="it-IT" sz="1200" b="1" dirty="0">
                <a:solidFill>
                  <a:srgbClr val="FF0000"/>
                </a:solidFill>
                <a:effectLst>
                  <a:outerShdw blurRad="38100" dist="38100" dir="2700000" algn="tl">
                    <a:srgbClr val="000000">
                      <a:alpha val="43137"/>
                    </a:srgbClr>
                  </a:outerShdw>
                </a:effectLst>
                <a:latin typeface="Calibri" panose="020F0502020204030204"/>
              </a:endParaRPr>
            </a:p>
            <a:p>
              <a:pPr defTabSz="914217">
                <a:defRPr/>
              </a:pPr>
              <a:endParaRPr lang="it-IT" sz="2000" dirty="0">
                <a:solidFill>
                  <a:prstClr val="black">
                    <a:hueOff val="0"/>
                    <a:satOff val="0"/>
                    <a:lumOff val="0"/>
                    <a:alphaOff val="0"/>
                  </a:prstClr>
                </a:solidFill>
                <a:latin typeface="Calibri" panose="020F0502020204030204"/>
              </a:endParaRPr>
            </a:p>
          </p:txBody>
        </p:sp>
      </p:grpSp>
      <p:sp>
        <p:nvSpPr>
          <p:cNvPr id="261" name="Rettangolo arrotondato 260"/>
          <p:cNvSpPr/>
          <p:nvPr/>
        </p:nvSpPr>
        <p:spPr bwMode="auto">
          <a:xfrm>
            <a:off x="1917691" y="4398711"/>
            <a:ext cx="2442637" cy="1584102"/>
          </a:xfrm>
          <a:prstGeom prst="roundRect">
            <a:avLst/>
          </a:prstGeom>
        </p:spPr>
        <p:style>
          <a:lnRef idx="1">
            <a:schemeClr val="accent1"/>
          </a:lnRef>
          <a:fillRef idx="2">
            <a:schemeClr val="accent1"/>
          </a:fillRef>
          <a:effectRef idx="1">
            <a:schemeClr val="accent1"/>
          </a:effectRef>
          <a:fontRef idx="minor">
            <a:schemeClr val="dk1"/>
          </a:fontRef>
        </p:style>
        <p:txBody>
          <a:bodyPr/>
          <a:lstStyle/>
          <a:p>
            <a:endParaRPr lang="en-US"/>
          </a:p>
        </p:txBody>
      </p:sp>
      <p:sp>
        <p:nvSpPr>
          <p:cNvPr id="262" name="Rettangolo 261"/>
          <p:cNvSpPr/>
          <p:nvPr/>
        </p:nvSpPr>
        <p:spPr>
          <a:xfrm>
            <a:off x="1824788" y="4665213"/>
            <a:ext cx="2608782" cy="95406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236254" tIns="0" rIns="236254" bIns="0" spcCol="1270" anchor="ctr"/>
          <a:lstStyle/>
          <a:p>
            <a:pPr algn="ctr" defTabSz="914217">
              <a:defRPr/>
            </a:pPr>
            <a:r>
              <a:rPr lang="it-IT" b="1" dirty="0">
                <a:solidFill>
                  <a:prstClr val="black">
                    <a:hueOff val="0"/>
                    <a:satOff val="0"/>
                    <a:lumOff val="0"/>
                    <a:alphaOff val="0"/>
                  </a:prstClr>
                </a:solidFill>
                <a:latin typeface="Calibri" panose="020F0502020204030204"/>
              </a:rPr>
              <a:t>AML SPECIALIZED SECTIONS WITHIN ECONOMIC AND FINANCIAL POLICE UNITS</a:t>
            </a:r>
          </a:p>
          <a:p>
            <a:pPr algn="ctr" defTabSz="914217">
              <a:defRPr/>
            </a:pPr>
            <a:r>
              <a:rPr lang="it-IT" sz="1200" b="1" dirty="0">
                <a:solidFill>
                  <a:srgbClr val="FF0000"/>
                </a:solidFill>
                <a:effectLst>
                  <a:outerShdw blurRad="38100" dist="38100" dir="2700000" algn="tl">
                    <a:srgbClr val="000000">
                      <a:alpha val="43137"/>
                    </a:srgbClr>
                  </a:outerShdw>
                </a:effectLst>
                <a:latin typeface="Calibri" panose="020F0502020204030204"/>
              </a:rPr>
              <a:t>LOCATED IN ALL MAJOR CITIES</a:t>
            </a:r>
          </a:p>
        </p:txBody>
      </p:sp>
      <p:sp>
        <p:nvSpPr>
          <p:cNvPr id="263" name="Oval 15"/>
          <p:cNvSpPr>
            <a:spLocks noChangeArrowheads="1"/>
          </p:cNvSpPr>
          <p:nvPr/>
        </p:nvSpPr>
        <p:spPr bwMode="auto">
          <a:xfrm>
            <a:off x="4846739" y="2139377"/>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64" name="Oval 15"/>
          <p:cNvSpPr>
            <a:spLocks noChangeArrowheads="1"/>
          </p:cNvSpPr>
          <p:nvPr/>
        </p:nvSpPr>
        <p:spPr bwMode="auto">
          <a:xfrm>
            <a:off x="4666830" y="2163457"/>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65" name="Oval 15"/>
          <p:cNvSpPr>
            <a:spLocks noChangeArrowheads="1"/>
          </p:cNvSpPr>
          <p:nvPr/>
        </p:nvSpPr>
        <p:spPr bwMode="auto">
          <a:xfrm>
            <a:off x="4695780" y="2350170"/>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66" name="Oval 15"/>
          <p:cNvSpPr>
            <a:spLocks noChangeArrowheads="1"/>
          </p:cNvSpPr>
          <p:nvPr/>
        </p:nvSpPr>
        <p:spPr bwMode="auto">
          <a:xfrm>
            <a:off x="4978532" y="2546166"/>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67" name="Oval 15"/>
          <p:cNvSpPr>
            <a:spLocks noChangeArrowheads="1"/>
          </p:cNvSpPr>
          <p:nvPr/>
        </p:nvSpPr>
        <p:spPr bwMode="auto">
          <a:xfrm>
            <a:off x="5476513" y="1933797"/>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68" name="Oval 15"/>
          <p:cNvSpPr>
            <a:spLocks noChangeArrowheads="1"/>
          </p:cNvSpPr>
          <p:nvPr/>
        </p:nvSpPr>
        <p:spPr bwMode="auto">
          <a:xfrm>
            <a:off x="5496958" y="2220956"/>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69" name="Oval 15"/>
          <p:cNvSpPr>
            <a:spLocks noChangeArrowheads="1"/>
          </p:cNvSpPr>
          <p:nvPr/>
        </p:nvSpPr>
        <p:spPr bwMode="auto">
          <a:xfrm>
            <a:off x="5145786" y="1967041"/>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70" name="Oval 15"/>
          <p:cNvSpPr>
            <a:spLocks noChangeArrowheads="1"/>
          </p:cNvSpPr>
          <p:nvPr/>
        </p:nvSpPr>
        <p:spPr bwMode="auto">
          <a:xfrm>
            <a:off x="4714982" y="2659872"/>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71" name="Oval 15"/>
          <p:cNvSpPr>
            <a:spLocks noChangeArrowheads="1"/>
          </p:cNvSpPr>
          <p:nvPr/>
        </p:nvSpPr>
        <p:spPr bwMode="auto">
          <a:xfrm>
            <a:off x="5267399" y="2593216"/>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72" name="Oval 15"/>
          <p:cNvSpPr>
            <a:spLocks noChangeArrowheads="1"/>
          </p:cNvSpPr>
          <p:nvPr/>
        </p:nvSpPr>
        <p:spPr bwMode="auto">
          <a:xfrm>
            <a:off x="5044428" y="3955988"/>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73" name="Oval 15"/>
          <p:cNvSpPr>
            <a:spLocks noChangeArrowheads="1"/>
          </p:cNvSpPr>
          <p:nvPr/>
        </p:nvSpPr>
        <p:spPr bwMode="auto">
          <a:xfrm>
            <a:off x="4893469" y="4332198"/>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74" name="Oval 15"/>
          <p:cNvSpPr>
            <a:spLocks noChangeArrowheads="1"/>
          </p:cNvSpPr>
          <p:nvPr/>
        </p:nvSpPr>
        <p:spPr bwMode="auto">
          <a:xfrm>
            <a:off x="4798699" y="3774353"/>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75" name="Oval 15"/>
          <p:cNvSpPr>
            <a:spLocks noChangeArrowheads="1"/>
          </p:cNvSpPr>
          <p:nvPr/>
        </p:nvSpPr>
        <p:spPr bwMode="auto">
          <a:xfrm>
            <a:off x="4827572" y="4092713"/>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76" name="Oval 15"/>
          <p:cNvSpPr>
            <a:spLocks noChangeArrowheads="1"/>
          </p:cNvSpPr>
          <p:nvPr/>
        </p:nvSpPr>
        <p:spPr bwMode="auto">
          <a:xfrm>
            <a:off x="7226150" y="425849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77" name="Oval 15"/>
          <p:cNvSpPr>
            <a:spLocks noChangeArrowheads="1"/>
          </p:cNvSpPr>
          <p:nvPr/>
        </p:nvSpPr>
        <p:spPr bwMode="auto">
          <a:xfrm>
            <a:off x="7232320" y="4556963"/>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78" name="Oval 15"/>
          <p:cNvSpPr>
            <a:spLocks noChangeArrowheads="1"/>
          </p:cNvSpPr>
          <p:nvPr/>
        </p:nvSpPr>
        <p:spPr bwMode="auto">
          <a:xfrm>
            <a:off x="7130817" y="4679656"/>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79" name="Oval 15"/>
          <p:cNvSpPr>
            <a:spLocks noChangeArrowheads="1"/>
          </p:cNvSpPr>
          <p:nvPr/>
        </p:nvSpPr>
        <p:spPr bwMode="auto">
          <a:xfrm>
            <a:off x="7758420" y="4026096"/>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80" name="Oval 15"/>
          <p:cNvSpPr>
            <a:spLocks noChangeArrowheads="1"/>
          </p:cNvSpPr>
          <p:nvPr/>
        </p:nvSpPr>
        <p:spPr bwMode="auto">
          <a:xfrm>
            <a:off x="7597755" y="3885880"/>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81" name="Oval 15"/>
          <p:cNvSpPr>
            <a:spLocks noChangeArrowheads="1"/>
          </p:cNvSpPr>
          <p:nvPr/>
        </p:nvSpPr>
        <p:spPr bwMode="auto">
          <a:xfrm>
            <a:off x="7367004" y="3776462"/>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82" name="Oval 15"/>
          <p:cNvSpPr>
            <a:spLocks noChangeArrowheads="1"/>
          </p:cNvSpPr>
          <p:nvPr/>
        </p:nvSpPr>
        <p:spPr bwMode="auto">
          <a:xfrm>
            <a:off x="6794755" y="498023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83" name="Oval 15"/>
          <p:cNvSpPr>
            <a:spLocks noChangeArrowheads="1"/>
          </p:cNvSpPr>
          <p:nvPr/>
        </p:nvSpPr>
        <p:spPr bwMode="auto">
          <a:xfrm>
            <a:off x="6846767" y="5191375"/>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84" name="Oval 15"/>
          <p:cNvSpPr>
            <a:spLocks noChangeArrowheads="1"/>
          </p:cNvSpPr>
          <p:nvPr/>
        </p:nvSpPr>
        <p:spPr bwMode="auto">
          <a:xfrm>
            <a:off x="6636437" y="521993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85" name="Oval 15"/>
          <p:cNvSpPr>
            <a:spLocks noChangeArrowheads="1"/>
          </p:cNvSpPr>
          <p:nvPr/>
        </p:nvSpPr>
        <p:spPr bwMode="auto">
          <a:xfrm>
            <a:off x="6564061" y="5015877"/>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86" name="Oval 15"/>
          <p:cNvSpPr>
            <a:spLocks noChangeArrowheads="1"/>
          </p:cNvSpPr>
          <p:nvPr/>
        </p:nvSpPr>
        <p:spPr bwMode="auto">
          <a:xfrm>
            <a:off x="6354716" y="5022600"/>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87" name="Oval 15"/>
          <p:cNvSpPr>
            <a:spLocks noChangeArrowheads="1"/>
          </p:cNvSpPr>
          <p:nvPr/>
        </p:nvSpPr>
        <p:spPr bwMode="auto">
          <a:xfrm>
            <a:off x="6153859" y="4978171"/>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88" name="Oval 15"/>
          <p:cNvSpPr>
            <a:spLocks noChangeArrowheads="1"/>
          </p:cNvSpPr>
          <p:nvPr/>
        </p:nvSpPr>
        <p:spPr bwMode="auto">
          <a:xfrm>
            <a:off x="6001889" y="483795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89" name="Oval 15"/>
          <p:cNvSpPr>
            <a:spLocks noChangeArrowheads="1"/>
          </p:cNvSpPr>
          <p:nvPr/>
        </p:nvSpPr>
        <p:spPr bwMode="auto">
          <a:xfrm>
            <a:off x="6250638" y="4813010"/>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90" name="Oval 15"/>
          <p:cNvSpPr>
            <a:spLocks noChangeArrowheads="1"/>
          </p:cNvSpPr>
          <p:nvPr/>
        </p:nvSpPr>
        <p:spPr bwMode="auto">
          <a:xfrm>
            <a:off x="6736769" y="4805550"/>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91" name="Oval 15"/>
          <p:cNvSpPr>
            <a:spLocks noChangeArrowheads="1"/>
          </p:cNvSpPr>
          <p:nvPr/>
        </p:nvSpPr>
        <p:spPr bwMode="auto">
          <a:xfrm>
            <a:off x="5855973" y="1764790"/>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92" name="Oval 15"/>
          <p:cNvSpPr>
            <a:spLocks noChangeArrowheads="1"/>
          </p:cNvSpPr>
          <p:nvPr/>
        </p:nvSpPr>
        <p:spPr bwMode="auto">
          <a:xfrm>
            <a:off x="5542409" y="2474421"/>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93" name="Oval 15"/>
          <p:cNvSpPr>
            <a:spLocks noChangeArrowheads="1"/>
          </p:cNvSpPr>
          <p:nvPr/>
        </p:nvSpPr>
        <p:spPr bwMode="auto">
          <a:xfrm>
            <a:off x="5288167" y="1948188"/>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94" name="Oval 15"/>
          <p:cNvSpPr>
            <a:spLocks noChangeArrowheads="1"/>
          </p:cNvSpPr>
          <p:nvPr/>
        </p:nvSpPr>
        <p:spPr bwMode="auto">
          <a:xfrm>
            <a:off x="4565993" y="2458935"/>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95" name="Oval 15"/>
          <p:cNvSpPr>
            <a:spLocks noChangeArrowheads="1"/>
          </p:cNvSpPr>
          <p:nvPr/>
        </p:nvSpPr>
        <p:spPr bwMode="auto">
          <a:xfrm>
            <a:off x="5378918" y="2399072"/>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96" name="Oval 15"/>
          <p:cNvSpPr>
            <a:spLocks noChangeArrowheads="1"/>
          </p:cNvSpPr>
          <p:nvPr/>
        </p:nvSpPr>
        <p:spPr bwMode="auto">
          <a:xfrm>
            <a:off x="5173949" y="229014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97" name="Oval 15"/>
          <p:cNvSpPr>
            <a:spLocks noChangeArrowheads="1"/>
          </p:cNvSpPr>
          <p:nvPr/>
        </p:nvSpPr>
        <p:spPr bwMode="auto">
          <a:xfrm>
            <a:off x="6453296" y="2105846"/>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98" name="Oval 15"/>
          <p:cNvSpPr>
            <a:spLocks noChangeArrowheads="1"/>
          </p:cNvSpPr>
          <p:nvPr/>
        </p:nvSpPr>
        <p:spPr bwMode="auto">
          <a:xfrm>
            <a:off x="6230326" y="1961851"/>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299" name="Oval 15"/>
          <p:cNvSpPr>
            <a:spLocks noChangeArrowheads="1"/>
          </p:cNvSpPr>
          <p:nvPr/>
        </p:nvSpPr>
        <p:spPr bwMode="auto">
          <a:xfrm>
            <a:off x="5750826" y="197419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00" name="Oval 15"/>
          <p:cNvSpPr>
            <a:spLocks noChangeArrowheads="1"/>
          </p:cNvSpPr>
          <p:nvPr/>
        </p:nvSpPr>
        <p:spPr bwMode="auto">
          <a:xfrm>
            <a:off x="5694802" y="262681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01" name="Oval 15"/>
          <p:cNvSpPr>
            <a:spLocks noChangeArrowheads="1"/>
          </p:cNvSpPr>
          <p:nvPr/>
        </p:nvSpPr>
        <p:spPr bwMode="auto">
          <a:xfrm>
            <a:off x="5732841" y="2795812"/>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02" name="Oval 15"/>
          <p:cNvSpPr>
            <a:spLocks noChangeArrowheads="1"/>
          </p:cNvSpPr>
          <p:nvPr/>
        </p:nvSpPr>
        <p:spPr bwMode="auto">
          <a:xfrm>
            <a:off x="5902674" y="2511620"/>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03" name="Oval 15"/>
          <p:cNvSpPr>
            <a:spLocks noChangeArrowheads="1"/>
          </p:cNvSpPr>
          <p:nvPr/>
        </p:nvSpPr>
        <p:spPr bwMode="auto">
          <a:xfrm>
            <a:off x="6041670" y="221730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04" name="Oval 15"/>
          <p:cNvSpPr>
            <a:spLocks noChangeArrowheads="1"/>
          </p:cNvSpPr>
          <p:nvPr/>
        </p:nvSpPr>
        <p:spPr bwMode="auto">
          <a:xfrm>
            <a:off x="5790078" y="2225228"/>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05" name="Oval 15"/>
          <p:cNvSpPr>
            <a:spLocks noChangeArrowheads="1"/>
          </p:cNvSpPr>
          <p:nvPr/>
        </p:nvSpPr>
        <p:spPr bwMode="auto">
          <a:xfrm>
            <a:off x="5913155" y="2323292"/>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06" name="Oval 15"/>
          <p:cNvSpPr>
            <a:spLocks noChangeArrowheads="1"/>
          </p:cNvSpPr>
          <p:nvPr/>
        </p:nvSpPr>
        <p:spPr bwMode="auto">
          <a:xfrm>
            <a:off x="5953256" y="2085011"/>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07" name="Oval 15"/>
          <p:cNvSpPr>
            <a:spLocks noChangeArrowheads="1"/>
          </p:cNvSpPr>
          <p:nvPr/>
        </p:nvSpPr>
        <p:spPr bwMode="auto">
          <a:xfrm>
            <a:off x="6152344" y="3559888"/>
            <a:ext cx="131792" cy="140217"/>
          </a:xfrm>
          <a:prstGeom prst="ellipse">
            <a:avLst/>
          </a:prstGeom>
        </p:spPr>
        <p:style>
          <a:lnRef idx="1">
            <a:schemeClr val="accent2"/>
          </a:lnRef>
          <a:fillRef idx="2">
            <a:schemeClr val="accent2"/>
          </a:fillRef>
          <a:effectRef idx="1">
            <a:schemeClr val="accent2"/>
          </a:effectRef>
          <a:fontRef idx="minor">
            <a:schemeClr val="dk1"/>
          </a:fontRef>
        </p:style>
        <p:txBody>
          <a:bodyPr wrap="none" anchor="ctr"/>
          <a:lstStyle/>
          <a:p>
            <a:pPr defTabSz="914217">
              <a:defRPr/>
            </a:pPr>
            <a:endParaRPr lang="it-IT">
              <a:solidFill>
                <a:srgbClr val="FF0000"/>
              </a:solidFill>
              <a:latin typeface="Calibri" panose="020F0502020204030204"/>
            </a:endParaRPr>
          </a:p>
        </p:txBody>
      </p:sp>
      <p:sp>
        <p:nvSpPr>
          <p:cNvPr id="308" name="Oval 15"/>
          <p:cNvSpPr>
            <a:spLocks noChangeArrowheads="1"/>
          </p:cNvSpPr>
          <p:nvPr/>
        </p:nvSpPr>
        <p:spPr bwMode="auto">
          <a:xfrm>
            <a:off x="5410616" y="2758091"/>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09" name="Oval 15"/>
          <p:cNvSpPr>
            <a:spLocks noChangeArrowheads="1"/>
          </p:cNvSpPr>
          <p:nvPr/>
        </p:nvSpPr>
        <p:spPr bwMode="auto">
          <a:xfrm>
            <a:off x="6941291" y="3846570"/>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10" name="Oval 15"/>
          <p:cNvSpPr>
            <a:spLocks noChangeArrowheads="1"/>
          </p:cNvSpPr>
          <p:nvPr/>
        </p:nvSpPr>
        <p:spPr bwMode="auto">
          <a:xfrm>
            <a:off x="5743108" y="2474421"/>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11" name="Oval 15"/>
          <p:cNvSpPr>
            <a:spLocks noChangeArrowheads="1"/>
          </p:cNvSpPr>
          <p:nvPr/>
        </p:nvSpPr>
        <p:spPr bwMode="auto">
          <a:xfrm>
            <a:off x="5563009" y="2910483"/>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12" name="Oval 15"/>
          <p:cNvSpPr>
            <a:spLocks noChangeArrowheads="1"/>
          </p:cNvSpPr>
          <p:nvPr/>
        </p:nvSpPr>
        <p:spPr bwMode="auto">
          <a:xfrm>
            <a:off x="5715402" y="3062876"/>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13" name="Oval 15"/>
          <p:cNvSpPr>
            <a:spLocks noChangeArrowheads="1"/>
          </p:cNvSpPr>
          <p:nvPr/>
        </p:nvSpPr>
        <p:spPr bwMode="auto">
          <a:xfrm>
            <a:off x="5836778" y="331172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14" name="Oval 15"/>
          <p:cNvSpPr>
            <a:spLocks noChangeArrowheads="1"/>
          </p:cNvSpPr>
          <p:nvPr/>
        </p:nvSpPr>
        <p:spPr bwMode="auto">
          <a:xfrm>
            <a:off x="6018361" y="3423950"/>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15" name="Oval 15"/>
          <p:cNvSpPr>
            <a:spLocks noChangeArrowheads="1"/>
          </p:cNvSpPr>
          <p:nvPr/>
        </p:nvSpPr>
        <p:spPr bwMode="auto">
          <a:xfrm>
            <a:off x="6325503" y="369155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16" name="Oval 15"/>
          <p:cNvSpPr>
            <a:spLocks noChangeArrowheads="1"/>
          </p:cNvSpPr>
          <p:nvPr/>
        </p:nvSpPr>
        <p:spPr bwMode="auto">
          <a:xfrm>
            <a:off x="5808366" y="2929030"/>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17" name="Oval 15"/>
          <p:cNvSpPr>
            <a:spLocks noChangeArrowheads="1"/>
          </p:cNvSpPr>
          <p:nvPr/>
        </p:nvSpPr>
        <p:spPr bwMode="auto">
          <a:xfrm>
            <a:off x="6083627" y="291869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18" name="Oval 15"/>
          <p:cNvSpPr>
            <a:spLocks noChangeArrowheads="1"/>
          </p:cNvSpPr>
          <p:nvPr/>
        </p:nvSpPr>
        <p:spPr bwMode="auto">
          <a:xfrm>
            <a:off x="6095066" y="3176402"/>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19" name="Oval 15"/>
          <p:cNvSpPr>
            <a:spLocks noChangeArrowheads="1"/>
          </p:cNvSpPr>
          <p:nvPr/>
        </p:nvSpPr>
        <p:spPr bwMode="auto">
          <a:xfrm>
            <a:off x="6237318" y="3442496"/>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20" name="Oval 15"/>
          <p:cNvSpPr>
            <a:spLocks noChangeArrowheads="1"/>
          </p:cNvSpPr>
          <p:nvPr/>
        </p:nvSpPr>
        <p:spPr bwMode="auto">
          <a:xfrm>
            <a:off x="6417938" y="3538602"/>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21" name="Oval 15"/>
          <p:cNvSpPr>
            <a:spLocks noChangeArrowheads="1"/>
          </p:cNvSpPr>
          <p:nvPr/>
        </p:nvSpPr>
        <p:spPr bwMode="auto">
          <a:xfrm>
            <a:off x="6570331" y="3690996"/>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22" name="Oval 15"/>
          <p:cNvSpPr>
            <a:spLocks noChangeArrowheads="1"/>
          </p:cNvSpPr>
          <p:nvPr/>
        </p:nvSpPr>
        <p:spPr bwMode="auto">
          <a:xfrm>
            <a:off x="6722725" y="3843388"/>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23" name="Oval 15"/>
          <p:cNvSpPr>
            <a:spLocks noChangeArrowheads="1"/>
          </p:cNvSpPr>
          <p:nvPr/>
        </p:nvSpPr>
        <p:spPr bwMode="auto">
          <a:xfrm>
            <a:off x="6875117" y="3995781"/>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24" name="Oval 15"/>
          <p:cNvSpPr>
            <a:spLocks noChangeArrowheads="1"/>
          </p:cNvSpPr>
          <p:nvPr/>
        </p:nvSpPr>
        <p:spPr bwMode="auto">
          <a:xfrm>
            <a:off x="7027510" y="414817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25" name="Oval 15"/>
          <p:cNvSpPr>
            <a:spLocks noChangeArrowheads="1"/>
          </p:cNvSpPr>
          <p:nvPr/>
        </p:nvSpPr>
        <p:spPr bwMode="auto">
          <a:xfrm>
            <a:off x="7104129" y="401253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26" name="Oval 15"/>
          <p:cNvSpPr>
            <a:spLocks noChangeArrowheads="1"/>
          </p:cNvSpPr>
          <p:nvPr/>
        </p:nvSpPr>
        <p:spPr bwMode="auto">
          <a:xfrm>
            <a:off x="6055067" y="2664012"/>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27" name="Oval 15"/>
          <p:cNvSpPr>
            <a:spLocks noChangeArrowheads="1"/>
          </p:cNvSpPr>
          <p:nvPr/>
        </p:nvSpPr>
        <p:spPr bwMode="auto">
          <a:xfrm>
            <a:off x="6207460" y="2816406"/>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28" name="Oval 15"/>
          <p:cNvSpPr>
            <a:spLocks noChangeArrowheads="1"/>
          </p:cNvSpPr>
          <p:nvPr/>
        </p:nvSpPr>
        <p:spPr bwMode="auto">
          <a:xfrm>
            <a:off x="6368516" y="2978208"/>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29" name="Oval 15"/>
          <p:cNvSpPr>
            <a:spLocks noChangeArrowheads="1"/>
          </p:cNvSpPr>
          <p:nvPr/>
        </p:nvSpPr>
        <p:spPr bwMode="auto">
          <a:xfrm>
            <a:off x="6453296" y="3215269"/>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30" name="Oval 15"/>
          <p:cNvSpPr>
            <a:spLocks noChangeArrowheads="1"/>
          </p:cNvSpPr>
          <p:nvPr/>
        </p:nvSpPr>
        <p:spPr bwMode="auto">
          <a:xfrm>
            <a:off x="6664639" y="3273584"/>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31" name="Oval 15"/>
          <p:cNvSpPr>
            <a:spLocks noChangeArrowheads="1"/>
          </p:cNvSpPr>
          <p:nvPr/>
        </p:nvSpPr>
        <p:spPr bwMode="auto">
          <a:xfrm>
            <a:off x="6817032" y="3425977"/>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32" name="Oval 15"/>
          <p:cNvSpPr>
            <a:spLocks noChangeArrowheads="1"/>
          </p:cNvSpPr>
          <p:nvPr/>
        </p:nvSpPr>
        <p:spPr bwMode="auto">
          <a:xfrm>
            <a:off x="6969425" y="3578371"/>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33" name="Oval 15"/>
          <p:cNvSpPr>
            <a:spLocks noChangeArrowheads="1"/>
          </p:cNvSpPr>
          <p:nvPr/>
        </p:nvSpPr>
        <p:spPr bwMode="auto">
          <a:xfrm>
            <a:off x="7121818" y="3730763"/>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34" name="Oval 15"/>
          <p:cNvSpPr>
            <a:spLocks noChangeArrowheads="1"/>
          </p:cNvSpPr>
          <p:nvPr/>
        </p:nvSpPr>
        <p:spPr bwMode="auto">
          <a:xfrm>
            <a:off x="7274211" y="3883156"/>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35" name="Oval 15"/>
          <p:cNvSpPr>
            <a:spLocks noChangeArrowheads="1"/>
          </p:cNvSpPr>
          <p:nvPr/>
        </p:nvSpPr>
        <p:spPr bwMode="auto">
          <a:xfrm>
            <a:off x="6826574" y="3729480"/>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36" name="Oval 15"/>
          <p:cNvSpPr>
            <a:spLocks noChangeArrowheads="1"/>
          </p:cNvSpPr>
          <p:nvPr/>
        </p:nvSpPr>
        <p:spPr bwMode="auto">
          <a:xfrm>
            <a:off x="6418122" y="3383839"/>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37" name="Oval 15"/>
          <p:cNvSpPr>
            <a:spLocks noChangeArrowheads="1"/>
          </p:cNvSpPr>
          <p:nvPr/>
        </p:nvSpPr>
        <p:spPr bwMode="auto">
          <a:xfrm>
            <a:off x="7301107" y="4402306"/>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38" name="Oval 15"/>
          <p:cNvSpPr>
            <a:spLocks noChangeArrowheads="1"/>
          </p:cNvSpPr>
          <p:nvPr/>
        </p:nvSpPr>
        <p:spPr bwMode="auto">
          <a:xfrm>
            <a:off x="7465962" y="4056115"/>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grpSp>
        <p:nvGrpSpPr>
          <p:cNvPr id="339" name="Gruppo 4"/>
          <p:cNvGrpSpPr/>
          <p:nvPr/>
        </p:nvGrpSpPr>
        <p:grpSpPr bwMode="auto">
          <a:xfrm>
            <a:off x="7840989" y="1863321"/>
            <a:ext cx="3336335" cy="1616349"/>
            <a:chOff x="424686" y="2778"/>
            <a:chExt cx="8568036" cy="2142784"/>
          </a:xfrm>
        </p:grpSpPr>
        <p:sp>
          <p:nvSpPr>
            <p:cNvPr id="340" name="Rettangolo arrotondato 339"/>
            <p:cNvSpPr/>
            <p:nvPr/>
          </p:nvSpPr>
          <p:spPr>
            <a:xfrm>
              <a:off x="424686" y="2778"/>
              <a:ext cx="8502042" cy="2142784"/>
            </a:xfrm>
            <a:prstGeom prst="roundRect">
              <a:avLst/>
            </a:prstGeom>
            <a:gradFill>
              <a:gsLst>
                <a:gs pos="0">
                  <a:schemeClr val="lt1">
                    <a:hueOff val="0"/>
                    <a:satOff val="0"/>
                    <a:lumOff val="0"/>
                    <a:alphaOff val="0"/>
                    <a:shade val="51000"/>
                    <a:satMod val="130000"/>
                  </a:schemeClr>
                </a:gs>
                <a:gs pos="100000">
                  <a:schemeClr val="lt1">
                    <a:hueOff val="0"/>
                    <a:satOff val="0"/>
                    <a:lumOff val="0"/>
                    <a:alphaOff val="0"/>
                    <a:shade val="94000"/>
                    <a:satMod val="135000"/>
                  </a:schemeClr>
                </a:gs>
              </a:gsLst>
            </a:gradFill>
            <a:ln>
              <a:noFill/>
            </a:ln>
            <a:effectLst>
              <a:outerShdw blurRad="63500" sx="102000" sy="102000" algn="ctr" rotWithShape="0">
                <a:prstClr val="black">
                  <a:alpha val="40000"/>
                </a:prstClr>
              </a:outerShdw>
            </a:effectLst>
          </p:spPr>
          <p:style>
            <a:lnRef idx="0">
              <a:scrgbClr r="0" g="0" b="0"/>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341" name="Rettangolo 340"/>
            <p:cNvSpPr/>
            <p:nvPr/>
          </p:nvSpPr>
          <p:spPr>
            <a:xfrm>
              <a:off x="424689" y="88553"/>
              <a:ext cx="8568033" cy="193226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236254" tIns="0" rIns="236254" bIns="0" spcCol="1270" anchor="ctr"/>
            <a:lstStyle/>
            <a:p>
              <a:pPr algn="just" defTabSz="914217">
                <a:lnSpc>
                  <a:spcPct val="80000"/>
                </a:lnSpc>
                <a:defRPr/>
              </a:pPr>
              <a:r>
                <a:rPr lang="it-IT" sz="2400" b="1" dirty="0">
                  <a:solidFill>
                    <a:prstClr val="black">
                      <a:hueOff val="0"/>
                      <a:satOff val="0"/>
                      <a:lumOff val="0"/>
                      <a:alphaOff val="0"/>
                    </a:prstClr>
                  </a:solidFill>
                  <a:latin typeface="Calibri" panose="020F0502020204030204"/>
                </a:rPr>
                <a:t>TERRITORIAL UNITS: </a:t>
              </a:r>
            </a:p>
            <a:p>
              <a:pPr algn="just" defTabSz="914217">
                <a:lnSpc>
                  <a:spcPct val="80000"/>
                </a:lnSpc>
                <a:defRPr/>
              </a:pPr>
              <a:r>
                <a:rPr lang="it-IT" cap="small" dirty="0">
                  <a:solidFill>
                    <a:srgbClr val="FF0000"/>
                  </a:solidFill>
                  <a:latin typeface="Calibri" panose="020F0502020204030204"/>
                </a:rPr>
                <a:t>Over 500</a:t>
              </a:r>
              <a:r>
                <a:rPr lang="it-IT" b="1" cap="small" dirty="0">
                  <a:solidFill>
                    <a:srgbClr val="FF0000"/>
                  </a:solidFill>
                  <a:latin typeface="Calibri" panose="020F0502020204030204"/>
                </a:rPr>
                <a:t>, </a:t>
              </a:r>
              <a:r>
                <a:rPr lang="it-IT" cap="small" dirty="0">
                  <a:solidFill>
                    <a:srgbClr val="FF0000"/>
                  </a:solidFill>
                  <a:latin typeface="Calibri" panose="020F0502020204030204"/>
                </a:rPr>
                <a:t>with the task of </a:t>
              </a:r>
              <a:r>
                <a:rPr lang="it-IT" cap="small" dirty="0" err="1">
                  <a:solidFill>
                    <a:srgbClr val="FF0000"/>
                  </a:solidFill>
                  <a:latin typeface="Calibri" panose="020F0502020204030204"/>
                </a:rPr>
                <a:t>developing</a:t>
              </a:r>
              <a:r>
                <a:rPr lang="it-IT" cap="small" dirty="0">
                  <a:solidFill>
                    <a:srgbClr val="FF0000"/>
                  </a:solidFill>
                  <a:latin typeface="Calibri" panose="020F0502020204030204"/>
                </a:rPr>
                <a:t> </a:t>
              </a:r>
              <a:r>
                <a:rPr lang="it-IT" cap="small" dirty="0" err="1">
                  <a:solidFill>
                    <a:srgbClr val="FF0000"/>
                  </a:solidFill>
                  <a:latin typeface="Calibri" panose="020F0502020204030204"/>
                </a:rPr>
                <a:t>STRs</a:t>
              </a:r>
              <a:r>
                <a:rPr lang="it-IT" cap="small" dirty="0">
                  <a:solidFill>
                    <a:srgbClr val="FF0000"/>
                  </a:solidFill>
                  <a:latin typeface="Calibri" panose="020F0502020204030204"/>
                </a:rPr>
                <a:t> or </a:t>
              </a:r>
              <a:r>
                <a:rPr lang="it-IT" cap="small" dirty="0" err="1">
                  <a:solidFill>
                    <a:srgbClr val="FF0000"/>
                  </a:solidFill>
                  <a:latin typeface="Calibri" panose="020F0502020204030204"/>
                </a:rPr>
                <a:t>other</a:t>
              </a:r>
              <a:r>
                <a:rPr lang="it-IT" cap="small" dirty="0">
                  <a:solidFill>
                    <a:srgbClr val="FF0000"/>
                  </a:solidFill>
                  <a:latin typeface="Calibri" panose="020F0502020204030204"/>
                </a:rPr>
                <a:t> </a:t>
              </a:r>
              <a:r>
                <a:rPr lang="it-IT" cap="small" dirty="0" err="1">
                  <a:solidFill>
                    <a:srgbClr val="FF0000"/>
                  </a:solidFill>
                  <a:latin typeface="Calibri" panose="020F0502020204030204"/>
                </a:rPr>
                <a:t>specific</a:t>
              </a:r>
              <a:r>
                <a:rPr lang="it-IT" cap="small" dirty="0">
                  <a:solidFill>
                    <a:srgbClr val="FF0000"/>
                  </a:solidFill>
                  <a:latin typeface="Calibri" panose="020F0502020204030204"/>
                </a:rPr>
                <a:t> </a:t>
              </a:r>
              <a:r>
                <a:rPr lang="it-IT" cap="small" dirty="0" err="1">
                  <a:solidFill>
                    <a:srgbClr val="FF0000"/>
                  </a:solidFill>
                  <a:latin typeface="Calibri" panose="020F0502020204030204"/>
                </a:rPr>
                <a:t>activities</a:t>
              </a:r>
              <a:r>
                <a:rPr lang="it-IT" cap="small" dirty="0">
                  <a:solidFill>
                    <a:srgbClr val="FF0000"/>
                  </a:solidFill>
                  <a:latin typeface="Calibri" panose="020F0502020204030204"/>
                </a:rPr>
                <a:t> in the AML </a:t>
              </a:r>
              <a:r>
                <a:rPr lang="it-IT" cap="small" dirty="0" err="1">
                  <a:solidFill>
                    <a:srgbClr val="FF0000"/>
                  </a:solidFill>
                  <a:latin typeface="Calibri" panose="020F0502020204030204"/>
                </a:rPr>
                <a:t>framework</a:t>
              </a:r>
              <a:r>
                <a:rPr lang="it-IT" cap="small" dirty="0">
                  <a:solidFill>
                    <a:srgbClr val="FF0000"/>
                  </a:solidFill>
                  <a:latin typeface="Calibri" panose="020F0502020204030204"/>
                </a:rPr>
                <a:t>, </a:t>
              </a:r>
              <a:r>
                <a:rPr lang="it-IT" cap="small" dirty="0" err="1">
                  <a:solidFill>
                    <a:srgbClr val="FF0000"/>
                  </a:solidFill>
                  <a:latin typeface="Calibri" panose="020F0502020204030204"/>
                </a:rPr>
                <a:t>which</a:t>
              </a:r>
              <a:r>
                <a:rPr lang="it-IT" cap="small" dirty="0">
                  <a:solidFill>
                    <a:srgbClr val="FF0000"/>
                  </a:solidFill>
                  <a:latin typeface="Calibri" panose="020F0502020204030204"/>
                </a:rPr>
                <a:t> do </a:t>
              </a:r>
              <a:r>
                <a:rPr lang="it-IT" cap="small" dirty="0" err="1">
                  <a:solidFill>
                    <a:srgbClr val="FF0000"/>
                  </a:solidFill>
                  <a:latin typeface="Calibri" panose="020F0502020204030204"/>
                </a:rPr>
                <a:t>not</a:t>
              </a:r>
              <a:r>
                <a:rPr lang="it-IT" cap="small" dirty="0">
                  <a:solidFill>
                    <a:srgbClr val="FF0000"/>
                  </a:solidFill>
                  <a:latin typeface="Calibri" panose="020F0502020204030204"/>
                </a:rPr>
                <a:t> </a:t>
              </a:r>
              <a:r>
                <a:rPr lang="it-IT" cap="small" dirty="0" err="1">
                  <a:solidFill>
                    <a:srgbClr val="FF0000"/>
                  </a:solidFill>
                  <a:latin typeface="Calibri" panose="020F0502020204030204"/>
                </a:rPr>
                <a:t>need</a:t>
              </a:r>
              <a:r>
                <a:rPr lang="it-IT" cap="small" dirty="0">
                  <a:solidFill>
                    <a:srgbClr val="FF0000"/>
                  </a:solidFill>
                  <a:latin typeface="Calibri" panose="020F0502020204030204"/>
                </a:rPr>
                <a:t> to be </a:t>
              </a:r>
              <a:r>
                <a:rPr lang="it-IT" cap="small" dirty="0" err="1">
                  <a:solidFill>
                    <a:srgbClr val="FF0000"/>
                  </a:solidFill>
                  <a:latin typeface="Calibri" panose="020F0502020204030204"/>
                </a:rPr>
                <a:t>entrusted</a:t>
              </a:r>
              <a:r>
                <a:rPr lang="it-IT" cap="small" dirty="0">
                  <a:solidFill>
                    <a:srgbClr val="FF0000"/>
                  </a:solidFill>
                  <a:latin typeface="Calibri" panose="020F0502020204030204"/>
                </a:rPr>
                <a:t> to </a:t>
              </a:r>
              <a:r>
                <a:rPr lang="it-IT" cap="small" dirty="0" err="1">
                  <a:solidFill>
                    <a:srgbClr val="FF0000"/>
                  </a:solidFill>
                  <a:latin typeface="Calibri" panose="020F0502020204030204"/>
                </a:rPr>
                <a:t>specialized</a:t>
              </a:r>
              <a:r>
                <a:rPr lang="it-IT" cap="small" dirty="0">
                  <a:solidFill>
                    <a:srgbClr val="FF0000"/>
                  </a:solidFill>
                  <a:latin typeface="Calibri" panose="020F0502020204030204"/>
                </a:rPr>
                <a:t> </a:t>
              </a:r>
              <a:r>
                <a:rPr lang="it-IT" cap="small" dirty="0" err="1">
                  <a:solidFill>
                    <a:srgbClr val="FF0000"/>
                  </a:solidFill>
                  <a:latin typeface="Calibri" panose="020F0502020204030204"/>
                </a:rPr>
                <a:t>structures</a:t>
              </a:r>
              <a:r>
                <a:rPr lang="it-IT" cap="small" dirty="0">
                  <a:solidFill>
                    <a:srgbClr val="FF0000"/>
                  </a:solidFill>
                  <a:latin typeface="Calibri" panose="020F0502020204030204"/>
                </a:rPr>
                <a:t>.</a:t>
              </a:r>
            </a:p>
          </p:txBody>
        </p:sp>
      </p:grpSp>
      <p:sp>
        <p:nvSpPr>
          <p:cNvPr id="342" name="Oval 15"/>
          <p:cNvSpPr>
            <a:spLocks noChangeArrowheads="1"/>
          </p:cNvSpPr>
          <p:nvPr/>
        </p:nvSpPr>
        <p:spPr bwMode="auto">
          <a:xfrm>
            <a:off x="6397338" y="1895519"/>
            <a:ext cx="131792" cy="140217"/>
          </a:xfrm>
          <a:prstGeom prst="ellipse">
            <a:avLst/>
          </a:prstGeom>
        </p:spPr>
        <p:style>
          <a:lnRef idx="1">
            <a:schemeClr val="accent1"/>
          </a:lnRef>
          <a:fillRef idx="2">
            <a:schemeClr val="accent1"/>
          </a:fillRef>
          <a:effectRef idx="1">
            <a:schemeClr val="accent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43" name="Oval 15"/>
          <p:cNvSpPr>
            <a:spLocks noChangeArrowheads="1"/>
          </p:cNvSpPr>
          <p:nvPr/>
        </p:nvSpPr>
        <p:spPr bwMode="auto">
          <a:xfrm>
            <a:off x="5633999" y="1777237"/>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44" name="Oval 15"/>
          <p:cNvSpPr>
            <a:spLocks noChangeArrowheads="1"/>
          </p:cNvSpPr>
          <p:nvPr/>
        </p:nvSpPr>
        <p:spPr bwMode="auto">
          <a:xfrm>
            <a:off x="5786391" y="192962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45" name="Oval 15"/>
          <p:cNvSpPr>
            <a:spLocks noChangeArrowheads="1"/>
          </p:cNvSpPr>
          <p:nvPr/>
        </p:nvSpPr>
        <p:spPr bwMode="auto">
          <a:xfrm>
            <a:off x="5918552" y="219547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46" name="Oval 15"/>
          <p:cNvSpPr>
            <a:spLocks noChangeArrowheads="1"/>
          </p:cNvSpPr>
          <p:nvPr/>
        </p:nvSpPr>
        <p:spPr bwMode="auto">
          <a:xfrm>
            <a:off x="6091178" y="223441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47" name="Oval 15"/>
          <p:cNvSpPr>
            <a:spLocks noChangeArrowheads="1"/>
          </p:cNvSpPr>
          <p:nvPr/>
        </p:nvSpPr>
        <p:spPr bwMode="auto">
          <a:xfrm>
            <a:off x="6048765" y="173580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48" name="Oval 15"/>
          <p:cNvSpPr>
            <a:spLocks noChangeArrowheads="1"/>
          </p:cNvSpPr>
          <p:nvPr/>
        </p:nvSpPr>
        <p:spPr bwMode="auto">
          <a:xfrm>
            <a:off x="6268894" y="210879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49" name="Oval 15"/>
          <p:cNvSpPr>
            <a:spLocks noChangeArrowheads="1"/>
          </p:cNvSpPr>
          <p:nvPr/>
        </p:nvSpPr>
        <p:spPr bwMode="auto">
          <a:xfrm>
            <a:off x="6114660" y="305511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50" name="Oval 15"/>
          <p:cNvSpPr>
            <a:spLocks noChangeArrowheads="1"/>
          </p:cNvSpPr>
          <p:nvPr/>
        </p:nvSpPr>
        <p:spPr bwMode="auto">
          <a:xfrm>
            <a:off x="6267053" y="320750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51" name="Oval 15"/>
          <p:cNvSpPr>
            <a:spLocks noChangeArrowheads="1"/>
          </p:cNvSpPr>
          <p:nvPr/>
        </p:nvSpPr>
        <p:spPr bwMode="auto">
          <a:xfrm>
            <a:off x="6419446" y="335990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52" name="Oval 15"/>
          <p:cNvSpPr>
            <a:spLocks noChangeArrowheads="1"/>
          </p:cNvSpPr>
          <p:nvPr/>
        </p:nvSpPr>
        <p:spPr bwMode="auto">
          <a:xfrm>
            <a:off x="6571840" y="3512293"/>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53" name="Oval 15"/>
          <p:cNvSpPr>
            <a:spLocks noChangeArrowheads="1"/>
          </p:cNvSpPr>
          <p:nvPr/>
        </p:nvSpPr>
        <p:spPr bwMode="auto">
          <a:xfrm>
            <a:off x="6724232" y="3664687"/>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54" name="Oval 15"/>
          <p:cNvSpPr>
            <a:spLocks noChangeArrowheads="1"/>
          </p:cNvSpPr>
          <p:nvPr/>
        </p:nvSpPr>
        <p:spPr bwMode="auto">
          <a:xfrm>
            <a:off x="6876625" y="381707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55" name="Oval 15"/>
          <p:cNvSpPr>
            <a:spLocks noChangeArrowheads="1"/>
          </p:cNvSpPr>
          <p:nvPr/>
        </p:nvSpPr>
        <p:spPr bwMode="auto">
          <a:xfrm>
            <a:off x="7029018" y="3969472"/>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56" name="Oval 15"/>
          <p:cNvSpPr>
            <a:spLocks noChangeArrowheads="1"/>
          </p:cNvSpPr>
          <p:nvPr/>
        </p:nvSpPr>
        <p:spPr bwMode="auto">
          <a:xfrm>
            <a:off x="7181411" y="412186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57" name="Oval 15"/>
          <p:cNvSpPr>
            <a:spLocks noChangeArrowheads="1"/>
          </p:cNvSpPr>
          <p:nvPr/>
        </p:nvSpPr>
        <p:spPr bwMode="auto">
          <a:xfrm>
            <a:off x="7333804" y="427425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58" name="Oval 15"/>
          <p:cNvSpPr>
            <a:spLocks noChangeArrowheads="1"/>
          </p:cNvSpPr>
          <p:nvPr/>
        </p:nvSpPr>
        <p:spPr bwMode="auto">
          <a:xfrm>
            <a:off x="7486197" y="442665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59" name="Oval 15"/>
          <p:cNvSpPr>
            <a:spLocks noChangeArrowheads="1"/>
          </p:cNvSpPr>
          <p:nvPr/>
        </p:nvSpPr>
        <p:spPr bwMode="auto">
          <a:xfrm>
            <a:off x="7814544" y="416865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60" name="Oval 15"/>
          <p:cNvSpPr>
            <a:spLocks noChangeArrowheads="1"/>
          </p:cNvSpPr>
          <p:nvPr/>
        </p:nvSpPr>
        <p:spPr bwMode="auto">
          <a:xfrm>
            <a:off x="5514679" y="2073082"/>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61" name="Oval 15"/>
          <p:cNvSpPr>
            <a:spLocks noChangeArrowheads="1"/>
          </p:cNvSpPr>
          <p:nvPr/>
        </p:nvSpPr>
        <p:spPr bwMode="auto">
          <a:xfrm>
            <a:off x="5599845" y="2331704"/>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62" name="Oval 15"/>
          <p:cNvSpPr>
            <a:spLocks noChangeArrowheads="1"/>
          </p:cNvSpPr>
          <p:nvPr/>
        </p:nvSpPr>
        <p:spPr bwMode="auto">
          <a:xfrm>
            <a:off x="6265545" y="304572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63" name="Oval 15"/>
          <p:cNvSpPr>
            <a:spLocks noChangeArrowheads="1"/>
          </p:cNvSpPr>
          <p:nvPr/>
        </p:nvSpPr>
        <p:spPr bwMode="auto">
          <a:xfrm>
            <a:off x="6417938" y="3198122"/>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64" name="Oval 15"/>
          <p:cNvSpPr>
            <a:spLocks noChangeArrowheads="1"/>
          </p:cNvSpPr>
          <p:nvPr/>
        </p:nvSpPr>
        <p:spPr bwMode="auto">
          <a:xfrm>
            <a:off x="6570331" y="3350514"/>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65" name="Oval 15"/>
          <p:cNvSpPr>
            <a:spLocks noChangeArrowheads="1"/>
          </p:cNvSpPr>
          <p:nvPr/>
        </p:nvSpPr>
        <p:spPr bwMode="auto">
          <a:xfrm>
            <a:off x="6722725" y="350290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66" name="Oval 15"/>
          <p:cNvSpPr>
            <a:spLocks noChangeArrowheads="1"/>
          </p:cNvSpPr>
          <p:nvPr/>
        </p:nvSpPr>
        <p:spPr bwMode="auto">
          <a:xfrm>
            <a:off x="6875117" y="365530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67" name="Oval 15"/>
          <p:cNvSpPr>
            <a:spLocks noChangeArrowheads="1"/>
          </p:cNvSpPr>
          <p:nvPr/>
        </p:nvSpPr>
        <p:spPr bwMode="auto">
          <a:xfrm>
            <a:off x="7027510" y="3807694"/>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68" name="Oval 15"/>
          <p:cNvSpPr>
            <a:spLocks noChangeArrowheads="1"/>
          </p:cNvSpPr>
          <p:nvPr/>
        </p:nvSpPr>
        <p:spPr bwMode="auto">
          <a:xfrm>
            <a:off x="7179903" y="396008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69" name="Oval 15"/>
          <p:cNvSpPr>
            <a:spLocks noChangeArrowheads="1"/>
          </p:cNvSpPr>
          <p:nvPr/>
        </p:nvSpPr>
        <p:spPr bwMode="auto">
          <a:xfrm>
            <a:off x="7332296" y="411248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70" name="Oval 15"/>
          <p:cNvSpPr>
            <a:spLocks noChangeArrowheads="1"/>
          </p:cNvSpPr>
          <p:nvPr/>
        </p:nvSpPr>
        <p:spPr bwMode="auto">
          <a:xfrm>
            <a:off x="7484689" y="4264873"/>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71" name="Oval 15"/>
          <p:cNvSpPr>
            <a:spLocks noChangeArrowheads="1"/>
          </p:cNvSpPr>
          <p:nvPr/>
        </p:nvSpPr>
        <p:spPr bwMode="auto">
          <a:xfrm>
            <a:off x="6084256" y="4908062"/>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72" name="Oval 15"/>
          <p:cNvSpPr>
            <a:spLocks noChangeArrowheads="1"/>
          </p:cNvSpPr>
          <p:nvPr/>
        </p:nvSpPr>
        <p:spPr bwMode="auto">
          <a:xfrm>
            <a:off x="6226308" y="483745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73" name="Oval 15"/>
          <p:cNvSpPr>
            <a:spLocks noChangeArrowheads="1"/>
          </p:cNvSpPr>
          <p:nvPr/>
        </p:nvSpPr>
        <p:spPr bwMode="auto">
          <a:xfrm>
            <a:off x="6531093" y="514224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74" name="Oval 15"/>
          <p:cNvSpPr>
            <a:spLocks noChangeArrowheads="1"/>
          </p:cNvSpPr>
          <p:nvPr/>
        </p:nvSpPr>
        <p:spPr bwMode="auto">
          <a:xfrm>
            <a:off x="6683486" y="529463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75" name="Oval 15"/>
          <p:cNvSpPr>
            <a:spLocks noChangeArrowheads="1"/>
          </p:cNvSpPr>
          <p:nvPr/>
        </p:nvSpPr>
        <p:spPr bwMode="auto">
          <a:xfrm>
            <a:off x="4887083" y="370592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76" name="Oval 15"/>
          <p:cNvSpPr>
            <a:spLocks noChangeArrowheads="1"/>
          </p:cNvSpPr>
          <p:nvPr/>
        </p:nvSpPr>
        <p:spPr bwMode="auto">
          <a:xfrm>
            <a:off x="5039475" y="3858314"/>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77" name="Oval 15"/>
          <p:cNvSpPr>
            <a:spLocks noChangeArrowheads="1"/>
          </p:cNvSpPr>
          <p:nvPr/>
        </p:nvSpPr>
        <p:spPr bwMode="auto">
          <a:xfrm>
            <a:off x="4749965" y="390180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78" name="Oval 15"/>
          <p:cNvSpPr>
            <a:spLocks noChangeArrowheads="1"/>
          </p:cNvSpPr>
          <p:nvPr/>
        </p:nvSpPr>
        <p:spPr bwMode="auto">
          <a:xfrm>
            <a:off x="4902358" y="405420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79" name="Oval 15"/>
          <p:cNvSpPr>
            <a:spLocks noChangeArrowheads="1"/>
          </p:cNvSpPr>
          <p:nvPr/>
        </p:nvSpPr>
        <p:spPr bwMode="auto">
          <a:xfrm>
            <a:off x="4708398" y="4264873"/>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80" name="Oval 15"/>
          <p:cNvSpPr>
            <a:spLocks noChangeArrowheads="1"/>
          </p:cNvSpPr>
          <p:nvPr/>
        </p:nvSpPr>
        <p:spPr bwMode="auto">
          <a:xfrm>
            <a:off x="4860791" y="441726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81" name="Oval 15"/>
          <p:cNvSpPr>
            <a:spLocks noChangeArrowheads="1"/>
          </p:cNvSpPr>
          <p:nvPr/>
        </p:nvSpPr>
        <p:spPr bwMode="auto">
          <a:xfrm>
            <a:off x="5012644" y="4214573"/>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82" name="Oval 15"/>
          <p:cNvSpPr>
            <a:spLocks noChangeArrowheads="1"/>
          </p:cNvSpPr>
          <p:nvPr/>
        </p:nvSpPr>
        <p:spPr bwMode="auto">
          <a:xfrm>
            <a:off x="5066014" y="3670003"/>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83" name="Oval 15"/>
          <p:cNvSpPr>
            <a:spLocks noChangeArrowheads="1"/>
          </p:cNvSpPr>
          <p:nvPr/>
        </p:nvSpPr>
        <p:spPr bwMode="auto">
          <a:xfrm>
            <a:off x="4721426" y="438953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84" name="Oval 15"/>
          <p:cNvSpPr>
            <a:spLocks noChangeArrowheads="1"/>
          </p:cNvSpPr>
          <p:nvPr/>
        </p:nvSpPr>
        <p:spPr bwMode="auto">
          <a:xfrm>
            <a:off x="5062081" y="405589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85" name="Oval 15"/>
          <p:cNvSpPr>
            <a:spLocks noChangeArrowheads="1"/>
          </p:cNvSpPr>
          <p:nvPr/>
        </p:nvSpPr>
        <p:spPr bwMode="auto">
          <a:xfrm>
            <a:off x="4704222" y="402155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86" name="Oval 15"/>
          <p:cNvSpPr>
            <a:spLocks noChangeArrowheads="1"/>
          </p:cNvSpPr>
          <p:nvPr/>
        </p:nvSpPr>
        <p:spPr bwMode="auto">
          <a:xfrm>
            <a:off x="4835612" y="224966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87" name="Oval 15"/>
          <p:cNvSpPr>
            <a:spLocks noChangeArrowheads="1"/>
          </p:cNvSpPr>
          <p:nvPr/>
        </p:nvSpPr>
        <p:spPr bwMode="auto">
          <a:xfrm>
            <a:off x="4988004" y="2402054"/>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88" name="Oval 15"/>
          <p:cNvSpPr>
            <a:spLocks noChangeArrowheads="1"/>
          </p:cNvSpPr>
          <p:nvPr/>
        </p:nvSpPr>
        <p:spPr bwMode="auto">
          <a:xfrm>
            <a:off x="5140398" y="2554447"/>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89" name="Oval 15"/>
          <p:cNvSpPr>
            <a:spLocks noChangeArrowheads="1"/>
          </p:cNvSpPr>
          <p:nvPr/>
        </p:nvSpPr>
        <p:spPr bwMode="auto">
          <a:xfrm>
            <a:off x="5292791" y="270683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90" name="Oval 15"/>
          <p:cNvSpPr>
            <a:spLocks noChangeArrowheads="1"/>
          </p:cNvSpPr>
          <p:nvPr/>
        </p:nvSpPr>
        <p:spPr bwMode="auto">
          <a:xfrm>
            <a:off x="5445183" y="2859233"/>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91" name="Oval 15"/>
          <p:cNvSpPr>
            <a:spLocks noChangeArrowheads="1"/>
          </p:cNvSpPr>
          <p:nvPr/>
        </p:nvSpPr>
        <p:spPr bwMode="auto">
          <a:xfrm>
            <a:off x="5597576" y="301162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92" name="Oval 15"/>
          <p:cNvSpPr>
            <a:spLocks noChangeArrowheads="1"/>
          </p:cNvSpPr>
          <p:nvPr/>
        </p:nvSpPr>
        <p:spPr bwMode="auto">
          <a:xfrm>
            <a:off x="5749969" y="316401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93" name="Oval 15"/>
          <p:cNvSpPr>
            <a:spLocks noChangeArrowheads="1"/>
          </p:cNvSpPr>
          <p:nvPr/>
        </p:nvSpPr>
        <p:spPr bwMode="auto">
          <a:xfrm>
            <a:off x="5902363" y="331641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94" name="Oval 15"/>
          <p:cNvSpPr>
            <a:spLocks noChangeArrowheads="1"/>
          </p:cNvSpPr>
          <p:nvPr/>
        </p:nvSpPr>
        <p:spPr bwMode="auto">
          <a:xfrm>
            <a:off x="6359541" y="377359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95" name="Oval 15"/>
          <p:cNvSpPr>
            <a:spLocks noChangeArrowheads="1"/>
          </p:cNvSpPr>
          <p:nvPr/>
        </p:nvSpPr>
        <p:spPr bwMode="auto">
          <a:xfrm>
            <a:off x="6511934" y="3790454"/>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96" name="Oval 15"/>
          <p:cNvSpPr>
            <a:spLocks noChangeArrowheads="1"/>
          </p:cNvSpPr>
          <p:nvPr/>
        </p:nvSpPr>
        <p:spPr bwMode="auto">
          <a:xfrm>
            <a:off x="6721970" y="393408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97" name="Oval 15"/>
          <p:cNvSpPr>
            <a:spLocks noChangeArrowheads="1"/>
          </p:cNvSpPr>
          <p:nvPr/>
        </p:nvSpPr>
        <p:spPr bwMode="auto">
          <a:xfrm>
            <a:off x="7082824" y="354496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98" name="Oval 15"/>
          <p:cNvSpPr>
            <a:spLocks noChangeArrowheads="1"/>
          </p:cNvSpPr>
          <p:nvPr/>
        </p:nvSpPr>
        <p:spPr bwMode="auto">
          <a:xfrm>
            <a:off x="6969113" y="4383162"/>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399" name="Oval 15"/>
          <p:cNvSpPr>
            <a:spLocks noChangeArrowheads="1"/>
          </p:cNvSpPr>
          <p:nvPr/>
        </p:nvSpPr>
        <p:spPr bwMode="auto">
          <a:xfrm>
            <a:off x="7121505" y="453555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00" name="Oval 15"/>
          <p:cNvSpPr>
            <a:spLocks noChangeArrowheads="1"/>
          </p:cNvSpPr>
          <p:nvPr/>
        </p:nvSpPr>
        <p:spPr bwMode="auto">
          <a:xfrm>
            <a:off x="7273899" y="468794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01" name="Oval 15"/>
          <p:cNvSpPr>
            <a:spLocks noChangeArrowheads="1"/>
          </p:cNvSpPr>
          <p:nvPr/>
        </p:nvSpPr>
        <p:spPr bwMode="auto">
          <a:xfrm>
            <a:off x="7357943" y="447652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02" name="Oval 15"/>
          <p:cNvSpPr>
            <a:spLocks noChangeArrowheads="1"/>
          </p:cNvSpPr>
          <p:nvPr/>
        </p:nvSpPr>
        <p:spPr bwMode="auto">
          <a:xfrm>
            <a:off x="7166423" y="436358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03" name="Oval 15"/>
          <p:cNvSpPr>
            <a:spLocks noChangeArrowheads="1"/>
          </p:cNvSpPr>
          <p:nvPr/>
        </p:nvSpPr>
        <p:spPr bwMode="auto">
          <a:xfrm>
            <a:off x="7235218" y="369735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04" name="Oval 15"/>
          <p:cNvSpPr>
            <a:spLocks noChangeArrowheads="1"/>
          </p:cNvSpPr>
          <p:nvPr/>
        </p:nvSpPr>
        <p:spPr bwMode="auto">
          <a:xfrm>
            <a:off x="7387611" y="3849752"/>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05" name="Oval 15"/>
          <p:cNvSpPr>
            <a:spLocks noChangeArrowheads="1"/>
          </p:cNvSpPr>
          <p:nvPr/>
        </p:nvSpPr>
        <p:spPr bwMode="auto">
          <a:xfrm>
            <a:off x="7540003" y="400214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06" name="Oval 15"/>
          <p:cNvSpPr>
            <a:spLocks noChangeArrowheads="1"/>
          </p:cNvSpPr>
          <p:nvPr/>
        </p:nvSpPr>
        <p:spPr bwMode="auto">
          <a:xfrm>
            <a:off x="7672991" y="395483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07" name="Oval 15"/>
          <p:cNvSpPr>
            <a:spLocks noChangeArrowheads="1"/>
          </p:cNvSpPr>
          <p:nvPr/>
        </p:nvSpPr>
        <p:spPr bwMode="auto">
          <a:xfrm>
            <a:off x="7319732" y="396404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08" name="Oval 15"/>
          <p:cNvSpPr>
            <a:spLocks noChangeArrowheads="1"/>
          </p:cNvSpPr>
          <p:nvPr/>
        </p:nvSpPr>
        <p:spPr bwMode="auto">
          <a:xfrm>
            <a:off x="7472125" y="411643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09" name="Oval 15"/>
          <p:cNvSpPr>
            <a:spLocks noChangeArrowheads="1"/>
          </p:cNvSpPr>
          <p:nvPr/>
        </p:nvSpPr>
        <p:spPr bwMode="auto">
          <a:xfrm>
            <a:off x="7624519" y="4268832"/>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10" name="Oval 15"/>
          <p:cNvSpPr>
            <a:spLocks noChangeArrowheads="1"/>
          </p:cNvSpPr>
          <p:nvPr/>
        </p:nvSpPr>
        <p:spPr bwMode="auto">
          <a:xfrm>
            <a:off x="6243571" y="2386808"/>
            <a:ext cx="45716" cy="102660"/>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11" name="Oval 15"/>
          <p:cNvSpPr>
            <a:spLocks noChangeArrowheads="1"/>
          </p:cNvSpPr>
          <p:nvPr/>
        </p:nvSpPr>
        <p:spPr bwMode="auto">
          <a:xfrm>
            <a:off x="5289483" y="223791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12" name="Oval 15"/>
          <p:cNvSpPr>
            <a:spLocks noChangeArrowheads="1"/>
          </p:cNvSpPr>
          <p:nvPr/>
        </p:nvSpPr>
        <p:spPr bwMode="auto">
          <a:xfrm>
            <a:off x="5423029" y="236234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13" name="Oval 15"/>
          <p:cNvSpPr>
            <a:spLocks noChangeArrowheads="1"/>
          </p:cNvSpPr>
          <p:nvPr/>
        </p:nvSpPr>
        <p:spPr bwMode="auto">
          <a:xfrm>
            <a:off x="5575421" y="251474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14" name="Oval 15"/>
          <p:cNvSpPr>
            <a:spLocks noChangeArrowheads="1"/>
          </p:cNvSpPr>
          <p:nvPr/>
        </p:nvSpPr>
        <p:spPr bwMode="auto">
          <a:xfrm>
            <a:off x="5633594" y="2658687"/>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15" name="Oval 15"/>
          <p:cNvSpPr>
            <a:spLocks noChangeArrowheads="1"/>
          </p:cNvSpPr>
          <p:nvPr/>
        </p:nvSpPr>
        <p:spPr bwMode="auto">
          <a:xfrm>
            <a:off x="5880208" y="281952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16" name="Oval 15"/>
          <p:cNvSpPr>
            <a:spLocks noChangeArrowheads="1"/>
          </p:cNvSpPr>
          <p:nvPr/>
        </p:nvSpPr>
        <p:spPr bwMode="auto">
          <a:xfrm>
            <a:off x="5432012" y="254452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17" name="Oval 15"/>
          <p:cNvSpPr>
            <a:spLocks noChangeArrowheads="1"/>
          </p:cNvSpPr>
          <p:nvPr/>
        </p:nvSpPr>
        <p:spPr bwMode="auto">
          <a:xfrm>
            <a:off x="6061296" y="3037502"/>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18" name="Oval 15"/>
          <p:cNvSpPr>
            <a:spLocks noChangeArrowheads="1"/>
          </p:cNvSpPr>
          <p:nvPr/>
        </p:nvSpPr>
        <p:spPr bwMode="auto">
          <a:xfrm>
            <a:off x="6147045" y="325821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19" name="Oval 15"/>
          <p:cNvSpPr>
            <a:spLocks noChangeArrowheads="1"/>
          </p:cNvSpPr>
          <p:nvPr/>
        </p:nvSpPr>
        <p:spPr bwMode="auto">
          <a:xfrm>
            <a:off x="6442787" y="3477167"/>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20" name="Oval 15"/>
          <p:cNvSpPr>
            <a:spLocks noChangeArrowheads="1"/>
          </p:cNvSpPr>
          <p:nvPr/>
        </p:nvSpPr>
        <p:spPr bwMode="auto">
          <a:xfrm>
            <a:off x="5890288" y="298300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21" name="Oval 15"/>
          <p:cNvSpPr>
            <a:spLocks noChangeArrowheads="1"/>
          </p:cNvSpPr>
          <p:nvPr/>
        </p:nvSpPr>
        <p:spPr bwMode="auto">
          <a:xfrm>
            <a:off x="6756763" y="380042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22" name="Oval 15"/>
          <p:cNvSpPr>
            <a:spLocks noChangeArrowheads="1"/>
          </p:cNvSpPr>
          <p:nvPr/>
        </p:nvSpPr>
        <p:spPr bwMode="auto">
          <a:xfrm>
            <a:off x="6917159" y="405831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23" name="Oval 15"/>
          <p:cNvSpPr>
            <a:spLocks noChangeArrowheads="1"/>
          </p:cNvSpPr>
          <p:nvPr/>
        </p:nvSpPr>
        <p:spPr bwMode="auto">
          <a:xfrm>
            <a:off x="7099350" y="403866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24" name="Oval 15"/>
          <p:cNvSpPr>
            <a:spLocks noChangeArrowheads="1"/>
          </p:cNvSpPr>
          <p:nvPr/>
        </p:nvSpPr>
        <p:spPr bwMode="auto">
          <a:xfrm>
            <a:off x="5882658" y="2590937"/>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25" name="Oval 15"/>
          <p:cNvSpPr>
            <a:spLocks noChangeArrowheads="1"/>
          </p:cNvSpPr>
          <p:nvPr/>
        </p:nvSpPr>
        <p:spPr bwMode="auto">
          <a:xfrm>
            <a:off x="5935992" y="2495147"/>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26" name="Oval 15"/>
          <p:cNvSpPr>
            <a:spLocks noChangeArrowheads="1"/>
          </p:cNvSpPr>
          <p:nvPr/>
        </p:nvSpPr>
        <p:spPr bwMode="auto">
          <a:xfrm>
            <a:off x="5623149" y="280818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27" name="Oval 15"/>
          <p:cNvSpPr>
            <a:spLocks noChangeArrowheads="1"/>
          </p:cNvSpPr>
          <p:nvPr/>
        </p:nvSpPr>
        <p:spPr bwMode="auto">
          <a:xfrm>
            <a:off x="6628614" y="4867334"/>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28" name="Oval 15"/>
          <p:cNvSpPr>
            <a:spLocks noChangeArrowheads="1"/>
          </p:cNvSpPr>
          <p:nvPr/>
        </p:nvSpPr>
        <p:spPr bwMode="auto">
          <a:xfrm>
            <a:off x="6781007" y="501972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29" name="Oval 15"/>
          <p:cNvSpPr>
            <a:spLocks noChangeArrowheads="1"/>
          </p:cNvSpPr>
          <p:nvPr/>
        </p:nvSpPr>
        <p:spPr bwMode="auto">
          <a:xfrm>
            <a:off x="6669664" y="492888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30" name="Oval 15"/>
          <p:cNvSpPr>
            <a:spLocks noChangeArrowheads="1"/>
          </p:cNvSpPr>
          <p:nvPr/>
        </p:nvSpPr>
        <p:spPr bwMode="auto">
          <a:xfrm>
            <a:off x="6686291" y="510119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31" name="Oval 15"/>
          <p:cNvSpPr>
            <a:spLocks noChangeArrowheads="1"/>
          </p:cNvSpPr>
          <p:nvPr/>
        </p:nvSpPr>
        <p:spPr bwMode="auto">
          <a:xfrm>
            <a:off x="6838684" y="525359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32" name="Oval 15"/>
          <p:cNvSpPr>
            <a:spLocks noChangeArrowheads="1"/>
          </p:cNvSpPr>
          <p:nvPr/>
        </p:nvSpPr>
        <p:spPr bwMode="auto">
          <a:xfrm>
            <a:off x="6893911" y="481301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33" name="Oval 15"/>
          <p:cNvSpPr>
            <a:spLocks noChangeArrowheads="1"/>
          </p:cNvSpPr>
          <p:nvPr/>
        </p:nvSpPr>
        <p:spPr bwMode="auto">
          <a:xfrm>
            <a:off x="6221959" y="494576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34" name="Oval 15"/>
          <p:cNvSpPr>
            <a:spLocks noChangeArrowheads="1"/>
          </p:cNvSpPr>
          <p:nvPr/>
        </p:nvSpPr>
        <p:spPr bwMode="auto">
          <a:xfrm>
            <a:off x="6374351" y="509815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35" name="Oval 15"/>
          <p:cNvSpPr>
            <a:spLocks noChangeArrowheads="1"/>
          </p:cNvSpPr>
          <p:nvPr/>
        </p:nvSpPr>
        <p:spPr bwMode="auto">
          <a:xfrm>
            <a:off x="5269220" y="243090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36" name="Oval 15"/>
          <p:cNvSpPr>
            <a:spLocks noChangeArrowheads="1"/>
          </p:cNvSpPr>
          <p:nvPr/>
        </p:nvSpPr>
        <p:spPr bwMode="auto">
          <a:xfrm>
            <a:off x="5902363" y="1725354"/>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37" name="Oval 15"/>
          <p:cNvSpPr>
            <a:spLocks noChangeArrowheads="1"/>
          </p:cNvSpPr>
          <p:nvPr/>
        </p:nvSpPr>
        <p:spPr bwMode="auto">
          <a:xfrm>
            <a:off x="5669318" y="189690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38" name="Oval 15"/>
          <p:cNvSpPr>
            <a:spLocks noChangeArrowheads="1"/>
          </p:cNvSpPr>
          <p:nvPr/>
        </p:nvSpPr>
        <p:spPr bwMode="auto">
          <a:xfrm>
            <a:off x="5982868" y="1991627"/>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39" name="Oval 15"/>
          <p:cNvSpPr>
            <a:spLocks noChangeArrowheads="1"/>
          </p:cNvSpPr>
          <p:nvPr/>
        </p:nvSpPr>
        <p:spPr bwMode="auto">
          <a:xfrm>
            <a:off x="5737120" y="2182832"/>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40" name="Oval 15"/>
          <p:cNvSpPr>
            <a:spLocks noChangeArrowheads="1"/>
          </p:cNvSpPr>
          <p:nvPr/>
        </p:nvSpPr>
        <p:spPr bwMode="auto">
          <a:xfrm>
            <a:off x="6126496" y="235408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41" name="Oval 15"/>
          <p:cNvSpPr>
            <a:spLocks noChangeArrowheads="1"/>
          </p:cNvSpPr>
          <p:nvPr/>
        </p:nvSpPr>
        <p:spPr bwMode="auto">
          <a:xfrm>
            <a:off x="5305666" y="187890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42" name="Oval 15"/>
          <p:cNvSpPr>
            <a:spLocks noChangeArrowheads="1"/>
          </p:cNvSpPr>
          <p:nvPr/>
        </p:nvSpPr>
        <p:spPr bwMode="auto">
          <a:xfrm>
            <a:off x="5428510" y="2068644"/>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43" name="Oval 15"/>
          <p:cNvSpPr>
            <a:spLocks noChangeArrowheads="1"/>
          </p:cNvSpPr>
          <p:nvPr/>
        </p:nvSpPr>
        <p:spPr bwMode="auto">
          <a:xfrm>
            <a:off x="5580903" y="2221037"/>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44" name="Oval 15"/>
          <p:cNvSpPr>
            <a:spLocks noChangeArrowheads="1"/>
          </p:cNvSpPr>
          <p:nvPr/>
        </p:nvSpPr>
        <p:spPr bwMode="auto">
          <a:xfrm>
            <a:off x="5733296" y="237343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45" name="Oval 15"/>
          <p:cNvSpPr>
            <a:spLocks noChangeArrowheads="1"/>
          </p:cNvSpPr>
          <p:nvPr/>
        </p:nvSpPr>
        <p:spPr bwMode="auto">
          <a:xfrm>
            <a:off x="5885689" y="2525823"/>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46" name="Oval 15"/>
          <p:cNvSpPr>
            <a:spLocks noChangeArrowheads="1"/>
          </p:cNvSpPr>
          <p:nvPr/>
        </p:nvSpPr>
        <p:spPr bwMode="auto">
          <a:xfrm>
            <a:off x="5992129" y="269738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47" name="Oval 15"/>
          <p:cNvSpPr>
            <a:spLocks noChangeArrowheads="1"/>
          </p:cNvSpPr>
          <p:nvPr/>
        </p:nvSpPr>
        <p:spPr bwMode="auto">
          <a:xfrm>
            <a:off x="6190475" y="283060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48" name="Oval 15"/>
          <p:cNvSpPr>
            <a:spLocks noChangeArrowheads="1"/>
          </p:cNvSpPr>
          <p:nvPr/>
        </p:nvSpPr>
        <p:spPr bwMode="auto">
          <a:xfrm>
            <a:off x="6342868" y="2983002"/>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49" name="Oval 15"/>
          <p:cNvSpPr>
            <a:spLocks noChangeArrowheads="1"/>
          </p:cNvSpPr>
          <p:nvPr/>
        </p:nvSpPr>
        <p:spPr bwMode="auto">
          <a:xfrm>
            <a:off x="6495260" y="313539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50" name="Oval 15"/>
          <p:cNvSpPr>
            <a:spLocks noChangeArrowheads="1"/>
          </p:cNvSpPr>
          <p:nvPr/>
        </p:nvSpPr>
        <p:spPr bwMode="auto">
          <a:xfrm>
            <a:off x="6647654" y="328778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51" name="Oval 15"/>
          <p:cNvSpPr>
            <a:spLocks noChangeArrowheads="1"/>
          </p:cNvSpPr>
          <p:nvPr/>
        </p:nvSpPr>
        <p:spPr bwMode="auto">
          <a:xfrm>
            <a:off x="6800047" y="3440181"/>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52" name="Oval 15"/>
          <p:cNvSpPr>
            <a:spLocks noChangeArrowheads="1"/>
          </p:cNvSpPr>
          <p:nvPr/>
        </p:nvSpPr>
        <p:spPr bwMode="auto">
          <a:xfrm>
            <a:off x="6952439" y="3592573"/>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53" name="Oval 15"/>
          <p:cNvSpPr>
            <a:spLocks noChangeArrowheads="1"/>
          </p:cNvSpPr>
          <p:nvPr/>
        </p:nvSpPr>
        <p:spPr bwMode="auto">
          <a:xfrm>
            <a:off x="7104832" y="3744967"/>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54" name="Oval 15"/>
          <p:cNvSpPr>
            <a:spLocks noChangeArrowheads="1"/>
          </p:cNvSpPr>
          <p:nvPr/>
        </p:nvSpPr>
        <p:spPr bwMode="auto">
          <a:xfrm>
            <a:off x="7066891" y="3782967"/>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55" name="Oval 15"/>
          <p:cNvSpPr>
            <a:spLocks noChangeArrowheads="1"/>
          </p:cNvSpPr>
          <p:nvPr/>
        </p:nvSpPr>
        <p:spPr bwMode="auto">
          <a:xfrm>
            <a:off x="6511934" y="3925983"/>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56" name="Oval 15"/>
          <p:cNvSpPr>
            <a:spLocks noChangeArrowheads="1"/>
          </p:cNvSpPr>
          <p:nvPr/>
        </p:nvSpPr>
        <p:spPr bwMode="auto">
          <a:xfrm>
            <a:off x="5055820" y="210584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57" name="Oval 15"/>
          <p:cNvSpPr>
            <a:spLocks noChangeArrowheads="1"/>
          </p:cNvSpPr>
          <p:nvPr/>
        </p:nvSpPr>
        <p:spPr bwMode="auto">
          <a:xfrm>
            <a:off x="5530926" y="265908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58" name="Oval 15"/>
          <p:cNvSpPr>
            <a:spLocks noChangeArrowheads="1"/>
          </p:cNvSpPr>
          <p:nvPr/>
        </p:nvSpPr>
        <p:spPr bwMode="auto">
          <a:xfrm>
            <a:off x="5025914" y="2287412"/>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59" name="Oval 15"/>
          <p:cNvSpPr>
            <a:spLocks noChangeArrowheads="1"/>
          </p:cNvSpPr>
          <p:nvPr/>
        </p:nvSpPr>
        <p:spPr bwMode="auto">
          <a:xfrm>
            <a:off x="7121505" y="453555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60" name="Oval 15"/>
          <p:cNvSpPr>
            <a:spLocks noChangeArrowheads="1"/>
          </p:cNvSpPr>
          <p:nvPr/>
        </p:nvSpPr>
        <p:spPr bwMode="auto">
          <a:xfrm>
            <a:off x="7273899" y="4687948"/>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61" name="Oval 15"/>
          <p:cNvSpPr>
            <a:spLocks noChangeArrowheads="1"/>
          </p:cNvSpPr>
          <p:nvPr/>
        </p:nvSpPr>
        <p:spPr bwMode="auto">
          <a:xfrm>
            <a:off x="6054755" y="187774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62" name="Oval 15"/>
          <p:cNvSpPr>
            <a:spLocks noChangeArrowheads="1"/>
          </p:cNvSpPr>
          <p:nvPr/>
        </p:nvSpPr>
        <p:spPr bwMode="auto">
          <a:xfrm>
            <a:off x="6207148" y="2030139"/>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63" name="Oval 15"/>
          <p:cNvSpPr>
            <a:spLocks noChangeArrowheads="1"/>
          </p:cNvSpPr>
          <p:nvPr/>
        </p:nvSpPr>
        <p:spPr bwMode="auto">
          <a:xfrm>
            <a:off x="6359541" y="2182532"/>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64" name="Oval 15"/>
          <p:cNvSpPr>
            <a:spLocks noChangeArrowheads="1"/>
          </p:cNvSpPr>
          <p:nvPr/>
        </p:nvSpPr>
        <p:spPr bwMode="auto">
          <a:xfrm>
            <a:off x="6296222" y="186267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65" name="Oval 15"/>
          <p:cNvSpPr>
            <a:spLocks noChangeArrowheads="1"/>
          </p:cNvSpPr>
          <p:nvPr/>
        </p:nvSpPr>
        <p:spPr bwMode="auto">
          <a:xfrm>
            <a:off x="4565965" y="220890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66" name="Oval 15"/>
          <p:cNvSpPr>
            <a:spLocks noChangeArrowheads="1"/>
          </p:cNvSpPr>
          <p:nvPr/>
        </p:nvSpPr>
        <p:spPr bwMode="auto">
          <a:xfrm>
            <a:off x="4822752" y="2455715"/>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67" name="Oval 15"/>
          <p:cNvSpPr>
            <a:spLocks noChangeArrowheads="1"/>
          </p:cNvSpPr>
          <p:nvPr/>
        </p:nvSpPr>
        <p:spPr bwMode="auto">
          <a:xfrm>
            <a:off x="4529018" y="2361926"/>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68" name="Oval 15"/>
          <p:cNvSpPr>
            <a:spLocks noChangeArrowheads="1"/>
          </p:cNvSpPr>
          <p:nvPr/>
        </p:nvSpPr>
        <p:spPr bwMode="auto">
          <a:xfrm>
            <a:off x="4835612" y="2588598"/>
            <a:ext cx="166932" cy="65303"/>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69" name="Oval 15"/>
          <p:cNvSpPr>
            <a:spLocks noChangeArrowheads="1"/>
          </p:cNvSpPr>
          <p:nvPr/>
        </p:nvSpPr>
        <p:spPr bwMode="auto">
          <a:xfrm>
            <a:off x="4681412" y="2514320"/>
            <a:ext cx="131792" cy="14021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sp>
        <p:nvSpPr>
          <p:cNvPr id="470" name="Oval 15"/>
          <p:cNvSpPr>
            <a:spLocks noChangeArrowheads="1"/>
          </p:cNvSpPr>
          <p:nvPr/>
        </p:nvSpPr>
        <p:spPr bwMode="auto">
          <a:xfrm flipV="1">
            <a:off x="7426292" y="4745765"/>
            <a:ext cx="45716" cy="94577"/>
          </a:xfrm>
          <a:prstGeom prst="ellipse">
            <a:avLst/>
          </a:prstGeom>
        </p:spPr>
        <p:style>
          <a:lnRef idx="1">
            <a:schemeClr val="dk1"/>
          </a:lnRef>
          <a:fillRef idx="2">
            <a:schemeClr val="dk1"/>
          </a:fillRef>
          <a:effectRef idx="1">
            <a:schemeClr val="dk1"/>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grpSp>
        <p:nvGrpSpPr>
          <p:cNvPr id="471" name="Gruppo 4"/>
          <p:cNvGrpSpPr/>
          <p:nvPr/>
        </p:nvGrpSpPr>
        <p:grpSpPr bwMode="auto">
          <a:xfrm>
            <a:off x="7729547" y="5533197"/>
            <a:ext cx="3985941" cy="995645"/>
            <a:chOff x="338131" y="19104"/>
            <a:chExt cx="8647398" cy="2142784"/>
          </a:xfrm>
          <a:solidFill>
            <a:schemeClr val="accent1">
              <a:lumMod val="20000"/>
              <a:lumOff val="80000"/>
            </a:schemeClr>
          </a:solidFill>
        </p:grpSpPr>
        <p:sp>
          <p:nvSpPr>
            <p:cNvPr id="472" name="Rettangolo arrotondato 471"/>
            <p:cNvSpPr/>
            <p:nvPr/>
          </p:nvSpPr>
          <p:spPr>
            <a:xfrm>
              <a:off x="483487" y="19104"/>
              <a:ext cx="8502042" cy="2142784"/>
            </a:xfrm>
            <a:prstGeom prst="roundRect">
              <a:avLst/>
            </a:prstGeom>
          </p:spPr>
          <p:style>
            <a:lnRef idx="1">
              <a:schemeClr val="accent3"/>
            </a:lnRef>
            <a:fillRef idx="2">
              <a:schemeClr val="accent3"/>
            </a:fillRef>
            <a:effectRef idx="1">
              <a:schemeClr val="accent3"/>
            </a:effectRef>
            <a:fontRef idx="minor">
              <a:schemeClr val="dk1"/>
            </a:fontRef>
          </p:style>
          <p:txBody>
            <a:bodyPr/>
            <a:lstStyle/>
            <a:p>
              <a:endParaRPr lang="en-US"/>
            </a:p>
          </p:txBody>
        </p:sp>
        <p:sp>
          <p:nvSpPr>
            <p:cNvPr id="473" name="Rettangolo 472"/>
            <p:cNvSpPr/>
            <p:nvPr/>
          </p:nvSpPr>
          <p:spPr>
            <a:xfrm>
              <a:off x="338131" y="92638"/>
              <a:ext cx="8380379" cy="1932265"/>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lIns="236254" tIns="0" rIns="236254" bIns="0" spcCol="1270" anchor="ctr"/>
            <a:lstStyle/>
            <a:p>
              <a:pPr algn="just" defTabSz="914217">
                <a:lnSpc>
                  <a:spcPct val="80000"/>
                </a:lnSpc>
                <a:defRPr/>
              </a:pPr>
              <a:r>
                <a:rPr lang="it-IT" sz="2000" b="1" dirty="0">
                  <a:solidFill>
                    <a:prstClr val="black"/>
                  </a:solidFill>
                  <a:latin typeface="Calibri" panose="020F0502020204030204"/>
                </a:rPr>
                <a:t>THE TF’S CONTRAST: </a:t>
              </a:r>
            </a:p>
            <a:p>
              <a:pPr algn="just" defTabSz="914217">
                <a:lnSpc>
                  <a:spcPct val="80000"/>
                </a:lnSpc>
                <a:defRPr/>
              </a:pPr>
              <a:r>
                <a:rPr lang="it-IT" sz="1600" dirty="0">
                  <a:solidFill>
                    <a:srgbClr val="FF0000"/>
                  </a:solidFill>
                  <a:latin typeface="Calibri" panose="020F0502020204030204"/>
                </a:rPr>
                <a:t>CTF INVESTIGATIVE SECTIONS HAVE BEEN SET UP WITHIN THE ECONOMIC AND FINANCIAL POLICE UNITS OF ROME, MILAN AND NAPLES.</a:t>
              </a:r>
            </a:p>
          </p:txBody>
        </p:sp>
      </p:grpSp>
      <p:sp>
        <p:nvSpPr>
          <p:cNvPr id="474" name="Oval 15"/>
          <p:cNvSpPr>
            <a:spLocks noChangeArrowheads="1"/>
          </p:cNvSpPr>
          <p:nvPr/>
        </p:nvSpPr>
        <p:spPr bwMode="auto">
          <a:xfrm>
            <a:off x="6819592" y="4102990"/>
            <a:ext cx="131792" cy="140217"/>
          </a:xfrm>
          <a:prstGeom prst="ellipse">
            <a:avLst/>
          </a:prstGeom>
        </p:spPr>
        <p:style>
          <a:lnRef idx="1">
            <a:schemeClr val="accent4"/>
          </a:lnRef>
          <a:fillRef idx="2">
            <a:schemeClr val="accent4"/>
          </a:fillRef>
          <a:effectRef idx="1">
            <a:schemeClr val="accent4"/>
          </a:effectRef>
          <a:fontRef idx="minor">
            <a:schemeClr val="dk1"/>
          </a:fontRef>
        </p:style>
        <p:txBody>
          <a:bodyPr wrap="none" anchor="ctr"/>
          <a:lstStyle/>
          <a:p>
            <a:pPr defTabSz="914217">
              <a:defRPr/>
            </a:pPr>
            <a:endParaRPr lang="it-IT">
              <a:solidFill>
                <a:prstClr val="black"/>
              </a:solidFill>
              <a:latin typeface="Calibri" panose="020F0502020204030204"/>
            </a:endParaRPr>
          </a:p>
        </p:txBody>
      </p:sp>
      <p:pic>
        <p:nvPicPr>
          <p:cNvPr id="233" name="Immagine 232"/>
          <p:cNvPicPr>
            <a:picLocks noChangeAspect="1"/>
          </p:cNvPicPr>
          <p:nvPr/>
        </p:nvPicPr>
        <p:blipFill>
          <a:blip r:embed="rId6">
            <a:extLst>
              <a:ext uri="{BEBA8EAE-BF5A-486C-A8C5-ECC9F3942E4B}">
                <a14:imgProps xmlns:a14="http://schemas.microsoft.com/office/drawing/2010/main">
                  <a14:imgLayer r:embed="rId7">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3563200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58"/>
                                        </p:tgtEl>
                                        <p:attrNameLst>
                                          <p:attrName>style.visibility</p:attrName>
                                        </p:attrNameLst>
                                      </p:cBhvr>
                                      <p:to>
                                        <p:strVal val="visible"/>
                                      </p:to>
                                    </p:set>
                                    <p:animEffect transition="in" filter="fade">
                                      <p:cBhvr>
                                        <p:cTn id="13" dur="1000"/>
                                        <p:tgtEl>
                                          <p:spTgt spid="258"/>
                                        </p:tgtEl>
                                      </p:cBhvr>
                                    </p:animEffect>
                                    <p:anim calcmode="lin" valueType="num">
                                      <p:cBhvr>
                                        <p:cTn id="14" dur="1000" fill="hold"/>
                                        <p:tgtEl>
                                          <p:spTgt spid="258"/>
                                        </p:tgtEl>
                                        <p:attrNameLst>
                                          <p:attrName>ppt_x</p:attrName>
                                        </p:attrNameLst>
                                      </p:cBhvr>
                                      <p:tavLst>
                                        <p:tav tm="0">
                                          <p:val>
                                            <p:strVal val="#ppt_x"/>
                                          </p:val>
                                        </p:tav>
                                        <p:tav tm="100000">
                                          <p:val>
                                            <p:strVal val="#ppt_x"/>
                                          </p:val>
                                        </p:tav>
                                      </p:tavLst>
                                    </p:anim>
                                    <p:anim calcmode="lin" valueType="num">
                                      <p:cBhvr>
                                        <p:cTn id="15" dur="1000" fill="hold"/>
                                        <p:tgtEl>
                                          <p:spTgt spid="258"/>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53"/>
                                        </p:tgtEl>
                                        <p:attrNameLst>
                                          <p:attrName>style.visibility</p:attrName>
                                        </p:attrNameLst>
                                      </p:cBhvr>
                                      <p:to>
                                        <p:strVal val="visible"/>
                                      </p:to>
                                    </p:set>
                                    <p:animEffect transition="in" filter="fade">
                                      <p:cBhvr>
                                        <p:cTn id="18" dur="1000"/>
                                        <p:tgtEl>
                                          <p:spTgt spid="253"/>
                                        </p:tgtEl>
                                      </p:cBhvr>
                                    </p:animEffect>
                                    <p:anim calcmode="lin" valueType="num">
                                      <p:cBhvr>
                                        <p:cTn id="19" dur="1000" fill="hold"/>
                                        <p:tgtEl>
                                          <p:spTgt spid="253"/>
                                        </p:tgtEl>
                                        <p:attrNameLst>
                                          <p:attrName>ppt_x</p:attrName>
                                        </p:attrNameLst>
                                      </p:cBhvr>
                                      <p:tavLst>
                                        <p:tav tm="0">
                                          <p:val>
                                            <p:strVal val="#ppt_x"/>
                                          </p:val>
                                        </p:tav>
                                        <p:tav tm="100000">
                                          <p:val>
                                            <p:strVal val="#ppt_x"/>
                                          </p:val>
                                        </p:tav>
                                      </p:tavLst>
                                    </p:anim>
                                    <p:anim calcmode="lin" valueType="num">
                                      <p:cBhvr>
                                        <p:cTn id="20" dur="1000" fill="hold"/>
                                        <p:tgtEl>
                                          <p:spTgt spid="253"/>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50"/>
                                        </p:tgtEl>
                                        <p:attrNameLst>
                                          <p:attrName>style.visibility</p:attrName>
                                        </p:attrNameLst>
                                      </p:cBhvr>
                                      <p:to>
                                        <p:strVal val="visible"/>
                                      </p:to>
                                    </p:set>
                                    <p:animEffect transition="in" filter="fade">
                                      <p:cBhvr>
                                        <p:cTn id="23" dur="1000"/>
                                        <p:tgtEl>
                                          <p:spTgt spid="250"/>
                                        </p:tgtEl>
                                      </p:cBhvr>
                                    </p:animEffect>
                                    <p:anim calcmode="lin" valueType="num">
                                      <p:cBhvr>
                                        <p:cTn id="24" dur="1000" fill="hold"/>
                                        <p:tgtEl>
                                          <p:spTgt spid="250"/>
                                        </p:tgtEl>
                                        <p:attrNameLst>
                                          <p:attrName>ppt_x</p:attrName>
                                        </p:attrNameLst>
                                      </p:cBhvr>
                                      <p:tavLst>
                                        <p:tav tm="0">
                                          <p:val>
                                            <p:strVal val="#ppt_x"/>
                                          </p:val>
                                        </p:tav>
                                        <p:tav tm="100000">
                                          <p:val>
                                            <p:strVal val="#ppt_x"/>
                                          </p:val>
                                        </p:tav>
                                      </p:tavLst>
                                    </p:anim>
                                    <p:anim calcmode="lin" valueType="num">
                                      <p:cBhvr>
                                        <p:cTn id="25" dur="1000" fill="hold"/>
                                        <p:tgtEl>
                                          <p:spTgt spid="25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48"/>
                                        </p:tgtEl>
                                        <p:attrNameLst>
                                          <p:attrName>style.visibility</p:attrName>
                                        </p:attrNameLst>
                                      </p:cBhvr>
                                      <p:to>
                                        <p:strVal val="visible"/>
                                      </p:to>
                                    </p:set>
                                    <p:animEffect transition="in" filter="fade">
                                      <p:cBhvr>
                                        <p:cTn id="28" dur="1000"/>
                                        <p:tgtEl>
                                          <p:spTgt spid="248"/>
                                        </p:tgtEl>
                                      </p:cBhvr>
                                    </p:animEffect>
                                    <p:anim calcmode="lin" valueType="num">
                                      <p:cBhvr>
                                        <p:cTn id="29" dur="1000" fill="hold"/>
                                        <p:tgtEl>
                                          <p:spTgt spid="248"/>
                                        </p:tgtEl>
                                        <p:attrNameLst>
                                          <p:attrName>ppt_x</p:attrName>
                                        </p:attrNameLst>
                                      </p:cBhvr>
                                      <p:tavLst>
                                        <p:tav tm="0">
                                          <p:val>
                                            <p:strVal val="#ppt_x"/>
                                          </p:val>
                                        </p:tav>
                                        <p:tav tm="100000">
                                          <p:val>
                                            <p:strVal val="#ppt_x"/>
                                          </p:val>
                                        </p:tav>
                                      </p:tavLst>
                                    </p:anim>
                                    <p:anim calcmode="lin" valueType="num">
                                      <p:cBhvr>
                                        <p:cTn id="30" dur="1000" fill="hold"/>
                                        <p:tgtEl>
                                          <p:spTgt spid="24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49"/>
                                        </p:tgtEl>
                                        <p:attrNameLst>
                                          <p:attrName>style.visibility</p:attrName>
                                        </p:attrNameLst>
                                      </p:cBhvr>
                                      <p:to>
                                        <p:strVal val="visible"/>
                                      </p:to>
                                    </p:set>
                                    <p:animEffect transition="in" filter="fade">
                                      <p:cBhvr>
                                        <p:cTn id="33" dur="1000"/>
                                        <p:tgtEl>
                                          <p:spTgt spid="249"/>
                                        </p:tgtEl>
                                      </p:cBhvr>
                                    </p:animEffect>
                                    <p:anim calcmode="lin" valueType="num">
                                      <p:cBhvr>
                                        <p:cTn id="34" dur="1000" fill="hold"/>
                                        <p:tgtEl>
                                          <p:spTgt spid="249"/>
                                        </p:tgtEl>
                                        <p:attrNameLst>
                                          <p:attrName>ppt_x</p:attrName>
                                        </p:attrNameLst>
                                      </p:cBhvr>
                                      <p:tavLst>
                                        <p:tav tm="0">
                                          <p:val>
                                            <p:strVal val="#ppt_x"/>
                                          </p:val>
                                        </p:tav>
                                        <p:tav tm="100000">
                                          <p:val>
                                            <p:strVal val="#ppt_x"/>
                                          </p:val>
                                        </p:tav>
                                      </p:tavLst>
                                    </p:anim>
                                    <p:anim calcmode="lin" valueType="num">
                                      <p:cBhvr>
                                        <p:cTn id="35" dur="1000" fill="hold"/>
                                        <p:tgtEl>
                                          <p:spTgt spid="24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6"/>
                                        </p:tgtEl>
                                        <p:attrNameLst>
                                          <p:attrName>style.visibility</p:attrName>
                                        </p:attrNameLst>
                                      </p:cBhvr>
                                      <p:to>
                                        <p:strVal val="visible"/>
                                      </p:to>
                                    </p:set>
                                    <p:animEffect transition="in" filter="fade">
                                      <p:cBhvr>
                                        <p:cTn id="38" dur="1000"/>
                                        <p:tgtEl>
                                          <p:spTgt spid="256"/>
                                        </p:tgtEl>
                                      </p:cBhvr>
                                    </p:animEffect>
                                    <p:anim calcmode="lin" valueType="num">
                                      <p:cBhvr>
                                        <p:cTn id="39" dur="1000" fill="hold"/>
                                        <p:tgtEl>
                                          <p:spTgt spid="256"/>
                                        </p:tgtEl>
                                        <p:attrNameLst>
                                          <p:attrName>ppt_x</p:attrName>
                                        </p:attrNameLst>
                                      </p:cBhvr>
                                      <p:tavLst>
                                        <p:tav tm="0">
                                          <p:val>
                                            <p:strVal val="#ppt_x"/>
                                          </p:val>
                                        </p:tav>
                                        <p:tav tm="100000">
                                          <p:val>
                                            <p:strVal val="#ppt_x"/>
                                          </p:val>
                                        </p:tav>
                                      </p:tavLst>
                                    </p:anim>
                                    <p:anim calcmode="lin" valueType="num">
                                      <p:cBhvr>
                                        <p:cTn id="40" dur="1000" fill="hold"/>
                                        <p:tgtEl>
                                          <p:spTgt spid="256"/>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57"/>
                                        </p:tgtEl>
                                        <p:attrNameLst>
                                          <p:attrName>style.visibility</p:attrName>
                                        </p:attrNameLst>
                                      </p:cBhvr>
                                      <p:to>
                                        <p:strVal val="visible"/>
                                      </p:to>
                                    </p:set>
                                    <p:animEffect transition="in" filter="fade">
                                      <p:cBhvr>
                                        <p:cTn id="43" dur="1000"/>
                                        <p:tgtEl>
                                          <p:spTgt spid="257"/>
                                        </p:tgtEl>
                                      </p:cBhvr>
                                    </p:animEffect>
                                    <p:anim calcmode="lin" valueType="num">
                                      <p:cBhvr>
                                        <p:cTn id="44" dur="1000" fill="hold"/>
                                        <p:tgtEl>
                                          <p:spTgt spid="257"/>
                                        </p:tgtEl>
                                        <p:attrNameLst>
                                          <p:attrName>ppt_x</p:attrName>
                                        </p:attrNameLst>
                                      </p:cBhvr>
                                      <p:tavLst>
                                        <p:tav tm="0">
                                          <p:val>
                                            <p:strVal val="#ppt_x"/>
                                          </p:val>
                                        </p:tav>
                                        <p:tav tm="100000">
                                          <p:val>
                                            <p:strVal val="#ppt_x"/>
                                          </p:val>
                                        </p:tav>
                                      </p:tavLst>
                                    </p:anim>
                                    <p:anim calcmode="lin" valueType="num">
                                      <p:cBhvr>
                                        <p:cTn id="45" dur="1000" fill="hold"/>
                                        <p:tgtEl>
                                          <p:spTgt spid="25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51"/>
                                        </p:tgtEl>
                                        <p:attrNameLst>
                                          <p:attrName>style.visibility</p:attrName>
                                        </p:attrNameLst>
                                      </p:cBhvr>
                                      <p:to>
                                        <p:strVal val="visible"/>
                                      </p:to>
                                    </p:set>
                                    <p:animEffect transition="in" filter="fade">
                                      <p:cBhvr>
                                        <p:cTn id="48" dur="1000"/>
                                        <p:tgtEl>
                                          <p:spTgt spid="251"/>
                                        </p:tgtEl>
                                      </p:cBhvr>
                                    </p:animEffect>
                                    <p:anim calcmode="lin" valueType="num">
                                      <p:cBhvr>
                                        <p:cTn id="49" dur="1000" fill="hold"/>
                                        <p:tgtEl>
                                          <p:spTgt spid="251"/>
                                        </p:tgtEl>
                                        <p:attrNameLst>
                                          <p:attrName>ppt_x</p:attrName>
                                        </p:attrNameLst>
                                      </p:cBhvr>
                                      <p:tavLst>
                                        <p:tav tm="0">
                                          <p:val>
                                            <p:strVal val="#ppt_x"/>
                                          </p:val>
                                        </p:tav>
                                        <p:tav tm="100000">
                                          <p:val>
                                            <p:strVal val="#ppt_x"/>
                                          </p:val>
                                        </p:tav>
                                      </p:tavLst>
                                    </p:anim>
                                    <p:anim calcmode="lin" valueType="num">
                                      <p:cBhvr>
                                        <p:cTn id="50" dur="1000" fill="hold"/>
                                        <p:tgtEl>
                                          <p:spTgt spid="251"/>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52"/>
                                        </p:tgtEl>
                                        <p:attrNameLst>
                                          <p:attrName>style.visibility</p:attrName>
                                        </p:attrNameLst>
                                      </p:cBhvr>
                                      <p:to>
                                        <p:strVal val="visible"/>
                                      </p:to>
                                    </p:set>
                                    <p:animEffect transition="in" filter="fade">
                                      <p:cBhvr>
                                        <p:cTn id="53" dur="1000"/>
                                        <p:tgtEl>
                                          <p:spTgt spid="252"/>
                                        </p:tgtEl>
                                      </p:cBhvr>
                                    </p:animEffect>
                                    <p:anim calcmode="lin" valueType="num">
                                      <p:cBhvr>
                                        <p:cTn id="54" dur="1000" fill="hold"/>
                                        <p:tgtEl>
                                          <p:spTgt spid="252"/>
                                        </p:tgtEl>
                                        <p:attrNameLst>
                                          <p:attrName>ppt_x</p:attrName>
                                        </p:attrNameLst>
                                      </p:cBhvr>
                                      <p:tavLst>
                                        <p:tav tm="0">
                                          <p:val>
                                            <p:strVal val="#ppt_x"/>
                                          </p:val>
                                        </p:tav>
                                        <p:tav tm="100000">
                                          <p:val>
                                            <p:strVal val="#ppt_x"/>
                                          </p:val>
                                        </p:tav>
                                      </p:tavLst>
                                    </p:anim>
                                    <p:anim calcmode="lin" valueType="num">
                                      <p:cBhvr>
                                        <p:cTn id="55" dur="1000" fill="hold"/>
                                        <p:tgtEl>
                                          <p:spTgt spid="252"/>
                                        </p:tgtEl>
                                        <p:attrNameLst>
                                          <p:attrName>ppt_y</p:attrName>
                                        </p:attrNameLst>
                                      </p:cBhvr>
                                      <p:tavLst>
                                        <p:tav tm="0">
                                          <p:val>
                                            <p:strVal val="#ppt_y+.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263"/>
                                        </p:tgtEl>
                                        <p:attrNameLst>
                                          <p:attrName>style.visibility</p:attrName>
                                        </p:attrNameLst>
                                      </p:cBhvr>
                                      <p:to>
                                        <p:strVal val="visible"/>
                                      </p:to>
                                    </p:set>
                                    <p:animEffect transition="in" filter="fade">
                                      <p:cBhvr>
                                        <p:cTn id="60" dur="1000"/>
                                        <p:tgtEl>
                                          <p:spTgt spid="263"/>
                                        </p:tgtEl>
                                      </p:cBhvr>
                                    </p:animEffect>
                                    <p:anim calcmode="lin" valueType="num">
                                      <p:cBhvr>
                                        <p:cTn id="61" dur="1000" fill="hold"/>
                                        <p:tgtEl>
                                          <p:spTgt spid="263"/>
                                        </p:tgtEl>
                                        <p:attrNameLst>
                                          <p:attrName>ppt_x</p:attrName>
                                        </p:attrNameLst>
                                      </p:cBhvr>
                                      <p:tavLst>
                                        <p:tav tm="0">
                                          <p:val>
                                            <p:strVal val="#ppt_x"/>
                                          </p:val>
                                        </p:tav>
                                        <p:tav tm="100000">
                                          <p:val>
                                            <p:strVal val="#ppt_x"/>
                                          </p:val>
                                        </p:tav>
                                      </p:tavLst>
                                    </p:anim>
                                    <p:anim calcmode="lin" valueType="num">
                                      <p:cBhvr>
                                        <p:cTn id="62" dur="1000" fill="hold"/>
                                        <p:tgtEl>
                                          <p:spTgt spid="26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264"/>
                                        </p:tgtEl>
                                        <p:attrNameLst>
                                          <p:attrName>style.visibility</p:attrName>
                                        </p:attrNameLst>
                                      </p:cBhvr>
                                      <p:to>
                                        <p:strVal val="visible"/>
                                      </p:to>
                                    </p:set>
                                    <p:animEffect transition="in" filter="fade">
                                      <p:cBhvr>
                                        <p:cTn id="65" dur="1000"/>
                                        <p:tgtEl>
                                          <p:spTgt spid="264"/>
                                        </p:tgtEl>
                                      </p:cBhvr>
                                    </p:animEffect>
                                    <p:anim calcmode="lin" valueType="num">
                                      <p:cBhvr>
                                        <p:cTn id="66" dur="1000" fill="hold"/>
                                        <p:tgtEl>
                                          <p:spTgt spid="264"/>
                                        </p:tgtEl>
                                        <p:attrNameLst>
                                          <p:attrName>ppt_x</p:attrName>
                                        </p:attrNameLst>
                                      </p:cBhvr>
                                      <p:tavLst>
                                        <p:tav tm="0">
                                          <p:val>
                                            <p:strVal val="#ppt_x"/>
                                          </p:val>
                                        </p:tav>
                                        <p:tav tm="100000">
                                          <p:val>
                                            <p:strVal val="#ppt_x"/>
                                          </p:val>
                                        </p:tav>
                                      </p:tavLst>
                                    </p:anim>
                                    <p:anim calcmode="lin" valueType="num">
                                      <p:cBhvr>
                                        <p:cTn id="67" dur="1000" fill="hold"/>
                                        <p:tgtEl>
                                          <p:spTgt spid="264"/>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265"/>
                                        </p:tgtEl>
                                        <p:attrNameLst>
                                          <p:attrName>style.visibility</p:attrName>
                                        </p:attrNameLst>
                                      </p:cBhvr>
                                      <p:to>
                                        <p:strVal val="visible"/>
                                      </p:to>
                                    </p:set>
                                    <p:animEffect transition="in" filter="fade">
                                      <p:cBhvr>
                                        <p:cTn id="70" dur="1000"/>
                                        <p:tgtEl>
                                          <p:spTgt spid="265"/>
                                        </p:tgtEl>
                                      </p:cBhvr>
                                    </p:animEffect>
                                    <p:anim calcmode="lin" valueType="num">
                                      <p:cBhvr>
                                        <p:cTn id="71" dur="1000" fill="hold"/>
                                        <p:tgtEl>
                                          <p:spTgt spid="265"/>
                                        </p:tgtEl>
                                        <p:attrNameLst>
                                          <p:attrName>ppt_x</p:attrName>
                                        </p:attrNameLst>
                                      </p:cBhvr>
                                      <p:tavLst>
                                        <p:tav tm="0">
                                          <p:val>
                                            <p:strVal val="#ppt_x"/>
                                          </p:val>
                                        </p:tav>
                                        <p:tav tm="100000">
                                          <p:val>
                                            <p:strVal val="#ppt_x"/>
                                          </p:val>
                                        </p:tav>
                                      </p:tavLst>
                                    </p:anim>
                                    <p:anim calcmode="lin" valueType="num">
                                      <p:cBhvr>
                                        <p:cTn id="72" dur="1000" fill="hold"/>
                                        <p:tgtEl>
                                          <p:spTgt spid="265"/>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266"/>
                                        </p:tgtEl>
                                        <p:attrNameLst>
                                          <p:attrName>style.visibility</p:attrName>
                                        </p:attrNameLst>
                                      </p:cBhvr>
                                      <p:to>
                                        <p:strVal val="visible"/>
                                      </p:to>
                                    </p:set>
                                    <p:animEffect transition="in" filter="fade">
                                      <p:cBhvr>
                                        <p:cTn id="75" dur="1000"/>
                                        <p:tgtEl>
                                          <p:spTgt spid="266"/>
                                        </p:tgtEl>
                                      </p:cBhvr>
                                    </p:animEffect>
                                    <p:anim calcmode="lin" valueType="num">
                                      <p:cBhvr>
                                        <p:cTn id="76" dur="1000" fill="hold"/>
                                        <p:tgtEl>
                                          <p:spTgt spid="266"/>
                                        </p:tgtEl>
                                        <p:attrNameLst>
                                          <p:attrName>ppt_x</p:attrName>
                                        </p:attrNameLst>
                                      </p:cBhvr>
                                      <p:tavLst>
                                        <p:tav tm="0">
                                          <p:val>
                                            <p:strVal val="#ppt_x"/>
                                          </p:val>
                                        </p:tav>
                                        <p:tav tm="100000">
                                          <p:val>
                                            <p:strVal val="#ppt_x"/>
                                          </p:val>
                                        </p:tav>
                                      </p:tavLst>
                                    </p:anim>
                                    <p:anim calcmode="lin" valueType="num">
                                      <p:cBhvr>
                                        <p:cTn id="77" dur="1000" fill="hold"/>
                                        <p:tgtEl>
                                          <p:spTgt spid="266"/>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267"/>
                                        </p:tgtEl>
                                        <p:attrNameLst>
                                          <p:attrName>style.visibility</p:attrName>
                                        </p:attrNameLst>
                                      </p:cBhvr>
                                      <p:to>
                                        <p:strVal val="visible"/>
                                      </p:to>
                                    </p:set>
                                    <p:animEffect transition="in" filter="fade">
                                      <p:cBhvr>
                                        <p:cTn id="80" dur="1000"/>
                                        <p:tgtEl>
                                          <p:spTgt spid="267"/>
                                        </p:tgtEl>
                                      </p:cBhvr>
                                    </p:animEffect>
                                    <p:anim calcmode="lin" valueType="num">
                                      <p:cBhvr>
                                        <p:cTn id="81" dur="1000" fill="hold"/>
                                        <p:tgtEl>
                                          <p:spTgt spid="267"/>
                                        </p:tgtEl>
                                        <p:attrNameLst>
                                          <p:attrName>ppt_x</p:attrName>
                                        </p:attrNameLst>
                                      </p:cBhvr>
                                      <p:tavLst>
                                        <p:tav tm="0">
                                          <p:val>
                                            <p:strVal val="#ppt_x"/>
                                          </p:val>
                                        </p:tav>
                                        <p:tav tm="100000">
                                          <p:val>
                                            <p:strVal val="#ppt_x"/>
                                          </p:val>
                                        </p:tav>
                                      </p:tavLst>
                                    </p:anim>
                                    <p:anim calcmode="lin" valueType="num">
                                      <p:cBhvr>
                                        <p:cTn id="82" dur="1000" fill="hold"/>
                                        <p:tgtEl>
                                          <p:spTgt spid="267"/>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268"/>
                                        </p:tgtEl>
                                        <p:attrNameLst>
                                          <p:attrName>style.visibility</p:attrName>
                                        </p:attrNameLst>
                                      </p:cBhvr>
                                      <p:to>
                                        <p:strVal val="visible"/>
                                      </p:to>
                                    </p:set>
                                    <p:animEffect transition="in" filter="fade">
                                      <p:cBhvr>
                                        <p:cTn id="85" dur="1000"/>
                                        <p:tgtEl>
                                          <p:spTgt spid="268"/>
                                        </p:tgtEl>
                                      </p:cBhvr>
                                    </p:animEffect>
                                    <p:anim calcmode="lin" valueType="num">
                                      <p:cBhvr>
                                        <p:cTn id="86" dur="1000" fill="hold"/>
                                        <p:tgtEl>
                                          <p:spTgt spid="268"/>
                                        </p:tgtEl>
                                        <p:attrNameLst>
                                          <p:attrName>ppt_x</p:attrName>
                                        </p:attrNameLst>
                                      </p:cBhvr>
                                      <p:tavLst>
                                        <p:tav tm="0">
                                          <p:val>
                                            <p:strVal val="#ppt_x"/>
                                          </p:val>
                                        </p:tav>
                                        <p:tav tm="100000">
                                          <p:val>
                                            <p:strVal val="#ppt_x"/>
                                          </p:val>
                                        </p:tav>
                                      </p:tavLst>
                                    </p:anim>
                                    <p:anim calcmode="lin" valueType="num">
                                      <p:cBhvr>
                                        <p:cTn id="87" dur="1000" fill="hold"/>
                                        <p:tgtEl>
                                          <p:spTgt spid="268"/>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0"/>
                                  </p:stCondLst>
                                  <p:childTnLst>
                                    <p:set>
                                      <p:cBhvr>
                                        <p:cTn id="89" dur="1" fill="hold">
                                          <p:stCondLst>
                                            <p:cond delay="0"/>
                                          </p:stCondLst>
                                        </p:cTn>
                                        <p:tgtEl>
                                          <p:spTgt spid="269"/>
                                        </p:tgtEl>
                                        <p:attrNameLst>
                                          <p:attrName>style.visibility</p:attrName>
                                        </p:attrNameLst>
                                      </p:cBhvr>
                                      <p:to>
                                        <p:strVal val="visible"/>
                                      </p:to>
                                    </p:set>
                                    <p:animEffect transition="in" filter="fade">
                                      <p:cBhvr>
                                        <p:cTn id="90" dur="1000"/>
                                        <p:tgtEl>
                                          <p:spTgt spid="269"/>
                                        </p:tgtEl>
                                      </p:cBhvr>
                                    </p:animEffect>
                                    <p:anim calcmode="lin" valueType="num">
                                      <p:cBhvr>
                                        <p:cTn id="91" dur="1000" fill="hold"/>
                                        <p:tgtEl>
                                          <p:spTgt spid="269"/>
                                        </p:tgtEl>
                                        <p:attrNameLst>
                                          <p:attrName>ppt_x</p:attrName>
                                        </p:attrNameLst>
                                      </p:cBhvr>
                                      <p:tavLst>
                                        <p:tav tm="0">
                                          <p:val>
                                            <p:strVal val="#ppt_x"/>
                                          </p:val>
                                        </p:tav>
                                        <p:tav tm="100000">
                                          <p:val>
                                            <p:strVal val="#ppt_x"/>
                                          </p:val>
                                        </p:tav>
                                      </p:tavLst>
                                    </p:anim>
                                    <p:anim calcmode="lin" valueType="num">
                                      <p:cBhvr>
                                        <p:cTn id="92" dur="1000" fill="hold"/>
                                        <p:tgtEl>
                                          <p:spTgt spid="26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70"/>
                                        </p:tgtEl>
                                        <p:attrNameLst>
                                          <p:attrName>style.visibility</p:attrName>
                                        </p:attrNameLst>
                                      </p:cBhvr>
                                      <p:to>
                                        <p:strVal val="visible"/>
                                      </p:to>
                                    </p:set>
                                    <p:animEffect transition="in" filter="fade">
                                      <p:cBhvr>
                                        <p:cTn id="95" dur="1000"/>
                                        <p:tgtEl>
                                          <p:spTgt spid="270"/>
                                        </p:tgtEl>
                                      </p:cBhvr>
                                    </p:animEffect>
                                    <p:anim calcmode="lin" valueType="num">
                                      <p:cBhvr>
                                        <p:cTn id="96" dur="1000" fill="hold"/>
                                        <p:tgtEl>
                                          <p:spTgt spid="270"/>
                                        </p:tgtEl>
                                        <p:attrNameLst>
                                          <p:attrName>ppt_x</p:attrName>
                                        </p:attrNameLst>
                                      </p:cBhvr>
                                      <p:tavLst>
                                        <p:tav tm="0">
                                          <p:val>
                                            <p:strVal val="#ppt_x"/>
                                          </p:val>
                                        </p:tav>
                                        <p:tav tm="100000">
                                          <p:val>
                                            <p:strVal val="#ppt_x"/>
                                          </p:val>
                                        </p:tav>
                                      </p:tavLst>
                                    </p:anim>
                                    <p:anim calcmode="lin" valueType="num">
                                      <p:cBhvr>
                                        <p:cTn id="97" dur="1000" fill="hold"/>
                                        <p:tgtEl>
                                          <p:spTgt spid="270"/>
                                        </p:tgtEl>
                                        <p:attrNameLst>
                                          <p:attrName>ppt_y</p:attrName>
                                        </p:attrNameLst>
                                      </p:cBhvr>
                                      <p:tavLst>
                                        <p:tav tm="0">
                                          <p:val>
                                            <p:strVal val="#ppt_y+.1"/>
                                          </p:val>
                                        </p:tav>
                                        <p:tav tm="100000">
                                          <p:val>
                                            <p:strVal val="#ppt_y"/>
                                          </p:val>
                                        </p:tav>
                                      </p:tavLst>
                                    </p:anim>
                                  </p:childTnLst>
                                </p:cTn>
                              </p:par>
                              <p:par>
                                <p:cTn id="98" presetID="42" presetClass="entr" presetSubtype="0" fill="hold" grpId="0" nodeType="withEffect">
                                  <p:stCondLst>
                                    <p:cond delay="0"/>
                                  </p:stCondLst>
                                  <p:childTnLst>
                                    <p:set>
                                      <p:cBhvr>
                                        <p:cTn id="99" dur="1" fill="hold">
                                          <p:stCondLst>
                                            <p:cond delay="0"/>
                                          </p:stCondLst>
                                        </p:cTn>
                                        <p:tgtEl>
                                          <p:spTgt spid="271"/>
                                        </p:tgtEl>
                                        <p:attrNameLst>
                                          <p:attrName>style.visibility</p:attrName>
                                        </p:attrNameLst>
                                      </p:cBhvr>
                                      <p:to>
                                        <p:strVal val="visible"/>
                                      </p:to>
                                    </p:set>
                                    <p:animEffect transition="in" filter="fade">
                                      <p:cBhvr>
                                        <p:cTn id="100" dur="1000"/>
                                        <p:tgtEl>
                                          <p:spTgt spid="271"/>
                                        </p:tgtEl>
                                      </p:cBhvr>
                                    </p:animEffect>
                                    <p:anim calcmode="lin" valueType="num">
                                      <p:cBhvr>
                                        <p:cTn id="101" dur="1000" fill="hold"/>
                                        <p:tgtEl>
                                          <p:spTgt spid="271"/>
                                        </p:tgtEl>
                                        <p:attrNameLst>
                                          <p:attrName>ppt_x</p:attrName>
                                        </p:attrNameLst>
                                      </p:cBhvr>
                                      <p:tavLst>
                                        <p:tav tm="0">
                                          <p:val>
                                            <p:strVal val="#ppt_x"/>
                                          </p:val>
                                        </p:tav>
                                        <p:tav tm="100000">
                                          <p:val>
                                            <p:strVal val="#ppt_x"/>
                                          </p:val>
                                        </p:tav>
                                      </p:tavLst>
                                    </p:anim>
                                    <p:anim calcmode="lin" valueType="num">
                                      <p:cBhvr>
                                        <p:cTn id="102" dur="1000" fill="hold"/>
                                        <p:tgtEl>
                                          <p:spTgt spid="271"/>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0"/>
                                  </p:stCondLst>
                                  <p:childTnLst>
                                    <p:set>
                                      <p:cBhvr>
                                        <p:cTn id="104" dur="1" fill="hold">
                                          <p:stCondLst>
                                            <p:cond delay="0"/>
                                          </p:stCondLst>
                                        </p:cTn>
                                        <p:tgtEl>
                                          <p:spTgt spid="272"/>
                                        </p:tgtEl>
                                        <p:attrNameLst>
                                          <p:attrName>style.visibility</p:attrName>
                                        </p:attrNameLst>
                                      </p:cBhvr>
                                      <p:to>
                                        <p:strVal val="visible"/>
                                      </p:to>
                                    </p:set>
                                    <p:animEffect transition="in" filter="fade">
                                      <p:cBhvr>
                                        <p:cTn id="105" dur="1000"/>
                                        <p:tgtEl>
                                          <p:spTgt spid="272"/>
                                        </p:tgtEl>
                                      </p:cBhvr>
                                    </p:animEffect>
                                    <p:anim calcmode="lin" valueType="num">
                                      <p:cBhvr>
                                        <p:cTn id="106" dur="1000" fill="hold"/>
                                        <p:tgtEl>
                                          <p:spTgt spid="272"/>
                                        </p:tgtEl>
                                        <p:attrNameLst>
                                          <p:attrName>ppt_x</p:attrName>
                                        </p:attrNameLst>
                                      </p:cBhvr>
                                      <p:tavLst>
                                        <p:tav tm="0">
                                          <p:val>
                                            <p:strVal val="#ppt_x"/>
                                          </p:val>
                                        </p:tav>
                                        <p:tav tm="100000">
                                          <p:val>
                                            <p:strVal val="#ppt_x"/>
                                          </p:val>
                                        </p:tav>
                                      </p:tavLst>
                                    </p:anim>
                                    <p:anim calcmode="lin" valueType="num">
                                      <p:cBhvr>
                                        <p:cTn id="107" dur="1000" fill="hold"/>
                                        <p:tgtEl>
                                          <p:spTgt spid="272"/>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0"/>
                                  </p:stCondLst>
                                  <p:childTnLst>
                                    <p:set>
                                      <p:cBhvr>
                                        <p:cTn id="109" dur="1" fill="hold">
                                          <p:stCondLst>
                                            <p:cond delay="0"/>
                                          </p:stCondLst>
                                        </p:cTn>
                                        <p:tgtEl>
                                          <p:spTgt spid="273"/>
                                        </p:tgtEl>
                                        <p:attrNameLst>
                                          <p:attrName>style.visibility</p:attrName>
                                        </p:attrNameLst>
                                      </p:cBhvr>
                                      <p:to>
                                        <p:strVal val="visible"/>
                                      </p:to>
                                    </p:set>
                                    <p:animEffect transition="in" filter="fade">
                                      <p:cBhvr>
                                        <p:cTn id="110" dur="1000"/>
                                        <p:tgtEl>
                                          <p:spTgt spid="273"/>
                                        </p:tgtEl>
                                      </p:cBhvr>
                                    </p:animEffect>
                                    <p:anim calcmode="lin" valueType="num">
                                      <p:cBhvr>
                                        <p:cTn id="111" dur="1000" fill="hold"/>
                                        <p:tgtEl>
                                          <p:spTgt spid="273"/>
                                        </p:tgtEl>
                                        <p:attrNameLst>
                                          <p:attrName>ppt_x</p:attrName>
                                        </p:attrNameLst>
                                      </p:cBhvr>
                                      <p:tavLst>
                                        <p:tav tm="0">
                                          <p:val>
                                            <p:strVal val="#ppt_x"/>
                                          </p:val>
                                        </p:tav>
                                        <p:tav tm="100000">
                                          <p:val>
                                            <p:strVal val="#ppt_x"/>
                                          </p:val>
                                        </p:tav>
                                      </p:tavLst>
                                    </p:anim>
                                    <p:anim calcmode="lin" valueType="num">
                                      <p:cBhvr>
                                        <p:cTn id="112" dur="1000" fill="hold"/>
                                        <p:tgtEl>
                                          <p:spTgt spid="273"/>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0"/>
                                  </p:stCondLst>
                                  <p:childTnLst>
                                    <p:set>
                                      <p:cBhvr>
                                        <p:cTn id="114" dur="1" fill="hold">
                                          <p:stCondLst>
                                            <p:cond delay="0"/>
                                          </p:stCondLst>
                                        </p:cTn>
                                        <p:tgtEl>
                                          <p:spTgt spid="274"/>
                                        </p:tgtEl>
                                        <p:attrNameLst>
                                          <p:attrName>style.visibility</p:attrName>
                                        </p:attrNameLst>
                                      </p:cBhvr>
                                      <p:to>
                                        <p:strVal val="visible"/>
                                      </p:to>
                                    </p:set>
                                    <p:animEffect transition="in" filter="fade">
                                      <p:cBhvr>
                                        <p:cTn id="115" dur="1000"/>
                                        <p:tgtEl>
                                          <p:spTgt spid="274"/>
                                        </p:tgtEl>
                                      </p:cBhvr>
                                    </p:animEffect>
                                    <p:anim calcmode="lin" valueType="num">
                                      <p:cBhvr>
                                        <p:cTn id="116" dur="1000" fill="hold"/>
                                        <p:tgtEl>
                                          <p:spTgt spid="274"/>
                                        </p:tgtEl>
                                        <p:attrNameLst>
                                          <p:attrName>ppt_x</p:attrName>
                                        </p:attrNameLst>
                                      </p:cBhvr>
                                      <p:tavLst>
                                        <p:tav tm="0">
                                          <p:val>
                                            <p:strVal val="#ppt_x"/>
                                          </p:val>
                                        </p:tav>
                                        <p:tav tm="100000">
                                          <p:val>
                                            <p:strVal val="#ppt_x"/>
                                          </p:val>
                                        </p:tav>
                                      </p:tavLst>
                                    </p:anim>
                                    <p:anim calcmode="lin" valueType="num">
                                      <p:cBhvr>
                                        <p:cTn id="117" dur="1000" fill="hold"/>
                                        <p:tgtEl>
                                          <p:spTgt spid="27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0"/>
                                  </p:stCondLst>
                                  <p:childTnLst>
                                    <p:set>
                                      <p:cBhvr>
                                        <p:cTn id="119" dur="1" fill="hold">
                                          <p:stCondLst>
                                            <p:cond delay="0"/>
                                          </p:stCondLst>
                                        </p:cTn>
                                        <p:tgtEl>
                                          <p:spTgt spid="275"/>
                                        </p:tgtEl>
                                        <p:attrNameLst>
                                          <p:attrName>style.visibility</p:attrName>
                                        </p:attrNameLst>
                                      </p:cBhvr>
                                      <p:to>
                                        <p:strVal val="visible"/>
                                      </p:to>
                                    </p:set>
                                    <p:animEffect transition="in" filter="fade">
                                      <p:cBhvr>
                                        <p:cTn id="120" dur="1000"/>
                                        <p:tgtEl>
                                          <p:spTgt spid="275"/>
                                        </p:tgtEl>
                                      </p:cBhvr>
                                    </p:animEffect>
                                    <p:anim calcmode="lin" valueType="num">
                                      <p:cBhvr>
                                        <p:cTn id="121" dur="1000" fill="hold"/>
                                        <p:tgtEl>
                                          <p:spTgt spid="275"/>
                                        </p:tgtEl>
                                        <p:attrNameLst>
                                          <p:attrName>ppt_x</p:attrName>
                                        </p:attrNameLst>
                                      </p:cBhvr>
                                      <p:tavLst>
                                        <p:tav tm="0">
                                          <p:val>
                                            <p:strVal val="#ppt_x"/>
                                          </p:val>
                                        </p:tav>
                                        <p:tav tm="100000">
                                          <p:val>
                                            <p:strVal val="#ppt_x"/>
                                          </p:val>
                                        </p:tav>
                                      </p:tavLst>
                                    </p:anim>
                                    <p:anim calcmode="lin" valueType="num">
                                      <p:cBhvr>
                                        <p:cTn id="122" dur="1000" fill="hold"/>
                                        <p:tgtEl>
                                          <p:spTgt spid="275"/>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0"/>
                                  </p:stCondLst>
                                  <p:childTnLst>
                                    <p:set>
                                      <p:cBhvr>
                                        <p:cTn id="124" dur="1" fill="hold">
                                          <p:stCondLst>
                                            <p:cond delay="0"/>
                                          </p:stCondLst>
                                        </p:cTn>
                                        <p:tgtEl>
                                          <p:spTgt spid="276"/>
                                        </p:tgtEl>
                                        <p:attrNameLst>
                                          <p:attrName>style.visibility</p:attrName>
                                        </p:attrNameLst>
                                      </p:cBhvr>
                                      <p:to>
                                        <p:strVal val="visible"/>
                                      </p:to>
                                    </p:set>
                                    <p:animEffect transition="in" filter="fade">
                                      <p:cBhvr>
                                        <p:cTn id="125" dur="1000"/>
                                        <p:tgtEl>
                                          <p:spTgt spid="276"/>
                                        </p:tgtEl>
                                      </p:cBhvr>
                                    </p:animEffect>
                                    <p:anim calcmode="lin" valueType="num">
                                      <p:cBhvr>
                                        <p:cTn id="126" dur="1000" fill="hold"/>
                                        <p:tgtEl>
                                          <p:spTgt spid="276"/>
                                        </p:tgtEl>
                                        <p:attrNameLst>
                                          <p:attrName>ppt_x</p:attrName>
                                        </p:attrNameLst>
                                      </p:cBhvr>
                                      <p:tavLst>
                                        <p:tav tm="0">
                                          <p:val>
                                            <p:strVal val="#ppt_x"/>
                                          </p:val>
                                        </p:tav>
                                        <p:tav tm="100000">
                                          <p:val>
                                            <p:strVal val="#ppt_x"/>
                                          </p:val>
                                        </p:tav>
                                      </p:tavLst>
                                    </p:anim>
                                    <p:anim calcmode="lin" valueType="num">
                                      <p:cBhvr>
                                        <p:cTn id="127" dur="1000" fill="hold"/>
                                        <p:tgtEl>
                                          <p:spTgt spid="276"/>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0"/>
                                  </p:stCondLst>
                                  <p:childTnLst>
                                    <p:set>
                                      <p:cBhvr>
                                        <p:cTn id="129" dur="1" fill="hold">
                                          <p:stCondLst>
                                            <p:cond delay="0"/>
                                          </p:stCondLst>
                                        </p:cTn>
                                        <p:tgtEl>
                                          <p:spTgt spid="277"/>
                                        </p:tgtEl>
                                        <p:attrNameLst>
                                          <p:attrName>style.visibility</p:attrName>
                                        </p:attrNameLst>
                                      </p:cBhvr>
                                      <p:to>
                                        <p:strVal val="visible"/>
                                      </p:to>
                                    </p:set>
                                    <p:animEffect transition="in" filter="fade">
                                      <p:cBhvr>
                                        <p:cTn id="130" dur="1000"/>
                                        <p:tgtEl>
                                          <p:spTgt spid="277"/>
                                        </p:tgtEl>
                                      </p:cBhvr>
                                    </p:animEffect>
                                    <p:anim calcmode="lin" valueType="num">
                                      <p:cBhvr>
                                        <p:cTn id="131" dur="1000" fill="hold"/>
                                        <p:tgtEl>
                                          <p:spTgt spid="277"/>
                                        </p:tgtEl>
                                        <p:attrNameLst>
                                          <p:attrName>ppt_x</p:attrName>
                                        </p:attrNameLst>
                                      </p:cBhvr>
                                      <p:tavLst>
                                        <p:tav tm="0">
                                          <p:val>
                                            <p:strVal val="#ppt_x"/>
                                          </p:val>
                                        </p:tav>
                                        <p:tav tm="100000">
                                          <p:val>
                                            <p:strVal val="#ppt_x"/>
                                          </p:val>
                                        </p:tav>
                                      </p:tavLst>
                                    </p:anim>
                                    <p:anim calcmode="lin" valueType="num">
                                      <p:cBhvr>
                                        <p:cTn id="132" dur="1000" fill="hold"/>
                                        <p:tgtEl>
                                          <p:spTgt spid="277"/>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0"/>
                                  </p:stCondLst>
                                  <p:childTnLst>
                                    <p:set>
                                      <p:cBhvr>
                                        <p:cTn id="134" dur="1" fill="hold">
                                          <p:stCondLst>
                                            <p:cond delay="0"/>
                                          </p:stCondLst>
                                        </p:cTn>
                                        <p:tgtEl>
                                          <p:spTgt spid="278"/>
                                        </p:tgtEl>
                                        <p:attrNameLst>
                                          <p:attrName>style.visibility</p:attrName>
                                        </p:attrNameLst>
                                      </p:cBhvr>
                                      <p:to>
                                        <p:strVal val="visible"/>
                                      </p:to>
                                    </p:set>
                                    <p:animEffect transition="in" filter="fade">
                                      <p:cBhvr>
                                        <p:cTn id="135" dur="1000"/>
                                        <p:tgtEl>
                                          <p:spTgt spid="278"/>
                                        </p:tgtEl>
                                      </p:cBhvr>
                                    </p:animEffect>
                                    <p:anim calcmode="lin" valueType="num">
                                      <p:cBhvr>
                                        <p:cTn id="136" dur="1000" fill="hold"/>
                                        <p:tgtEl>
                                          <p:spTgt spid="278"/>
                                        </p:tgtEl>
                                        <p:attrNameLst>
                                          <p:attrName>ppt_x</p:attrName>
                                        </p:attrNameLst>
                                      </p:cBhvr>
                                      <p:tavLst>
                                        <p:tav tm="0">
                                          <p:val>
                                            <p:strVal val="#ppt_x"/>
                                          </p:val>
                                        </p:tav>
                                        <p:tav tm="100000">
                                          <p:val>
                                            <p:strVal val="#ppt_x"/>
                                          </p:val>
                                        </p:tav>
                                      </p:tavLst>
                                    </p:anim>
                                    <p:anim calcmode="lin" valueType="num">
                                      <p:cBhvr>
                                        <p:cTn id="137" dur="1000" fill="hold"/>
                                        <p:tgtEl>
                                          <p:spTgt spid="278"/>
                                        </p:tgtEl>
                                        <p:attrNameLst>
                                          <p:attrName>ppt_y</p:attrName>
                                        </p:attrNameLst>
                                      </p:cBhvr>
                                      <p:tavLst>
                                        <p:tav tm="0">
                                          <p:val>
                                            <p:strVal val="#ppt_y+.1"/>
                                          </p:val>
                                        </p:tav>
                                        <p:tav tm="100000">
                                          <p:val>
                                            <p:strVal val="#ppt_y"/>
                                          </p:val>
                                        </p:tav>
                                      </p:tavLst>
                                    </p:anim>
                                  </p:childTnLst>
                                </p:cTn>
                              </p:par>
                              <p:par>
                                <p:cTn id="138" presetID="42" presetClass="entr" presetSubtype="0" fill="hold" grpId="0" nodeType="withEffect">
                                  <p:stCondLst>
                                    <p:cond delay="0"/>
                                  </p:stCondLst>
                                  <p:childTnLst>
                                    <p:set>
                                      <p:cBhvr>
                                        <p:cTn id="139" dur="1" fill="hold">
                                          <p:stCondLst>
                                            <p:cond delay="0"/>
                                          </p:stCondLst>
                                        </p:cTn>
                                        <p:tgtEl>
                                          <p:spTgt spid="279"/>
                                        </p:tgtEl>
                                        <p:attrNameLst>
                                          <p:attrName>style.visibility</p:attrName>
                                        </p:attrNameLst>
                                      </p:cBhvr>
                                      <p:to>
                                        <p:strVal val="visible"/>
                                      </p:to>
                                    </p:set>
                                    <p:animEffect transition="in" filter="fade">
                                      <p:cBhvr>
                                        <p:cTn id="140" dur="1000"/>
                                        <p:tgtEl>
                                          <p:spTgt spid="279"/>
                                        </p:tgtEl>
                                      </p:cBhvr>
                                    </p:animEffect>
                                    <p:anim calcmode="lin" valueType="num">
                                      <p:cBhvr>
                                        <p:cTn id="141" dur="1000" fill="hold"/>
                                        <p:tgtEl>
                                          <p:spTgt spid="279"/>
                                        </p:tgtEl>
                                        <p:attrNameLst>
                                          <p:attrName>ppt_x</p:attrName>
                                        </p:attrNameLst>
                                      </p:cBhvr>
                                      <p:tavLst>
                                        <p:tav tm="0">
                                          <p:val>
                                            <p:strVal val="#ppt_x"/>
                                          </p:val>
                                        </p:tav>
                                        <p:tav tm="100000">
                                          <p:val>
                                            <p:strVal val="#ppt_x"/>
                                          </p:val>
                                        </p:tav>
                                      </p:tavLst>
                                    </p:anim>
                                    <p:anim calcmode="lin" valueType="num">
                                      <p:cBhvr>
                                        <p:cTn id="142" dur="1000" fill="hold"/>
                                        <p:tgtEl>
                                          <p:spTgt spid="279"/>
                                        </p:tgtEl>
                                        <p:attrNameLst>
                                          <p:attrName>ppt_y</p:attrName>
                                        </p:attrNameLst>
                                      </p:cBhvr>
                                      <p:tavLst>
                                        <p:tav tm="0">
                                          <p:val>
                                            <p:strVal val="#ppt_y+.1"/>
                                          </p:val>
                                        </p:tav>
                                        <p:tav tm="100000">
                                          <p:val>
                                            <p:strVal val="#ppt_y"/>
                                          </p:val>
                                        </p:tav>
                                      </p:tavLst>
                                    </p:anim>
                                  </p:childTnLst>
                                </p:cTn>
                              </p:par>
                              <p:par>
                                <p:cTn id="143" presetID="42" presetClass="entr" presetSubtype="0" fill="hold" grpId="0" nodeType="withEffect">
                                  <p:stCondLst>
                                    <p:cond delay="0"/>
                                  </p:stCondLst>
                                  <p:childTnLst>
                                    <p:set>
                                      <p:cBhvr>
                                        <p:cTn id="144" dur="1" fill="hold">
                                          <p:stCondLst>
                                            <p:cond delay="0"/>
                                          </p:stCondLst>
                                        </p:cTn>
                                        <p:tgtEl>
                                          <p:spTgt spid="280"/>
                                        </p:tgtEl>
                                        <p:attrNameLst>
                                          <p:attrName>style.visibility</p:attrName>
                                        </p:attrNameLst>
                                      </p:cBhvr>
                                      <p:to>
                                        <p:strVal val="visible"/>
                                      </p:to>
                                    </p:set>
                                    <p:animEffect transition="in" filter="fade">
                                      <p:cBhvr>
                                        <p:cTn id="145" dur="1000"/>
                                        <p:tgtEl>
                                          <p:spTgt spid="280"/>
                                        </p:tgtEl>
                                      </p:cBhvr>
                                    </p:animEffect>
                                    <p:anim calcmode="lin" valueType="num">
                                      <p:cBhvr>
                                        <p:cTn id="146" dur="1000" fill="hold"/>
                                        <p:tgtEl>
                                          <p:spTgt spid="280"/>
                                        </p:tgtEl>
                                        <p:attrNameLst>
                                          <p:attrName>ppt_x</p:attrName>
                                        </p:attrNameLst>
                                      </p:cBhvr>
                                      <p:tavLst>
                                        <p:tav tm="0">
                                          <p:val>
                                            <p:strVal val="#ppt_x"/>
                                          </p:val>
                                        </p:tav>
                                        <p:tav tm="100000">
                                          <p:val>
                                            <p:strVal val="#ppt_x"/>
                                          </p:val>
                                        </p:tav>
                                      </p:tavLst>
                                    </p:anim>
                                    <p:anim calcmode="lin" valueType="num">
                                      <p:cBhvr>
                                        <p:cTn id="147" dur="1000" fill="hold"/>
                                        <p:tgtEl>
                                          <p:spTgt spid="280"/>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281"/>
                                        </p:tgtEl>
                                        <p:attrNameLst>
                                          <p:attrName>style.visibility</p:attrName>
                                        </p:attrNameLst>
                                      </p:cBhvr>
                                      <p:to>
                                        <p:strVal val="visible"/>
                                      </p:to>
                                    </p:set>
                                    <p:animEffect transition="in" filter="fade">
                                      <p:cBhvr>
                                        <p:cTn id="150" dur="1000"/>
                                        <p:tgtEl>
                                          <p:spTgt spid="281"/>
                                        </p:tgtEl>
                                      </p:cBhvr>
                                    </p:animEffect>
                                    <p:anim calcmode="lin" valueType="num">
                                      <p:cBhvr>
                                        <p:cTn id="151" dur="1000" fill="hold"/>
                                        <p:tgtEl>
                                          <p:spTgt spid="281"/>
                                        </p:tgtEl>
                                        <p:attrNameLst>
                                          <p:attrName>ppt_x</p:attrName>
                                        </p:attrNameLst>
                                      </p:cBhvr>
                                      <p:tavLst>
                                        <p:tav tm="0">
                                          <p:val>
                                            <p:strVal val="#ppt_x"/>
                                          </p:val>
                                        </p:tav>
                                        <p:tav tm="100000">
                                          <p:val>
                                            <p:strVal val="#ppt_x"/>
                                          </p:val>
                                        </p:tav>
                                      </p:tavLst>
                                    </p:anim>
                                    <p:anim calcmode="lin" valueType="num">
                                      <p:cBhvr>
                                        <p:cTn id="152" dur="1000" fill="hold"/>
                                        <p:tgtEl>
                                          <p:spTgt spid="281"/>
                                        </p:tgtEl>
                                        <p:attrNameLst>
                                          <p:attrName>ppt_y</p:attrName>
                                        </p:attrNameLst>
                                      </p:cBhvr>
                                      <p:tavLst>
                                        <p:tav tm="0">
                                          <p:val>
                                            <p:strVal val="#ppt_y+.1"/>
                                          </p:val>
                                        </p:tav>
                                        <p:tav tm="100000">
                                          <p:val>
                                            <p:strVal val="#ppt_y"/>
                                          </p:val>
                                        </p:tav>
                                      </p:tavLst>
                                    </p:anim>
                                  </p:childTnLst>
                                </p:cTn>
                              </p:par>
                              <p:par>
                                <p:cTn id="153" presetID="42" presetClass="entr" presetSubtype="0" fill="hold" grpId="0" nodeType="withEffect">
                                  <p:stCondLst>
                                    <p:cond delay="0"/>
                                  </p:stCondLst>
                                  <p:childTnLst>
                                    <p:set>
                                      <p:cBhvr>
                                        <p:cTn id="154" dur="1" fill="hold">
                                          <p:stCondLst>
                                            <p:cond delay="0"/>
                                          </p:stCondLst>
                                        </p:cTn>
                                        <p:tgtEl>
                                          <p:spTgt spid="282"/>
                                        </p:tgtEl>
                                        <p:attrNameLst>
                                          <p:attrName>style.visibility</p:attrName>
                                        </p:attrNameLst>
                                      </p:cBhvr>
                                      <p:to>
                                        <p:strVal val="visible"/>
                                      </p:to>
                                    </p:set>
                                    <p:animEffect transition="in" filter="fade">
                                      <p:cBhvr>
                                        <p:cTn id="155" dur="1000"/>
                                        <p:tgtEl>
                                          <p:spTgt spid="282"/>
                                        </p:tgtEl>
                                      </p:cBhvr>
                                    </p:animEffect>
                                    <p:anim calcmode="lin" valueType="num">
                                      <p:cBhvr>
                                        <p:cTn id="156" dur="1000" fill="hold"/>
                                        <p:tgtEl>
                                          <p:spTgt spid="282"/>
                                        </p:tgtEl>
                                        <p:attrNameLst>
                                          <p:attrName>ppt_x</p:attrName>
                                        </p:attrNameLst>
                                      </p:cBhvr>
                                      <p:tavLst>
                                        <p:tav tm="0">
                                          <p:val>
                                            <p:strVal val="#ppt_x"/>
                                          </p:val>
                                        </p:tav>
                                        <p:tav tm="100000">
                                          <p:val>
                                            <p:strVal val="#ppt_x"/>
                                          </p:val>
                                        </p:tav>
                                      </p:tavLst>
                                    </p:anim>
                                    <p:anim calcmode="lin" valueType="num">
                                      <p:cBhvr>
                                        <p:cTn id="157" dur="1000" fill="hold"/>
                                        <p:tgtEl>
                                          <p:spTgt spid="282"/>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283"/>
                                        </p:tgtEl>
                                        <p:attrNameLst>
                                          <p:attrName>style.visibility</p:attrName>
                                        </p:attrNameLst>
                                      </p:cBhvr>
                                      <p:to>
                                        <p:strVal val="visible"/>
                                      </p:to>
                                    </p:set>
                                    <p:animEffect transition="in" filter="fade">
                                      <p:cBhvr>
                                        <p:cTn id="160" dur="1000"/>
                                        <p:tgtEl>
                                          <p:spTgt spid="283"/>
                                        </p:tgtEl>
                                      </p:cBhvr>
                                    </p:animEffect>
                                    <p:anim calcmode="lin" valueType="num">
                                      <p:cBhvr>
                                        <p:cTn id="161" dur="1000" fill="hold"/>
                                        <p:tgtEl>
                                          <p:spTgt spid="283"/>
                                        </p:tgtEl>
                                        <p:attrNameLst>
                                          <p:attrName>ppt_x</p:attrName>
                                        </p:attrNameLst>
                                      </p:cBhvr>
                                      <p:tavLst>
                                        <p:tav tm="0">
                                          <p:val>
                                            <p:strVal val="#ppt_x"/>
                                          </p:val>
                                        </p:tav>
                                        <p:tav tm="100000">
                                          <p:val>
                                            <p:strVal val="#ppt_x"/>
                                          </p:val>
                                        </p:tav>
                                      </p:tavLst>
                                    </p:anim>
                                    <p:anim calcmode="lin" valueType="num">
                                      <p:cBhvr>
                                        <p:cTn id="162" dur="1000" fill="hold"/>
                                        <p:tgtEl>
                                          <p:spTgt spid="283"/>
                                        </p:tgtEl>
                                        <p:attrNameLst>
                                          <p:attrName>ppt_y</p:attrName>
                                        </p:attrNameLst>
                                      </p:cBhvr>
                                      <p:tavLst>
                                        <p:tav tm="0">
                                          <p:val>
                                            <p:strVal val="#ppt_y+.1"/>
                                          </p:val>
                                        </p:tav>
                                        <p:tav tm="100000">
                                          <p:val>
                                            <p:strVal val="#ppt_y"/>
                                          </p:val>
                                        </p:tav>
                                      </p:tavLst>
                                    </p:anim>
                                  </p:childTnLst>
                                </p:cTn>
                              </p:par>
                              <p:par>
                                <p:cTn id="163" presetID="42" presetClass="entr" presetSubtype="0" fill="hold" grpId="0" nodeType="withEffect">
                                  <p:stCondLst>
                                    <p:cond delay="0"/>
                                  </p:stCondLst>
                                  <p:childTnLst>
                                    <p:set>
                                      <p:cBhvr>
                                        <p:cTn id="164" dur="1" fill="hold">
                                          <p:stCondLst>
                                            <p:cond delay="0"/>
                                          </p:stCondLst>
                                        </p:cTn>
                                        <p:tgtEl>
                                          <p:spTgt spid="284"/>
                                        </p:tgtEl>
                                        <p:attrNameLst>
                                          <p:attrName>style.visibility</p:attrName>
                                        </p:attrNameLst>
                                      </p:cBhvr>
                                      <p:to>
                                        <p:strVal val="visible"/>
                                      </p:to>
                                    </p:set>
                                    <p:animEffect transition="in" filter="fade">
                                      <p:cBhvr>
                                        <p:cTn id="165" dur="1000"/>
                                        <p:tgtEl>
                                          <p:spTgt spid="284"/>
                                        </p:tgtEl>
                                      </p:cBhvr>
                                    </p:animEffect>
                                    <p:anim calcmode="lin" valueType="num">
                                      <p:cBhvr>
                                        <p:cTn id="166" dur="1000" fill="hold"/>
                                        <p:tgtEl>
                                          <p:spTgt spid="284"/>
                                        </p:tgtEl>
                                        <p:attrNameLst>
                                          <p:attrName>ppt_x</p:attrName>
                                        </p:attrNameLst>
                                      </p:cBhvr>
                                      <p:tavLst>
                                        <p:tav tm="0">
                                          <p:val>
                                            <p:strVal val="#ppt_x"/>
                                          </p:val>
                                        </p:tav>
                                        <p:tav tm="100000">
                                          <p:val>
                                            <p:strVal val="#ppt_x"/>
                                          </p:val>
                                        </p:tav>
                                      </p:tavLst>
                                    </p:anim>
                                    <p:anim calcmode="lin" valueType="num">
                                      <p:cBhvr>
                                        <p:cTn id="167" dur="1000" fill="hold"/>
                                        <p:tgtEl>
                                          <p:spTgt spid="284"/>
                                        </p:tgtEl>
                                        <p:attrNameLst>
                                          <p:attrName>ppt_y</p:attrName>
                                        </p:attrNameLst>
                                      </p:cBhvr>
                                      <p:tavLst>
                                        <p:tav tm="0">
                                          <p:val>
                                            <p:strVal val="#ppt_y+.1"/>
                                          </p:val>
                                        </p:tav>
                                        <p:tav tm="100000">
                                          <p:val>
                                            <p:strVal val="#ppt_y"/>
                                          </p:val>
                                        </p:tav>
                                      </p:tavLst>
                                    </p:anim>
                                  </p:childTnLst>
                                </p:cTn>
                              </p:par>
                              <p:par>
                                <p:cTn id="168" presetID="42" presetClass="entr" presetSubtype="0" fill="hold" grpId="0" nodeType="withEffect">
                                  <p:stCondLst>
                                    <p:cond delay="0"/>
                                  </p:stCondLst>
                                  <p:childTnLst>
                                    <p:set>
                                      <p:cBhvr>
                                        <p:cTn id="169" dur="1" fill="hold">
                                          <p:stCondLst>
                                            <p:cond delay="0"/>
                                          </p:stCondLst>
                                        </p:cTn>
                                        <p:tgtEl>
                                          <p:spTgt spid="285"/>
                                        </p:tgtEl>
                                        <p:attrNameLst>
                                          <p:attrName>style.visibility</p:attrName>
                                        </p:attrNameLst>
                                      </p:cBhvr>
                                      <p:to>
                                        <p:strVal val="visible"/>
                                      </p:to>
                                    </p:set>
                                    <p:animEffect transition="in" filter="fade">
                                      <p:cBhvr>
                                        <p:cTn id="170" dur="1000"/>
                                        <p:tgtEl>
                                          <p:spTgt spid="285"/>
                                        </p:tgtEl>
                                      </p:cBhvr>
                                    </p:animEffect>
                                    <p:anim calcmode="lin" valueType="num">
                                      <p:cBhvr>
                                        <p:cTn id="171" dur="1000" fill="hold"/>
                                        <p:tgtEl>
                                          <p:spTgt spid="285"/>
                                        </p:tgtEl>
                                        <p:attrNameLst>
                                          <p:attrName>ppt_x</p:attrName>
                                        </p:attrNameLst>
                                      </p:cBhvr>
                                      <p:tavLst>
                                        <p:tav tm="0">
                                          <p:val>
                                            <p:strVal val="#ppt_x"/>
                                          </p:val>
                                        </p:tav>
                                        <p:tav tm="100000">
                                          <p:val>
                                            <p:strVal val="#ppt_x"/>
                                          </p:val>
                                        </p:tav>
                                      </p:tavLst>
                                    </p:anim>
                                    <p:anim calcmode="lin" valueType="num">
                                      <p:cBhvr>
                                        <p:cTn id="172" dur="1000" fill="hold"/>
                                        <p:tgtEl>
                                          <p:spTgt spid="285"/>
                                        </p:tgtEl>
                                        <p:attrNameLst>
                                          <p:attrName>ppt_y</p:attrName>
                                        </p:attrNameLst>
                                      </p:cBhvr>
                                      <p:tavLst>
                                        <p:tav tm="0">
                                          <p:val>
                                            <p:strVal val="#ppt_y+.1"/>
                                          </p:val>
                                        </p:tav>
                                        <p:tav tm="100000">
                                          <p:val>
                                            <p:strVal val="#ppt_y"/>
                                          </p:val>
                                        </p:tav>
                                      </p:tavLst>
                                    </p:anim>
                                  </p:childTnLst>
                                </p:cTn>
                              </p:par>
                              <p:par>
                                <p:cTn id="173" presetID="42" presetClass="entr" presetSubtype="0" fill="hold" grpId="0" nodeType="withEffect">
                                  <p:stCondLst>
                                    <p:cond delay="0"/>
                                  </p:stCondLst>
                                  <p:childTnLst>
                                    <p:set>
                                      <p:cBhvr>
                                        <p:cTn id="174" dur="1" fill="hold">
                                          <p:stCondLst>
                                            <p:cond delay="0"/>
                                          </p:stCondLst>
                                        </p:cTn>
                                        <p:tgtEl>
                                          <p:spTgt spid="286"/>
                                        </p:tgtEl>
                                        <p:attrNameLst>
                                          <p:attrName>style.visibility</p:attrName>
                                        </p:attrNameLst>
                                      </p:cBhvr>
                                      <p:to>
                                        <p:strVal val="visible"/>
                                      </p:to>
                                    </p:set>
                                    <p:animEffect transition="in" filter="fade">
                                      <p:cBhvr>
                                        <p:cTn id="175" dur="1000"/>
                                        <p:tgtEl>
                                          <p:spTgt spid="286"/>
                                        </p:tgtEl>
                                      </p:cBhvr>
                                    </p:animEffect>
                                    <p:anim calcmode="lin" valueType="num">
                                      <p:cBhvr>
                                        <p:cTn id="176" dur="1000" fill="hold"/>
                                        <p:tgtEl>
                                          <p:spTgt spid="286"/>
                                        </p:tgtEl>
                                        <p:attrNameLst>
                                          <p:attrName>ppt_x</p:attrName>
                                        </p:attrNameLst>
                                      </p:cBhvr>
                                      <p:tavLst>
                                        <p:tav tm="0">
                                          <p:val>
                                            <p:strVal val="#ppt_x"/>
                                          </p:val>
                                        </p:tav>
                                        <p:tav tm="100000">
                                          <p:val>
                                            <p:strVal val="#ppt_x"/>
                                          </p:val>
                                        </p:tav>
                                      </p:tavLst>
                                    </p:anim>
                                    <p:anim calcmode="lin" valueType="num">
                                      <p:cBhvr>
                                        <p:cTn id="177" dur="1000" fill="hold"/>
                                        <p:tgtEl>
                                          <p:spTgt spid="286"/>
                                        </p:tgtEl>
                                        <p:attrNameLst>
                                          <p:attrName>ppt_y</p:attrName>
                                        </p:attrNameLst>
                                      </p:cBhvr>
                                      <p:tavLst>
                                        <p:tav tm="0">
                                          <p:val>
                                            <p:strVal val="#ppt_y+.1"/>
                                          </p:val>
                                        </p:tav>
                                        <p:tav tm="100000">
                                          <p:val>
                                            <p:strVal val="#ppt_y"/>
                                          </p:val>
                                        </p:tav>
                                      </p:tavLst>
                                    </p:anim>
                                  </p:childTnLst>
                                </p:cTn>
                              </p:par>
                              <p:par>
                                <p:cTn id="178" presetID="42" presetClass="entr" presetSubtype="0" fill="hold" grpId="0" nodeType="withEffect">
                                  <p:stCondLst>
                                    <p:cond delay="0"/>
                                  </p:stCondLst>
                                  <p:childTnLst>
                                    <p:set>
                                      <p:cBhvr>
                                        <p:cTn id="179" dur="1" fill="hold">
                                          <p:stCondLst>
                                            <p:cond delay="0"/>
                                          </p:stCondLst>
                                        </p:cTn>
                                        <p:tgtEl>
                                          <p:spTgt spid="287"/>
                                        </p:tgtEl>
                                        <p:attrNameLst>
                                          <p:attrName>style.visibility</p:attrName>
                                        </p:attrNameLst>
                                      </p:cBhvr>
                                      <p:to>
                                        <p:strVal val="visible"/>
                                      </p:to>
                                    </p:set>
                                    <p:animEffect transition="in" filter="fade">
                                      <p:cBhvr>
                                        <p:cTn id="180" dur="1000"/>
                                        <p:tgtEl>
                                          <p:spTgt spid="287"/>
                                        </p:tgtEl>
                                      </p:cBhvr>
                                    </p:animEffect>
                                    <p:anim calcmode="lin" valueType="num">
                                      <p:cBhvr>
                                        <p:cTn id="181" dur="1000" fill="hold"/>
                                        <p:tgtEl>
                                          <p:spTgt spid="287"/>
                                        </p:tgtEl>
                                        <p:attrNameLst>
                                          <p:attrName>ppt_x</p:attrName>
                                        </p:attrNameLst>
                                      </p:cBhvr>
                                      <p:tavLst>
                                        <p:tav tm="0">
                                          <p:val>
                                            <p:strVal val="#ppt_x"/>
                                          </p:val>
                                        </p:tav>
                                        <p:tav tm="100000">
                                          <p:val>
                                            <p:strVal val="#ppt_x"/>
                                          </p:val>
                                        </p:tav>
                                      </p:tavLst>
                                    </p:anim>
                                    <p:anim calcmode="lin" valueType="num">
                                      <p:cBhvr>
                                        <p:cTn id="182" dur="1000" fill="hold"/>
                                        <p:tgtEl>
                                          <p:spTgt spid="287"/>
                                        </p:tgtEl>
                                        <p:attrNameLst>
                                          <p:attrName>ppt_y</p:attrName>
                                        </p:attrNameLst>
                                      </p:cBhvr>
                                      <p:tavLst>
                                        <p:tav tm="0">
                                          <p:val>
                                            <p:strVal val="#ppt_y+.1"/>
                                          </p:val>
                                        </p:tav>
                                        <p:tav tm="100000">
                                          <p:val>
                                            <p:strVal val="#ppt_y"/>
                                          </p:val>
                                        </p:tav>
                                      </p:tavLst>
                                    </p:anim>
                                  </p:childTnLst>
                                </p:cTn>
                              </p:par>
                              <p:par>
                                <p:cTn id="183" presetID="42" presetClass="entr" presetSubtype="0" fill="hold" grpId="0" nodeType="withEffect">
                                  <p:stCondLst>
                                    <p:cond delay="0"/>
                                  </p:stCondLst>
                                  <p:childTnLst>
                                    <p:set>
                                      <p:cBhvr>
                                        <p:cTn id="184" dur="1" fill="hold">
                                          <p:stCondLst>
                                            <p:cond delay="0"/>
                                          </p:stCondLst>
                                        </p:cTn>
                                        <p:tgtEl>
                                          <p:spTgt spid="288"/>
                                        </p:tgtEl>
                                        <p:attrNameLst>
                                          <p:attrName>style.visibility</p:attrName>
                                        </p:attrNameLst>
                                      </p:cBhvr>
                                      <p:to>
                                        <p:strVal val="visible"/>
                                      </p:to>
                                    </p:set>
                                    <p:animEffect transition="in" filter="fade">
                                      <p:cBhvr>
                                        <p:cTn id="185" dur="1000"/>
                                        <p:tgtEl>
                                          <p:spTgt spid="288"/>
                                        </p:tgtEl>
                                      </p:cBhvr>
                                    </p:animEffect>
                                    <p:anim calcmode="lin" valueType="num">
                                      <p:cBhvr>
                                        <p:cTn id="186" dur="1000" fill="hold"/>
                                        <p:tgtEl>
                                          <p:spTgt spid="288"/>
                                        </p:tgtEl>
                                        <p:attrNameLst>
                                          <p:attrName>ppt_x</p:attrName>
                                        </p:attrNameLst>
                                      </p:cBhvr>
                                      <p:tavLst>
                                        <p:tav tm="0">
                                          <p:val>
                                            <p:strVal val="#ppt_x"/>
                                          </p:val>
                                        </p:tav>
                                        <p:tav tm="100000">
                                          <p:val>
                                            <p:strVal val="#ppt_x"/>
                                          </p:val>
                                        </p:tav>
                                      </p:tavLst>
                                    </p:anim>
                                    <p:anim calcmode="lin" valueType="num">
                                      <p:cBhvr>
                                        <p:cTn id="187" dur="1000" fill="hold"/>
                                        <p:tgtEl>
                                          <p:spTgt spid="288"/>
                                        </p:tgtEl>
                                        <p:attrNameLst>
                                          <p:attrName>ppt_y</p:attrName>
                                        </p:attrNameLst>
                                      </p:cBhvr>
                                      <p:tavLst>
                                        <p:tav tm="0">
                                          <p:val>
                                            <p:strVal val="#ppt_y+.1"/>
                                          </p:val>
                                        </p:tav>
                                        <p:tav tm="100000">
                                          <p:val>
                                            <p:strVal val="#ppt_y"/>
                                          </p:val>
                                        </p:tav>
                                      </p:tavLst>
                                    </p:anim>
                                  </p:childTnLst>
                                </p:cTn>
                              </p:par>
                              <p:par>
                                <p:cTn id="188" presetID="42" presetClass="entr" presetSubtype="0" fill="hold" grpId="0" nodeType="withEffect">
                                  <p:stCondLst>
                                    <p:cond delay="0"/>
                                  </p:stCondLst>
                                  <p:childTnLst>
                                    <p:set>
                                      <p:cBhvr>
                                        <p:cTn id="189" dur="1" fill="hold">
                                          <p:stCondLst>
                                            <p:cond delay="0"/>
                                          </p:stCondLst>
                                        </p:cTn>
                                        <p:tgtEl>
                                          <p:spTgt spid="289"/>
                                        </p:tgtEl>
                                        <p:attrNameLst>
                                          <p:attrName>style.visibility</p:attrName>
                                        </p:attrNameLst>
                                      </p:cBhvr>
                                      <p:to>
                                        <p:strVal val="visible"/>
                                      </p:to>
                                    </p:set>
                                    <p:animEffect transition="in" filter="fade">
                                      <p:cBhvr>
                                        <p:cTn id="190" dur="1000"/>
                                        <p:tgtEl>
                                          <p:spTgt spid="289"/>
                                        </p:tgtEl>
                                      </p:cBhvr>
                                    </p:animEffect>
                                    <p:anim calcmode="lin" valueType="num">
                                      <p:cBhvr>
                                        <p:cTn id="191" dur="1000" fill="hold"/>
                                        <p:tgtEl>
                                          <p:spTgt spid="289"/>
                                        </p:tgtEl>
                                        <p:attrNameLst>
                                          <p:attrName>ppt_x</p:attrName>
                                        </p:attrNameLst>
                                      </p:cBhvr>
                                      <p:tavLst>
                                        <p:tav tm="0">
                                          <p:val>
                                            <p:strVal val="#ppt_x"/>
                                          </p:val>
                                        </p:tav>
                                        <p:tav tm="100000">
                                          <p:val>
                                            <p:strVal val="#ppt_x"/>
                                          </p:val>
                                        </p:tav>
                                      </p:tavLst>
                                    </p:anim>
                                    <p:anim calcmode="lin" valueType="num">
                                      <p:cBhvr>
                                        <p:cTn id="192" dur="1000" fill="hold"/>
                                        <p:tgtEl>
                                          <p:spTgt spid="289"/>
                                        </p:tgtEl>
                                        <p:attrNameLst>
                                          <p:attrName>ppt_y</p:attrName>
                                        </p:attrNameLst>
                                      </p:cBhvr>
                                      <p:tavLst>
                                        <p:tav tm="0">
                                          <p:val>
                                            <p:strVal val="#ppt_y+.1"/>
                                          </p:val>
                                        </p:tav>
                                        <p:tav tm="100000">
                                          <p:val>
                                            <p:strVal val="#ppt_y"/>
                                          </p:val>
                                        </p:tav>
                                      </p:tavLst>
                                    </p:anim>
                                  </p:childTnLst>
                                </p:cTn>
                              </p:par>
                              <p:par>
                                <p:cTn id="193" presetID="42" presetClass="entr" presetSubtype="0" fill="hold" grpId="0" nodeType="withEffect">
                                  <p:stCondLst>
                                    <p:cond delay="0"/>
                                  </p:stCondLst>
                                  <p:childTnLst>
                                    <p:set>
                                      <p:cBhvr>
                                        <p:cTn id="194" dur="1" fill="hold">
                                          <p:stCondLst>
                                            <p:cond delay="0"/>
                                          </p:stCondLst>
                                        </p:cTn>
                                        <p:tgtEl>
                                          <p:spTgt spid="290"/>
                                        </p:tgtEl>
                                        <p:attrNameLst>
                                          <p:attrName>style.visibility</p:attrName>
                                        </p:attrNameLst>
                                      </p:cBhvr>
                                      <p:to>
                                        <p:strVal val="visible"/>
                                      </p:to>
                                    </p:set>
                                    <p:animEffect transition="in" filter="fade">
                                      <p:cBhvr>
                                        <p:cTn id="195" dur="1000"/>
                                        <p:tgtEl>
                                          <p:spTgt spid="290"/>
                                        </p:tgtEl>
                                      </p:cBhvr>
                                    </p:animEffect>
                                    <p:anim calcmode="lin" valueType="num">
                                      <p:cBhvr>
                                        <p:cTn id="196" dur="1000" fill="hold"/>
                                        <p:tgtEl>
                                          <p:spTgt spid="290"/>
                                        </p:tgtEl>
                                        <p:attrNameLst>
                                          <p:attrName>ppt_x</p:attrName>
                                        </p:attrNameLst>
                                      </p:cBhvr>
                                      <p:tavLst>
                                        <p:tav tm="0">
                                          <p:val>
                                            <p:strVal val="#ppt_x"/>
                                          </p:val>
                                        </p:tav>
                                        <p:tav tm="100000">
                                          <p:val>
                                            <p:strVal val="#ppt_x"/>
                                          </p:val>
                                        </p:tav>
                                      </p:tavLst>
                                    </p:anim>
                                    <p:anim calcmode="lin" valueType="num">
                                      <p:cBhvr>
                                        <p:cTn id="197" dur="1000" fill="hold"/>
                                        <p:tgtEl>
                                          <p:spTgt spid="290"/>
                                        </p:tgtEl>
                                        <p:attrNameLst>
                                          <p:attrName>ppt_y</p:attrName>
                                        </p:attrNameLst>
                                      </p:cBhvr>
                                      <p:tavLst>
                                        <p:tav tm="0">
                                          <p:val>
                                            <p:strVal val="#ppt_y+.1"/>
                                          </p:val>
                                        </p:tav>
                                        <p:tav tm="100000">
                                          <p:val>
                                            <p:strVal val="#ppt_y"/>
                                          </p:val>
                                        </p:tav>
                                      </p:tavLst>
                                    </p:anim>
                                  </p:childTnLst>
                                </p:cTn>
                              </p:par>
                              <p:par>
                                <p:cTn id="198" presetID="42" presetClass="entr" presetSubtype="0" fill="hold" grpId="0" nodeType="withEffect">
                                  <p:stCondLst>
                                    <p:cond delay="0"/>
                                  </p:stCondLst>
                                  <p:childTnLst>
                                    <p:set>
                                      <p:cBhvr>
                                        <p:cTn id="199" dur="1" fill="hold">
                                          <p:stCondLst>
                                            <p:cond delay="0"/>
                                          </p:stCondLst>
                                        </p:cTn>
                                        <p:tgtEl>
                                          <p:spTgt spid="291"/>
                                        </p:tgtEl>
                                        <p:attrNameLst>
                                          <p:attrName>style.visibility</p:attrName>
                                        </p:attrNameLst>
                                      </p:cBhvr>
                                      <p:to>
                                        <p:strVal val="visible"/>
                                      </p:to>
                                    </p:set>
                                    <p:animEffect transition="in" filter="fade">
                                      <p:cBhvr>
                                        <p:cTn id="200" dur="1000"/>
                                        <p:tgtEl>
                                          <p:spTgt spid="291"/>
                                        </p:tgtEl>
                                      </p:cBhvr>
                                    </p:animEffect>
                                    <p:anim calcmode="lin" valueType="num">
                                      <p:cBhvr>
                                        <p:cTn id="201" dur="1000" fill="hold"/>
                                        <p:tgtEl>
                                          <p:spTgt spid="291"/>
                                        </p:tgtEl>
                                        <p:attrNameLst>
                                          <p:attrName>ppt_x</p:attrName>
                                        </p:attrNameLst>
                                      </p:cBhvr>
                                      <p:tavLst>
                                        <p:tav tm="0">
                                          <p:val>
                                            <p:strVal val="#ppt_x"/>
                                          </p:val>
                                        </p:tav>
                                        <p:tav tm="100000">
                                          <p:val>
                                            <p:strVal val="#ppt_x"/>
                                          </p:val>
                                        </p:tav>
                                      </p:tavLst>
                                    </p:anim>
                                    <p:anim calcmode="lin" valueType="num">
                                      <p:cBhvr>
                                        <p:cTn id="202" dur="1000" fill="hold"/>
                                        <p:tgtEl>
                                          <p:spTgt spid="291"/>
                                        </p:tgtEl>
                                        <p:attrNameLst>
                                          <p:attrName>ppt_y</p:attrName>
                                        </p:attrNameLst>
                                      </p:cBhvr>
                                      <p:tavLst>
                                        <p:tav tm="0">
                                          <p:val>
                                            <p:strVal val="#ppt_y+.1"/>
                                          </p:val>
                                        </p:tav>
                                        <p:tav tm="100000">
                                          <p:val>
                                            <p:strVal val="#ppt_y"/>
                                          </p:val>
                                        </p:tav>
                                      </p:tavLst>
                                    </p:anim>
                                  </p:childTnLst>
                                </p:cTn>
                              </p:par>
                              <p:par>
                                <p:cTn id="203" presetID="42" presetClass="entr" presetSubtype="0" fill="hold" grpId="0" nodeType="withEffect">
                                  <p:stCondLst>
                                    <p:cond delay="0"/>
                                  </p:stCondLst>
                                  <p:childTnLst>
                                    <p:set>
                                      <p:cBhvr>
                                        <p:cTn id="204" dur="1" fill="hold">
                                          <p:stCondLst>
                                            <p:cond delay="0"/>
                                          </p:stCondLst>
                                        </p:cTn>
                                        <p:tgtEl>
                                          <p:spTgt spid="292"/>
                                        </p:tgtEl>
                                        <p:attrNameLst>
                                          <p:attrName>style.visibility</p:attrName>
                                        </p:attrNameLst>
                                      </p:cBhvr>
                                      <p:to>
                                        <p:strVal val="visible"/>
                                      </p:to>
                                    </p:set>
                                    <p:animEffect transition="in" filter="fade">
                                      <p:cBhvr>
                                        <p:cTn id="205" dur="1000"/>
                                        <p:tgtEl>
                                          <p:spTgt spid="292"/>
                                        </p:tgtEl>
                                      </p:cBhvr>
                                    </p:animEffect>
                                    <p:anim calcmode="lin" valueType="num">
                                      <p:cBhvr>
                                        <p:cTn id="206" dur="1000" fill="hold"/>
                                        <p:tgtEl>
                                          <p:spTgt spid="292"/>
                                        </p:tgtEl>
                                        <p:attrNameLst>
                                          <p:attrName>ppt_x</p:attrName>
                                        </p:attrNameLst>
                                      </p:cBhvr>
                                      <p:tavLst>
                                        <p:tav tm="0">
                                          <p:val>
                                            <p:strVal val="#ppt_x"/>
                                          </p:val>
                                        </p:tav>
                                        <p:tav tm="100000">
                                          <p:val>
                                            <p:strVal val="#ppt_x"/>
                                          </p:val>
                                        </p:tav>
                                      </p:tavLst>
                                    </p:anim>
                                    <p:anim calcmode="lin" valueType="num">
                                      <p:cBhvr>
                                        <p:cTn id="207" dur="1000" fill="hold"/>
                                        <p:tgtEl>
                                          <p:spTgt spid="292"/>
                                        </p:tgtEl>
                                        <p:attrNameLst>
                                          <p:attrName>ppt_y</p:attrName>
                                        </p:attrNameLst>
                                      </p:cBhvr>
                                      <p:tavLst>
                                        <p:tav tm="0">
                                          <p:val>
                                            <p:strVal val="#ppt_y+.1"/>
                                          </p:val>
                                        </p:tav>
                                        <p:tav tm="100000">
                                          <p:val>
                                            <p:strVal val="#ppt_y"/>
                                          </p:val>
                                        </p:tav>
                                      </p:tavLst>
                                    </p:anim>
                                  </p:childTnLst>
                                </p:cTn>
                              </p:par>
                              <p:par>
                                <p:cTn id="208" presetID="42" presetClass="entr" presetSubtype="0" fill="hold" grpId="0" nodeType="withEffect">
                                  <p:stCondLst>
                                    <p:cond delay="0"/>
                                  </p:stCondLst>
                                  <p:childTnLst>
                                    <p:set>
                                      <p:cBhvr>
                                        <p:cTn id="209" dur="1" fill="hold">
                                          <p:stCondLst>
                                            <p:cond delay="0"/>
                                          </p:stCondLst>
                                        </p:cTn>
                                        <p:tgtEl>
                                          <p:spTgt spid="293"/>
                                        </p:tgtEl>
                                        <p:attrNameLst>
                                          <p:attrName>style.visibility</p:attrName>
                                        </p:attrNameLst>
                                      </p:cBhvr>
                                      <p:to>
                                        <p:strVal val="visible"/>
                                      </p:to>
                                    </p:set>
                                    <p:animEffect transition="in" filter="fade">
                                      <p:cBhvr>
                                        <p:cTn id="210" dur="1000"/>
                                        <p:tgtEl>
                                          <p:spTgt spid="293"/>
                                        </p:tgtEl>
                                      </p:cBhvr>
                                    </p:animEffect>
                                    <p:anim calcmode="lin" valueType="num">
                                      <p:cBhvr>
                                        <p:cTn id="211" dur="1000" fill="hold"/>
                                        <p:tgtEl>
                                          <p:spTgt spid="293"/>
                                        </p:tgtEl>
                                        <p:attrNameLst>
                                          <p:attrName>ppt_x</p:attrName>
                                        </p:attrNameLst>
                                      </p:cBhvr>
                                      <p:tavLst>
                                        <p:tav tm="0">
                                          <p:val>
                                            <p:strVal val="#ppt_x"/>
                                          </p:val>
                                        </p:tav>
                                        <p:tav tm="100000">
                                          <p:val>
                                            <p:strVal val="#ppt_x"/>
                                          </p:val>
                                        </p:tav>
                                      </p:tavLst>
                                    </p:anim>
                                    <p:anim calcmode="lin" valueType="num">
                                      <p:cBhvr>
                                        <p:cTn id="212" dur="1000" fill="hold"/>
                                        <p:tgtEl>
                                          <p:spTgt spid="293"/>
                                        </p:tgtEl>
                                        <p:attrNameLst>
                                          <p:attrName>ppt_y</p:attrName>
                                        </p:attrNameLst>
                                      </p:cBhvr>
                                      <p:tavLst>
                                        <p:tav tm="0">
                                          <p:val>
                                            <p:strVal val="#ppt_y+.1"/>
                                          </p:val>
                                        </p:tav>
                                        <p:tav tm="100000">
                                          <p:val>
                                            <p:strVal val="#ppt_y"/>
                                          </p:val>
                                        </p:tav>
                                      </p:tavLst>
                                    </p:anim>
                                  </p:childTnLst>
                                </p:cTn>
                              </p:par>
                              <p:par>
                                <p:cTn id="213" presetID="42" presetClass="entr" presetSubtype="0" fill="hold" grpId="0" nodeType="withEffect">
                                  <p:stCondLst>
                                    <p:cond delay="0"/>
                                  </p:stCondLst>
                                  <p:childTnLst>
                                    <p:set>
                                      <p:cBhvr>
                                        <p:cTn id="214" dur="1" fill="hold">
                                          <p:stCondLst>
                                            <p:cond delay="0"/>
                                          </p:stCondLst>
                                        </p:cTn>
                                        <p:tgtEl>
                                          <p:spTgt spid="294"/>
                                        </p:tgtEl>
                                        <p:attrNameLst>
                                          <p:attrName>style.visibility</p:attrName>
                                        </p:attrNameLst>
                                      </p:cBhvr>
                                      <p:to>
                                        <p:strVal val="visible"/>
                                      </p:to>
                                    </p:set>
                                    <p:animEffect transition="in" filter="fade">
                                      <p:cBhvr>
                                        <p:cTn id="215" dur="1000"/>
                                        <p:tgtEl>
                                          <p:spTgt spid="294"/>
                                        </p:tgtEl>
                                      </p:cBhvr>
                                    </p:animEffect>
                                    <p:anim calcmode="lin" valueType="num">
                                      <p:cBhvr>
                                        <p:cTn id="216" dur="1000" fill="hold"/>
                                        <p:tgtEl>
                                          <p:spTgt spid="294"/>
                                        </p:tgtEl>
                                        <p:attrNameLst>
                                          <p:attrName>ppt_x</p:attrName>
                                        </p:attrNameLst>
                                      </p:cBhvr>
                                      <p:tavLst>
                                        <p:tav tm="0">
                                          <p:val>
                                            <p:strVal val="#ppt_x"/>
                                          </p:val>
                                        </p:tav>
                                        <p:tav tm="100000">
                                          <p:val>
                                            <p:strVal val="#ppt_x"/>
                                          </p:val>
                                        </p:tav>
                                      </p:tavLst>
                                    </p:anim>
                                    <p:anim calcmode="lin" valueType="num">
                                      <p:cBhvr>
                                        <p:cTn id="217" dur="1000" fill="hold"/>
                                        <p:tgtEl>
                                          <p:spTgt spid="294"/>
                                        </p:tgtEl>
                                        <p:attrNameLst>
                                          <p:attrName>ppt_y</p:attrName>
                                        </p:attrNameLst>
                                      </p:cBhvr>
                                      <p:tavLst>
                                        <p:tav tm="0">
                                          <p:val>
                                            <p:strVal val="#ppt_y+.1"/>
                                          </p:val>
                                        </p:tav>
                                        <p:tav tm="100000">
                                          <p:val>
                                            <p:strVal val="#ppt_y"/>
                                          </p:val>
                                        </p:tav>
                                      </p:tavLst>
                                    </p:anim>
                                  </p:childTnLst>
                                </p:cTn>
                              </p:par>
                              <p:par>
                                <p:cTn id="218" presetID="42" presetClass="entr" presetSubtype="0" fill="hold" grpId="0" nodeType="withEffect">
                                  <p:stCondLst>
                                    <p:cond delay="0"/>
                                  </p:stCondLst>
                                  <p:childTnLst>
                                    <p:set>
                                      <p:cBhvr>
                                        <p:cTn id="219" dur="1" fill="hold">
                                          <p:stCondLst>
                                            <p:cond delay="0"/>
                                          </p:stCondLst>
                                        </p:cTn>
                                        <p:tgtEl>
                                          <p:spTgt spid="295"/>
                                        </p:tgtEl>
                                        <p:attrNameLst>
                                          <p:attrName>style.visibility</p:attrName>
                                        </p:attrNameLst>
                                      </p:cBhvr>
                                      <p:to>
                                        <p:strVal val="visible"/>
                                      </p:to>
                                    </p:set>
                                    <p:animEffect transition="in" filter="fade">
                                      <p:cBhvr>
                                        <p:cTn id="220" dur="1000"/>
                                        <p:tgtEl>
                                          <p:spTgt spid="295"/>
                                        </p:tgtEl>
                                      </p:cBhvr>
                                    </p:animEffect>
                                    <p:anim calcmode="lin" valueType="num">
                                      <p:cBhvr>
                                        <p:cTn id="221" dur="1000" fill="hold"/>
                                        <p:tgtEl>
                                          <p:spTgt spid="295"/>
                                        </p:tgtEl>
                                        <p:attrNameLst>
                                          <p:attrName>ppt_x</p:attrName>
                                        </p:attrNameLst>
                                      </p:cBhvr>
                                      <p:tavLst>
                                        <p:tav tm="0">
                                          <p:val>
                                            <p:strVal val="#ppt_x"/>
                                          </p:val>
                                        </p:tav>
                                        <p:tav tm="100000">
                                          <p:val>
                                            <p:strVal val="#ppt_x"/>
                                          </p:val>
                                        </p:tav>
                                      </p:tavLst>
                                    </p:anim>
                                    <p:anim calcmode="lin" valueType="num">
                                      <p:cBhvr>
                                        <p:cTn id="222" dur="1000" fill="hold"/>
                                        <p:tgtEl>
                                          <p:spTgt spid="295"/>
                                        </p:tgtEl>
                                        <p:attrNameLst>
                                          <p:attrName>ppt_y</p:attrName>
                                        </p:attrNameLst>
                                      </p:cBhvr>
                                      <p:tavLst>
                                        <p:tav tm="0">
                                          <p:val>
                                            <p:strVal val="#ppt_y+.1"/>
                                          </p:val>
                                        </p:tav>
                                        <p:tav tm="100000">
                                          <p:val>
                                            <p:strVal val="#ppt_y"/>
                                          </p:val>
                                        </p:tav>
                                      </p:tavLst>
                                    </p:anim>
                                  </p:childTnLst>
                                </p:cTn>
                              </p:par>
                              <p:par>
                                <p:cTn id="223" presetID="42" presetClass="entr" presetSubtype="0" fill="hold" grpId="0" nodeType="withEffect">
                                  <p:stCondLst>
                                    <p:cond delay="0"/>
                                  </p:stCondLst>
                                  <p:childTnLst>
                                    <p:set>
                                      <p:cBhvr>
                                        <p:cTn id="224" dur="1" fill="hold">
                                          <p:stCondLst>
                                            <p:cond delay="0"/>
                                          </p:stCondLst>
                                        </p:cTn>
                                        <p:tgtEl>
                                          <p:spTgt spid="296"/>
                                        </p:tgtEl>
                                        <p:attrNameLst>
                                          <p:attrName>style.visibility</p:attrName>
                                        </p:attrNameLst>
                                      </p:cBhvr>
                                      <p:to>
                                        <p:strVal val="visible"/>
                                      </p:to>
                                    </p:set>
                                    <p:animEffect transition="in" filter="fade">
                                      <p:cBhvr>
                                        <p:cTn id="225" dur="1000"/>
                                        <p:tgtEl>
                                          <p:spTgt spid="296"/>
                                        </p:tgtEl>
                                      </p:cBhvr>
                                    </p:animEffect>
                                    <p:anim calcmode="lin" valueType="num">
                                      <p:cBhvr>
                                        <p:cTn id="226" dur="1000" fill="hold"/>
                                        <p:tgtEl>
                                          <p:spTgt spid="296"/>
                                        </p:tgtEl>
                                        <p:attrNameLst>
                                          <p:attrName>ppt_x</p:attrName>
                                        </p:attrNameLst>
                                      </p:cBhvr>
                                      <p:tavLst>
                                        <p:tav tm="0">
                                          <p:val>
                                            <p:strVal val="#ppt_x"/>
                                          </p:val>
                                        </p:tav>
                                        <p:tav tm="100000">
                                          <p:val>
                                            <p:strVal val="#ppt_x"/>
                                          </p:val>
                                        </p:tav>
                                      </p:tavLst>
                                    </p:anim>
                                    <p:anim calcmode="lin" valueType="num">
                                      <p:cBhvr>
                                        <p:cTn id="227" dur="1000" fill="hold"/>
                                        <p:tgtEl>
                                          <p:spTgt spid="296"/>
                                        </p:tgtEl>
                                        <p:attrNameLst>
                                          <p:attrName>ppt_y</p:attrName>
                                        </p:attrNameLst>
                                      </p:cBhvr>
                                      <p:tavLst>
                                        <p:tav tm="0">
                                          <p:val>
                                            <p:strVal val="#ppt_y+.1"/>
                                          </p:val>
                                        </p:tav>
                                        <p:tav tm="100000">
                                          <p:val>
                                            <p:strVal val="#ppt_y"/>
                                          </p:val>
                                        </p:tav>
                                      </p:tavLst>
                                    </p:anim>
                                  </p:childTnLst>
                                </p:cTn>
                              </p:par>
                              <p:par>
                                <p:cTn id="228" presetID="42" presetClass="entr" presetSubtype="0" fill="hold" grpId="0" nodeType="withEffect">
                                  <p:stCondLst>
                                    <p:cond delay="0"/>
                                  </p:stCondLst>
                                  <p:childTnLst>
                                    <p:set>
                                      <p:cBhvr>
                                        <p:cTn id="229" dur="1" fill="hold">
                                          <p:stCondLst>
                                            <p:cond delay="0"/>
                                          </p:stCondLst>
                                        </p:cTn>
                                        <p:tgtEl>
                                          <p:spTgt spid="297"/>
                                        </p:tgtEl>
                                        <p:attrNameLst>
                                          <p:attrName>style.visibility</p:attrName>
                                        </p:attrNameLst>
                                      </p:cBhvr>
                                      <p:to>
                                        <p:strVal val="visible"/>
                                      </p:to>
                                    </p:set>
                                    <p:animEffect transition="in" filter="fade">
                                      <p:cBhvr>
                                        <p:cTn id="230" dur="1000"/>
                                        <p:tgtEl>
                                          <p:spTgt spid="297"/>
                                        </p:tgtEl>
                                      </p:cBhvr>
                                    </p:animEffect>
                                    <p:anim calcmode="lin" valueType="num">
                                      <p:cBhvr>
                                        <p:cTn id="231" dur="1000" fill="hold"/>
                                        <p:tgtEl>
                                          <p:spTgt spid="297"/>
                                        </p:tgtEl>
                                        <p:attrNameLst>
                                          <p:attrName>ppt_x</p:attrName>
                                        </p:attrNameLst>
                                      </p:cBhvr>
                                      <p:tavLst>
                                        <p:tav tm="0">
                                          <p:val>
                                            <p:strVal val="#ppt_x"/>
                                          </p:val>
                                        </p:tav>
                                        <p:tav tm="100000">
                                          <p:val>
                                            <p:strVal val="#ppt_x"/>
                                          </p:val>
                                        </p:tav>
                                      </p:tavLst>
                                    </p:anim>
                                    <p:anim calcmode="lin" valueType="num">
                                      <p:cBhvr>
                                        <p:cTn id="232" dur="1000" fill="hold"/>
                                        <p:tgtEl>
                                          <p:spTgt spid="297"/>
                                        </p:tgtEl>
                                        <p:attrNameLst>
                                          <p:attrName>ppt_y</p:attrName>
                                        </p:attrNameLst>
                                      </p:cBhvr>
                                      <p:tavLst>
                                        <p:tav tm="0">
                                          <p:val>
                                            <p:strVal val="#ppt_y+.1"/>
                                          </p:val>
                                        </p:tav>
                                        <p:tav tm="100000">
                                          <p:val>
                                            <p:strVal val="#ppt_y"/>
                                          </p:val>
                                        </p:tav>
                                      </p:tavLst>
                                    </p:anim>
                                  </p:childTnLst>
                                </p:cTn>
                              </p:par>
                              <p:par>
                                <p:cTn id="233" presetID="42" presetClass="entr" presetSubtype="0" fill="hold" grpId="0" nodeType="withEffect">
                                  <p:stCondLst>
                                    <p:cond delay="0"/>
                                  </p:stCondLst>
                                  <p:childTnLst>
                                    <p:set>
                                      <p:cBhvr>
                                        <p:cTn id="234" dur="1" fill="hold">
                                          <p:stCondLst>
                                            <p:cond delay="0"/>
                                          </p:stCondLst>
                                        </p:cTn>
                                        <p:tgtEl>
                                          <p:spTgt spid="298"/>
                                        </p:tgtEl>
                                        <p:attrNameLst>
                                          <p:attrName>style.visibility</p:attrName>
                                        </p:attrNameLst>
                                      </p:cBhvr>
                                      <p:to>
                                        <p:strVal val="visible"/>
                                      </p:to>
                                    </p:set>
                                    <p:animEffect transition="in" filter="fade">
                                      <p:cBhvr>
                                        <p:cTn id="235" dur="1000"/>
                                        <p:tgtEl>
                                          <p:spTgt spid="298"/>
                                        </p:tgtEl>
                                      </p:cBhvr>
                                    </p:animEffect>
                                    <p:anim calcmode="lin" valueType="num">
                                      <p:cBhvr>
                                        <p:cTn id="236" dur="1000" fill="hold"/>
                                        <p:tgtEl>
                                          <p:spTgt spid="298"/>
                                        </p:tgtEl>
                                        <p:attrNameLst>
                                          <p:attrName>ppt_x</p:attrName>
                                        </p:attrNameLst>
                                      </p:cBhvr>
                                      <p:tavLst>
                                        <p:tav tm="0">
                                          <p:val>
                                            <p:strVal val="#ppt_x"/>
                                          </p:val>
                                        </p:tav>
                                        <p:tav tm="100000">
                                          <p:val>
                                            <p:strVal val="#ppt_x"/>
                                          </p:val>
                                        </p:tav>
                                      </p:tavLst>
                                    </p:anim>
                                    <p:anim calcmode="lin" valueType="num">
                                      <p:cBhvr>
                                        <p:cTn id="237" dur="1000" fill="hold"/>
                                        <p:tgtEl>
                                          <p:spTgt spid="298"/>
                                        </p:tgtEl>
                                        <p:attrNameLst>
                                          <p:attrName>ppt_y</p:attrName>
                                        </p:attrNameLst>
                                      </p:cBhvr>
                                      <p:tavLst>
                                        <p:tav tm="0">
                                          <p:val>
                                            <p:strVal val="#ppt_y+.1"/>
                                          </p:val>
                                        </p:tav>
                                        <p:tav tm="100000">
                                          <p:val>
                                            <p:strVal val="#ppt_y"/>
                                          </p:val>
                                        </p:tav>
                                      </p:tavLst>
                                    </p:anim>
                                  </p:childTnLst>
                                </p:cTn>
                              </p:par>
                              <p:par>
                                <p:cTn id="238" presetID="42" presetClass="entr" presetSubtype="0" fill="hold" grpId="0" nodeType="withEffect">
                                  <p:stCondLst>
                                    <p:cond delay="0"/>
                                  </p:stCondLst>
                                  <p:childTnLst>
                                    <p:set>
                                      <p:cBhvr>
                                        <p:cTn id="239" dur="1" fill="hold">
                                          <p:stCondLst>
                                            <p:cond delay="0"/>
                                          </p:stCondLst>
                                        </p:cTn>
                                        <p:tgtEl>
                                          <p:spTgt spid="299"/>
                                        </p:tgtEl>
                                        <p:attrNameLst>
                                          <p:attrName>style.visibility</p:attrName>
                                        </p:attrNameLst>
                                      </p:cBhvr>
                                      <p:to>
                                        <p:strVal val="visible"/>
                                      </p:to>
                                    </p:set>
                                    <p:animEffect transition="in" filter="fade">
                                      <p:cBhvr>
                                        <p:cTn id="240" dur="1000"/>
                                        <p:tgtEl>
                                          <p:spTgt spid="299"/>
                                        </p:tgtEl>
                                      </p:cBhvr>
                                    </p:animEffect>
                                    <p:anim calcmode="lin" valueType="num">
                                      <p:cBhvr>
                                        <p:cTn id="241" dur="1000" fill="hold"/>
                                        <p:tgtEl>
                                          <p:spTgt spid="299"/>
                                        </p:tgtEl>
                                        <p:attrNameLst>
                                          <p:attrName>ppt_x</p:attrName>
                                        </p:attrNameLst>
                                      </p:cBhvr>
                                      <p:tavLst>
                                        <p:tav tm="0">
                                          <p:val>
                                            <p:strVal val="#ppt_x"/>
                                          </p:val>
                                        </p:tav>
                                        <p:tav tm="100000">
                                          <p:val>
                                            <p:strVal val="#ppt_x"/>
                                          </p:val>
                                        </p:tav>
                                      </p:tavLst>
                                    </p:anim>
                                    <p:anim calcmode="lin" valueType="num">
                                      <p:cBhvr>
                                        <p:cTn id="242" dur="1000" fill="hold"/>
                                        <p:tgtEl>
                                          <p:spTgt spid="299"/>
                                        </p:tgtEl>
                                        <p:attrNameLst>
                                          <p:attrName>ppt_y</p:attrName>
                                        </p:attrNameLst>
                                      </p:cBhvr>
                                      <p:tavLst>
                                        <p:tav tm="0">
                                          <p:val>
                                            <p:strVal val="#ppt_y+.1"/>
                                          </p:val>
                                        </p:tav>
                                        <p:tav tm="100000">
                                          <p:val>
                                            <p:strVal val="#ppt_y"/>
                                          </p:val>
                                        </p:tav>
                                      </p:tavLst>
                                    </p:anim>
                                  </p:childTnLst>
                                </p:cTn>
                              </p:par>
                              <p:par>
                                <p:cTn id="243" presetID="2" presetClass="entr" presetSubtype="4" fill="hold" nodeType="withEffect">
                                  <p:stCondLst>
                                    <p:cond delay="0"/>
                                  </p:stCondLst>
                                  <p:childTnLst>
                                    <p:set>
                                      <p:cBhvr>
                                        <p:cTn id="244" dur="1" fill="hold">
                                          <p:stCondLst>
                                            <p:cond delay="0"/>
                                          </p:stCondLst>
                                        </p:cTn>
                                        <p:tgtEl>
                                          <p:spTgt spid="261"/>
                                        </p:tgtEl>
                                        <p:attrNameLst>
                                          <p:attrName>style.visibility</p:attrName>
                                        </p:attrNameLst>
                                      </p:cBhvr>
                                      <p:to>
                                        <p:strVal val="visible"/>
                                      </p:to>
                                    </p:set>
                                    <p:anim calcmode="lin" valueType="num">
                                      <p:cBhvr additive="base">
                                        <p:cTn id="245" dur="500" fill="hold"/>
                                        <p:tgtEl>
                                          <p:spTgt spid="261"/>
                                        </p:tgtEl>
                                        <p:attrNameLst>
                                          <p:attrName>ppt_x</p:attrName>
                                        </p:attrNameLst>
                                      </p:cBhvr>
                                      <p:tavLst>
                                        <p:tav tm="0">
                                          <p:val>
                                            <p:strVal val="#ppt_x"/>
                                          </p:val>
                                        </p:tav>
                                        <p:tav tm="100000">
                                          <p:val>
                                            <p:strVal val="#ppt_x"/>
                                          </p:val>
                                        </p:tav>
                                      </p:tavLst>
                                    </p:anim>
                                    <p:anim calcmode="lin" valueType="num">
                                      <p:cBhvr additive="base">
                                        <p:cTn id="246" dur="500" fill="hold"/>
                                        <p:tgtEl>
                                          <p:spTgt spid="261"/>
                                        </p:tgtEl>
                                        <p:attrNameLst>
                                          <p:attrName>ppt_y</p:attrName>
                                        </p:attrNameLst>
                                      </p:cBhvr>
                                      <p:tavLst>
                                        <p:tav tm="0">
                                          <p:val>
                                            <p:strVal val="1+#ppt_h/2"/>
                                          </p:val>
                                        </p:tav>
                                        <p:tav tm="100000">
                                          <p:val>
                                            <p:strVal val="#ppt_y"/>
                                          </p:val>
                                        </p:tav>
                                      </p:tavLst>
                                    </p:anim>
                                  </p:childTnLst>
                                </p:cTn>
                              </p:par>
                              <p:par>
                                <p:cTn id="247" presetID="2" presetClass="entr" presetSubtype="4" fill="hold" grpId="0" nodeType="withEffect">
                                  <p:stCondLst>
                                    <p:cond delay="0"/>
                                  </p:stCondLst>
                                  <p:childTnLst>
                                    <p:set>
                                      <p:cBhvr>
                                        <p:cTn id="248" dur="1" fill="hold">
                                          <p:stCondLst>
                                            <p:cond delay="0"/>
                                          </p:stCondLst>
                                        </p:cTn>
                                        <p:tgtEl>
                                          <p:spTgt spid="262"/>
                                        </p:tgtEl>
                                        <p:attrNameLst>
                                          <p:attrName>style.visibility</p:attrName>
                                        </p:attrNameLst>
                                      </p:cBhvr>
                                      <p:to>
                                        <p:strVal val="visible"/>
                                      </p:to>
                                    </p:set>
                                    <p:anim calcmode="lin" valueType="num">
                                      <p:cBhvr additive="base">
                                        <p:cTn id="249" dur="500" fill="hold"/>
                                        <p:tgtEl>
                                          <p:spTgt spid="262"/>
                                        </p:tgtEl>
                                        <p:attrNameLst>
                                          <p:attrName>ppt_x</p:attrName>
                                        </p:attrNameLst>
                                      </p:cBhvr>
                                      <p:tavLst>
                                        <p:tav tm="0">
                                          <p:val>
                                            <p:strVal val="#ppt_x"/>
                                          </p:val>
                                        </p:tav>
                                        <p:tav tm="100000">
                                          <p:val>
                                            <p:strVal val="#ppt_x"/>
                                          </p:val>
                                        </p:tav>
                                      </p:tavLst>
                                    </p:anim>
                                    <p:anim calcmode="lin" valueType="num">
                                      <p:cBhvr additive="base">
                                        <p:cTn id="250" dur="500" fill="hold"/>
                                        <p:tgtEl>
                                          <p:spTgt spid="262"/>
                                        </p:tgtEl>
                                        <p:attrNameLst>
                                          <p:attrName>ppt_y</p:attrName>
                                        </p:attrNameLst>
                                      </p:cBhvr>
                                      <p:tavLst>
                                        <p:tav tm="0">
                                          <p:val>
                                            <p:strVal val="1+#ppt_h/2"/>
                                          </p:val>
                                        </p:tav>
                                        <p:tav tm="100000">
                                          <p:val>
                                            <p:strVal val="#ppt_y"/>
                                          </p:val>
                                        </p:tav>
                                      </p:tavLst>
                                    </p:anim>
                                  </p:childTnLst>
                                </p:cTn>
                              </p:par>
                              <p:par>
                                <p:cTn id="251" presetID="42" presetClass="entr" presetSubtype="0" fill="hold" grpId="0" nodeType="withEffect">
                                  <p:stCondLst>
                                    <p:cond delay="0"/>
                                  </p:stCondLst>
                                  <p:childTnLst>
                                    <p:set>
                                      <p:cBhvr>
                                        <p:cTn id="252" dur="1" fill="hold">
                                          <p:stCondLst>
                                            <p:cond delay="0"/>
                                          </p:stCondLst>
                                        </p:cTn>
                                        <p:tgtEl>
                                          <p:spTgt spid="300"/>
                                        </p:tgtEl>
                                        <p:attrNameLst>
                                          <p:attrName>style.visibility</p:attrName>
                                        </p:attrNameLst>
                                      </p:cBhvr>
                                      <p:to>
                                        <p:strVal val="visible"/>
                                      </p:to>
                                    </p:set>
                                    <p:animEffect transition="in" filter="fade">
                                      <p:cBhvr>
                                        <p:cTn id="253" dur="1000"/>
                                        <p:tgtEl>
                                          <p:spTgt spid="300"/>
                                        </p:tgtEl>
                                      </p:cBhvr>
                                    </p:animEffect>
                                    <p:anim calcmode="lin" valueType="num">
                                      <p:cBhvr>
                                        <p:cTn id="254" dur="1000" fill="hold"/>
                                        <p:tgtEl>
                                          <p:spTgt spid="300"/>
                                        </p:tgtEl>
                                        <p:attrNameLst>
                                          <p:attrName>ppt_x</p:attrName>
                                        </p:attrNameLst>
                                      </p:cBhvr>
                                      <p:tavLst>
                                        <p:tav tm="0">
                                          <p:val>
                                            <p:strVal val="#ppt_x"/>
                                          </p:val>
                                        </p:tav>
                                        <p:tav tm="100000">
                                          <p:val>
                                            <p:strVal val="#ppt_x"/>
                                          </p:val>
                                        </p:tav>
                                      </p:tavLst>
                                    </p:anim>
                                    <p:anim calcmode="lin" valueType="num">
                                      <p:cBhvr>
                                        <p:cTn id="255" dur="1000" fill="hold"/>
                                        <p:tgtEl>
                                          <p:spTgt spid="300"/>
                                        </p:tgtEl>
                                        <p:attrNameLst>
                                          <p:attrName>ppt_y</p:attrName>
                                        </p:attrNameLst>
                                      </p:cBhvr>
                                      <p:tavLst>
                                        <p:tav tm="0">
                                          <p:val>
                                            <p:strVal val="#ppt_y+.1"/>
                                          </p:val>
                                        </p:tav>
                                        <p:tav tm="100000">
                                          <p:val>
                                            <p:strVal val="#ppt_y"/>
                                          </p:val>
                                        </p:tav>
                                      </p:tavLst>
                                    </p:anim>
                                  </p:childTnLst>
                                </p:cTn>
                              </p:par>
                              <p:par>
                                <p:cTn id="256" presetID="42" presetClass="entr" presetSubtype="0" fill="hold" grpId="0" nodeType="withEffect">
                                  <p:stCondLst>
                                    <p:cond delay="0"/>
                                  </p:stCondLst>
                                  <p:childTnLst>
                                    <p:set>
                                      <p:cBhvr>
                                        <p:cTn id="257" dur="1" fill="hold">
                                          <p:stCondLst>
                                            <p:cond delay="0"/>
                                          </p:stCondLst>
                                        </p:cTn>
                                        <p:tgtEl>
                                          <p:spTgt spid="301"/>
                                        </p:tgtEl>
                                        <p:attrNameLst>
                                          <p:attrName>style.visibility</p:attrName>
                                        </p:attrNameLst>
                                      </p:cBhvr>
                                      <p:to>
                                        <p:strVal val="visible"/>
                                      </p:to>
                                    </p:set>
                                    <p:animEffect transition="in" filter="fade">
                                      <p:cBhvr>
                                        <p:cTn id="258" dur="1000"/>
                                        <p:tgtEl>
                                          <p:spTgt spid="301"/>
                                        </p:tgtEl>
                                      </p:cBhvr>
                                    </p:animEffect>
                                    <p:anim calcmode="lin" valueType="num">
                                      <p:cBhvr>
                                        <p:cTn id="259" dur="1000" fill="hold"/>
                                        <p:tgtEl>
                                          <p:spTgt spid="301"/>
                                        </p:tgtEl>
                                        <p:attrNameLst>
                                          <p:attrName>ppt_x</p:attrName>
                                        </p:attrNameLst>
                                      </p:cBhvr>
                                      <p:tavLst>
                                        <p:tav tm="0">
                                          <p:val>
                                            <p:strVal val="#ppt_x"/>
                                          </p:val>
                                        </p:tav>
                                        <p:tav tm="100000">
                                          <p:val>
                                            <p:strVal val="#ppt_x"/>
                                          </p:val>
                                        </p:tav>
                                      </p:tavLst>
                                    </p:anim>
                                    <p:anim calcmode="lin" valueType="num">
                                      <p:cBhvr>
                                        <p:cTn id="260" dur="1000" fill="hold"/>
                                        <p:tgtEl>
                                          <p:spTgt spid="301"/>
                                        </p:tgtEl>
                                        <p:attrNameLst>
                                          <p:attrName>ppt_y</p:attrName>
                                        </p:attrNameLst>
                                      </p:cBhvr>
                                      <p:tavLst>
                                        <p:tav tm="0">
                                          <p:val>
                                            <p:strVal val="#ppt_y+.1"/>
                                          </p:val>
                                        </p:tav>
                                        <p:tav tm="100000">
                                          <p:val>
                                            <p:strVal val="#ppt_y"/>
                                          </p:val>
                                        </p:tav>
                                      </p:tavLst>
                                    </p:anim>
                                  </p:childTnLst>
                                </p:cTn>
                              </p:par>
                              <p:par>
                                <p:cTn id="261" presetID="42" presetClass="entr" presetSubtype="0" fill="hold" grpId="0" nodeType="withEffect">
                                  <p:stCondLst>
                                    <p:cond delay="0"/>
                                  </p:stCondLst>
                                  <p:childTnLst>
                                    <p:set>
                                      <p:cBhvr>
                                        <p:cTn id="262" dur="1" fill="hold">
                                          <p:stCondLst>
                                            <p:cond delay="0"/>
                                          </p:stCondLst>
                                        </p:cTn>
                                        <p:tgtEl>
                                          <p:spTgt spid="302"/>
                                        </p:tgtEl>
                                        <p:attrNameLst>
                                          <p:attrName>style.visibility</p:attrName>
                                        </p:attrNameLst>
                                      </p:cBhvr>
                                      <p:to>
                                        <p:strVal val="visible"/>
                                      </p:to>
                                    </p:set>
                                    <p:animEffect transition="in" filter="fade">
                                      <p:cBhvr>
                                        <p:cTn id="263" dur="1000"/>
                                        <p:tgtEl>
                                          <p:spTgt spid="302"/>
                                        </p:tgtEl>
                                      </p:cBhvr>
                                    </p:animEffect>
                                    <p:anim calcmode="lin" valueType="num">
                                      <p:cBhvr>
                                        <p:cTn id="264" dur="1000" fill="hold"/>
                                        <p:tgtEl>
                                          <p:spTgt spid="302"/>
                                        </p:tgtEl>
                                        <p:attrNameLst>
                                          <p:attrName>ppt_x</p:attrName>
                                        </p:attrNameLst>
                                      </p:cBhvr>
                                      <p:tavLst>
                                        <p:tav tm="0">
                                          <p:val>
                                            <p:strVal val="#ppt_x"/>
                                          </p:val>
                                        </p:tav>
                                        <p:tav tm="100000">
                                          <p:val>
                                            <p:strVal val="#ppt_x"/>
                                          </p:val>
                                        </p:tav>
                                      </p:tavLst>
                                    </p:anim>
                                    <p:anim calcmode="lin" valueType="num">
                                      <p:cBhvr>
                                        <p:cTn id="265" dur="1000" fill="hold"/>
                                        <p:tgtEl>
                                          <p:spTgt spid="302"/>
                                        </p:tgtEl>
                                        <p:attrNameLst>
                                          <p:attrName>ppt_y</p:attrName>
                                        </p:attrNameLst>
                                      </p:cBhvr>
                                      <p:tavLst>
                                        <p:tav tm="0">
                                          <p:val>
                                            <p:strVal val="#ppt_y+.1"/>
                                          </p:val>
                                        </p:tav>
                                        <p:tav tm="100000">
                                          <p:val>
                                            <p:strVal val="#ppt_y"/>
                                          </p:val>
                                        </p:tav>
                                      </p:tavLst>
                                    </p:anim>
                                  </p:childTnLst>
                                </p:cTn>
                              </p:par>
                              <p:par>
                                <p:cTn id="266" presetID="42" presetClass="entr" presetSubtype="0" fill="hold" grpId="0" nodeType="withEffect">
                                  <p:stCondLst>
                                    <p:cond delay="0"/>
                                  </p:stCondLst>
                                  <p:childTnLst>
                                    <p:set>
                                      <p:cBhvr>
                                        <p:cTn id="267" dur="1" fill="hold">
                                          <p:stCondLst>
                                            <p:cond delay="0"/>
                                          </p:stCondLst>
                                        </p:cTn>
                                        <p:tgtEl>
                                          <p:spTgt spid="303"/>
                                        </p:tgtEl>
                                        <p:attrNameLst>
                                          <p:attrName>style.visibility</p:attrName>
                                        </p:attrNameLst>
                                      </p:cBhvr>
                                      <p:to>
                                        <p:strVal val="visible"/>
                                      </p:to>
                                    </p:set>
                                    <p:animEffect transition="in" filter="fade">
                                      <p:cBhvr>
                                        <p:cTn id="268" dur="1000"/>
                                        <p:tgtEl>
                                          <p:spTgt spid="303"/>
                                        </p:tgtEl>
                                      </p:cBhvr>
                                    </p:animEffect>
                                    <p:anim calcmode="lin" valueType="num">
                                      <p:cBhvr>
                                        <p:cTn id="269" dur="1000" fill="hold"/>
                                        <p:tgtEl>
                                          <p:spTgt spid="303"/>
                                        </p:tgtEl>
                                        <p:attrNameLst>
                                          <p:attrName>ppt_x</p:attrName>
                                        </p:attrNameLst>
                                      </p:cBhvr>
                                      <p:tavLst>
                                        <p:tav tm="0">
                                          <p:val>
                                            <p:strVal val="#ppt_x"/>
                                          </p:val>
                                        </p:tav>
                                        <p:tav tm="100000">
                                          <p:val>
                                            <p:strVal val="#ppt_x"/>
                                          </p:val>
                                        </p:tav>
                                      </p:tavLst>
                                    </p:anim>
                                    <p:anim calcmode="lin" valueType="num">
                                      <p:cBhvr>
                                        <p:cTn id="270" dur="1000" fill="hold"/>
                                        <p:tgtEl>
                                          <p:spTgt spid="303"/>
                                        </p:tgtEl>
                                        <p:attrNameLst>
                                          <p:attrName>ppt_y</p:attrName>
                                        </p:attrNameLst>
                                      </p:cBhvr>
                                      <p:tavLst>
                                        <p:tav tm="0">
                                          <p:val>
                                            <p:strVal val="#ppt_y+.1"/>
                                          </p:val>
                                        </p:tav>
                                        <p:tav tm="100000">
                                          <p:val>
                                            <p:strVal val="#ppt_y"/>
                                          </p:val>
                                        </p:tav>
                                      </p:tavLst>
                                    </p:anim>
                                  </p:childTnLst>
                                </p:cTn>
                              </p:par>
                              <p:par>
                                <p:cTn id="271" presetID="42" presetClass="entr" presetSubtype="0" fill="hold" grpId="0" nodeType="withEffect">
                                  <p:stCondLst>
                                    <p:cond delay="0"/>
                                  </p:stCondLst>
                                  <p:childTnLst>
                                    <p:set>
                                      <p:cBhvr>
                                        <p:cTn id="272" dur="1" fill="hold">
                                          <p:stCondLst>
                                            <p:cond delay="0"/>
                                          </p:stCondLst>
                                        </p:cTn>
                                        <p:tgtEl>
                                          <p:spTgt spid="304"/>
                                        </p:tgtEl>
                                        <p:attrNameLst>
                                          <p:attrName>style.visibility</p:attrName>
                                        </p:attrNameLst>
                                      </p:cBhvr>
                                      <p:to>
                                        <p:strVal val="visible"/>
                                      </p:to>
                                    </p:set>
                                    <p:animEffect transition="in" filter="fade">
                                      <p:cBhvr>
                                        <p:cTn id="273" dur="1000"/>
                                        <p:tgtEl>
                                          <p:spTgt spid="304"/>
                                        </p:tgtEl>
                                      </p:cBhvr>
                                    </p:animEffect>
                                    <p:anim calcmode="lin" valueType="num">
                                      <p:cBhvr>
                                        <p:cTn id="274" dur="1000" fill="hold"/>
                                        <p:tgtEl>
                                          <p:spTgt spid="304"/>
                                        </p:tgtEl>
                                        <p:attrNameLst>
                                          <p:attrName>ppt_x</p:attrName>
                                        </p:attrNameLst>
                                      </p:cBhvr>
                                      <p:tavLst>
                                        <p:tav tm="0">
                                          <p:val>
                                            <p:strVal val="#ppt_x"/>
                                          </p:val>
                                        </p:tav>
                                        <p:tav tm="100000">
                                          <p:val>
                                            <p:strVal val="#ppt_x"/>
                                          </p:val>
                                        </p:tav>
                                      </p:tavLst>
                                    </p:anim>
                                    <p:anim calcmode="lin" valueType="num">
                                      <p:cBhvr>
                                        <p:cTn id="275" dur="1000" fill="hold"/>
                                        <p:tgtEl>
                                          <p:spTgt spid="304"/>
                                        </p:tgtEl>
                                        <p:attrNameLst>
                                          <p:attrName>ppt_y</p:attrName>
                                        </p:attrNameLst>
                                      </p:cBhvr>
                                      <p:tavLst>
                                        <p:tav tm="0">
                                          <p:val>
                                            <p:strVal val="#ppt_y+.1"/>
                                          </p:val>
                                        </p:tav>
                                        <p:tav tm="100000">
                                          <p:val>
                                            <p:strVal val="#ppt_y"/>
                                          </p:val>
                                        </p:tav>
                                      </p:tavLst>
                                    </p:anim>
                                  </p:childTnLst>
                                </p:cTn>
                              </p:par>
                              <p:par>
                                <p:cTn id="276" presetID="42" presetClass="entr" presetSubtype="0" fill="hold" grpId="0" nodeType="withEffect">
                                  <p:stCondLst>
                                    <p:cond delay="0"/>
                                  </p:stCondLst>
                                  <p:childTnLst>
                                    <p:set>
                                      <p:cBhvr>
                                        <p:cTn id="277" dur="1" fill="hold">
                                          <p:stCondLst>
                                            <p:cond delay="0"/>
                                          </p:stCondLst>
                                        </p:cTn>
                                        <p:tgtEl>
                                          <p:spTgt spid="305"/>
                                        </p:tgtEl>
                                        <p:attrNameLst>
                                          <p:attrName>style.visibility</p:attrName>
                                        </p:attrNameLst>
                                      </p:cBhvr>
                                      <p:to>
                                        <p:strVal val="visible"/>
                                      </p:to>
                                    </p:set>
                                    <p:animEffect transition="in" filter="fade">
                                      <p:cBhvr>
                                        <p:cTn id="278" dur="1000"/>
                                        <p:tgtEl>
                                          <p:spTgt spid="305"/>
                                        </p:tgtEl>
                                      </p:cBhvr>
                                    </p:animEffect>
                                    <p:anim calcmode="lin" valueType="num">
                                      <p:cBhvr>
                                        <p:cTn id="279" dur="1000" fill="hold"/>
                                        <p:tgtEl>
                                          <p:spTgt spid="305"/>
                                        </p:tgtEl>
                                        <p:attrNameLst>
                                          <p:attrName>ppt_x</p:attrName>
                                        </p:attrNameLst>
                                      </p:cBhvr>
                                      <p:tavLst>
                                        <p:tav tm="0">
                                          <p:val>
                                            <p:strVal val="#ppt_x"/>
                                          </p:val>
                                        </p:tav>
                                        <p:tav tm="100000">
                                          <p:val>
                                            <p:strVal val="#ppt_x"/>
                                          </p:val>
                                        </p:tav>
                                      </p:tavLst>
                                    </p:anim>
                                    <p:anim calcmode="lin" valueType="num">
                                      <p:cBhvr>
                                        <p:cTn id="280" dur="1000" fill="hold"/>
                                        <p:tgtEl>
                                          <p:spTgt spid="305"/>
                                        </p:tgtEl>
                                        <p:attrNameLst>
                                          <p:attrName>ppt_y</p:attrName>
                                        </p:attrNameLst>
                                      </p:cBhvr>
                                      <p:tavLst>
                                        <p:tav tm="0">
                                          <p:val>
                                            <p:strVal val="#ppt_y+.1"/>
                                          </p:val>
                                        </p:tav>
                                        <p:tav tm="100000">
                                          <p:val>
                                            <p:strVal val="#ppt_y"/>
                                          </p:val>
                                        </p:tav>
                                      </p:tavLst>
                                    </p:anim>
                                  </p:childTnLst>
                                </p:cTn>
                              </p:par>
                              <p:par>
                                <p:cTn id="281" presetID="42" presetClass="entr" presetSubtype="0" fill="hold" grpId="0" nodeType="withEffect">
                                  <p:stCondLst>
                                    <p:cond delay="0"/>
                                  </p:stCondLst>
                                  <p:childTnLst>
                                    <p:set>
                                      <p:cBhvr>
                                        <p:cTn id="282" dur="1" fill="hold">
                                          <p:stCondLst>
                                            <p:cond delay="0"/>
                                          </p:stCondLst>
                                        </p:cTn>
                                        <p:tgtEl>
                                          <p:spTgt spid="306"/>
                                        </p:tgtEl>
                                        <p:attrNameLst>
                                          <p:attrName>style.visibility</p:attrName>
                                        </p:attrNameLst>
                                      </p:cBhvr>
                                      <p:to>
                                        <p:strVal val="visible"/>
                                      </p:to>
                                    </p:set>
                                    <p:animEffect transition="in" filter="fade">
                                      <p:cBhvr>
                                        <p:cTn id="283" dur="1000"/>
                                        <p:tgtEl>
                                          <p:spTgt spid="306"/>
                                        </p:tgtEl>
                                      </p:cBhvr>
                                    </p:animEffect>
                                    <p:anim calcmode="lin" valueType="num">
                                      <p:cBhvr>
                                        <p:cTn id="284" dur="1000" fill="hold"/>
                                        <p:tgtEl>
                                          <p:spTgt spid="306"/>
                                        </p:tgtEl>
                                        <p:attrNameLst>
                                          <p:attrName>ppt_x</p:attrName>
                                        </p:attrNameLst>
                                      </p:cBhvr>
                                      <p:tavLst>
                                        <p:tav tm="0">
                                          <p:val>
                                            <p:strVal val="#ppt_x"/>
                                          </p:val>
                                        </p:tav>
                                        <p:tav tm="100000">
                                          <p:val>
                                            <p:strVal val="#ppt_x"/>
                                          </p:val>
                                        </p:tav>
                                      </p:tavLst>
                                    </p:anim>
                                    <p:anim calcmode="lin" valueType="num">
                                      <p:cBhvr>
                                        <p:cTn id="285" dur="1000" fill="hold"/>
                                        <p:tgtEl>
                                          <p:spTgt spid="306"/>
                                        </p:tgtEl>
                                        <p:attrNameLst>
                                          <p:attrName>ppt_y</p:attrName>
                                        </p:attrNameLst>
                                      </p:cBhvr>
                                      <p:tavLst>
                                        <p:tav tm="0">
                                          <p:val>
                                            <p:strVal val="#ppt_y+.1"/>
                                          </p:val>
                                        </p:tav>
                                        <p:tav tm="100000">
                                          <p:val>
                                            <p:strVal val="#ppt_y"/>
                                          </p:val>
                                        </p:tav>
                                      </p:tavLst>
                                    </p:anim>
                                  </p:childTnLst>
                                </p:cTn>
                              </p:par>
                              <p:par>
                                <p:cTn id="286" presetID="42" presetClass="entr" presetSubtype="0" fill="hold" grpId="0" nodeType="withEffect">
                                  <p:stCondLst>
                                    <p:cond delay="0"/>
                                  </p:stCondLst>
                                  <p:childTnLst>
                                    <p:set>
                                      <p:cBhvr>
                                        <p:cTn id="287" dur="1" fill="hold">
                                          <p:stCondLst>
                                            <p:cond delay="0"/>
                                          </p:stCondLst>
                                        </p:cTn>
                                        <p:tgtEl>
                                          <p:spTgt spid="307"/>
                                        </p:tgtEl>
                                        <p:attrNameLst>
                                          <p:attrName>style.visibility</p:attrName>
                                        </p:attrNameLst>
                                      </p:cBhvr>
                                      <p:to>
                                        <p:strVal val="visible"/>
                                      </p:to>
                                    </p:set>
                                    <p:animEffect transition="in" filter="fade">
                                      <p:cBhvr>
                                        <p:cTn id="288" dur="1000"/>
                                        <p:tgtEl>
                                          <p:spTgt spid="307"/>
                                        </p:tgtEl>
                                      </p:cBhvr>
                                    </p:animEffect>
                                    <p:anim calcmode="lin" valueType="num">
                                      <p:cBhvr>
                                        <p:cTn id="289" dur="1000" fill="hold"/>
                                        <p:tgtEl>
                                          <p:spTgt spid="307"/>
                                        </p:tgtEl>
                                        <p:attrNameLst>
                                          <p:attrName>ppt_x</p:attrName>
                                        </p:attrNameLst>
                                      </p:cBhvr>
                                      <p:tavLst>
                                        <p:tav tm="0">
                                          <p:val>
                                            <p:strVal val="#ppt_x"/>
                                          </p:val>
                                        </p:tav>
                                        <p:tav tm="100000">
                                          <p:val>
                                            <p:strVal val="#ppt_x"/>
                                          </p:val>
                                        </p:tav>
                                      </p:tavLst>
                                    </p:anim>
                                    <p:anim calcmode="lin" valueType="num">
                                      <p:cBhvr>
                                        <p:cTn id="290" dur="1000" fill="hold"/>
                                        <p:tgtEl>
                                          <p:spTgt spid="307"/>
                                        </p:tgtEl>
                                        <p:attrNameLst>
                                          <p:attrName>ppt_y</p:attrName>
                                        </p:attrNameLst>
                                      </p:cBhvr>
                                      <p:tavLst>
                                        <p:tav tm="0">
                                          <p:val>
                                            <p:strVal val="#ppt_y+.1"/>
                                          </p:val>
                                        </p:tav>
                                        <p:tav tm="100000">
                                          <p:val>
                                            <p:strVal val="#ppt_y"/>
                                          </p:val>
                                        </p:tav>
                                      </p:tavLst>
                                    </p:anim>
                                  </p:childTnLst>
                                </p:cTn>
                              </p:par>
                              <p:par>
                                <p:cTn id="291" presetID="42" presetClass="entr" presetSubtype="0" fill="hold" grpId="0" nodeType="withEffect">
                                  <p:stCondLst>
                                    <p:cond delay="0"/>
                                  </p:stCondLst>
                                  <p:childTnLst>
                                    <p:set>
                                      <p:cBhvr>
                                        <p:cTn id="292" dur="1" fill="hold">
                                          <p:stCondLst>
                                            <p:cond delay="0"/>
                                          </p:stCondLst>
                                        </p:cTn>
                                        <p:tgtEl>
                                          <p:spTgt spid="308"/>
                                        </p:tgtEl>
                                        <p:attrNameLst>
                                          <p:attrName>style.visibility</p:attrName>
                                        </p:attrNameLst>
                                      </p:cBhvr>
                                      <p:to>
                                        <p:strVal val="visible"/>
                                      </p:to>
                                    </p:set>
                                    <p:animEffect transition="in" filter="fade">
                                      <p:cBhvr>
                                        <p:cTn id="293" dur="1000"/>
                                        <p:tgtEl>
                                          <p:spTgt spid="308"/>
                                        </p:tgtEl>
                                      </p:cBhvr>
                                    </p:animEffect>
                                    <p:anim calcmode="lin" valueType="num">
                                      <p:cBhvr>
                                        <p:cTn id="294" dur="1000" fill="hold"/>
                                        <p:tgtEl>
                                          <p:spTgt spid="308"/>
                                        </p:tgtEl>
                                        <p:attrNameLst>
                                          <p:attrName>ppt_x</p:attrName>
                                        </p:attrNameLst>
                                      </p:cBhvr>
                                      <p:tavLst>
                                        <p:tav tm="0">
                                          <p:val>
                                            <p:strVal val="#ppt_x"/>
                                          </p:val>
                                        </p:tav>
                                        <p:tav tm="100000">
                                          <p:val>
                                            <p:strVal val="#ppt_x"/>
                                          </p:val>
                                        </p:tav>
                                      </p:tavLst>
                                    </p:anim>
                                    <p:anim calcmode="lin" valueType="num">
                                      <p:cBhvr>
                                        <p:cTn id="295" dur="1000" fill="hold"/>
                                        <p:tgtEl>
                                          <p:spTgt spid="308"/>
                                        </p:tgtEl>
                                        <p:attrNameLst>
                                          <p:attrName>ppt_y</p:attrName>
                                        </p:attrNameLst>
                                      </p:cBhvr>
                                      <p:tavLst>
                                        <p:tav tm="0">
                                          <p:val>
                                            <p:strVal val="#ppt_y+.1"/>
                                          </p:val>
                                        </p:tav>
                                        <p:tav tm="100000">
                                          <p:val>
                                            <p:strVal val="#ppt_y"/>
                                          </p:val>
                                        </p:tav>
                                      </p:tavLst>
                                    </p:anim>
                                  </p:childTnLst>
                                </p:cTn>
                              </p:par>
                              <p:par>
                                <p:cTn id="296" presetID="42" presetClass="entr" presetSubtype="0" fill="hold" grpId="0" nodeType="withEffect">
                                  <p:stCondLst>
                                    <p:cond delay="0"/>
                                  </p:stCondLst>
                                  <p:childTnLst>
                                    <p:set>
                                      <p:cBhvr>
                                        <p:cTn id="297" dur="1" fill="hold">
                                          <p:stCondLst>
                                            <p:cond delay="0"/>
                                          </p:stCondLst>
                                        </p:cTn>
                                        <p:tgtEl>
                                          <p:spTgt spid="309"/>
                                        </p:tgtEl>
                                        <p:attrNameLst>
                                          <p:attrName>style.visibility</p:attrName>
                                        </p:attrNameLst>
                                      </p:cBhvr>
                                      <p:to>
                                        <p:strVal val="visible"/>
                                      </p:to>
                                    </p:set>
                                    <p:animEffect transition="in" filter="fade">
                                      <p:cBhvr>
                                        <p:cTn id="298" dur="1000"/>
                                        <p:tgtEl>
                                          <p:spTgt spid="309"/>
                                        </p:tgtEl>
                                      </p:cBhvr>
                                    </p:animEffect>
                                    <p:anim calcmode="lin" valueType="num">
                                      <p:cBhvr>
                                        <p:cTn id="299" dur="1000" fill="hold"/>
                                        <p:tgtEl>
                                          <p:spTgt spid="309"/>
                                        </p:tgtEl>
                                        <p:attrNameLst>
                                          <p:attrName>ppt_x</p:attrName>
                                        </p:attrNameLst>
                                      </p:cBhvr>
                                      <p:tavLst>
                                        <p:tav tm="0">
                                          <p:val>
                                            <p:strVal val="#ppt_x"/>
                                          </p:val>
                                        </p:tav>
                                        <p:tav tm="100000">
                                          <p:val>
                                            <p:strVal val="#ppt_x"/>
                                          </p:val>
                                        </p:tav>
                                      </p:tavLst>
                                    </p:anim>
                                    <p:anim calcmode="lin" valueType="num">
                                      <p:cBhvr>
                                        <p:cTn id="300" dur="1000" fill="hold"/>
                                        <p:tgtEl>
                                          <p:spTgt spid="309"/>
                                        </p:tgtEl>
                                        <p:attrNameLst>
                                          <p:attrName>ppt_y</p:attrName>
                                        </p:attrNameLst>
                                      </p:cBhvr>
                                      <p:tavLst>
                                        <p:tav tm="0">
                                          <p:val>
                                            <p:strVal val="#ppt_y+.1"/>
                                          </p:val>
                                        </p:tav>
                                        <p:tav tm="100000">
                                          <p:val>
                                            <p:strVal val="#ppt_y"/>
                                          </p:val>
                                        </p:tav>
                                      </p:tavLst>
                                    </p:anim>
                                  </p:childTnLst>
                                </p:cTn>
                              </p:par>
                              <p:par>
                                <p:cTn id="301" presetID="42" presetClass="entr" presetSubtype="0" fill="hold" grpId="0" nodeType="withEffect">
                                  <p:stCondLst>
                                    <p:cond delay="0"/>
                                  </p:stCondLst>
                                  <p:childTnLst>
                                    <p:set>
                                      <p:cBhvr>
                                        <p:cTn id="302" dur="1" fill="hold">
                                          <p:stCondLst>
                                            <p:cond delay="0"/>
                                          </p:stCondLst>
                                        </p:cTn>
                                        <p:tgtEl>
                                          <p:spTgt spid="310"/>
                                        </p:tgtEl>
                                        <p:attrNameLst>
                                          <p:attrName>style.visibility</p:attrName>
                                        </p:attrNameLst>
                                      </p:cBhvr>
                                      <p:to>
                                        <p:strVal val="visible"/>
                                      </p:to>
                                    </p:set>
                                    <p:animEffect transition="in" filter="fade">
                                      <p:cBhvr>
                                        <p:cTn id="303" dur="1000"/>
                                        <p:tgtEl>
                                          <p:spTgt spid="310"/>
                                        </p:tgtEl>
                                      </p:cBhvr>
                                    </p:animEffect>
                                    <p:anim calcmode="lin" valueType="num">
                                      <p:cBhvr>
                                        <p:cTn id="304" dur="1000" fill="hold"/>
                                        <p:tgtEl>
                                          <p:spTgt spid="310"/>
                                        </p:tgtEl>
                                        <p:attrNameLst>
                                          <p:attrName>ppt_x</p:attrName>
                                        </p:attrNameLst>
                                      </p:cBhvr>
                                      <p:tavLst>
                                        <p:tav tm="0">
                                          <p:val>
                                            <p:strVal val="#ppt_x"/>
                                          </p:val>
                                        </p:tav>
                                        <p:tav tm="100000">
                                          <p:val>
                                            <p:strVal val="#ppt_x"/>
                                          </p:val>
                                        </p:tav>
                                      </p:tavLst>
                                    </p:anim>
                                    <p:anim calcmode="lin" valueType="num">
                                      <p:cBhvr>
                                        <p:cTn id="305" dur="1000" fill="hold"/>
                                        <p:tgtEl>
                                          <p:spTgt spid="310"/>
                                        </p:tgtEl>
                                        <p:attrNameLst>
                                          <p:attrName>ppt_y</p:attrName>
                                        </p:attrNameLst>
                                      </p:cBhvr>
                                      <p:tavLst>
                                        <p:tav tm="0">
                                          <p:val>
                                            <p:strVal val="#ppt_y+.1"/>
                                          </p:val>
                                        </p:tav>
                                        <p:tav tm="100000">
                                          <p:val>
                                            <p:strVal val="#ppt_y"/>
                                          </p:val>
                                        </p:tav>
                                      </p:tavLst>
                                    </p:anim>
                                  </p:childTnLst>
                                </p:cTn>
                              </p:par>
                              <p:par>
                                <p:cTn id="306" presetID="42" presetClass="entr" presetSubtype="0" fill="hold" grpId="0" nodeType="withEffect">
                                  <p:stCondLst>
                                    <p:cond delay="0"/>
                                  </p:stCondLst>
                                  <p:childTnLst>
                                    <p:set>
                                      <p:cBhvr>
                                        <p:cTn id="307" dur="1" fill="hold">
                                          <p:stCondLst>
                                            <p:cond delay="0"/>
                                          </p:stCondLst>
                                        </p:cTn>
                                        <p:tgtEl>
                                          <p:spTgt spid="311"/>
                                        </p:tgtEl>
                                        <p:attrNameLst>
                                          <p:attrName>style.visibility</p:attrName>
                                        </p:attrNameLst>
                                      </p:cBhvr>
                                      <p:to>
                                        <p:strVal val="visible"/>
                                      </p:to>
                                    </p:set>
                                    <p:animEffect transition="in" filter="fade">
                                      <p:cBhvr>
                                        <p:cTn id="308" dur="1000"/>
                                        <p:tgtEl>
                                          <p:spTgt spid="311"/>
                                        </p:tgtEl>
                                      </p:cBhvr>
                                    </p:animEffect>
                                    <p:anim calcmode="lin" valueType="num">
                                      <p:cBhvr>
                                        <p:cTn id="309" dur="1000" fill="hold"/>
                                        <p:tgtEl>
                                          <p:spTgt spid="311"/>
                                        </p:tgtEl>
                                        <p:attrNameLst>
                                          <p:attrName>ppt_x</p:attrName>
                                        </p:attrNameLst>
                                      </p:cBhvr>
                                      <p:tavLst>
                                        <p:tav tm="0">
                                          <p:val>
                                            <p:strVal val="#ppt_x"/>
                                          </p:val>
                                        </p:tav>
                                        <p:tav tm="100000">
                                          <p:val>
                                            <p:strVal val="#ppt_x"/>
                                          </p:val>
                                        </p:tav>
                                      </p:tavLst>
                                    </p:anim>
                                    <p:anim calcmode="lin" valueType="num">
                                      <p:cBhvr>
                                        <p:cTn id="310" dur="1000" fill="hold"/>
                                        <p:tgtEl>
                                          <p:spTgt spid="311"/>
                                        </p:tgtEl>
                                        <p:attrNameLst>
                                          <p:attrName>ppt_y</p:attrName>
                                        </p:attrNameLst>
                                      </p:cBhvr>
                                      <p:tavLst>
                                        <p:tav tm="0">
                                          <p:val>
                                            <p:strVal val="#ppt_y+.1"/>
                                          </p:val>
                                        </p:tav>
                                        <p:tav tm="100000">
                                          <p:val>
                                            <p:strVal val="#ppt_y"/>
                                          </p:val>
                                        </p:tav>
                                      </p:tavLst>
                                    </p:anim>
                                  </p:childTnLst>
                                </p:cTn>
                              </p:par>
                              <p:par>
                                <p:cTn id="311" presetID="42" presetClass="entr" presetSubtype="0" fill="hold" grpId="0" nodeType="withEffect">
                                  <p:stCondLst>
                                    <p:cond delay="0"/>
                                  </p:stCondLst>
                                  <p:childTnLst>
                                    <p:set>
                                      <p:cBhvr>
                                        <p:cTn id="312" dur="1" fill="hold">
                                          <p:stCondLst>
                                            <p:cond delay="0"/>
                                          </p:stCondLst>
                                        </p:cTn>
                                        <p:tgtEl>
                                          <p:spTgt spid="312"/>
                                        </p:tgtEl>
                                        <p:attrNameLst>
                                          <p:attrName>style.visibility</p:attrName>
                                        </p:attrNameLst>
                                      </p:cBhvr>
                                      <p:to>
                                        <p:strVal val="visible"/>
                                      </p:to>
                                    </p:set>
                                    <p:animEffect transition="in" filter="fade">
                                      <p:cBhvr>
                                        <p:cTn id="313" dur="1000"/>
                                        <p:tgtEl>
                                          <p:spTgt spid="312"/>
                                        </p:tgtEl>
                                      </p:cBhvr>
                                    </p:animEffect>
                                    <p:anim calcmode="lin" valueType="num">
                                      <p:cBhvr>
                                        <p:cTn id="314" dur="1000" fill="hold"/>
                                        <p:tgtEl>
                                          <p:spTgt spid="312"/>
                                        </p:tgtEl>
                                        <p:attrNameLst>
                                          <p:attrName>ppt_x</p:attrName>
                                        </p:attrNameLst>
                                      </p:cBhvr>
                                      <p:tavLst>
                                        <p:tav tm="0">
                                          <p:val>
                                            <p:strVal val="#ppt_x"/>
                                          </p:val>
                                        </p:tav>
                                        <p:tav tm="100000">
                                          <p:val>
                                            <p:strVal val="#ppt_x"/>
                                          </p:val>
                                        </p:tav>
                                      </p:tavLst>
                                    </p:anim>
                                    <p:anim calcmode="lin" valueType="num">
                                      <p:cBhvr>
                                        <p:cTn id="315" dur="1000" fill="hold"/>
                                        <p:tgtEl>
                                          <p:spTgt spid="312"/>
                                        </p:tgtEl>
                                        <p:attrNameLst>
                                          <p:attrName>ppt_y</p:attrName>
                                        </p:attrNameLst>
                                      </p:cBhvr>
                                      <p:tavLst>
                                        <p:tav tm="0">
                                          <p:val>
                                            <p:strVal val="#ppt_y+.1"/>
                                          </p:val>
                                        </p:tav>
                                        <p:tav tm="100000">
                                          <p:val>
                                            <p:strVal val="#ppt_y"/>
                                          </p:val>
                                        </p:tav>
                                      </p:tavLst>
                                    </p:anim>
                                  </p:childTnLst>
                                </p:cTn>
                              </p:par>
                              <p:par>
                                <p:cTn id="316" presetID="42" presetClass="entr" presetSubtype="0" fill="hold" grpId="0" nodeType="withEffect">
                                  <p:stCondLst>
                                    <p:cond delay="0"/>
                                  </p:stCondLst>
                                  <p:childTnLst>
                                    <p:set>
                                      <p:cBhvr>
                                        <p:cTn id="317" dur="1" fill="hold">
                                          <p:stCondLst>
                                            <p:cond delay="0"/>
                                          </p:stCondLst>
                                        </p:cTn>
                                        <p:tgtEl>
                                          <p:spTgt spid="313"/>
                                        </p:tgtEl>
                                        <p:attrNameLst>
                                          <p:attrName>style.visibility</p:attrName>
                                        </p:attrNameLst>
                                      </p:cBhvr>
                                      <p:to>
                                        <p:strVal val="visible"/>
                                      </p:to>
                                    </p:set>
                                    <p:animEffect transition="in" filter="fade">
                                      <p:cBhvr>
                                        <p:cTn id="318" dur="1000"/>
                                        <p:tgtEl>
                                          <p:spTgt spid="313"/>
                                        </p:tgtEl>
                                      </p:cBhvr>
                                    </p:animEffect>
                                    <p:anim calcmode="lin" valueType="num">
                                      <p:cBhvr>
                                        <p:cTn id="319" dur="1000" fill="hold"/>
                                        <p:tgtEl>
                                          <p:spTgt spid="313"/>
                                        </p:tgtEl>
                                        <p:attrNameLst>
                                          <p:attrName>ppt_x</p:attrName>
                                        </p:attrNameLst>
                                      </p:cBhvr>
                                      <p:tavLst>
                                        <p:tav tm="0">
                                          <p:val>
                                            <p:strVal val="#ppt_x"/>
                                          </p:val>
                                        </p:tav>
                                        <p:tav tm="100000">
                                          <p:val>
                                            <p:strVal val="#ppt_x"/>
                                          </p:val>
                                        </p:tav>
                                      </p:tavLst>
                                    </p:anim>
                                    <p:anim calcmode="lin" valueType="num">
                                      <p:cBhvr>
                                        <p:cTn id="320" dur="1000" fill="hold"/>
                                        <p:tgtEl>
                                          <p:spTgt spid="313"/>
                                        </p:tgtEl>
                                        <p:attrNameLst>
                                          <p:attrName>ppt_y</p:attrName>
                                        </p:attrNameLst>
                                      </p:cBhvr>
                                      <p:tavLst>
                                        <p:tav tm="0">
                                          <p:val>
                                            <p:strVal val="#ppt_y+.1"/>
                                          </p:val>
                                        </p:tav>
                                        <p:tav tm="100000">
                                          <p:val>
                                            <p:strVal val="#ppt_y"/>
                                          </p:val>
                                        </p:tav>
                                      </p:tavLst>
                                    </p:anim>
                                  </p:childTnLst>
                                </p:cTn>
                              </p:par>
                              <p:par>
                                <p:cTn id="321" presetID="42" presetClass="entr" presetSubtype="0" fill="hold" grpId="0" nodeType="withEffect">
                                  <p:stCondLst>
                                    <p:cond delay="0"/>
                                  </p:stCondLst>
                                  <p:childTnLst>
                                    <p:set>
                                      <p:cBhvr>
                                        <p:cTn id="322" dur="1" fill="hold">
                                          <p:stCondLst>
                                            <p:cond delay="0"/>
                                          </p:stCondLst>
                                        </p:cTn>
                                        <p:tgtEl>
                                          <p:spTgt spid="314"/>
                                        </p:tgtEl>
                                        <p:attrNameLst>
                                          <p:attrName>style.visibility</p:attrName>
                                        </p:attrNameLst>
                                      </p:cBhvr>
                                      <p:to>
                                        <p:strVal val="visible"/>
                                      </p:to>
                                    </p:set>
                                    <p:animEffect transition="in" filter="fade">
                                      <p:cBhvr>
                                        <p:cTn id="323" dur="1000"/>
                                        <p:tgtEl>
                                          <p:spTgt spid="314"/>
                                        </p:tgtEl>
                                      </p:cBhvr>
                                    </p:animEffect>
                                    <p:anim calcmode="lin" valueType="num">
                                      <p:cBhvr>
                                        <p:cTn id="324" dur="1000" fill="hold"/>
                                        <p:tgtEl>
                                          <p:spTgt spid="314"/>
                                        </p:tgtEl>
                                        <p:attrNameLst>
                                          <p:attrName>ppt_x</p:attrName>
                                        </p:attrNameLst>
                                      </p:cBhvr>
                                      <p:tavLst>
                                        <p:tav tm="0">
                                          <p:val>
                                            <p:strVal val="#ppt_x"/>
                                          </p:val>
                                        </p:tav>
                                        <p:tav tm="100000">
                                          <p:val>
                                            <p:strVal val="#ppt_x"/>
                                          </p:val>
                                        </p:tav>
                                      </p:tavLst>
                                    </p:anim>
                                    <p:anim calcmode="lin" valueType="num">
                                      <p:cBhvr>
                                        <p:cTn id="325" dur="1000" fill="hold"/>
                                        <p:tgtEl>
                                          <p:spTgt spid="314"/>
                                        </p:tgtEl>
                                        <p:attrNameLst>
                                          <p:attrName>ppt_y</p:attrName>
                                        </p:attrNameLst>
                                      </p:cBhvr>
                                      <p:tavLst>
                                        <p:tav tm="0">
                                          <p:val>
                                            <p:strVal val="#ppt_y+.1"/>
                                          </p:val>
                                        </p:tav>
                                        <p:tav tm="100000">
                                          <p:val>
                                            <p:strVal val="#ppt_y"/>
                                          </p:val>
                                        </p:tav>
                                      </p:tavLst>
                                    </p:anim>
                                  </p:childTnLst>
                                </p:cTn>
                              </p:par>
                              <p:par>
                                <p:cTn id="326" presetID="42" presetClass="entr" presetSubtype="0" fill="hold" grpId="0" nodeType="withEffect">
                                  <p:stCondLst>
                                    <p:cond delay="0"/>
                                  </p:stCondLst>
                                  <p:childTnLst>
                                    <p:set>
                                      <p:cBhvr>
                                        <p:cTn id="327" dur="1" fill="hold">
                                          <p:stCondLst>
                                            <p:cond delay="0"/>
                                          </p:stCondLst>
                                        </p:cTn>
                                        <p:tgtEl>
                                          <p:spTgt spid="315"/>
                                        </p:tgtEl>
                                        <p:attrNameLst>
                                          <p:attrName>style.visibility</p:attrName>
                                        </p:attrNameLst>
                                      </p:cBhvr>
                                      <p:to>
                                        <p:strVal val="visible"/>
                                      </p:to>
                                    </p:set>
                                    <p:animEffect transition="in" filter="fade">
                                      <p:cBhvr>
                                        <p:cTn id="328" dur="1000"/>
                                        <p:tgtEl>
                                          <p:spTgt spid="315"/>
                                        </p:tgtEl>
                                      </p:cBhvr>
                                    </p:animEffect>
                                    <p:anim calcmode="lin" valueType="num">
                                      <p:cBhvr>
                                        <p:cTn id="329" dur="1000" fill="hold"/>
                                        <p:tgtEl>
                                          <p:spTgt spid="315"/>
                                        </p:tgtEl>
                                        <p:attrNameLst>
                                          <p:attrName>ppt_x</p:attrName>
                                        </p:attrNameLst>
                                      </p:cBhvr>
                                      <p:tavLst>
                                        <p:tav tm="0">
                                          <p:val>
                                            <p:strVal val="#ppt_x"/>
                                          </p:val>
                                        </p:tav>
                                        <p:tav tm="100000">
                                          <p:val>
                                            <p:strVal val="#ppt_x"/>
                                          </p:val>
                                        </p:tav>
                                      </p:tavLst>
                                    </p:anim>
                                    <p:anim calcmode="lin" valueType="num">
                                      <p:cBhvr>
                                        <p:cTn id="330" dur="1000" fill="hold"/>
                                        <p:tgtEl>
                                          <p:spTgt spid="315"/>
                                        </p:tgtEl>
                                        <p:attrNameLst>
                                          <p:attrName>ppt_y</p:attrName>
                                        </p:attrNameLst>
                                      </p:cBhvr>
                                      <p:tavLst>
                                        <p:tav tm="0">
                                          <p:val>
                                            <p:strVal val="#ppt_y+.1"/>
                                          </p:val>
                                        </p:tav>
                                        <p:tav tm="100000">
                                          <p:val>
                                            <p:strVal val="#ppt_y"/>
                                          </p:val>
                                        </p:tav>
                                      </p:tavLst>
                                    </p:anim>
                                  </p:childTnLst>
                                </p:cTn>
                              </p:par>
                              <p:par>
                                <p:cTn id="331" presetID="42" presetClass="entr" presetSubtype="0" fill="hold" grpId="0" nodeType="withEffect">
                                  <p:stCondLst>
                                    <p:cond delay="0"/>
                                  </p:stCondLst>
                                  <p:childTnLst>
                                    <p:set>
                                      <p:cBhvr>
                                        <p:cTn id="332" dur="1" fill="hold">
                                          <p:stCondLst>
                                            <p:cond delay="0"/>
                                          </p:stCondLst>
                                        </p:cTn>
                                        <p:tgtEl>
                                          <p:spTgt spid="316"/>
                                        </p:tgtEl>
                                        <p:attrNameLst>
                                          <p:attrName>style.visibility</p:attrName>
                                        </p:attrNameLst>
                                      </p:cBhvr>
                                      <p:to>
                                        <p:strVal val="visible"/>
                                      </p:to>
                                    </p:set>
                                    <p:animEffect transition="in" filter="fade">
                                      <p:cBhvr>
                                        <p:cTn id="333" dur="1000"/>
                                        <p:tgtEl>
                                          <p:spTgt spid="316"/>
                                        </p:tgtEl>
                                      </p:cBhvr>
                                    </p:animEffect>
                                    <p:anim calcmode="lin" valueType="num">
                                      <p:cBhvr>
                                        <p:cTn id="334" dur="1000" fill="hold"/>
                                        <p:tgtEl>
                                          <p:spTgt spid="316"/>
                                        </p:tgtEl>
                                        <p:attrNameLst>
                                          <p:attrName>ppt_x</p:attrName>
                                        </p:attrNameLst>
                                      </p:cBhvr>
                                      <p:tavLst>
                                        <p:tav tm="0">
                                          <p:val>
                                            <p:strVal val="#ppt_x"/>
                                          </p:val>
                                        </p:tav>
                                        <p:tav tm="100000">
                                          <p:val>
                                            <p:strVal val="#ppt_x"/>
                                          </p:val>
                                        </p:tav>
                                      </p:tavLst>
                                    </p:anim>
                                    <p:anim calcmode="lin" valueType="num">
                                      <p:cBhvr>
                                        <p:cTn id="335" dur="1000" fill="hold"/>
                                        <p:tgtEl>
                                          <p:spTgt spid="316"/>
                                        </p:tgtEl>
                                        <p:attrNameLst>
                                          <p:attrName>ppt_y</p:attrName>
                                        </p:attrNameLst>
                                      </p:cBhvr>
                                      <p:tavLst>
                                        <p:tav tm="0">
                                          <p:val>
                                            <p:strVal val="#ppt_y+.1"/>
                                          </p:val>
                                        </p:tav>
                                        <p:tav tm="100000">
                                          <p:val>
                                            <p:strVal val="#ppt_y"/>
                                          </p:val>
                                        </p:tav>
                                      </p:tavLst>
                                    </p:anim>
                                  </p:childTnLst>
                                </p:cTn>
                              </p:par>
                              <p:par>
                                <p:cTn id="336" presetID="42" presetClass="entr" presetSubtype="0" fill="hold" grpId="0" nodeType="withEffect">
                                  <p:stCondLst>
                                    <p:cond delay="0"/>
                                  </p:stCondLst>
                                  <p:childTnLst>
                                    <p:set>
                                      <p:cBhvr>
                                        <p:cTn id="337" dur="1" fill="hold">
                                          <p:stCondLst>
                                            <p:cond delay="0"/>
                                          </p:stCondLst>
                                        </p:cTn>
                                        <p:tgtEl>
                                          <p:spTgt spid="317"/>
                                        </p:tgtEl>
                                        <p:attrNameLst>
                                          <p:attrName>style.visibility</p:attrName>
                                        </p:attrNameLst>
                                      </p:cBhvr>
                                      <p:to>
                                        <p:strVal val="visible"/>
                                      </p:to>
                                    </p:set>
                                    <p:animEffect transition="in" filter="fade">
                                      <p:cBhvr>
                                        <p:cTn id="338" dur="1000"/>
                                        <p:tgtEl>
                                          <p:spTgt spid="317"/>
                                        </p:tgtEl>
                                      </p:cBhvr>
                                    </p:animEffect>
                                    <p:anim calcmode="lin" valueType="num">
                                      <p:cBhvr>
                                        <p:cTn id="339" dur="1000" fill="hold"/>
                                        <p:tgtEl>
                                          <p:spTgt spid="317"/>
                                        </p:tgtEl>
                                        <p:attrNameLst>
                                          <p:attrName>ppt_x</p:attrName>
                                        </p:attrNameLst>
                                      </p:cBhvr>
                                      <p:tavLst>
                                        <p:tav tm="0">
                                          <p:val>
                                            <p:strVal val="#ppt_x"/>
                                          </p:val>
                                        </p:tav>
                                        <p:tav tm="100000">
                                          <p:val>
                                            <p:strVal val="#ppt_x"/>
                                          </p:val>
                                        </p:tav>
                                      </p:tavLst>
                                    </p:anim>
                                    <p:anim calcmode="lin" valueType="num">
                                      <p:cBhvr>
                                        <p:cTn id="340" dur="1000" fill="hold"/>
                                        <p:tgtEl>
                                          <p:spTgt spid="317"/>
                                        </p:tgtEl>
                                        <p:attrNameLst>
                                          <p:attrName>ppt_y</p:attrName>
                                        </p:attrNameLst>
                                      </p:cBhvr>
                                      <p:tavLst>
                                        <p:tav tm="0">
                                          <p:val>
                                            <p:strVal val="#ppt_y+.1"/>
                                          </p:val>
                                        </p:tav>
                                        <p:tav tm="100000">
                                          <p:val>
                                            <p:strVal val="#ppt_y"/>
                                          </p:val>
                                        </p:tav>
                                      </p:tavLst>
                                    </p:anim>
                                  </p:childTnLst>
                                </p:cTn>
                              </p:par>
                              <p:par>
                                <p:cTn id="341" presetID="42" presetClass="entr" presetSubtype="0" fill="hold" grpId="0" nodeType="withEffect">
                                  <p:stCondLst>
                                    <p:cond delay="0"/>
                                  </p:stCondLst>
                                  <p:childTnLst>
                                    <p:set>
                                      <p:cBhvr>
                                        <p:cTn id="342" dur="1" fill="hold">
                                          <p:stCondLst>
                                            <p:cond delay="0"/>
                                          </p:stCondLst>
                                        </p:cTn>
                                        <p:tgtEl>
                                          <p:spTgt spid="318"/>
                                        </p:tgtEl>
                                        <p:attrNameLst>
                                          <p:attrName>style.visibility</p:attrName>
                                        </p:attrNameLst>
                                      </p:cBhvr>
                                      <p:to>
                                        <p:strVal val="visible"/>
                                      </p:to>
                                    </p:set>
                                    <p:animEffect transition="in" filter="fade">
                                      <p:cBhvr>
                                        <p:cTn id="343" dur="1000"/>
                                        <p:tgtEl>
                                          <p:spTgt spid="318"/>
                                        </p:tgtEl>
                                      </p:cBhvr>
                                    </p:animEffect>
                                    <p:anim calcmode="lin" valueType="num">
                                      <p:cBhvr>
                                        <p:cTn id="344" dur="1000" fill="hold"/>
                                        <p:tgtEl>
                                          <p:spTgt spid="318"/>
                                        </p:tgtEl>
                                        <p:attrNameLst>
                                          <p:attrName>ppt_x</p:attrName>
                                        </p:attrNameLst>
                                      </p:cBhvr>
                                      <p:tavLst>
                                        <p:tav tm="0">
                                          <p:val>
                                            <p:strVal val="#ppt_x"/>
                                          </p:val>
                                        </p:tav>
                                        <p:tav tm="100000">
                                          <p:val>
                                            <p:strVal val="#ppt_x"/>
                                          </p:val>
                                        </p:tav>
                                      </p:tavLst>
                                    </p:anim>
                                    <p:anim calcmode="lin" valueType="num">
                                      <p:cBhvr>
                                        <p:cTn id="345" dur="1000" fill="hold"/>
                                        <p:tgtEl>
                                          <p:spTgt spid="318"/>
                                        </p:tgtEl>
                                        <p:attrNameLst>
                                          <p:attrName>ppt_y</p:attrName>
                                        </p:attrNameLst>
                                      </p:cBhvr>
                                      <p:tavLst>
                                        <p:tav tm="0">
                                          <p:val>
                                            <p:strVal val="#ppt_y+.1"/>
                                          </p:val>
                                        </p:tav>
                                        <p:tav tm="100000">
                                          <p:val>
                                            <p:strVal val="#ppt_y"/>
                                          </p:val>
                                        </p:tav>
                                      </p:tavLst>
                                    </p:anim>
                                  </p:childTnLst>
                                </p:cTn>
                              </p:par>
                              <p:par>
                                <p:cTn id="346" presetID="42" presetClass="entr" presetSubtype="0" fill="hold" grpId="0" nodeType="withEffect">
                                  <p:stCondLst>
                                    <p:cond delay="0"/>
                                  </p:stCondLst>
                                  <p:childTnLst>
                                    <p:set>
                                      <p:cBhvr>
                                        <p:cTn id="347" dur="1" fill="hold">
                                          <p:stCondLst>
                                            <p:cond delay="0"/>
                                          </p:stCondLst>
                                        </p:cTn>
                                        <p:tgtEl>
                                          <p:spTgt spid="319"/>
                                        </p:tgtEl>
                                        <p:attrNameLst>
                                          <p:attrName>style.visibility</p:attrName>
                                        </p:attrNameLst>
                                      </p:cBhvr>
                                      <p:to>
                                        <p:strVal val="visible"/>
                                      </p:to>
                                    </p:set>
                                    <p:animEffect transition="in" filter="fade">
                                      <p:cBhvr>
                                        <p:cTn id="348" dur="1000"/>
                                        <p:tgtEl>
                                          <p:spTgt spid="319"/>
                                        </p:tgtEl>
                                      </p:cBhvr>
                                    </p:animEffect>
                                    <p:anim calcmode="lin" valueType="num">
                                      <p:cBhvr>
                                        <p:cTn id="349" dur="1000" fill="hold"/>
                                        <p:tgtEl>
                                          <p:spTgt spid="319"/>
                                        </p:tgtEl>
                                        <p:attrNameLst>
                                          <p:attrName>ppt_x</p:attrName>
                                        </p:attrNameLst>
                                      </p:cBhvr>
                                      <p:tavLst>
                                        <p:tav tm="0">
                                          <p:val>
                                            <p:strVal val="#ppt_x"/>
                                          </p:val>
                                        </p:tav>
                                        <p:tav tm="100000">
                                          <p:val>
                                            <p:strVal val="#ppt_x"/>
                                          </p:val>
                                        </p:tav>
                                      </p:tavLst>
                                    </p:anim>
                                    <p:anim calcmode="lin" valueType="num">
                                      <p:cBhvr>
                                        <p:cTn id="350" dur="1000" fill="hold"/>
                                        <p:tgtEl>
                                          <p:spTgt spid="319"/>
                                        </p:tgtEl>
                                        <p:attrNameLst>
                                          <p:attrName>ppt_y</p:attrName>
                                        </p:attrNameLst>
                                      </p:cBhvr>
                                      <p:tavLst>
                                        <p:tav tm="0">
                                          <p:val>
                                            <p:strVal val="#ppt_y+.1"/>
                                          </p:val>
                                        </p:tav>
                                        <p:tav tm="100000">
                                          <p:val>
                                            <p:strVal val="#ppt_y"/>
                                          </p:val>
                                        </p:tav>
                                      </p:tavLst>
                                    </p:anim>
                                  </p:childTnLst>
                                </p:cTn>
                              </p:par>
                              <p:par>
                                <p:cTn id="351" presetID="42" presetClass="entr" presetSubtype="0" fill="hold" grpId="0" nodeType="withEffect">
                                  <p:stCondLst>
                                    <p:cond delay="0"/>
                                  </p:stCondLst>
                                  <p:childTnLst>
                                    <p:set>
                                      <p:cBhvr>
                                        <p:cTn id="352" dur="1" fill="hold">
                                          <p:stCondLst>
                                            <p:cond delay="0"/>
                                          </p:stCondLst>
                                        </p:cTn>
                                        <p:tgtEl>
                                          <p:spTgt spid="320"/>
                                        </p:tgtEl>
                                        <p:attrNameLst>
                                          <p:attrName>style.visibility</p:attrName>
                                        </p:attrNameLst>
                                      </p:cBhvr>
                                      <p:to>
                                        <p:strVal val="visible"/>
                                      </p:to>
                                    </p:set>
                                    <p:animEffect transition="in" filter="fade">
                                      <p:cBhvr>
                                        <p:cTn id="353" dur="1000"/>
                                        <p:tgtEl>
                                          <p:spTgt spid="320"/>
                                        </p:tgtEl>
                                      </p:cBhvr>
                                    </p:animEffect>
                                    <p:anim calcmode="lin" valueType="num">
                                      <p:cBhvr>
                                        <p:cTn id="354" dur="1000" fill="hold"/>
                                        <p:tgtEl>
                                          <p:spTgt spid="320"/>
                                        </p:tgtEl>
                                        <p:attrNameLst>
                                          <p:attrName>ppt_x</p:attrName>
                                        </p:attrNameLst>
                                      </p:cBhvr>
                                      <p:tavLst>
                                        <p:tav tm="0">
                                          <p:val>
                                            <p:strVal val="#ppt_x"/>
                                          </p:val>
                                        </p:tav>
                                        <p:tav tm="100000">
                                          <p:val>
                                            <p:strVal val="#ppt_x"/>
                                          </p:val>
                                        </p:tav>
                                      </p:tavLst>
                                    </p:anim>
                                    <p:anim calcmode="lin" valueType="num">
                                      <p:cBhvr>
                                        <p:cTn id="355" dur="1000" fill="hold"/>
                                        <p:tgtEl>
                                          <p:spTgt spid="320"/>
                                        </p:tgtEl>
                                        <p:attrNameLst>
                                          <p:attrName>ppt_y</p:attrName>
                                        </p:attrNameLst>
                                      </p:cBhvr>
                                      <p:tavLst>
                                        <p:tav tm="0">
                                          <p:val>
                                            <p:strVal val="#ppt_y+.1"/>
                                          </p:val>
                                        </p:tav>
                                        <p:tav tm="100000">
                                          <p:val>
                                            <p:strVal val="#ppt_y"/>
                                          </p:val>
                                        </p:tav>
                                      </p:tavLst>
                                    </p:anim>
                                  </p:childTnLst>
                                </p:cTn>
                              </p:par>
                              <p:par>
                                <p:cTn id="356" presetID="42" presetClass="entr" presetSubtype="0" fill="hold" grpId="0" nodeType="withEffect">
                                  <p:stCondLst>
                                    <p:cond delay="0"/>
                                  </p:stCondLst>
                                  <p:childTnLst>
                                    <p:set>
                                      <p:cBhvr>
                                        <p:cTn id="357" dur="1" fill="hold">
                                          <p:stCondLst>
                                            <p:cond delay="0"/>
                                          </p:stCondLst>
                                        </p:cTn>
                                        <p:tgtEl>
                                          <p:spTgt spid="321"/>
                                        </p:tgtEl>
                                        <p:attrNameLst>
                                          <p:attrName>style.visibility</p:attrName>
                                        </p:attrNameLst>
                                      </p:cBhvr>
                                      <p:to>
                                        <p:strVal val="visible"/>
                                      </p:to>
                                    </p:set>
                                    <p:animEffect transition="in" filter="fade">
                                      <p:cBhvr>
                                        <p:cTn id="358" dur="1000"/>
                                        <p:tgtEl>
                                          <p:spTgt spid="321"/>
                                        </p:tgtEl>
                                      </p:cBhvr>
                                    </p:animEffect>
                                    <p:anim calcmode="lin" valueType="num">
                                      <p:cBhvr>
                                        <p:cTn id="359" dur="1000" fill="hold"/>
                                        <p:tgtEl>
                                          <p:spTgt spid="321"/>
                                        </p:tgtEl>
                                        <p:attrNameLst>
                                          <p:attrName>ppt_x</p:attrName>
                                        </p:attrNameLst>
                                      </p:cBhvr>
                                      <p:tavLst>
                                        <p:tav tm="0">
                                          <p:val>
                                            <p:strVal val="#ppt_x"/>
                                          </p:val>
                                        </p:tav>
                                        <p:tav tm="100000">
                                          <p:val>
                                            <p:strVal val="#ppt_x"/>
                                          </p:val>
                                        </p:tav>
                                      </p:tavLst>
                                    </p:anim>
                                    <p:anim calcmode="lin" valueType="num">
                                      <p:cBhvr>
                                        <p:cTn id="360" dur="1000" fill="hold"/>
                                        <p:tgtEl>
                                          <p:spTgt spid="321"/>
                                        </p:tgtEl>
                                        <p:attrNameLst>
                                          <p:attrName>ppt_y</p:attrName>
                                        </p:attrNameLst>
                                      </p:cBhvr>
                                      <p:tavLst>
                                        <p:tav tm="0">
                                          <p:val>
                                            <p:strVal val="#ppt_y+.1"/>
                                          </p:val>
                                        </p:tav>
                                        <p:tav tm="100000">
                                          <p:val>
                                            <p:strVal val="#ppt_y"/>
                                          </p:val>
                                        </p:tav>
                                      </p:tavLst>
                                    </p:anim>
                                  </p:childTnLst>
                                </p:cTn>
                              </p:par>
                              <p:par>
                                <p:cTn id="361" presetID="42" presetClass="entr" presetSubtype="0" fill="hold" grpId="0" nodeType="withEffect">
                                  <p:stCondLst>
                                    <p:cond delay="0"/>
                                  </p:stCondLst>
                                  <p:childTnLst>
                                    <p:set>
                                      <p:cBhvr>
                                        <p:cTn id="362" dur="1" fill="hold">
                                          <p:stCondLst>
                                            <p:cond delay="0"/>
                                          </p:stCondLst>
                                        </p:cTn>
                                        <p:tgtEl>
                                          <p:spTgt spid="322"/>
                                        </p:tgtEl>
                                        <p:attrNameLst>
                                          <p:attrName>style.visibility</p:attrName>
                                        </p:attrNameLst>
                                      </p:cBhvr>
                                      <p:to>
                                        <p:strVal val="visible"/>
                                      </p:to>
                                    </p:set>
                                    <p:animEffect transition="in" filter="fade">
                                      <p:cBhvr>
                                        <p:cTn id="363" dur="1000"/>
                                        <p:tgtEl>
                                          <p:spTgt spid="322"/>
                                        </p:tgtEl>
                                      </p:cBhvr>
                                    </p:animEffect>
                                    <p:anim calcmode="lin" valueType="num">
                                      <p:cBhvr>
                                        <p:cTn id="364" dur="1000" fill="hold"/>
                                        <p:tgtEl>
                                          <p:spTgt spid="322"/>
                                        </p:tgtEl>
                                        <p:attrNameLst>
                                          <p:attrName>ppt_x</p:attrName>
                                        </p:attrNameLst>
                                      </p:cBhvr>
                                      <p:tavLst>
                                        <p:tav tm="0">
                                          <p:val>
                                            <p:strVal val="#ppt_x"/>
                                          </p:val>
                                        </p:tav>
                                        <p:tav tm="100000">
                                          <p:val>
                                            <p:strVal val="#ppt_x"/>
                                          </p:val>
                                        </p:tav>
                                      </p:tavLst>
                                    </p:anim>
                                    <p:anim calcmode="lin" valueType="num">
                                      <p:cBhvr>
                                        <p:cTn id="365" dur="1000" fill="hold"/>
                                        <p:tgtEl>
                                          <p:spTgt spid="322"/>
                                        </p:tgtEl>
                                        <p:attrNameLst>
                                          <p:attrName>ppt_y</p:attrName>
                                        </p:attrNameLst>
                                      </p:cBhvr>
                                      <p:tavLst>
                                        <p:tav tm="0">
                                          <p:val>
                                            <p:strVal val="#ppt_y+.1"/>
                                          </p:val>
                                        </p:tav>
                                        <p:tav tm="100000">
                                          <p:val>
                                            <p:strVal val="#ppt_y"/>
                                          </p:val>
                                        </p:tav>
                                      </p:tavLst>
                                    </p:anim>
                                  </p:childTnLst>
                                </p:cTn>
                              </p:par>
                              <p:par>
                                <p:cTn id="366" presetID="42" presetClass="entr" presetSubtype="0" fill="hold" grpId="0" nodeType="withEffect">
                                  <p:stCondLst>
                                    <p:cond delay="0"/>
                                  </p:stCondLst>
                                  <p:childTnLst>
                                    <p:set>
                                      <p:cBhvr>
                                        <p:cTn id="367" dur="1" fill="hold">
                                          <p:stCondLst>
                                            <p:cond delay="0"/>
                                          </p:stCondLst>
                                        </p:cTn>
                                        <p:tgtEl>
                                          <p:spTgt spid="323"/>
                                        </p:tgtEl>
                                        <p:attrNameLst>
                                          <p:attrName>style.visibility</p:attrName>
                                        </p:attrNameLst>
                                      </p:cBhvr>
                                      <p:to>
                                        <p:strVal val="visible"/>
                                      </p:to>
                                    </p:set>
                                    <p:animEffect transition="in" filter="fade">
                                      <p:cBhvr>
                                        <p:cTn id="368" dur="1000"/>
                                        <p:tgtEl>
                                          <p:spTgt spid="323"/>
                                        </p:tgtEl>
                                      </p:cBhvr>
                                    </p:animEffect>
                                    <p:anim calcmode="lin" valueType="num">
                                      <p:cBhvr>
                                        <p:cTn id="369" dur="1000" fill="hold"/>
                                        <p:tgtEl>
                                          <p:spTgt spid="323"/>
                                        </p:tgtEl>
                                        <p:attrNameLst>
                                          <p:attrName>ppt_x</p:attrName>
                                        </p:attrNameLst>
                                      </p:cBhvr>
                                      <p:tavLst>
                                        <p:tav tm="0">
                                          <p:val>
                                            <p:strVal val="#ppt_x"/>
                                          </p:val>
                                        </p:tav>
                                        <p:tav tm="100000">
                                          <p:val>
                                            <p:strVal val="#ppt_x"/>
                                          </p:val>
                                        </p:tav>
                                      </p:tavLst>
                                    </p:anim>
                                    <p:anim calcmode="lin" valueType="num">
                                      <p:cBhvr>
                                        <p:cTn id="370" dur="1000" fill="hold"/>
                                        <p:tgtEl>
                                          <p:spTgt spid="323"/>
                                        </p:tgtEl>
                                        <p:attrNameLst>
                                          <p:attrName>ppt_y</p:attrName>
                                        </p:attrNameLst>
                                      </p:cBhvr>
                                      <p:tavLst>
                                        <p:tav tm="0">
                                          <p:val>
                                            <p:strVal val="#ppt_y+.1"/>
                                          </p:val>
                                        </p:tav>
                                        <p:tav tm="100000">
                                          <p:val>
                                            <p:strVal val="#ppt_y"/>
                                          </p:val>
                                        </p:tav>
                                      </p:tavLst>
                                    </p:anim>
                                  </p:childTnLst>
                                </p:cTn>
                              </p:par>
                              <p:par>
                                <p:cTn id="371" presetID="42" presetClass="entr" presetSubtype="0" fill="hold" grpId="0" nodeType="withEffect">
                                  <p:stCondLst>
                                    <p:cond delay="0"/>
                                  </p:stCondLst>
                                  <p:childTnLst>
                                    <p:set>
                                      <p:cBhvr>
                                        <p:cTn id="372" dur="1" fill="hold">
                                          <p:stCondLst>
                                            <p:cond delay="0"/>
                                          </p:stCondLst>
                                        </p:cTn>
                                        <p:tgtEl>
                                          <p:spTgt spid="324"/>
                                        </p:tgtEl>
                                        <p:attrNameLst>
                                          <p:attrName>style.visibility</p:attrName>
                                        </p:attrNameLst>
                                      </p:cBhvr>
                                      <p:to>
                                        <p:strVal val="visible"/>
                                      </p:to>
                                    </p:set>
                                    <p:animEffect transition="in" filter="fade">
                                      <p:cBhvr>
                                        <p:cTn id="373" dur="1000"/>
                                        <p:tgtEl>
                                          <p:spTgt spid="324"/>
                                        </p:tgtEl>
                                      </p:cBhvr>
                                    </p:animEffect>
                                    <p:anim calcmode="lin" valueType="num">
                                      <p:cBhvr>
                                        <p:cTn id="374" dur="1000" fill="hold"/>
                                        <p:tgtEl>
                                          <p:spTgt spid="324"/>
                                        </p:tgtEl>
                                        <p:attrNameLst>
                                          <p:attrName>ppt_x</p:attrName>
                                        </p:attrNameLst>
                                      </p:cBhvr>
                                      <p:tavLst>
                                        <p:tav tm="0">
                                          <p:val>
                                            <p:strVal val="#ppt_x"/>
                                          </p:val>
                                        </p:tav>
                                        <p:tav tm="100000">
                                          <p:val>
                                            <p:strVal val="#ppt_x"/>
                                          </p:val>
                                        </p:tav>
                                      </p:tavLst>
                                    </p:anim>
                                    <p:anim calcmode="lin" valueType="num">
                                      <p:cBhvr>
                                        <p:cTn id="375" dur="1000" fill="hold"/>
                                        <p:tgtEl>
                                          <p:spTgt spid="324"/>
                                        </p:tgtEl>
                                        <p:attrNameLst>
                                          <p:attrName>ppt_y</p:attrName>
                                        </p:attrNameLst>
                                      </p:cBhvr>
                                      <p:tavLst>
                                        <p:tav tm="0">
                                          <p:val>
                                            <p:strVal val="#ppt_y+.1"/>
                                          </p:val>
                                        </p:tav>
                                        <p:tav tm="100000">
                                          <p:val>
                                            <p:strVal val="#ppt_y"/>
                                          </p:val>
                                        </p:tav>
                                      </p:tavLst>
                                    </p:anim>
                                  </p:childTnLst>
                                </p:cTn>
                              </p:par>
                              <p:par>
                                <p:cTn id="376" presetID="42" presetClass="entr" presetSubtype="0" fill="hold" grpId="0" nodeType="withEffect">
                                  <p:stCondLst>
                                    <p:cond delay="0"/>
                                  </p:stCondLst>
                                  <p:childTnLst>
                                    <p:set>
                                      <p:cBhvr>
                                        <p:cTn id="377" dur="1" fill="hold">
                                          <p:stCondLst>
                                            <p:cond delay="0"/>
                                          </p:stCondLst>
                                        </p:cTn>
                                        <p:tgtEl>
                                          <p:spTgt spid="325"/>
                                        </p:tgtEl>
                                        <p:attrNameLst>
                                          <p:attrName>style.visibility</p:attrName>
                                        </p:attrNameLst>
                                      </p:cBhvr>
                                      <p:to>
                                        <p:strVal val="visible"/>
                                      </p:to>
                                    </p:set>
                                    <p:animEffect transition="in" filter="fade">
                                      <p:cBhvr>
                                        <p:cTn id="378" dur="1000"/>
                                        <p:tgtEl>
                                          <p:spTgt spid="325"/>
                                        </p:tgtEl>
                                      </p:cBhvr>
                                    </p:animEffect>
                                    <p:anim calcmode="lin" valueType="num">
                                      <p:cBhvr>
                                        <p:cTn id="379" dur="1000" fill="hold"/>
                                        <p:tgtEl>
                                          <p:spTgt spid="325"/>
                                        </p:tgtEl>
                                        <p:attrNameLst>
                                          <p:attrName>ppt_x</p:attrName>
                                        </p:attrNameLst>
                                      </p:cBhvr>
                                      <p:tavLst>
                                        <p:tav tm="0">
                                          <p:val>
                                            <p:strVal val="#ppt_x"/>
                                          </p:val>
                                        </p:tav>
                                        <p:tav tm="100000">
                                          <p:val>
                                            <p:strVal val="#ppt_x"/>
                                          </p:val>
                                        </p:tav>
                                      </p:tavLst>
                                    </p:anim>
                                    <p:anim calcmode="lin" valueType="num">
                                      <p:cBhvr>
                                        <p:cTn id="380" dur="1000" fill="hold"/>
                                        <p:tgtEl>
                                          <p:spTgt spid="325"/>
                                        </p:tgtEl>
                                        <p:attrNameLst>
                                          <p:attrName>ppt_y</p:attrName>
                                        </p:attrNameLst>
                                      </p:cBhvr>
                                      <p:tavLst>
                                        <p:tav tm="0">
                                          <p:val>
                                            <p:strVal val="#ppt_y+.1"/>
                                          </p:val>
                                        </p:tav>
                                        <p:tav tm="100000">
                                          <p:val>
                                            <p:strVal val="#ppt_y"/>
                                          </p:val>
                                        </p:tav>
                                      </p:tavLst>
                                    </p:anim>
                                  </p:childTnLst>
                                </p:cTn>
                              </p:par>
                              <p:par>
                                <p:cTn id="381" presetID="42" presetClass="entr" presetSubtype="0" fill="hold" grpId="0" nodeType="withEffect">
                                  <p:stCondLst>
                                    <p:cond delay="0"/>
                                  </p:stCondLst>
                                  <p:childTnLst>
                                    <p:set>
                                      <p:cBhvr>
                                        <p:cTn id="382" dur="1" fill="hold">
                                          <p:stCondLst>
                                            <p:cond delay="0"/>
                                          </p:stCondLst>
                                        </p:cTn>
                                        <p:tgtEl>
                                          <p:spTgt spid="326"/>
                                        </p:tgtEl>
                                        <p:attrNameLst>
                                          <p:attrName>style.visibility</p:attrName>
                                        </p:attrNameLst>
                                      </p:cBhvr>
                                      <p:to>
                                        <p:strVal val="visible"/>
                                      </p:to>
                                    </p:set>
                                    <p:animEffect transition="in" filter="fade">
                                      <p:cBhvr>
                                        <p:cTn id="383" dur="1000"/>
                                        <p:tgtEl>
                                          <p:spTgt spid="326"/>
                                        </p:tgtEl>
                                      </p:cBhvr>
                                    </p:animEffect>
                                    <p:anim calcmode="lin" valueType="num">
                                      <p:cBhvr>
                                        <p:cTn id="384" dur="1000" fill="hold"/>
                                        <p:tgtEl>
                                          <p:spTgt spid="326"/>
                                        </p:tgtEl>
                                        <p:attrNameLst>
                                          <p:attrName>ppt_x</p:attrName>
                                        </p:attrNameLst>
                                      </p:cBhvr>
                                      <p:tavLst>
                                        <p:tav tm="0">
                                          <p:val>
                                            <p:strVal val="#ppt_x"/>
                                          </p:val>
                                        </p:tav>
                                        <p:tav tm="100000">
                                          <p:val>
                                            <p:strVal val="#ppt_x"/>
                                          </p:val>
                                        </p:tav>
                                      </p:tavLst>
                                    </p:anim>
                                    <p:anim calcmode="lin" valueType="num">
                                      <p:cBhvr>
                                        <p:cTn id="385" dur="1000" fill="hold"/>
                                        <p:tgtEl>
                                          <p:spTgt spid="326"/>
                                        </p:tgtEl>
                                        <p:attrNameLst>
                                          <p:attrName>ppt_y</p:attrName>
                                        </p:attrNameLst>
                                      </p:cBhvr>
                                      <p:tavLst>
                                        <p:tav tm="0">
                                          <p:val>
                                            <p:strVal val="#ppt_y+.1"/>
                                          </p:val>
                                        </p:tav>
                                        <p:tav tm="100000">
                                          <p:val>
                                            <p:strVal val="#ppt_y"/>
                                          </p:val>
                                        </p:tav>
                                      </p:tavLst>
                                    </p:anim>
                                  </p:childTnLst>
                                </p:cTn>
                              </p:par>
                              <p:par>
                                <p:cTn id="386" presetID="42" presetClass="entr" presetSubtype="0" fill="hold" grpId="0" nodeType="withEffect">
                                  <p:stCondLst>
                                    <p:cond delay="0"/>
                                  </p:stCondLst>
                                  <p:childTnLst>
                                    <p:set>
                                      <p:cBhvr>
                                        <p:cTn id="387" dur="1" fill="hold">
                                          <p:stCondLst>
                                            <p:cond delay="0"/>
                                          </p:stCondLst>
                                        </p:cTn>
                                        <p:tgtEl>
                                          <p:spTgt spid="327"/>
                                        </p:tgtEl>
                                        <p:attrNameLst>
                                          <p:attrName>style.visibility</p:attrName>
                                        </p:attrNameLst>
                                      </p:cBhvr>
                                      <p:to>
                                        <p:strVal val="visible"/>
                                      </p:to>
                                    </p:set>
                                    <p:animEffect transition="in" filter="fade">
                                      <p:cBhvr>
                                        <p:cTn id="388" dur="1000"/>
                                        <p:tgtEl>
                                          <p:spTgt spid="327"/>
                                        </p:tgtEl>
                                      </p:cBhvr>
                                    </p:animEffect>
                                    <p:anim calcmode="lin" valueType="num">
                                      <p:cBhvr>
                                        <p:cTn id="389" dur="1000" fill="hold"/>
                                        <p:tgtEl>
                                          <p:spTgt spid="327"/>
                                        </p:tgtEl>
                                        <p:attrNameLst>
                                          <p:attrName>ppt_x</p:attrName>
                                        </p:attrNameLst>
                                      </p:cBhvr>
                                      <p:tavLst>
                                        <p:tav tm="0">
                                          <p:val>
                                            <p:strVal val="#ppt_x"/>
                                          </p:val>
                                        </p:tav>
                                        <p:tav tm="100000">
                                          <p:val>
                                            <p:strVal val="#ppt_x"/>
                                          </p:val>
                                        </p:tav>
                                      </p:tavLst>
                                    </p:anim>
                                    <p:anim calcmode="lin" valueType="num">
                                      <p:cBhvr>
                                        <p:cTn id="390" dur="1000" fill="hold"/>
                                        <p:tgtEl>
                                          <p:spTgt spid="327"/>
                                        </p:tgtEl>
                                        <p:attrNameLst>
                                          <p:attrName>ppt_y</p:attrName>
                                        </p:attrNameLst>
                                      </p:cBhvr>
                                      <p:tavLst>
                                        <p:tav tm="0">
                                          <p:val>
                                            <p:strVal val="#ppt_y+.1"/>
                                          </p:val>
                                        </p:tav>
                                        <p:tav tm="100000">
                                          <p:val>
                                            <p:strVal val="#ppt_y"/>
                                          </p:val>
                                        </p:tav>
                                      </p:tavLst>
                                    </p:anim>
                                  </p:childTnLst>
                                </p:cTn>
                              </p:par>
                              <p:par>
                                <p:cTn id="391" presetID="42" presetClass="entr" presetSubtype="0" fill="hold" grpId="0" nodeType="withEffect">
                                  <p:stCondLst>
                                    <p:cond delay="0"/>
                                  </p:stCondLst>
                                  <p:childTnLst>
                                    <p:set>
                                      <p:cBhvr>
                                        <p:cTn id="392" dur="1" fill="hold">
                                          <p:stCondLst>
                                            <p:cond delay="0"/>
                                          </p:stCondLst>
                                        </p:cTn>
                                        <p:tgtEl>
                                          <p:spTgt spid="328"/>
                                        </p:tgtEl>
                                        <p:attrNameLst>
                                          <p:attrName>style.visibility</p:attrName>
                                        </p:attrNameLst>
                                      </p:cBhvr>
                                      <p:to>
                                        <p:strVal val="visible"/>
                                      </p:to>
                                    </p:set>
                                    <p:animEffect transition="in" filter="fade">
                                      <p:cBhvr>
                                        <p:cTn id="393" dur="1000"/>
                                        <p:tgtEl>
                                          <p:spTgt spid="328"/>
                                        </p:tgtEl>
                                      </p:cBhvr>
                                    </p:animEffect>
                                    <p:anim calcmode="lin" valueType="num">
                                      <p:cBhvr>
                                        <p:cTn id="394" dur="1000" fill="hold"/>
                                        <p:tgtEl>
                                          <p:spTgt spid="328"/>
                                        </p:tgtEl>
                                        <p:attrNameLst>
                                          <p:attrName>ppt_x</p:attrName>
                                        </p:attrNameLst>
                                      </p:cBhvr>
                                      <p:tavLst>
                                        <p:tav tm="0">
                                          <p:val>
                                            <p:strVal val="#ppt_x"/>
                                          </p:val>
                                        </p:tav>
                                        <p:tav tm="100000">
                                          <p:val>
                                            <p:strVal val="#ppt_x"/>
                                          </p:val>
                                        </p:tav>
                                      </p:tavLst>
                                    </p:anim>
                                    <p:anim calcmode="lin" valueType="num">
                                      <p:cBhvr>
                                        <p:cTn id="395" dur="1000" fill="hold"/>
                                        <p:tgtEl>
                                          <p:spTgt spid="328"/>
                                        </p:tgtEl>
                                        <p:attrNameLst>
                                          <p:attrName>ppt_y</p:attrName>
                                        </p:attrNameLst>
                                      </p:cBhvr>
                                      <p:tavLst>
                                        <p:tav tm="0">
                                          <p:val>
                                            <p:strVal val="#ppt_y+.1"/>
                                          </p:val>
                                        </p:tav>
                                        <p:tav tm="100000">
                                          <p:val>
                                            <p:strVal val="#ppt_y"/>
                                          </p:val>
                                        </p:tav>
                                      </p:tavLst>
                                    </p:anim>
                                  </p:childTnLst>
                                </p:cTn>
                              </p:par>
                              <p:par>
                                <p:cTn id="396" presetID="42" presetClass="entr" presetSubtype="0" fill="hold" grpId="0" nodeType="withEffect">
                                  <p:stCondLst>
                                    <p:cond delay="0"/>
                                  </p:stCondLst>
                                  <p:childTnLst>
                                    <p:set>
                                      <p:cBhvr>
                                        <p:cTn id="397" dur="1" fill="hold">
                                          <p:stCondLst>
                                            <p:cond delay="0"/>
                                          </p:stCondLst>
                                        </p:cTn>
                                        <p:tgtEl>
                                          <p:spTgt spid="329"/>
                                        </p:tgtEl>
                                        <p:attrNameLst>
                                          <p:attrName>style.visibility</p:attrName>
                                        </p:attrNameLst>
                                      </p:cBhvr>
                                      <p:to>
                                        <p:strVal val="visible"/>
                                      </p:to>
                                    </p:set>
                                    <p:animEffect transition="in" filter="fade">
                                      <p:cBhvr>
                                        <p:cTn id="398" dur="1000"/>
                                        <p:tgtEl>
                                          <p:spTgt spid="329"/>
                                        </p:tgtEl>
                                      </p:cBhvr>
                                    </p:animEffect>
                                    <p:anim calcmode="lin" valueType="num">
                                      <p:cBhvr>
                                        <p:cTn id="399" dur="1000" fill="hold"/>
                                        <p:tgtEl>
                                          <p:spTgt spid="329"/>
                                        </p:tgtEl>
                                        <p:attrNameLst>
                                          <p:attrName>ppt_x</p:attrName>
                                        </p:attrNameLst>
                                      </p:cBhvr>
                                      <p:tavLst>
                                        <p:tav tm="0">
                                          <p:val>
                                            <p:strVal val="#ppt_x"/>
                                          </p:val>
                                        </p:tav>
                                        <p:tav tm="100000">
                                          <p:val>
                                            <p:strVal val="#ppt_x"/>
                                          </p:val>
                                        </p:tav>
                                      </p:tavLst>
                                    </p:anim>
                                    <p:anim calcmode="lin" valueType="num">
                                      <p:cBhvr>
                                        <p:cTn id="400" dur="1000" fill="hold"/>
                                        <p:tgtEl>
                                          <p:spTgt spid="329"/>
                                        </p:tgtEl>
                                        <p:attrNameLst>
                                          <p:attrName>ppt_y</p:attrName>
                                        </p:attrNameLst>
                                      </p:cBhvr>
                                      <p:tavLst>
                                        <p:tav tm="0">
                                          <p:val>
                                            <p:strVal val="#ppt_y+.1"/>
                                          </p:val>
                                        </p:tav>
                                        <p:tav tm="100000">
                                          <p:val>
                                            <p:strVal val="#ppt_y"/>
                                          </p:val>
                                        </p:tav>
                                      </p:tavLst>
                                    </p:anim>
                                  </p:childTnLst>
                                </p:cTn>
                              </p:par>
                              <p:par>
                                <p:cTn id="401" presetID="42" presetClass="entr" presetSubtype="0" fill="hold" grpId="0" nodeType="withEffect">
                                  <p:stCondLst>
                                    <p:cond delay="0"/>
                                  </p:stCondLst>
                                  <p:childTnLst>
                                    <p:set>
                                      <p:cBhvr>
                                        <p:cTn id="402" dur="1" fill="hold">
                                          <p:stCondLst>
                                            <p:cond delay="0"/>
                                          </p:stCondLst>
                                        </p:cTn>
                                        <p:tgtEl>
                                          <p:spTgt spid="330"/>
                                        </p:tgtEl>
                                        <p:attrNameLst>
                                          <p:attrName>style.visibility</p:attrName>
                                        </p:attrNameLst>
                                      </p:cBhvr>
                                      <p:to>
                                        <p:strVal val="visible"/>
                                      </p:to>
                                    </p:set>
                                    <p:animEffect transition="in" filter="fade">
                                      <p:cBhvr>
                                        <p:cTn id="403" dur="1000"/>
                                        <p:tgtEl>
                                          <p:spTgt spid="330"/>
                                        </p:tgtEl>
                                      </p:cBhvr>
                                    </p:animEffect>
                                    <p:anim calcmode="lin" valueType="num">
                                      <p:cBhvr>
                                        <p:cTn id="404" dur="1000" fill="hold"/>
                                        <p:tgtEl>
                                          <p:spTgt spid="330"/>
                                        </p:tgtEl>
                                        <p:attrNameLst>
                                          <p:attrName>ppt_x</p:attrName>
                                        </p:attrNameLst>
                                      </p:cBhvr>
                                      <p:tavLst>
                                        <p:tav tm="0">
                                          <p:val>
                                            <p:strVal val="#ppt_x"/>
                                          </p:val>
                                        </p:tav>
                                        <p:tav tm="100000">
                                          <p:val>
                                            <p:strVal val="#ppt_x"/>
                                          </p:val>
                                        </p:tav>
                                      </p:tavLst>
                                    </p:anim>
                                    <p:anim calcmode="lin" valueType="num">
                                      <p:cBhvr>
                                        <p:cTn id="405" dur="1000" fill="hold"/>
                                        <p:tgtEl>
                                          <p:spTgt spid="330"/>
                                        </p:tgtEl>
                                        <p:attrNameLst>
                                          <p:attrName>ppt_y</p:attrName>
                                        </p:attrNameLst>
                                      </p:cBhvr>
                                      <p:tavLst>
                                        <p:tav tm="0">
                                          <p:val>
                                            <p:strVal val="#ppt_y+.1"/>
                                          </p:val>
                                        </p:tav>
                                        <p:tav tm="100000">
                                          <p:val>
                                            <p:strVal val="#ppt_y"/>
                                          </p:val>
                                        </p:tav>
                                      </p:tavLst>
                                    </p:anim>
                                  </p:childTnLst>
                                </p:cTn>
                              </p:par>
                              <p:par>
                                <p:cTn id="406" presetID="42" presetClass="entr" presetSubtype="0" fill="hold" grpId="0" nodeType="withEffect">
                                  <p:stCondLst>
                                    <p:cond delay="0"/>
                                  </p:stCondLst>
                                  <p:childTnLst>
                                    <p:set>
                                      <p:cBhvr>
                                        <p:cTn id="407" dur="1" fill="hold">
                                          <p:stCondLst>
                                            <p:cond delay="0"/>
                                          </p:stCondLst>
                                        </p:cTn>
                                        <p:tgtEl>
                                          <p:spTgt spid="331"/>
                                        </p:tgtEl>
                                        <p:attrNameLst>
                                          <p:attrName>style.visibility</p:attrName>
                                        </p:attrNameLst>
                                      </p:cBhvr>
                                      <p:to>
                                        <p:strVal val="visible"/>
                                      </p:to>
                                    </p:set>
                                    <p:animEffect transition="in" filter="fade">
                                      <p:cBhvr>
                                        <p:cTn id="408" dur="1000"/>
                                        <p:tgtEl>
                                          <p:spTgt spid="331"/>
                                        </p:tgtEl>
                                      </p:cBhvr>
                                    </p:animEffect>
                                    <p:anim calcmode="lin" valueType="num">
                                      <p:cBhvr>
                                        <p:cTn id="409" dur="1000" fill="hold"/>
                                        <p:tgtEl>
                                          <p:spTgt spid="331"/>
                                        </p:tgtEl>
                                        <p:attrNameLst>
                                          <p:attrName>ppt_x</p:attrName>
                                        </p:attrNameLst>
                                      </p:cBhvr>
                                      <p:tavLst>
                                        <p:tav tm="0">
                                          <p:val>
                                            <p:strVal val="#ppt_x"/>
                                          </p:val>
                                        </p:tav>
                                        <p:tav tm="100000">
                                          <p:val>
                                            <p:strVal val="#ppt_x"/>
                                          </p:val>
                                        </p:tav>
                                      </p:tavLst>
                                    </p:anim>
                                    <p:anim calcmode="lin" valueType="num">
                                      <p:cBhvr>
                                        <p:cTn id="410" dur="1000" fill="hold"/>
                                        <p:tgtEl>
                                          <p:spTgt spid="331"/>
                                        </p:tgtEl>
                                        <p:attrNameLst>
                                          <p:attrName>ppt_y</p:attrName>
                                        </p:attrNameLst>
                                      </p:cBhvr>
                                      <p:tavLst>
                                        <p:tav tm="0">
                                          <p:val>
                                            <p:strVal val="#ppt_y+.1"/>
                                          </p:val>
                                        </p:tav>
                                        <p:tav tm="100000">
                                          <p:val>
                                            <p:strVal val="#ppt_y"/>
                                          </p:val>
                                        </p:tav>
                                      </p:tavLst>
                                    </p:anim>
                                  </p:childTnLst>
                                </p:cTn>
                              </p:par>
                              <p:par>
                                <p:cTn id="411" presetID="42" presetClass="entr" presetSubtype="0" fill="hold" grpId="0" nodeType="withEffect">
                                  <p:stCondLst>
                                    <p:cond delay="0"/>
                                  </p:stCondLst>
                                  <p:childTnLst>
                                    <p:set>
                                      <p:cBhvr>
                                        <p:cTn id="412" dur="1" fill="hold">
                                          <p:stCondLst>
                                            <p:cond delay="0"/>
                                          </p:stCondLst>
                                        </p:cTn>
                                        <p:tgtEl>
                                          <p:spTgt spid="332"/>
                                        </p:tgtEl>
                                        <p:attrNameLst>
                                          <p:attrName>style.visibility</p:attrName>
                                        </p:attrNameLst>
                                      </p:cBhvr>
                                      <p:to>
                                        <p:strVal val="visible"/>
                                      </p:to>
                                    </p:set>
                                    <p:animEffect transition="in" filter="fade">
                                      <p:cBhvr>
                                        <p:cTn id="413" dur="1000"/>
                                        <p:tgtEl>
                                          <p:spTgt spid="332"/>
                                        </p:tgtEl>
                                      </p:cBhvr>
                                    </p:animEffect>
                                    <p:anim calcmode="lin" valueType="num">
                                      <p:cBhvr>
                                        <p:cTn id="414" dur="1000" fill="hold"/>
                                        <p:tgtEl>
                                          <p:spTgt spid="332"/>
                                        </p:tgtEl>
                                        <p:attrNameLst>
                                          <p:attrName>ppt_x</p:attrName>
                                        </p:attrNameLst>
                                      </p:cBhvr>
                                      <p:tavLst>
                                        <p:tav tm="0">
                                          <p:val>
                                            <p:strVal val="#ppt_x"/>
                                          </p:val>
                                        </p:tav>
                                        <p:tav tm="100000">
                                          <p:val>
                                            <p:strVal val="#ppt_x"/>
                                          </p:val>
                                        </p:tav>
                                      </p:tavLst>
                                    </p:anim>
                                    <p:anim calcmode="lin" valueType="num">
                                      <p:cBhvr>
                                        <p:cTn id="415" dur="1000" fill="hold"/>
                                        <p:tgtEl>
                                          <p:spTgt spid="332"/>
                                        </p:tgtEl>
                                        <p:attrNameLst>
                                          <p:attrName>ppt_y</p:attrName>
                                        </p:attrNameLst>
                                      </p:cBhvr>
                                      <p:tavLst>
                                        <p:tav tm="0">
                                          <p:val>
                                            <p:strVal val="#ppt_y+.1"/>
                                          </p:val>
                                        </p:tav>
                                        <p:tav tm="100000">
                                          <p:val>
                                            <p:strVal val="#ppt_y"/>
                                          </p:val>
                                        </p:tav>
                                      </p:tavLst>
                                    </p:anim>
                                  </p:childTnLst>
                                </p:cTn>
                              </p:par>
                              <p:par>
                                <p:cTn id="416" presetID="42" presetClass="entr" presetSubtype="0" fill="hold" grpId="0" nodeType="withEffect">
                                  <p:stCondLst>
                                    <p:cond delay="0"/>
                                  </p:stCondLst>
                                  <p:childTnLst>
                                    <p:set>
                                      <p:cBhvr>
                                        <p:cTn id="417" dur="1" fill="hold">
                                          <p:stCondLst>
                                            <p:cond delay="0"/>
                                          </p:stCondLst>
                                        </p:cTn>
                                        <p:tgtEl>
                                          <p:spTgt spid="333"/>
                                        </p:tgtEl>
                                        <p:attrNameLst>
                                          <p:attrName>style.visibility</p:attrName>
                                        </p:attrNameLst>
                                      </p:cBhvr>
                                      <p:to>
                                        <p:strVal val="visible"/>
                                      </p:to>
                                    </p:set>
                                    <p:animEffect transition="in" filter="fade">
                                      <p:cBhvr>
                                        <p:cTn id="418" dur="1000"/>
                                        <p:tgtEl>
                                          <p:spTgt spid="333"/>
                                        </p:tgtEl>
                                      </p:cBhvr>
                                    </p:animEffect>
                                    <p:anim calcmode="lin" valueType="num">
                                      <p:cBhvr>
                                        <p:cTn id="419" dur="1000" fill="hold"/>
                                        <p:tgtEl>
                                          <p:spTgt spid="333"/>
                                        </p:tgtEl>
                                        <p:attrNameLst>
                                          <p:attrName>ppt_x</p:attrName>
                                        </p:attrNameLst>
                                      </p:cBhvr>
                                      <p:tavLst>
                                        <p:tav tm="0">
                                          <p:val>
                                            <p:strVal val="#ppt_x"/>
                                          </p:val>
                                        </p:tav>
                                        <p:tav tm="100000">
                                          <p:val>
                                            <p:strVal val="#ppt_x"/>
                                          </p:val>
                                        </p:tav>
                                      </p:tavLst>
                                    </p:anim>
                                    <p:anim calcmode="lin" valueType="num">
                                      <p:cBhvr>
                                        <p:cTn id="420" dur="1000" fill="hold"/>
                                        <p:tgtEl>
                                          <p:spTgt spid="333"/>
                                        </p:tgtEl>
                                        <p:attrNameLst>
                                          <p:attrName>ppt_y</p:attrName>
                                        </p:attrNameLst>
                                      </p:cBhvr>
                                      <p:tavLst>
                                        <p:tav tm="0">
                                          <p:val>
                                            <p:strVal val="#ppt_y+.1"/>
                                          </p:val>
                                        </p:tav>
                                        <p:tav tm="100000">
                                          <p:val>
                                            <p:strVal val="#ppt_y"/>
                                          </p:val>
                                        </p:tav>
                                      </p:tavLst>
                                    </p:anim>
                                  </p:childTnLst>
                                </p:cTn>
                              </p:par>
                              <p:par>
                                <p:cTn id="421" presetID="42" presetClass="entr" presetSubtype="0" fill="hold" grpId="0" nodeType="withEffect">
                                  <p:stCondLst>
                                    <p:cond delay="0"/>
                                  </p:stCondLst>
                                  <p:childTnLst>
                                    <p:set>
                                      <p:cBhvr>
                                        <p:cTn id="422" dur="1" fill="hold">
                                          <p:stCondLst>
                                            <p:cond delay="0"/>
                                          </p:stCondLst>
                                        </p:cTn>
                                        <p:tgtEl>
                                          <p:spTgt spid="334"/>
                                        </p:tgtEl>
                                        <p:attrNameLst>
                                          <p:attrName>style.visibility</p:attrName>
                                        </p:attrNameLst>
                                      </p:cBhvr>
                                      <p:to>
                                        <p:strVal val="visible"/>
                                      </p:to>
                                    </p:set>
                                    <p:animEffect transition="in" filter="fade">
                                      <p:cBhvr>
                                        <p:cTn id="423" dur="1000"/>
                                        <p:tgtEl>
                                          <p:spTgt spid="334"/>
                                        </p:tgtEl>
                                      </p:cBhvr>
                                    </p:animEffect>
                                    <p:anim calcmode="lin" valueType="num">
                                      <p:cBhvr>
                                        <p:cTn id="424" dur="1000" fill="hold"/>
                                        <p:tgtEl>
                                          <p:spTgt spid="334"/>
                                        </p:tgtEl>
                                        <p:attrNameLst>
                                          <p:attrName>ppt_x</p:attrName>
                                        </p:attrNameLst>
                                      </p:cBhvr>
                                      <p:tavLst>
                                        <p:tav tm="0">
                                          <p:val>
                                            <p:strVal val="#ppt_x"/>
                                          </p:val>
                                        </p:tav>
                                        <p:tav tm="100000">
                                          <p:val>
                                            <p:strVal val="#ppt_x"/>
                                          </p:val>
                                        </p:tav>
                                      </p:tavLst>
                                    </p:anim>
                                    <p:anim calcmode="lin" valueType="num">
                                      <p:cBhvr>
                                        <p:cTn id="425" dur="1000" fill="hold"/>
                                        <p:tgtEl>
                                          <p:spTgt spid="334"/>
                                        </p:tgtEl>
                                        <p:attrNameLst>
                                          <p:attrName>ppt_y</p:attrName>
                                        </p:attrNameLst>
                                      </p:cBhvr>
                                      <p:tavLst>
                                        <p:tav tm="0">
                                          <p:val>
                                            <p:strVal val="#ppt_y+.1"/>
                                          </p:val>
                                        </p:tav>
                                        <p:tav tm="100000">
                                          <p:val>
                                            <p:strVal val="#ppt_y"/>
                                          </p:val>
                                        </p:tav>
                                      </p:tavLst>
                                    </p:anim>
                                  </p:childTnLst>
                                </p:cTn>
                              </p:par>
                              <p:par>
                                <p:cTn id="426" presetID="42" presetClass="entr" presetSubtype="0" fill="hold" grpId="0" nodeType="withEffect">
                                  <p:stCondLst>
                                    <p:cond delay="0"/>
                                  </p:stCondLst>
                                  <p:childTnLst>
                                    <p:set>
                                      <p:cBhvr>
                                        <p:cTn id="427" dur="1" fill="hold">
                                          <p:stCondLst>
                                            <p:cond delay="0"/>
                                          </p:stCondLst>
                                        </p:cTn>
                                        <p:tgtEl>
                                          <p:spTgt spid="335"/>
                                        </p:tgtEl>
                                        <p:attrNameLst>
                                          <p:attrName>style.visibility</p:attrName>
                                        </p:attrNameLst>
                                      </p:cBhvr>
                                      <p:to>
                                        <p:strVal val="visible"/>
                                      </p:to>
                                    </p:set>
                                    <p:animEffect transition="in" filter="fade">
                                      <p:cBhvr>
                                        <p:cTn id="428" dur="1000"/>
                                        <p:tgtEl>
                                          <p:spTgt spid="335"/>
                                        </p:tgtEl>
                                      </p:cBhvr>
                                    </p:animEffect>
                                    <p:anim calcmode="lin" valueType="num">
                                      <p:cBhvr>
                                        <p:cTn id="429" dur="1000" fill="hold"/>
                                        <p:tgtEl>
                                          <p:spTgt spid="335"/>
                                        </p:tgtEl>
                                        <p:attrNameLst>
                                          <p:attrName>ppt_x</p:attrName>
                                        </p:attrNameLst>
                                      </p:cBhvr>
                                      <p:tavLst>
                                        <p:tav tm="0">
                                          <p:val>
                                            <p:strVal val="#ppt_x"/>
                                          </p:val>
                                        </p:tav>
                                        <p:tav tm="100000">
                                          <p:val>
                                            <p:strVal val="#ppt_x"/>
                                          </p:val>
                                        </p:tav>
                                      </p:tavLst>
                                    </p:anim>
                                    <p:anim calcmode="lin" valueType="num">
                                      <p:cBhvr>
                                        <p:cTn id="430" dur="1000" fill="hold"/>
                                        <p:tgtEl>
                                          <p:spTgt spid="335"/>
                                        </p:tgtEl>
                                        <p:attrNameLst>
                                          <p:attrName>ppt_y</p:attrName>
                                        </p:attrNameLst>
                                      </p:cBhvr>
                                      <p:tavLst>
                                        <p:tav tm="0">
                                          <p:val>
                                            <p:strVal val="#ppt_y+.1"/>
                                          </p:val>
                                        </p:tav>
                                        <p:tav tm="100000">
                                          <p:val>
                                            <p:strVal val="#ppt_y"/>
                                          </p:val>
                                        </p:tav>
                                      </p:tavLst>
                                    </p:anim>
                                  </p:childTnLst>
                                </p:cTn>
                              </p:par>
                              <p:par>
                                <p:cTn id="431" presetID="42" presetClass="entr" presetSubtype="0" fill="hold" grpId="0" nodeType="withEffect">
                                  <p:stCondLst>
                                    <p:cond delay="0"/>
                                  </p:stCondLst>
                                  <p:childTnLst>
                                    <p:set>
                                      <p:cBhvr>
                                        <p:cTn id="432" dur="1" fill="hold">
                                          <p:stCondLst>
                                            <p:cond delay="0"/>
                                          </p:stCondLst>
                                        </p:cTn>
                                        <p:tgtEl>
                                          <p:spTgt spid="336"/>
                                        </p:tgtEl>
                                        <p:attrNameLst>
                                          <p:attrName>style.visibility</p:attrName>
                                        </p:attrNameLst>
                                      </p:cBhvr>
                                      <p:to>
                                        <p:strVal val="visible"/>
                                      </p:to>
                                    </p:set>
                                    <p:animEffect transition="in" filter="fade">
                                      <p:cBhvr>
                                        <p:cTn id="433" dur="1000"/>
                                        <p:tgtEl>
                                          <p:spTgt spid="336"/>
                                        </p:tgtEl>
                                      </p:cBhvr>
                                    </p:animEffect>
                                    <p:anim calcmode="lin" valueType="num">
                                      <p:cBhvr>
                                        <p:cTn id="434" dur="1000" fill="hold"/>
                                        <p:tgtEl>
                                          <p:spTgt spid="336"/>
                                        </p:tgtEl>
                                        <p:attrNameLst>
                                          <p:attrName>ppt_x</p:attrName>
                                        </p:attrNameLst>
                                      </p:cBhvr>
                                      <p:tavLst>
                                        <p:tav tm="0">
                                          <p:val>
                                            <p:strVal val="#ppt_x"/>
                                          </p:val>
                                        </p:tav>
                                        <p:tav tm="100000">
                                          <p:val>
                                            <p:strVal val="#ppt_x"/>
                                          </p:val>
                                        </p:tav>
                                      </p:tavLst>
                                    </p:anim>
                                    <p:anim calcmode="lin" valueType="num">
                                      <p:cBhvr>
                                        <p:cTn id="435" dur="1000" fill="hold"/>
                                        <p:tgtEl>
                                          <p:spTgt spid="336"/>
                                        </p:tgtEl>
                                        <p:attrNameLst>
                                          <p:attrName>ppt_y</p:attrName>
                                        </p:attrNameLst>
                                      </p:cBhvr>
                                      <p:tavLst>
                                        <p:tav tm="0">
                                          <p:val>
                                            <p:strVal val="#ppt_y+.1"/>
                                          </p:val>
                                        </p:tav>
                                        <p:tav tm="100000">
                                          <p:val>
                                            <p:strVal val="#ppt_y"/>
                                          </p:val>
                                        </p:tav>
                                      </p:tavLst>
                                    </p:anim>
                                  </p:childTnLst>
                                </p:cTn>
                              </p:par>
                              <p:par>
                                <p:cTn id="436" presetID="42" presetClass="entr" presetSubtype="0" fill="hold" grpId="0" nodeType="withEffect">
                                  <p:stCondLst>
                                    <p:cond delay="0"/>
                                  </p:stCondLst>
                                  <p:childTnLst>
                                    <p:set>
                                      <p:cBhvr>
                                        <p:cTn id="437" dur="1" fill="hold">
                                          <p:stCondLst>
                                            <p:cond delay="0"/>
                                          </p:stCondLst>
                                        </p:cTn>
                                        <p:tgtEl>
                                          <p:spTgt spid="337"/>
                                        </p:tgtEl>
                                        <p:attrNameLst>
                                          <p:attrName>style.visibility</p:attrName>
                                        </p:attrNameLst>
                                      </p:cBhvr>
                                      <p:to>
                                        <p:strVal val="visible"/>
                                      </p:to>
                                    </p:set>
                                    <p:animEffect transition="in" filter="fade">
                                      <p:cBhvr>
                                        <p:cTn id="438" dur="1000"/>
                                        <p:tgtEl>
                                          <p:spTgt spid="337"/>
                                        </p:tgtEl>
                                      </p:cBhvr>
                                    </p:animEffect>
                                    <p:anim calcmode="lin" valueType="num">
                                      <p:cBhvr>
                                        <p:cTn id="439" dur="1000" fill="hold"/>
                                        <p:tgtEl>
                                          <p:spTgt spid="337"/>
                                        </p:tgtEl>
                                        <p:attrNameLst>
                                          <p:attrName>ppt_x</p:attrName>
                                        </p:attrNameLst>
                                      </p:cBhvr>
                                      <p:tavLst>
                                        <p:tav tm="0">
                                          <p:val>
                                            <p:strVal val="#ppt_x"/>
                                          </p:val>
                                        </p:tav>
                                        <p:tav tm="100000">
                                          <p:val>
                                            <p:strVal val="#ppt_x"/>
                                          </p:val>
                                        </p:tav>
                                      </p:tavLst>
                                    </p:anim>
                                    <p:anim calcmode="lin" valueType="num">
                                      <p:cBhvr>
                                        <p:cTn id="440" dur="1000" fill="hold"/>
                                        <p:tgtEl>
                                          <p:spTgt spid="337"/>
                                        </p:tgtEl>
                                        <p:attrNameLst>
                                          <p:attrName>ppt_y</p:attrName>
                                        </p:attrNameLst>
                                      </p:cBhvr>
                                      <p:tavLst>
                                        <p:tav tm="0">
                                          <p:val>
                                            <p:strVal val="#ppt_y+.1"/>
                                          </p:val>
                                        </p:tav>
                                        <p:tav tm="100000">
                                          <p:val>
                                            <p:strVal val="#ppt_y"/>
                                          </p:val>
                                        </p:tav>
                                      </p:tavLst>
                                    </p:anim>
                                  </p:childTnLst>
                                </p:cTn>
                              </p:par>
                              <p:par>
                                <p:cTn id="441" presetID="42" presetClass="entr" presetSubtype="0" fill="hold" grpId="0" nodeType="withEffect">
                                  <p:stCondLst>
                                    <p:cond delay="0"/>
                                  </p:stCondLst>
                                  <p:childTnLst>
                                    <p:set>
                                      <p:cBhvr>
                                        <p:cTn id="442" dur="1" fill="hold">
                                          <p:stCondLst>
                                            <p:cond delay="0"/>
                                          </p:stCondLst>
                                        </p:cTn>
                                        <p:tgtEl>
                                          <p:spTgt spid="338"/>
                                        </p:tgtEl>
                                        <p:attrNameLst>
                                          <p:attrName>style.visibility</p:attrName>
                                        </p:attrNameLst>
                                      </p:cBhvr>
                                      <p:to>
                                        <p:strVal val="visible"/>
                                      </p:to>
                                    </p:set>
                                    <p:animEffect transition="in" filter="fade">
                                      <p:cBhvr>
                                        <p:cTn id="443" dur="1000"/>
                                        <p:tgtEl>
                                          <p:spTgt spid="338"/>
                                        </p:tgtEl>
                                      </p:cBhvr>
                                    </p:animEffect>
                                    <p:anim calcmode="lin" valueType="num">
                                      <p:cBhvr>
                                        <p:cTn id="444" dur="1000" fill="hold"/>
                                        <p:tgtEl>
                                          <p:spTgt spid="338"/>
                                        </p:tgtEl>
                                        <p:attrNameLst>
                                          <p:attrName>ppt_x</p:attrName>
                                        </p:attrNameLst>
                                      </p:cBhvr>
                                      <p:tavLst>
                                        <p:tav tm="0">
                                          <p:val>
                                            <p:strVal val="#ppt_x"/>
                                          </p:val>
                                        </p:tav>
                                        <p:tav tm="100000">
                                          <p:val>
                                            <p:strVal val="#ppt_x"/>
                                          </p:val>
                                        </p:tav>
                                      </p:tavLst>
                                    </p:anim>
                                    <p:anim calcmode="lin" valueType="num">
                                      <p:cBhvr>
                                        <p:cTn id="445" dur="1000" fill="hold"/>
                                        <p:tgtEl>
                                          <p:spTgt spid="338"/>
                                        </p:tgtEl>
                                        <p:attrNameLst>
                                          <p:attrName>ppt_y</p:attrName>
                                        </p:attrNameLst>
                                      </p:cBhvr>
                                      <p:tavLst>
                                        <p:tav tm="0">
                                          <p:val>
                                            <p:strVal val="#ppt_y+.1"/>
                                          </p:val>
                                        </p:tav>
                                        <p:tav tm="100000">
                                          <p:val>
                                            <p:strVal val="#ppt_y"/>
                                          </p:val>
                                        </p:tav>
                                      </p:tavLst>
                                    </p:anim>
                                  </p:childTnLst>
                                </p:cTn>
                              </p:par>
                              <p:par>
                                <p:cTn id="446" presetID="42" presetClass="entr" presetSubtype="0" fill="hold" grpId="0" nodeType="withEffect">
                                  <p:stCondLst>
                                    <p:cond delay="0"/>
                                  </p:stCondLst>
                                  <p:childTnLst>
                                    <p:set>
                                      <p:cBhvr>
                                        <p:cTn id="447" dur="1" fill="hold">
                                          <p:stCondLst>
                                            <p:cond delay="0"/>
                                          </p:stCondLst>
                                        </p:cTn>
                                        <p:tgtEl>
                                          <p:spTgt spid="342"/>
                                        </p:tgtEl>
                                        <p:attrNameLst>
                                          <p:attrName>style.visibility</p:attrName>
                                        </p:attrNameLst>
                                      </p:cBhvr>
                                      <p:to>
                                        <p:strVal val="visible"/>
                                      </p:to>
                                    </p:set>
                                    <p:animEffect transition="in" filter="fade">
                                      <p:cBhvr>
                                        <p:cTn id="448" dur="1000"/>
                                        <p:tgtEl>
                                          <p:spTgt spid="342"/>
                                        </p:tgtEl>
                                      </p:cBhvr>
                                    </p:animEffect>
                                    <p:anim calcmode="lin" valueType="num">
                                      <p:cBhvr>
                                        <p:cTn id="449" dur="1000" fill="hold"/>
                                        <p:tgtEl>
                                          <p:spTgt spid="342"/>
                                        </p:tgtEl>
                                        <p:attrNameLst>
                                          <p:attrName>ppt_x</p:attrName>
                                        </p:attrNameLst>
                                      </p:cBhvr>
                                      <p:tavLst>
                                        <p:tav tm="0">
                                          <p:val>
                                            <p:strVal val="#ppt_x"/>
                                          </p:val>
                                        </p:tav>
                                        <p:tav tm="100000">
                                          <p:val>
                                            <p:strVal val="#ppt_x"/>
                                          </p:val>
                                        </p:tav>
                                      </p:tavLst>
                                    </p:anim>
                                    <p:anim calcmode="lin" valueType="num">
                                      <p:cBhvr>
                                        <p:cTn id="450" dur="1000" fill="hold"/>
                                        <p:tgtEl>
                                          <p:spTgt spid="342"/>
                                        </p:tgtEl>
                                        <p:attrNameLst>
                                          <p:attrName>ppt_y</p:attrName>
                                        </p:attrNameLst>
                                      </p:cBhvr>
                                      <p:tavLst>
                                        <p:tav tm="0">
                                          <p:val>
                                            <p:strVal val="#ppt_y+.1"/>
                                          </p:val>
                                        </p:tav>
                                        <p:tav tm="100000">
                                          <p:val>
                                            <p:strVal val="#ppt_y"/>
                                          </p:val>
                                        </p:tav>
                                      </p:tavLst>
                                    </p:anim>
                                  </p:childTnLst>
                                </p:cTn>
                              </p:par>
                            </p:childTnLst>
                          </p:cTn>
                        </p:par>
                      </p:childTnLst>
                    </p:cTn>
                  </p:par>
                  <p:par>
                    <p:cTn id="451" fill="hold">
                      <p:stCondLst>
                        <p:cond delay="indefinite"/>
                      </p:stCondLst>
                      <p:childTnLst>
                        <p:par>
                          <p:cTn id="452" fill="hold">
                            <p:stCondLst>
                              <p:cond delay="0"/>
                            </p:stCondLst>
                            <p:childTnLst>
                              <p:par>
                                <p:cTn id="453" presetID="16" presetClass="entr" presetSubtype="21" fill="hold" nodeType="clickEffect">
                                  <p:stCondLst>
                                    <p:cond delay="0"/>
                                  </p:stCondLst>
                                  <p:childTnLst>
                                    <p:set>
                                      <p:cBhvr>
                                        <p:cTn id="454" dur="1" fill="hold">
                                          <p:stCondLst>
                                            <p:cond delay="0"/>
                                          </p:stCondLst>
                                        </p:cTn>
                                        <p:tgtEl>
                                          <p:spTgt spid="339"/>
                                        </p:tgtEl>
                                        <p:attrNameLst>
                                          <p:attrName>style.visibility</p:attrName>
                                        </p:attrNameLst>
                                      </p:cBhvr>
                                      <p:to>
                                        <p:strVal val="visible"/>
                                      </p:to>
                                    </p:set>
                                    <p:animEffect transition="in" filter="barn(inVertical)">
                                      <p:cBhvr>
                                        <p:cTn id="455" dur="500"/>
                                        <p:tgtEl>
                                          <p:spTgt spid="339"/>
                                        </p:tgtEl>
                                      </p:cBhvr>
                                    </p:animEffect>
                                  </p:childTnLst>
                                </p:cTn>
                              </p:par>
                              <p:par>
                                <p:cTn id="456" presetID="42" presetClass="entr" presetSubtype="0" fill="hold" grpId="0" nodeType="withEffect">
                                  <p:stCondLst>
                                    <p:cond delay="0"/>
                                  </p:stCondLst>
                                  <p:childTnLst>
                                    <p:set>
                                      <p:cBhvr>
                                        <p:cTn id="457" dur="1" fill="hold">
                                          <p:stCondLst>
                                            <p:cond delay="0"/>
                                          </p:stCondLst>
                                        </p:cTn>
                                        <p:tgtEl>
                                          <p:spTgt spid="343"/>
                                        </p:tgtEl>
                                        <p:attrNameLst>
                                          <p:attrName>style.visibility</p:attrName>
                                        </p:attrNameLst>
                                      </p:cBhvr>
                                      <p:to>
                                        <p:strVal val="visible"/>
                                      </p:to>
                                    </p:set>
                                    <p:animEffect transition="in" filter="fade">
                                      <p:cBhvr>
                                        <p:cTn id="458" dur="1000"/>
                                        <p:tgtEl>
                                          <p:spTgt spid="343"/>
                                        </p:tgtEl>
                                      </p:cBhvr>
                                    </p:animEffect>
                                    <p:anim calcmode="lin" valueType="num">
                                      <p:cBhvr>
                                        <p:cTn id="459" dur="1000" fill="hold"/>
                                        <p:tgtEl>
                                          <p:spTgt spid="343"/>
                                        </p:tgtEl>
                                        <p:attrNameLst>
                                          <p:attrName>ppt_x</p:attrName>
                                        </p:attrNameLst>
                                      </p:cBhvr>
                                      <p:tavLst>
                                        <p:tav tm="0">
                                          <p:val>
                                            <p:strVal val="#ppt_x"/>
                                          </p:val>
                                        </p:tav>
                                        <p:tav tm="100000">
                                          <p:val>
                                            <p:strVal val="#ppt_x"/>
                                          </p:val>
                                        </p:tav>
                                      </p:tavLst>
                                    </p:anim>
                                    <p:anim calcmode="lin" valueType="num">
                                      <p:cBhvr>
                                        <p:cTn id="460" dur="1000" fill="hold"/>
                                        <p:tgtEl>
                                          <p:spTgt spid="343"/>
                                        </p:tgtEl>
                                        <p:attrNameLst>
                                          <p:attrName>ppt_y</p:attrName>
                                        </p:attrNameLst>
                                      </p:cBhvr>
                                      <p:tavLst>
                                        <p:tav tm="0">
                                          <p:val>
                                            <p:strVal val="#ppt_y+.1"/>
                                          </p:val>
                                        </p:tav>
                                        <p:tav tm="100000">
                                          <p:val>
                                            <p:strVal val="#ppt_y"/>
                                          </p:val>
                                        </p:tav>
                                      </p:tavLst>
                                    </p:anim>
                                  </p:childTnLst>
                                </p:cTn>
                              </p:par>
                              <p:par>
                                <p:cTn id="461" presetID="42" presetClass="entr" presetSubtype="0" fill="hold" grpId="0" nodeType="withEffect">
                                  <p:stCondLst>
                                    <p:cond delay="0"/>
                                  </p:stCondLst>
                                  <p:childTnLst>
                                    <p:set>
                                      <p:cBhvr>
                                        <p:cTn id="462" dur="1" fill="hold">
                                          <p:stCondLst>
                                            <p:cond delay="0"/>
                                          </p:stCondLst>
                                        </p:cTn>
                                        <p:tgtEl>
                                          <p:spTgt spid="344"/>
                                        </p:tgtEl>
                                        <p:attrNameLst>
                                          <p:attrName>style.visibility</p:attrName>
                                        </p:attrNameLst>
                                      </p:cBhvr>
                                      <p:to>
                                        <p:strVal val="visible"/>
                                      </p:to>
                                    </p:set>
                                    <p:animEffect transition="in" filter="fade">
                                      <p:cBhvr>
                                        <p:cTn id="463" dur="1000"/>
                                        <p:tgtEl>
                                          <p:spTgt spid="344"/>
                                        </p:tgtEl>
                                      </p:cBhvr>
                                    </p:animEffect>
                                    <p:anim calcmode="lin" valueType="num">
                                      <p:cBhvr>
                                        <p:cTn id="464" dur="1000" fill="hold"/>
                                        <p:tgtEl>
                                          <p:spTgt spid="344"/>
                                        </p:tgtEl>
                                        <p:attrNameLst>
                                          <p:attrName>ppt_x</p:attrName>
                                        </p:attrNameLst>
                                      </p:cBhvr>
                                      <p:tavLst>
                                        <p:tav tm="0">
                                          <p:val>
                                            <p:strVal val="#ppt_x"/>
                                          </p:val>
                                        </p:tav>
                                        <p:tav tm="100000">
                                          <p:val>
                                            <p:strVal val="#ppt_x"/>
                                          </p:val>
                                        </p:tav>
                                      </p:tavLst>
                                    </p:anim>
                                    <p:anim calcmode="lin" valueType="num">
                                      <p:cBhvr>
                                        <p:cTn id="465" dur="1000" fill="hold"/>
                                        <p:tgtEl>
                                          <p:spTgt spid="344"/>
                                        </p:tgtEl>
                                        <p:attrNameLst>
                                          <p:attrName>ppt_y</p:attrName>
                                        </p:attrNameLst>
                                      </p:cBhvr>
                                      <p:tavLst>
                                        <p:tav tm="0">
                                          <p:val>
                                            <p:strVal val="#ppt_y+.1"/>
                                          </p:val>
                                        </p:tav>
                                        <p:tav tm="100000">
                                          <p:val>
                                            <p:strVal val="#ppt_y"/>
                                          </p:val>
                                        </p:tav>
                                      </p:tavLst>
                                    </p:anim>
                                  </p:childTnLst>
                                </p:cTn>
                              </p:par>
                              <p:par>
                                <p:cTn id="466" presetID="42" presetClass="entr" presetSubtype="0" fill="hold" grpId="0" nodeType="withEffect">
                                  <p:stCondLst>
                                    <p:cond delay="0"/>
                                  </p:stCondLst>
                                  <p:childTnLst>
                                    <p:set>
                                      <p:cBhvr>
                                        <p:cTn id="467" dur="1" fill="hold">
                                          <p:stCondLst>
                                            <p:cond delay="0"/>
                                          </p:stCondLst>
                                        </p:cTn>
                                        <p:tgtEl>
                                          <p:spTgt spid="345"/>
                                        </p:tgtEl>
                                        <p:attrNameLst>
                                          <p:attrName>style.visibility</p:attrName>
                                        </p:attrNameLst>
                                      </p:cBhvr>
                                      <p:to>
                                        <p:strVal val="visible"/>
                                      </p:to>
                                    </p:set>
                                    <p:animEffect transition="in" filter="fade">
                                      <p:cBhvr>
                                        <p:cTn id="468" dur="1000"/>
                                        <p:tgtEl>
                                          <p:spTgt spid="345"/>
                                        </p:tgtEl>
                                      </p:cBhvr>
                                    </p:animEffect>
                                    <p:anim calcmode="lin" valueType="num">
                                      <p:cBhvr>
                                        <p:cTn id="469" dur="1000" fill="hold"/>
                                        <p:tgtEl>
                                          <p:spTgt spid="345"/>
                                        </p:tgtEl>
                                        <p:attrNameLst>
                                          <p:attrName>ppt_x</p:attrName>
                                        </p:attrNameLst>
                                      </p:cBhvr>
                                      <p:tavLst>
                                        <p:tav tm="0">
                                          <p:val>
                                            <p:strVal val="#ppt_x"/>
                                          </p:val>
                                        </p:tav>
                                        <p:tav tm="100000">
                                          <p:val>
                                            <p:strVal val="#ppt_x"/>
                                          </p:val>
                                        </p:tav>
                                      </p:tavLst>
                                    </p:anim>
                                    <p:anim calcmode="lin" valueType="num">
                                      <p:cBhvr>
                                        <p:cTn id="470" dur="1000" fill="hold"/>
                                        <p:tgtEl>
                                          <p:spTgt spid="345"/>
                                        </p:tgtEl>
                                        <p:attrNameLst>
                                          <p:attrName>ppt_y</p:attrName>
                                        </p:attrNameLst>
                                      </p:cBhvr>
                                      <p:tavLst>
                                        <p:tav tm="0">
                                          <p:val>
                                            <p:strVal val="#ppt_y+.1"/>
                                          </p:val>
                                        </p:tav>
                                        <p:tav tm="100000">
                                          <p:val>
                                            <p:strVal val="#ppt_y"/>
                                          </p:val>
                                        </p:tav>
                                      </p:tavLst>
                                    </p:anim>
                                  </p:childTnLst>
                                </p:cTn>
                              </p:par>
                              <p:par>
                                <p:cTn id="471" presetID="42" presetClass="entr" presetSubtype="0" fill="hold" grpId="0" nodeType="withEffect">
                                  <p:stCondLst>
                                    <p:cond delay="0"/>
                                  </p:stCondLst>
                                  <p:childTnLst>
                                    <p:set>
                                      <p:cBhvr>
                                        <p:cTn id="472" dur="1" fill="hold">
                                          <p:stCondLst>
                                            <p:cond delay="0"/>
                                          </p:stCondLst>
                                        </p:cTn>
                                        <p:tgtEl>
                                          <p:spTgt spid="346"/>
                                        </p:tgtEl>
                                        <p:attrNameLst>
                                          <p:attrName>style.visibility</p:attrName>
                                        </p:attrNameLst>
                                      </p:cBhvr>
                                      <p:to>
                                        <p:strVal val="visible"/>
                                      </p:to>
                                    </p:set>
                                    <p:animEffect transition="in" filter="fade">
                                      <p:cBhvr>
                                        <p:cTn id="473" dur="1000"/>
                                        <p:tgtEl>
                                          <p:spTgt spid="346"/>
                                        </p:tgtEl>
                                      </p:cBhvr>
                                    </p:animEffect>
                                    <p:anim calcmode="lin" valueType="num">
                                      <p:cBhvr>
                                        <p:cTn id="474" dur="1000" fill="hold"/>
                                        <p:tgtEl>
                                          <p:spTgt spid="346"/>
                                        </p:tgtEl>
                                        <p:attrNameLst>
                                          <p:attrName>ppt_x</p:attrName>
                                        </p:attrNameLst>
                                      </p:cBhvr>
                                      <p:tavLst>
                                        <p:tav tm="0">
                                          <p:val>
                                            <p:strVal val="#ppt_x"/>
                                          </p:val>
                                        </p:tav>
                                        <p:tav tm="100000">
                                          <p:val>
                                            <p:strVal val="#ppt_x"/>
                                          </p:val>
                                        </p:tav>
                                      </p:tavLst>
                                    </p:anim>
                                    <p:anim calcmode="lin" valueType="num">
                                      <p:cBhvr>
                                        <p:cTn id="475" dur="1000" fill="hold"/>
                                        <p:tgtEl>
                                          <p:spTgt spid="346"/>
                                        </p:tgtEl>
                                        <p:attrNameLst>
                                          <p:attrName>ppt_y</p:attrName>
                                        </p:attrNameLst>
                                      </p:cBhvr>
                                      <p:tavLst>
                                        <p:tav tm="0">
                                          <p:val>
                                            <p:strVal val="#ppt_y+.1"/>
                                          </p:val>
                                        </p:tav>
                                        <p:tav tm="100000">
                                          <p:val>
                                            <p:strVal val="#ppt_y"/>
                                          </p:val>
                                        </p:tav>
                                      </p:tavLst>
                                    </p:anim>
                                  </p:childTnLst>
                                </p:cTn>
                              </p:par>
                              <p:par>
                                <p:cTn id="476" presetID="42" presetClass="entr" presetSubtype="0" fill="hold" grpId="0" nodeType="withEffect">
                                  <p:stCondLst>
                                    <p:cond delay="0"/>
                                  </p:stCondLst>
                                  <p:childTnLst>
                                    <p:set>
                                      <p:cBhvr>
                                        <p:cTn id="477" dur="1" fill="hold">
                                          <p:stCondLst>
                                            <p:cond delay="0"/>
                                          </p:stCondLst>
                                        </p:cTn>
                                        <p:tgtEl>
                                          <p:spTgt spid="347"/>
                                        </p:tgtEl>
                                        <p:attrNameLst>
                                          <p:attrName>style.visibility</p:attrName>
                                        </p:attrNameLst>
                                      </p:cBhvr>
                                      <p:to>
                                        <p:strVal val="visible"/>
                                      </p:to>
                                    </p:set>
                                    <p:animEffect transition="in" filter="fade">
                                      <p:cBhvr>
                                        <p:cTn id="478" dur="1000"/>
                                        <p:tgtEl>
                                          <p:spTgt spid="347"/>
                                        </p:tgtEl>
                                      </p:cBhvr>
                                    </p:animEffect>
                                    <p:anim calcmode="lin" valueType="num">
                                      <p:cBhvr>
                                        <p:cTn id="479" dur="1000" fill="hold"/>
                                        <p:tgtEl>
                                          <p:spTgt spid="347"/>
                                        </p:tgtEl>
                                        <p:attrNameLst>
                                          <p:attrName>ppt_x</p:attrName>
                                        </p:attrNameLst>
                                      </p:cBhvr>
                                      <p:tavLst>
                                        <p:tav tm="0">
                                          <p:val>
                                            <p:strVal val="#ppt_x"/>
                                          </p:val>
                                        </p:tav>
                                        <p:tav tm="100000">
                                          <p:val>
                                            <p:strVal val="#ppt_x"/>
                                          </p:val>
                                        </p:tav>
                                      </p:tavLst>
                                    </p:anim>
                                    <p:anim calcmode="lin" valueType="num">
                                      <p:cBhvr>
                                        <p:cTn id="480" dur="1000" fill="hold"/>
                                        <p:tgtEl>
                                          <p:spTgt spid="347"/>
                                        </p:tgtEl>
                                        <p:attrNameLst>
                                          <p:attrName>ppt_y</p:attrName>
                                        </p:attrNameLst>
                                      </p:cBhvr>
                                      <p:tavLst>
                                        <p:tav tm="0">
                                          <p:val>
                                            <p:strVal val="#ppt_y+.1"/>
                                          </p:val>
                                        </p:tav>
                                        <p:tav tm="100000">
                                          <p:val>
                                            <p:strVal val="#ppt_y"/>
                                          </p:val>
                                        </p:tav>
                                      </p:tavLst>
                                    </p:anim>
                                  </p:childTnLst>
                                </p:cTn>
                              </p:par>
                              <p:par>
                                <p:cTn id="481" presetID="42" presetClass="entr" presetSubtype="0" fill="hold" grpId="0" nodeType="withEffect">
                                  <p:stCondLst>
                                    <p:cond delay="0"/>
                                  </p:stCondLst>
                                  <p:childTnLst>
                                    <p:set>
                                      <p:cBhvr>
                                        <p:cTn id="482" dur="1" fill="hold">
                                          <p:stCondLst>
                                            <p:cond delay="0"/>
                                          </p:stCondLst>
                                        </p:cTn>
                                        <p:tgtEl>
                                          <p:spTgt spid="348"/>
                                        </p:tgtEl>
                                        <p:attrNameLst>
                                          <p:attrName>style.visibility</p:attrName>
                                        </p:attrNameLst>
                                      </p:cBhvr>
                                      <p:to>
                                        <p:strVal val="visible"/>
                                      </p:to>
                                    </p:set>
                                    <p:animEffect transition="in" filter="fade">
                                      <p:cBhvr>
                                        <p:cTn id="483" dur="1000"/>
                                        <p:tgtEl>
                                          <p:spTgt spid="348"/>
                                        </p:tgtEl>
                                      </p:cBhvr>
                                    </p:animEffect>
                                    <p:anim calcmode="lin" valueType="num">
                                      <p:cBhvr>
                                        <p:cTn id="484" dur="1000" fill="hold"/>
                                        <p:tgtEl>
                                          <p:spTgt spid="348"/>
                                        </p:tgtEl>
                                        <p:attrNameLst>
                                          <p:attrName>ppt_x</p:attrName>
                                        </p:attrNameLst>
                                      </p:cBhvr>
                                      <p:tavLst>
                                        <p:tav tm="0">
                                          <p:val>
                                            <p:strVal val="#ppt_x"/>
                                          </p:val>
                                        </p:tav>
                                        <p:tav tm="100000">
                                          <p:val>
                                            <p:strVal val="#ppt_x"/>
                                          </p:val>
                                        </p:tav>
                                      </p:tavLst>
                                    </p:anim>
                                    <p:anim calcmode="lin" valueType="num">
                                      <p:cBhvr>
                                        <p:cTn id="485" dur="1000" fill="hold"/>
                                        <p:tgtEl>
                                          <p:spTgt spid="348"/>
                                        </p:tgtEl>
                                        <p:attrNameLst>
                                          <p:attrName>ppt_y</p:attrName>
                                        </p:attrNameLst>
                                      </p:cBhvr>
                                      <p:tavLst>
                                        <p:tav tm="0">
                                          <p:val>
                                            <p:strVal val="#ppt_y+.1"/>
                                          </p:val>
                                        </p:tav>
                                        <p:tav tm="100000">
                                          <p:val>
                                            <p:strVal val="#ppt_y"/>
                                          </p:val>
                                        </p:tav>
                                      </p:tavLst>
                                    </p:anim>
                                  </p:childTnLst>
                                </p:cTn>
                              </p:par>
                              <p:par>
                                <p:cTn id="486" presetID="42" presetClass="entr" presetSubtype="0" fill="hold" grpId="0" nodeType="withEffect">
                                  <p:stCondLst>
                                    <p:cond delay="0"/>
                                  </p:stCondLst>
                                  <p:childTnLst>
                                    <p:set>
                                      <p:cBhvr>
                                        <p:cTn id="487" dur="1" fill="hold">
                                          <p:stCondLst>
                                            <p:cond delay="0"/>
                                          </p:stCondLst>
                                        </p:cTn>
                                        <p:tgtEl>
                                          <p:spTgt spid="349"/>
                                        </p:tgtEl>
                                        <p:attrNameLst>
                                          <p:attrName>style.visibility</p:attrName>
                                        </p:attrNameLst>
                                      </p:cBhvr>
                                      <p:to>
                                        <p:strVal val="visible"/>
                                      </p:to>
                                    </p:set>
                                    <p:animEffect transition="in" filter="fade">
                                      <p:cBhvr>
                                        <p:cTn id="488" dur="1000"/>
                                        <p:tgtEl>
                                          <p:spTgt spid="349"/>
                                        </p:tgtEl>
                                      </p:cBhvr>
                                    </p:animEffect>
                                    <p:anim calcmode="lin" valueType="num">
                                      <p:cBhvr>
                                        <p:cTn id="489" dur="1000" fill="hold"/>
                                        <p:tgtEl>
                                          <p:spTgt spid="349"/>
                                        </p:tgtEl>
                                        <p:attrNameLst>
                                          <p:attrName>ppt_x</p:attrName>
                                        </p:attrNameLst>
                                      </p:cBhvr>
                                      <p:tavLst>
                                        <p:tav tm="0">
                                          <p:val>
                                            <p:strVal val="#ppt_x"/>
                                          </p:val>
                                        </p:tav>
                                        <p:tav tm="100000">
                                          <p:val>
                                            <p:strVal val="#ppt_x"/>
                                          </p:val>
                                        </p:tav>
                                      </p:tavLst>
                                    </p:anim>
                                    <p:anim calcmode="lin" valueType="num">
                                      <p:cBhvr>
                                        <p:cTn id="490" dur="1000" fill="hold"/>
                                        <p:tgtEl>
                                          <p:spTgt spid="349"/>
                                        </p:tgtEl>
                                        <p:attrNameLst>
                                          <p:attrName>ppt_y</p:attrName>
                                        </p:attrNameLst>
                                      </p:cBhvr>
                                      <p:tavLst>
                                        <p:tav tm="0">
                                          <p:val>
                                            <p:strVal val="#ppt_y+.1"/>
                                          </p:val>
                                        </p:tav>
                                        <p:tav tm="100000">
                                          <p:val>
                                            <p:strVal val="#ppt_y"/>
                                          </p:val>
                                        </p:tav>
                                      </p:tavLst>
                                    </p:anim>
                                  </p:childTnLst>
                                </p:cTn>
                              </p:par>
                              <p:par>
                                <p:cTn id="491" presetID="42" presetClass="entr" presetSubtype="0" fill="hold" grpId="0" nodeType="withEffect">
                                  <p:stCondLst>
                                    <p:cond delay="0"/>
                                  </p:stCondLst>
                                  <p:childTnLst>
                                    <p:set>
                                      <p:cBhvr>
                                        <p:cTn id="492" dur="1" fill="hold">
                                          <p:stCondLst>
                                            <p:cond delay="0"/>
                                          </p:stCondLst>
                                        </p:cTn>
                                        <p:tgtEl>
                                          <p:spTgt spid="350"/>
                                        </p:tgtEl>
                                        <p:attrNameLst>
                                          <p:attrName>style.visibility</p:attrName>
                                        </p:attrNameLst>
                                      </p:cBhvr>
                                      <p:to>
                                        <p:strVal val="visible"/>
                                      </p:to>
                                    </p:set>
                                    <p:animEffect transition="in" filter="fade">
                                      <p:cBhvr>
                                        <p:cTn id="493" dur="1000"/>
                                        <p:tgtEl>
                                          <p:spTgt spid="350"/>
                                        </p:tgtEl>
                                      </p:cBhvr>
                                    </p:animEffect>
                                    <p:anim calcmode="lin" valueType="num">
                                      <p:cBhvr>
                                        <p:cTn id="494" dur="1000" fill="hold"/>
                                        <p:tgtEl>
                                          <p:spTgt spid="350"/>
                                        </p:tgtEl>
                                        <p:attrNameLst>
                                          <p:attrName>ppt_x</p:attrName>
                                        </p:attrNameLst>
                                      </p:cBhvr>
                                      <p:tavLst>
                                        <p:tav tm="0">
                                          <p:val>
                                            <p:strVal val="#ppt_x"/>
                                          </p:val>
                                        </p:tav>
                                        <p:tav tm="100000">
                                          <p:val>
                                            <p:strVal val="#ppt_x"/>
                                          </p:val>
                                        </p:tav>
                                      </p:tavLst>
                                    </p:anim>
                                    <p:anim calcmode="lin" valueType="num">
                                      <p:cBhvr>
                                        <p:cTn id="495" dur="1000" fill="hold"/>
                                        <p:tgtEl>
                                          <p:spTgt spid="350"/>
                                        </p:tgtEl>
                                        <p:attrNameLst>
                                          <p:attrName>ppt_y</p:attrName>
                                        </p:attrNameLst>
                                      </p:cBhvr>
                                      <p:tavLst>
                                        <p:tav tm="0">
                                          <p:val>
                                            <p:strVal val="#ppt_y+.1"/>
                                          </p:val>
                                        </p:tav>
                                        <p:tav tm="100000">
                                          <p:val>
                                            <p:strVal val="#ppt_y"/>
                                          </p:val>
                                        </p:tav>
                                      </p:tavLst>
                                    </p:anim>
                                  </p:childTnLst>
                                </p:cTn>
                              </p:par>
                              <p:par>
                                <p:cTn id="496" presetID="42" presetClass="entr" presetSubtype="0" fill="hold" grpId="0" nodeType="withEffect">
                                  <p:stCondLst>
                                    <p:cond delay="0"/>
                                  </p:stCondLst>
                                  <p:childTnLst>
                                    <p:set>
                                      <p:cBhvr>
                                        <p:cTn id="497" dur="1" fill="hold">
                                          <p:stCondLst>
                                            <p:cond delay="0"/>
                                          </p:stCondLst>
                                        </p:cTn>
                                        <p:tgtEl>
                                          <p:spTgt spid="351"/>
                                        </p:tgtEl>
                                        <p:attrNameLst>
                                          <p:attrName>style.visibility</p:attrName>
                                        </p:attrNameLst>
                                      </p:cBhvr>
                                      <p:to>
                                        <p:strVal val="visible"/>
                                      </p:to>
                                    </p:set>
                                    <p:animEffect transition="in" filter="fade">
                                      <p:cBhvr>
                                        <p:cTn id="498" dur="1000"/>
                                        <p:tgtEl>
                                          <p:spTgt spid="351"/>
                                        </p:tgtEl>
                                      </p:cBhvr>
                                    </p:animEffect>
                                    <p:anim calcmode="lin" valueType="num">
                                      <p:cBhvr>
                                        <p:cTn id="499" dur="1000" fill="hold"/>
                                        <p:tgtEl>
                                          <p:spTgt spid="351"/>
                                        </p:tgtEl>
                                        <p:attrNameLst>
                                          <p:attrName>ppt_x</p:attrName>
                                        </p:attrNameLst>
                                      </p:cBhvr>
                                      <p:tavLst>
                                        <p:tav tm="0">
                                          <p:val>
                                            <p:strVal val="#ppt_x"/>
                                          </p:val>
                                        </p:tav>
                                        <p:tav tm="100000">
                                          <p:val>
                                            <p:strVal val="#ppt_x"/>
                                          </p:val>
                                        </p:tav>
                                      </p:tavLst>
                                    </p:anim>
                                    <p:anim calcmode="lin" valueType="num">
                                      <p:cBhvr>
                                        <p:cTn id="500" dur="1000" fill="hold"/>
                                        <p:tgtEl>
                                          <p:spTgt spid="351"/>
                                        </p:tgtEl>
                                        <p:attrNameLst>
                                          <p:attrName>ppt_y</p:attrName>
                                        </p:attrNameLst>
                                      </p:cBhvr>
                                      <p:tavLst>
                                        <p:tav tm="0">
                                          <p:val>
                                            <p:strVal val="#ppt_y+.1"/>
                                          </p:val>
                                        </p:tav>
                                        <p:tav tm="100000">
                                          <p:val>
                                            <p:strVal val="#ppt_y"/>
                                          </p:val>
                                        </p:tav>
                                      </p:tavLst>
                                    </p:anim>
                                  </p:childTnLst>
                                </p:cTn>
                              </p:par>
                              <p:par>
                                <p:cTn id="501" presetID="42" presetClass="entr" presetSubtype="0" fill="hold" grpId="0" nodeType="withEffect">
                                  <p:stCondLst>
                                    <p:cond delay="0"/>
                                  </p:stCondLst>
                                  <p:childTnLst>
                                    <p:set>
                                      <p:cBhvr>
                                        <p:cTn id="502" dur="1" fill="hold">
                                          <p:stCondLst>
                                            <p:cond delay="0"/>
                                          </p:stCondLst>
                                        </p:cTn>
                                        <p:tgtEl>
                                          <p:spTgt spid="352"/>
                                        </p:tgtEl>
                                        <p:attrNameLst>
                                          <p:attrName>style.visibility</p:attrName>
                                        </p:attrNameLst>
                                      </p:cBhvr>
                                      <p:to>
                                        <p:strVal val="visible"/>
                                      </p:to>
                                    </p:set>
                                    <p:animEffect transition="in" filter="fade">
                                      <p:cBhvr>
                                        <p:cTn id="503" dur="1000"/>
                                        <p:tgtEl>
                                          <p:spTgt spid="352"/>
                                        </p:tgtEl>
                                      </p:cBhvr>
                                    </p:animEffect>
                                    <p:anim calcmode="lin" valueType="num">
                                      <p:cBhvr>
                                        <p:cTn id="504" dur="1000" fill="hold"/>
                                        <p:tgtEl>
                                          <p:spTgt spid="352"/>
                                        </p:tgtEl>
                                        <p:attrNameLst>
                                          <p:attrName>ppt_x</p:attrName>
                                        </p:attrNameLst>
                                      </p:cBhvr>
                                      <p:tavLst>
                                        <p:tav tm="0">
                                          <p:val>
                                            <p:strVal val="#ppt_x"/>
                                          </p:val>
                                        </p:tav>
                                        <p:tav tm="100000">
                                          <p:val>
                                            <p:strVal val="#ppt_x"/>
                                          </p:val>
                                        </p:tav>
                                      </p:tavLst>
                                    </p:anim>
                                    <p:anim calcmode="lin" valueType="num">
                                      <p:cBhvr>
                                        <p:cTn id="505" dur="1000" fill="hold"/>
                                        <p:tgtEl>
                                          <p:spTgt spid="352"/>
                                        </p:tgtEl>
                                        <p:attrNameLst>
                                          <p:attrName>ppt_y</p:attrName>
                                        </p:attrNameLst>
                                      </p:cBhvr>
                                      <p:tavLst>
                                        <p:tav tm="0">
                                          <p:val>
                                            <p:strVal val="#ppt_y+.1"/>
                                          </p:val>
                                        </p:tav>
                                        <p:tav tm="100000">
                                          <p:val>
                                            <p:strVal val="#ppt_y"/>
                                          </p:val>
                                        </p:tav>
                                      </p:tavLst>
                                    </p:anim>
                                  </p:childTnLst>
                                </p:cTn>
                              </p:par>
                              <p:par>
                                <p:cTn id="506" presetID="42" presetClass="entr" presetSubtype="0" fill="hold" grpId="0" nodeType="withEffect">
                                  <p:stCondLst>
                                    <p:cond delay="0"/>
                                  </p:stCondLst>
                                  <p:childTnLst>
                                    <p:set>
                                      <p:cBhvr>
                                        <p:cTn id="507" dur="1" fill="hold">
                                          <p:stCondLst>
                                            <p:cond delay="0"/>
                                          </p:stCondLst>
                                        </p:cTn>
                                        <p:tgtEl>
                                          <p:spTgt spid="353"/>
                                        </p:tgtEl>
                                        <p:attrNameLst>
                                          <p:attrName>style.visibility</p:attrName>
                                        </p:attrNameLst>
                                      </p:cBhvr>
                                      <p:to>
                                        <p:strVal val="visible"/>
                                      </p:to>
                                    </p:set>
                                    <p:animEffect transition="in" filter="fade">
                                      <p:cBhvr>
                                        <p:cTn id="508" dur="1000"/>
                                        <p:tgtEl>
                                          <p:spTgt spid="353"/>
                                        </p:tgtEl>
                                      </p:cBhvr>
                                    </p:animEffect>
                                    <p:anim calcmode="lin" valueType="num">
                                      <p:cBhvr>
                                        <p:cTn id="509" dur="1000" fill="hold"/>
                                        <p:tgtEl>
                                          <p:spTgt spid="353"/>
                                        </p:tgtEl>
                                        <p:attrNameLst>
                                          <p:attrName>ppt_x</p:attrName>
                                        </p:attrNameLst>
                                      </p:cBhvr>
                                      <p:tavLst>
                                        <p:tav tm="0">
                                          <p:val>
                                            <p:strVal val="#ppt_x"/>
                                          </p:val>
                                        </p:tav>
                                        <p:tav tm="100000">
                                          <p:val>
                                            <p:strVal val="#ppt_x"/>
                                          </p:val>
                                        </p:tav>
                                      </p:tavLst>
                                    </p:anim>
                                    <p:anim calcmode="lin" valueType="num">
                                      <p:cBhvr>
                                        <p:cTn id="510" dur="1000" fill="hold"/>
                                        <p:tgtEl>
                                          <p:spTgt spid="353"/>
                                        </p:tgtEl>
                                        <p:attrNameLst>
                                          <p:attrName>ppt_y</p:attrName>
                                        </p:attrNameLst>
                                      </p:cBhvr>
                                      <p:tavLst>
                                        <p:tav tm="0">
                                          <p:val>
                                            <p:strVal val="#ppt_y+.1"/>
                                          </p:val>
                                        </p:tav>
                                        <p:tav tm="100000">
                                          <p:val>
                                            <p:strVal val="#ppt_y"/>
                                          </p:val>
                                        </p:tav>
                                      </p:tavLst>
                                    </p:anim>
                                  </p:childTnLst>
                                </p:cTn>
                              </p:par>
                              <p:par>
                                <p:cTn id="511" presetID="42" presetClass="entr" presetSubtype="0" fill="hold" grpId="0" nodeType="withEffect">
                                  <p:stCondLst>
                                    <p:cond delay="0"/>
                                  </p:stCondLst>
                                  <p:childTnLst>
                                    <p:set>
                                      <p:cBhvr>
                                        <p:cTn id="512" dur="1" fill="hold">
                                          <p:stCondLst>
                                            <p:cond delay="0"/>
                                          </p:stCondLst>
                                        </p:cTn>
                                        <p:tgtEl>
                                          <p:spTgt spid="354"/>
                                        </p:tgtEl>
                                        <p:attrNameLst>
                                          <p:attrName>style.visibility</p:attrName>
                                        </p:attrNameLst>
                                      </p:cBhvr>
                                      <p:to>
                                        <p:strVal val="visible"/>
                                      </p:to>
                                    </p:set>
                                    <p:animEffect transition="in" filter="fade">
                                      <p:cBhvr>
                                        <p:cTn id="513" dur="1000"/>
                                        <p:tgtEl>
                                          <p:spTgt spid="354"/>
                                        </p:tgtEl>
                                      </p:cBhvr>
                                    </p:animEffect>
                                    <p:anim calcmode="lin" valueType="num">
                                      <p:cBhvr>
                                        <p:cTn id="514" dur="1000" fill="hold"/>
                                        <p:tgtEl>
                                          <p:spTgt spid="354"/>
                                        </p:tgtEl>
                                        <p:attrNameLst>
                                          <p:attrName>ppt_x</p:attrName>
                                        </p:attrNameLst>
                                      </p:cBhvr>
                                      <p:tavLst>
                                        <p:tav tm="0">
                                          <p:val>
                                            <p:strVal val="#ppt_x"/>
                                          </p:val>
                                        </p:tav>
                                        <p:tav tm="100000">
                                          <p:val>
                                            <p:strVal val="#ppt_x"/>
                                          </p:val>
                                        </p:tav>
                                      </p:tavLst>
                                    </p:anim>
                                    <p:anim calcmode="lin" valueType="num">
                                      <p:cBhvr>
                                        <p:cTn id="515" dur="1000" fill="hold"/>
                                        <p:tgtEl>
                                          <p:spTgt spid="354"/>
                                        </p:tgtEl>
                                        <p:attrNameLst>
                                          <p:attrName>ppt_y</p:attrName>
                                        </p:attrNameLst>
                                      </p:cBhvr>
                                      <p:tavLst>
                                        <p:tav tm="0">
                                          <p:val>
                                            <p:strVal val="#ppt_y+.1"/>
                                          </p:val>
                                        </p:tav>
                                        <p:tav tm="100000">
                                          <p:val>
                                            <p:strVal val="#ppt_y"/>
                                          </p:val>
                                        </p:tav>
                                      </p:tavLst>
                                    </p:anim>
                                  </p:childTnLst>
                                </p:cTn>
                              </p:par>
                              <p:par>
                                <p:cTn id="516" presetID="42" presetClass="entr" presetSubtype="0" fill="hold" grpId="0" nodeType="withEffect">
                                  <p:stCondLst>
                                    <p:cond delay="0"/>
                                  </p:stCondLst>
                                  <p:childTnLst>
                                    <p:set>
                                      <p:cBhvr>
                                        <p:cTn id="517" dur="1" fill="hold">
                                          <p:stCondLst>
                                            <p:cond delay="0"/>
                                          </p:stCondLst>
                                        </p:cTn>
                                        <p:tgtEl>
                                          <p:spTgt spid="355"/>
                                        </p:tgtEl>
                                        <p:attrNameLst>
                                          <p:attrName>style.visibility</p:attrName>
                                        </p:attrNameLst>
                                      </p:cBhvr>
                                      <p:to>
                                        <p:strVal val="visible"/>
                                      </p:to>
                                    </p:set>
                                    <p:animEffect transition="in" filter="fade">
                                      <p:cBhvr>
                                        <p:cTn id="518" dur="1000"/>
                                        <p:tgtEl>
                                          <p:spTgt spid="355"/>
                                        </p:tgtEl>
                                      </p:cBhvr>
                                    </p:animEffect>
                                    <p:anim calcmode="lin" valueType="num">
                                      <p:cBhvr>
                                        <p:cTn id="519" dur="1000" fill="hold"/>
                                        <p:tgtEl>
                                          <p:spTgt spid="355"/>
                                        </p:tgtEl>
                                        <p:attrNameLst>
                                          <p:attrName>ppt_x</p:attrName>
                                        </p:attrNameLst>
                                      </p:cBhvr>
                                      <p:tavLst>
                                        <p:tav tm="0">
                                          <p:val>
                                            <p:strVal val="#ppt_x"/>
                                          </p:val>
                                        </p:tav>
                                        <p:tav tm="100000">
                                          <p:val>
                                            <p:strVal val="#ppt_x"/>
                                          </p:val>
                                        </p:tav>
                                      </p:tavLst>
                                    </p:anim>
                                    <p:anim calcmode="lin" valueType="num">
                                      <p:cBhvr>
                                        <p:cTn id="520" dur="1000" fill="hold"/>
                                        <p:tgtEl>
                                          <p:spTgt spid="355"/>
                                        </p:tgtEl>
                                        <p:attrNameLst>
                                          <p:attrName>ppt_y</p:attrName>
                                        </p:attrNameLst>
                                      </p:cBhvr>
                                      <p:tavLst>
                                        <p:tav tm="0">
                                          <p:val>
                                            <p:strVal val="#ppt_y+.1"/>
                                          </p:val>
                                        </p:tav>
                                        <p:tav tm="100000">
                                          <p:val>
                                            <p:strVal val="#ppt_y"/>
                                          </p:val>
                                        </p:tav>
                                      </p:tavLst>
                                    </p:anim>
                                  </p:childTnLst>
                                </p:cTn>
                              </p:par>
                              <p:par>
                                <p:cTn id="521" presetID="42" presetClass="entr" presetSubtype="0" fill="hold" grpId="0" nodeType="withEffect">
                                  <p:stCondLst>
                                    <p:cond delay="0"/>
                                  </p:stCondLst>
                                  <p:childTnLst>
                                    <p:set>
                                      <p:cBhvr>
                                        <p:cTn id="522" dur="1" fill="hold">
                                          <p:stCondLst>
                                            <p:cond delay="0"/>
                                          </p:stCondLst>
                                        </p:cTn>
                                        <p:tgtEl>
                                          <p:spTgt spid="356"/>
                                        </p:tgtEl>
                                        <p:attrNameLst>
                                          <p:attrName>style.visibility</p:attrName>
                                        </p:attrNameLst>
                                      </p:cBhvr>
                                      <p:to>
                                        <p:strVal val="visible"/>
                                      </p:to>
                                    </p:set>
                                    <p:animEffect transition="in" filter="fade">
                                      <p:cBhvr>
                                        <p:cTn id="523" dur="1000"/>
                                        <p:tgtEl>
                                          <p:spTgt spid="356"/>
                                        </p:tgtEl>
                                      </p:cBhvr>
                                    </p:animEffect>
                                    <p:anim calcmode="lin" valueType="num">
                                      <p:cBhvr>
                                        <p:cTn id="524" dur="1000" fill="hold"/>
                                        <p:tgtEl>
                                          <p:spTgt spid="356"/>
                                        </p:tgtEl>
                                        <p:attrNameLst>
                                          <p:attrName>ppt_x</p:attrName>
                                        </p:attrNameLst>
                                      </p:cBhvr>
                                      <p:tavLst>
                                        <p:tav tm="0">
                                          <p:val>
                                            <p:strVal val="#ppt_x"/>
                                          </p:val>
                                        </p:tav>
                                        <p:tav tm="100000">
                                          <p:val>
                                            <p:strVal val="#ppt_x"/>
                                          </p:val>
                                        </p:tav>
                                      </p:tavLst>
                                    </p:anim>
                                    <p:anim calcmode="lin" valueType="num">
                                      <p:cBhvr>
                                        <p:cTn id="525" dur="1000" fill="hold"/>
                                        <p:tgtEl>
                                          <p:spTgt spid="356"/>
                                        </p:tgtEl>
                                        <p:attrNameLst>
                                          <p:attrName>ppt_y</p:attrName>
                                        </p:attrNameLst>
                                      </p:cBhvr>
                                      <p:tavLst>
                                        <p:tav tm="0">
                                          <p:val>
                                            <p:strVal val="#ppt_y+.1"/>
                                          </p:val>
                                        </p:tav>
                                        <p:tav tm="100000">
                                          <p:val>
                                            <p:strVal val="#ppt_y"/>
                                          </p:val>
                                        </p:tav>
                                      </p:tavLst>
                                    </p:anim>
                                  </p:childTnLst>
                                </p:cTn>
                              </p:par>
                              <p:par>
                                <p:cTn id="526" presetID="42" presetClass="entr" presetSubtype="0" fill="hold" grpId="0" nodeType="withEffect">
                                  <p:stCondLst>
                                    <p:cond delay="0"/>
                                  </p:stCondLst>
                                  <p:childTnLst>
                                    <p:set>
                                      <p:cBhvr>
                                        <p:cTn id="527" dur="1" fill="hold">
                                          <p:stCondLst>
                                            <p:cond delay="0"/>
                                          </p:stCondLst>
                                        </p:cTn>
                                        <p:tgtEl>
                                          <p:spTgt spid="357"/>
                                        </p:tgtEl>
                                        <p:attrNameLst>
                                          <p:attrName>style.visibility</p:attrName>
                                        </p:attrNameLst>
                                      </p:cBhvr>
                                      <p:to>
                                        <p:strVal val="visible"/>
                                      </p:to>
                                    </p:set>
                                    <p:animEffect transition="in" filter="fade">
                                      <p:cBhvr>
                                        <p:cTn id="528" dur="1000"/>
                                        <p:tgtEl>
                                          <p:spTgt spid="357"/>
                                        </p:tgtEl>
                                      </p:cBhvr>
                                    </p:animEffect>
                                    <p:anim calcmode="lin" valueType="num">
                                      <p:cBhvr>
                                        <p:cTn id="529" dur="1000" fill="hold"/>
                                        <p:tgtEl>
                                          <p:spTgt spid="357"/>
                                        </p:tgtEl>
                                        <p:attrNameLst>
                                          <p:attrName>ppt_x</p:attrName>
                                        </p:attrNameLst>
                                      </p:cBhvr>
                                      <p:tavLst>
                                        <p:tav tm="0">
                                          <p:val>
                                            <p:strVal val="#ppt_x"/>
                                          </p:val>
                                        </p:tav>
                                        <p:tav tm="100000">
                                          <p:val>
                                            <p:strVal val="#ppt_x"/>
                                          </p:val>
                                        </p:tav>
                                      </p:tavLst>
                                    </p:anim>
                                    <p:anim calcmode="lin" valueType="num">
                                      <p:cBhvr>
                                        <p:cTn id="530" dur="1000" fill="hold"/>
                                        <p:tgtEl>
                                          <p:spTgt spid="357"/>
                                        </p:tgtEl>
                                        <p:attrNameLst>
                                          <p:attrName>ppt_y</p:attrName>
                                        </p:attrNameLst>
                                      </p:cBhvr>
                                      <p:tavLst>
                                        <p:tav tm="0">
                                          <p:val>
                                            <p:strVal val="#ppt_y+.1"/>
                                          </p:val>
                                        </p:tav>
                                        <p:tav tm="100000">
                                          <p:val>
                                            <p:strVal val="#ppt_y"/>
                                          </p:val>
                                        </p:tav>
                                      </p:tavLst>
                                    </p:anim>
                                  </p:childTnLst>
                                </p:cTn>
                              </p:par>
                              <p:par>
                                <p:cTn id="531" presetID="42" presetClass="entr" presetSubtype="0" fill="hold" grpId="0" nodeType="withEffect">
                                  <p:stCondLst>
                                    <p:cond delay="0"/>
                                  </p:stCondLst>
                                  <p:childTnLst>
                                    <p:set>
                                      <p:cBhvr>
                                        <p:cTn id="532" dur="1" fill="hold">
                                          <p:stCondLst>
                                            <p:cond delay="0"/>
                                          </p:stCondLst>
                                        </p:cTn>
                                        <p:tgtEl>
                                          <p:spTgt spid="358"/>
                                        </p:tgtEl>
                                        <p:attrNameLst>
                                          <p:attrName>style.visibility</p:attrName>
                                        </p:attrNameLst>
                                      </p:cBhvr>
                                      <p:to>
                                        <p:strVal val="visible"/>
                                      </p:to>
                                    </p:set>
                                    <p:animEffect transition="in" filter="fade">
                                      <p:cBhvr>
                                        <p:cTn id="533" dur="1000"/>
                                        <p:tgtEl>
                                          <p:spTgt spid="358"/>
                                        </p:tgtEl>
                                      </p:cBhvr>
                                    </p:animEffect>
                                    <p:anim calcmode="lin" valueType="num">
                                      <p:cBhvr>
                                        <p:cTn id="534" dur="1000" fill="hold"/>
                                        <p:tgtEl>
                                          <p:spTgt spid="358"/>
                                        </p:tgtEl>
                                        <p:attrNameLst>
                                          <p:attrName>ppt_x</p:attrName>
                                        </p:attrNameLst>
                                      </p:cBhvr>
                                      <p:tavLst>
                                        <p:tav tm="0">
                                          <p:val>
                                            <p:strVal val="#ppt_x"/>
                                          </p:val>
                                        </p:tav>
                                        <p:tav tm="100000">
                                          <p:val>
                                            <p:strVal val="#ppt_x"/>
                                          </p:val>
                                        </p:tav>
                                      </p:tavLst>
                                    </p:anim>
                                    <p:anim calcmode="lin" valueType="num">
                                      <p:cBhvr>
                                        <p:cTn id="535" dur="1000" fill="hold"/>
                                        <p:tgtEl>
                                          <p:spTgt spid="358"/>
                                        </p:tgtEl>
                                        <p:attrNameLst>
                                          <p:attrName>ppt_y</p:attrName>
                                        </p:attrNameLst>
                                      </p:cBhvr>
                                      <p:tavLst>
                                        <p:tav tm="0">
                                          <p:val>
                                            <p:strVal val="#ppt_y+.1"/>
                                          </p:val>
                                        </p:tav>
                                        <p:tav tm="100000">
                                          <p:val>
                                            <p:strVal val="#ppt_y"/>
                                          </p:val>
                                        </p:tav>
                                      </p:tavLst>
                                    </p:anim>
                                  </p:childTnLst>
                                </p:cTn>
                              </p:par>
                              <p:par>
                                <p:cTn id="536" presetID="42" presetClass="entr" presetSubtype="0" fill="hold" grpId="0" nodeType="withEffect">
                                  <p:stCondLst>
                                    <p:cond delay="0"/>
                                  </p:stCondLst>
                                  <p:childTnLst>
                                    <p:set>
                                      <p:cBhvr>
                                        <p:cTn id="537" dur="1" fill="hold">
                                          <p:stCondLst>
                                            <p:cond delay="0"/>
                                          </p:stCondLst>
                                        </p:cTn>
                                        <p:tgtEl>
                                          <p:spTgt spid="359"/>
                                        </p:tgtEl>
                                        <p:attrNameLst>
                                          <p:attrName>style.visibility</p:attrName>
                                        </p:attrNameLst>
                                      </p:cBhvr>
                                      <p:to>
                                        <p:strVal val="visible"/>
                                      </p:to>
                                    </p:set>
                                    <p:animEffect transition="in" filter="fade">
                                      <p:cBhvr>
                                        <p:cTn id="538" dur="1000"/>
                                        <p:tgtEl>
                                          <p:spTgt spid="359"/>
                                        </p:tgtEl>
                                      </p:cBhvr>
                                    </p:animEffect>
                                    <p:anim calcmode="lin" valueType="num">
                                      <p:cBhvr>
                                        <p:cTn id="539" dur="1000" fill="hold"/>
                                        <p:tgtEl>
                                          <p:spTgt spid="359"/>
                                        </p:tgtEl>
                                        <p:attrNameLst>
                                          <p:attrName>ppt_x</p:attrName>
                                        </p:attrNameLst>
                                      </p:cBhvr>
                                      <p:tavLst>
                                        <p:tav tm="0">
                                          <p:val>
                                            <p:strVal val="#ppt_x"/>
                                          </p:val>
                                        </p:tav>
                                        <p:tav tm="100000">
                                          <p:val>
                                            <p:strVal val="#ppt_x"/>
                                          </p:val>
                                        </p:tav>
                                      </p:tavLst>
                                    </p:anim>
                                    <p:anim calcmode="lin" valueType="num">
                                      <p:cBhvr>
                                        <p:cTn id="540" dur="1000" fill="hold"/>
                                        <p:tgtEl>
                                          <p:spTgt spid="359"/>
                                        </p:tgtEl>
                                        <p:attrNameLst>
                                          <p:attrName>ppt_y</p:attrName>
                                        </p:attrNameLst>
                                      </p:cBhvr>
                                      <p:tavLst>
                                        <p:tav tm="0">
                                          <p:val>
                                            <p:strVal val="#ppt_y+.1"/>
                                          </p:val>
                                        </p:tav>
                                        <p:tav tm="100000">
                                          <p:val>
                                            <p:strVal val="#ppt_y"/>
                                          </p:val>
                                        </p:tav>
                                      </p:tavLst>
                                    </p:anim>
                                  </p:childTnLst>
                                </p:cTn>
                              </p:par>
                              <p:par>
                                <p:cTn id="541" presetID="42" presetClass="entr" presetSubtype="0" fill="hold" grpId="0" nodeType="withEffect">
                                  <p:stCondLst>
                                    <p:cond delay="0"/>
                                  </p:stCondLst>
                                  <p:childTnLst>
                                    <p:set>
                                      <p:cBhvr>
                                        <p:cTn id="542" dur="1" fill="hold">
                                          <p:stCondLst>
                                            <p:cond delay="0"/>
                                          </p:stCondLst>
                                        </p:cTn>
                                        <p:tgtEl>
                                          <p:spTgt spid="360"/>
                                        </p:tgtEl>
                                        <p:attrNameLst>
                                          <p:attrName>style.visibility</p:attrName>
                                        </p:attrNameLst>
                                      </p:cBhvr>
                                      <p:to>
                                        <p:strVal val="visible"/>
                                      </p:to>
                                    </p:set>
                                    <p:animEffect transition="in" filter="fade">
                                      <p:cBhvr>
                                        <p:cTn id="543" dur="1000"/>
                                        <p:tgtEl>
                                          <p:spTgt spid="360"/>
                                        </p:tgtEl>
                                      </p:cBhvr>
                                    </p:animEffect>
                                    <p:anim calcmode="lin" valueType="num">
                                      <p:cBhvr>
                                        <p:cTn id="544" dur="1000" fill="hold"/>
                                        <p:tgtEl>
                                          <p:spTgt spid="360"/>
                                        </p:tgtEl>
                                        <p:attrNameLst>
                                          <p:attrName>ppt_x</p:attrName>
                                        </p:attrNameLst>
                                      </p:cBhvr>
                                      <p:tavLst>
                                        <p:tav tm="0">
                                          <p:val>
                                            <p:strVal val="#ppt_x"/>
                                          </p:val>
                                        </p:tav>
                                        <p:tav tm="100000">
                                          <p:val>
                                            <p:strVal val="#ppt_x"/>
                                          </p:val>
                                        </p:tav>
                                      </p:tavLst>
                                    </p:anim>
                                    <p:anim calcmode="lin" valueType="num">
                                      <p:cBhvr>
                                        <p:cTn id="545" dur="1000" fill="hold"/>
                                        <p:tgtEl>
                                          <p:spTgt spid="360"/>
                                        </p:tgtEl>
                                        <p:attrNameLst>
                                          <p:attrName>ppt_y</p:attrName>
                                        </p:attrNameLst>
                                      </p:cBhvr>
                                      <p:tavLst>
                                        <p:tav tm="0">
                                          <p:val>
                                            <p:strVal val="#ppt_y+.1"/>
                                          </p:val>
                                        </p:tav>
                                        <p:tav tm="100000">
                                          <p:val>
                                            <p:strVal val="#ppt_y"/>
                                          </p:val>
                                        </p:tav>
                                      </p:tavLst>
                                    </p:anim>
                                  </p:childTnLst>
                                </p:cTn>
                              </p:par>
                              <p:par>
                                <p:cTn id="546" presetID="42" presetClass="entr" presetSubtype="0" fill="hold" grpId="0" nodeType="withEffect">
                                  <p:stCondLst>
                                    <p:cond delay="0"/>
                                  </p:stCondLst>
                                  <p:childTnLst>
                                    <p:set>
                                      <p:cBhvr>
                                        <p:cTn id="547" dur="1" fill="hold">
                                          <p:stCondLst>
                                            <p:cond delay="0"/>
                                          </p:stCondLst>
                                        </p:cTn>
                                        <p:tgtEl>
                                          <p:spTgt spid="361"/>
                                        </p:tgtEl>
                                        <p:attrNameLst>
                                          <p:attrName>style.visibility</p:attrName>
                                        </p:attrNameLst>
                                      </p:cBhvr>
                                      <p:to>
                                        <p:strVal val="visible"/>
                                      </p:to>
                                    </p:set>
                                    <p:animEffect transition="in" filter="fade">
                                      <p:cBhvr>
                                        <p:cTn id="548" dur="1000"/>
                                        <p:tgtEl>
                                          <p:spTgt spid="361"/>
                                        </p:tgtEl>
                                      </p:cBhvr>
                                    </p:animEffect>
                                    <p:anim calcmode="lin" valueType="num">
                                      <p:cBhvr>
                                        <p:cTn id="549" dur="1000" fill="hold"/>
                                        <p:tgtEl>
                                          <p:spTgt spid="361"/>
                                        </p:tgtEl>
                                        <p:attrNameLst>
                                          <p:attrName>ppt_x</p:attrName>
                                        </p:attrNameLst>
                                      </p:cBhvr>
                                      <p:tavLst>
                                        <p:tav tm="0">
                                          <p:val>
                                            <p:strVal val="#ppt_x"/>
                                          </p:val>
                                        </p:tav>
                                        <p:tav tm="100000">
                                          <p:val>
                                            <p:strVal val="#ppt_x"/>
                                          </p:val>
                                        </p:tav>
                                      </p:tavLst>
                                    </p:anim>
                                    <p:anim calcmode="lin" valueType="num">
                                      <p:cBhvr>
                                        <p:cTn id="550" dur="1000" fill="hold"/>
                                        <p:tgtEl>
                                          <p:spTgt spid="361"/>
                                        </p:tgtEl>
                                        <p:attrNameLst>
                                          <p:attrName>ppt_y</p:attrName>
                                        </p:attrNameLst>
                                      </p:cBhvr>
                                      <p:tavLst>
                                        <p:tav tm="0">
                                          <p:val>
                                            <p:strVal val="#ppt_y+.1"/>
                                          </p:val>
                                        </p:tav>
                                        <p:tav tm="100000">
                                          <p:val>
                                            <p:strVal val="#ppt_y"/>
                                          </p:val>
                                        </p:tav>
                                      </p:tavLst>
                                    </p:anim>
                                  </p:childTnLst>
                                </p:cTn>
                              </p:par>
                              <p:par>
                                <p:cTn id="551" presetID="42" presetClass="entr" presetSubtype="0" fill="hold" grpId="0" nodeType="withEffect">
                                  <p:stCondLst>
                                    <p:cond delay="0"/>
                                  </p:stCondLst>
                                  <p:childTnLst>
                                    <p:set>
                                      <p:cBhvr>
                                        <p:cTn id="552" dur="1" fill="hold">
                                          <p:stCondLst>
                                            <p:cond delay="0"/>
                                          </p:stCondLst>
                                        </p:cTn>
                                        <p:tgtEl>
                                          <p:spTgt spid="362"/>
                                        </p:tgtEl>
                                        <p:attrNameLst>
                                          <p:attrName>style.visibility</p:attrName>
                                        </p:attrNameLst>
                                      </p:cBhvr>
                                      <p:to>
                                        <p:strVal val="visible"/>
                                      </p:to>
                                    </p:set>
                                    <p:animEffect transition="in" filter="fade">
                                      <p:cBhvr>
                                        <p:cTn id="553" dur="1000"/>
                                        <p:tgtEl>
                                          <p:spTgt spid="362"/>
                                        </p:tgtEl>
                                      </p:cBhvr>
                                    </p:animEffect>
                                    <p:anim calcmode="lin" valueType="num">
                                      <p:cBhvr>
                                        <p:cTn id="554" dur="1000" fill="hold"/>
                                        <p:tgtEl>
                                          <p:spTgt spid="362"/>
                                        </p:tgtEl>
                                        <p:attrNameLst>
                                          <p:attrName>ppt_x</p:attrName>
                                        </p:attrNameLst>
                                      </p:cBhvr>
                                      <p:tavLst>
                                        <p:tav tm="0">
                                          <p:val>
                                            <p:strVal val="#ppt_x"/>
                                          </p:val>
                                        </p:tav>
                                        <p:tav tm="100000">
                                          <p:val>
                                            <p:strVal val="#ppt_x"/>
                                          </p:val>
                                        </p:tav>
                                      </p:tavLst>
                                    </p:anim>
                                    <p:anim calcmode="lin" valueType="num">
                                      <p:cBhvr>
                                        <p:cTn id="555" dur="1000" fill="hold"/>
                                        <p:tgtEl>
                                          <p:spTgt spid="362"/>
                                        </p:tgtEl>
                                        <p:attrNameLst>
                                          <p:attrName>ppt_y</p:attrName>
                                        </p:attrNameLst>
                                      </p:cBhvr>
                                      <p:tavLst>
                                        <p:tav tm="0">
                                          <p:val>
                                            <p:strVal val="#ppt_y+.1"/>
                                          </p:val>
                                        </p:tav>
                                        <p:tav tm="100000">
                                          <p:val>
                                            <p:strVal val="#ppt_y"/>
                                          </p:val>
                                        </p:tav>
                                      </p:tavLst>
                                    </p:anim>
                                  </p:childTnLst>
                                </p:cTn>
                              </p:par>
                              <p:par>
                                <p:cTn id="556" presetID="42" presetClass="entr" presetSubtype="0" fill="hold" grpId="0" nodeType="withEffect">
                                  <p:stCondLst>
                                    <p:cond delay="0"/>
                                  </p:stCondLst>
                                  <p:childTnLst>
                                    <p:set>
                                      <p:cBhvr>
                                        <p:cTn id="557" dur="1" fill="hold">
                                          <p:stCondLst>
                                            <p:cond delay="0"/>
                                          </p:stCondLst>
                                        </p:cTn>
                                        <p:tgtEl>
                                          <p:spTgt spid="363"/>
                                        </p:tgtEl>
                                        <p:attrNameLst>
                                          <p:attrName>style.visibility</p:attrName>
                                        </p:attrNameLst>
                                      </p:cBhvr>
                                      <p:to>
                                        <p:strVal val="visible"/>
                                      </p:to>
                                    </p:set>
                                    <p:animEffect transition="in" filter="fade">
                                      <p:cBhvr>
                                        <p:cTn id="558" dur="1000"/>
                                        <p:tgtEl>
                                          <p:spTgt spid="363"/>
                                        </p:tgtEl>
                                      </p:cBhvr>
                                    </p:animEffect>
                                    <p:anim calcmode="lin" valueType="num">
                                      <p:cBhvr>
                                        <p:cTn id="559" dur="1000" fill="hold"/>
                                        <p:tgtEl>
                                          <p:spTgt spid="363"/>
                                        </p:tgtEl>
                                        <p:attrNameLst>
                                          <p:attrName>ppt_x</p:attrName>
                                        </p:attrNameLst>
                                      </p:cBhvr>
                                      <p:tavLst>
                                        <p:tav tm="0">
                                          <p:val>
                                            <p:strVal val="#ppt_x"/>
                                          </p:val>
                                        </p:tav>
                                        <p:tav tm="100000">
                                          <p:val>
                                            <p:strVal val="#ppt_x"/>
                                          </p:val>
                                        </p:tav>
                                      </p:tavLst>
                                    </p:anim>
                                    <p:anim calcmode="lin" valueType="num">
                                      <p:cBhvr>
                                        <p:cTn id="560" dur="1000" fill="hold"/>
                                        <p:tgtEl>
                                          <p:spTgt spid="363"/>
                                        </p:tgtEl>
                                        <p:attrNameLst>
                                          <p:attrName>ppt_y</p:attrName>
                                        </p:attrNameLst>
                                      </p:cBhvr>
                                      <p:tavLst>
                                        <p:tav tm="0">
                                          <p:val>
                                            <p:strVal val="#ppt_y+.1"/>
                                          </p:val>
                                        </p:tav>
                                        <p:tav tm="100000">
                                          <p:val>
                                            <p:strVal val="#ppt_y"/>
                                          </p:val>
                                        </p:tav>
                                      </p:tavLst>
                                    </p:anim>
                                  </p:childTnLst>
                                </p:cTn>
                              </p:par>
                              <p:par>
                                <p:cTn id="561" presetID="42" presetClass="entr" presetSubtype="0" fill="hold" grpId="0" nodeType="withEffect">
                                  <p:stCondLst>
                                    <p:cond delay="0"/>
                                  </p:stCondLst>
                                  <p:childTnLst>
                                    <p:set>
                                      <p:cBhvr>
                                        <p:cTn id="562" dur="1" fill="hold">
                                          <p:stCondLst>
                                            <p:cond delay="0"/>
                                          </p:stCondLst>
                                        </p:cTn>
                                        <p:tgtEl>
                                          <p:spTgt spid="364"/>
                                        </p:tgtEl>
                                        <p:attrNameLst>
                                          <p:attrName>style.visibility</p:attrName>
                                        </p:attrNameLst>
                                      </p:cBhvr>
                                      <p:to>
                                        <p:strVal val="visible"/>
                                      </p:to>
                                    </p:set>
                                    <p:animEffect transition="in" filter="fade">
                                      <p:cBhvr>
                                        <p:cTn id="563" dur="1000"/>
                                        <p:tgtEl>
                                          <p:spTgt spid="364"/>
                                        </p:tgtEl>
                                      </p:cBhvr>
                                    </p:animEffect>
                                    <p:anim calcmode="lin" valueType="num">
                                      <p:cBhvr>
                                        <p:cTn id="564" dur="1000" fill="hold"/>
                                        <p:tgtEl>
                                          <p:spTgt spid="364"/>
                                        </p:tgtEl>
                                        <p:attrNameLst>
                                          <p:attrName>ppt_x</p:attrName>
                                        </p:attrNameLst>
                                      </p:cBhvr>
                                      <p:tavLst>
                                        <p:tav tm="0">
                                          <p:val>
                                            <p:strVal val="#ppt_x"/>
                                          </p:val>
                                        </p:tav>
                                        <p:tav tm="100000">
                                          <p:val>
                                            <p:strVal val="#ppt_x"/>
                                          </p:val>
                                        </p:tav>
                                      </p:tavLst>
                                    </p:anim>
                                    <p:anim calcmode="lin" valueType="num">
                                      <p:cBhvr>
                                        <p:cTn id="565" dur="1000" fill="hold"/>
                                        <p:tgtEl>
                                          <p:spTgt spid="364"/>
                                        </p:tgtEl>
                                        <p:attrNameLst>
                                          <p:attrName>ppt_y</p:attrName>
                                        </p:attrNameLst>
                                      </p:cBhvr>
                                      <p:tavLst>
                                        <p:tav tm="0">
                                          <p:val>
                                            <p:strVal val="#ppt_y+.1"/>
                                          </p:val>
                                        </p:tav>
                                        <p:tav tm="100000">
                                          <p:val>
                                            <p:strVal val="#ppt_y"/>
                                          </p:val>
                                        </p:tav>
                                      </p:tavLst>
                                    </p:anim>
                                  </p:childTnLst>
                                </p:cTn>
                              </p:par>
                              <p:par>
                                <p:cTn id="566" presetID="42" presetClass="entr" presetSubtype="0" fill="hold" grpId="0" nodeType="withEffect">
                                  <p:stCondLst>
                                    <p:cond delay="0"/>
                                  </p:stCondLst>
                                  <p:childTnLst>
                                    <p:set>
                                      <p:cBhvr>
                                        <p:cTn id="567" dur="1" fill="hold">
                                          <p:stCondLst>
                                            <p:cond delay="0"/>
                                          </p:stCondLst>
                                        </p:cTn>
                                        <p:tgtEl>
                                          <p:spTgt spid="365"/>
                                        </p:tgtEl>
                                        <p:attrNameLst>
                                          <p:attrName>style.visibility</p:attrName>
                                        </p:attrNameLst>
                                      </p:cBhvr>
                                      <p:to>
                                        <p:strVal val="visible"/>
                                      </p:to>
                                    </p:set>
                                    <p:animEffect transition="in" filter="fade">
                                      <p:cBhvr>
                                        <p:cTn id="568" dur="1000"/>
                                        <p:tgtEl>
                                          <p:spTgt spid="365"/>
                                        </p:tgtEl>
                                      </p:cBhvr>
                                    </p:animEffect>
                                    <p:anim calcmode="lin" valueType="num">
                                      <p:cBhvr>
                                        <p:cTn id="569" dur="1000" fill="hold"/>
                                        <p:tgtEl>
                                          <p:spTgt spid="365"/>
                                        </p:tgtEl>
                                        <p:attrNameLst>
                                          <p:attrName>ppt_x</p:attrName>
                                        </p:attrNameLst>
                                      </p:cBhvr>
                                      <p:tavLst>
                                        <p:tav tm="0">
                                          <p:val>
                                            <p:strVal val="#ppt_x"/>
                                          </p:val>
                                        </p:tav>
                                        <p:tav tm="100000">
                                          <p:val>
                                            <p:strVal val="#ppt_x"/>
                                          </p:val>
                                        </p:tav>
                                      </p:tavLst>
                                    </p:anim>
                                    <p:anim calcmode="lin" valueType="num">
                                      <p:cBhvr>
                                        <p:cTn id="570" dur="1000" fill="hold"/>
                                        <p:tgtEl>
                                          <p:spTgt spid="365"/>
                                        </p:tgtEl>
                                        <p:attrNameLst>
                                          <p:attrName>ppt_y</p:attrName>
                                        </p:attrNameLst>
                                      </p:cBhvr>
                                      <p:tavLst>
                                        <p:tav tm="0">
                                          <p:val>
                                            <p:strVal val="#ppt_y+.1"/>
                                          </p:val>
                                        </p:tav>
                                        <p:tav tm="100000">
                                          <p:val>
                                            <p:strVal val="#ppt_y"/>
                                          </p:val>
                                        </p:tav>
                                      </p:tavLst>
                                    </p:anim>
                                  </p:childTnLst>
                                </p:cTn>
                              </p:par>
                              <p:par>
                                <p:cTn id="571" presetID="42" presetClass="entr" presetSubtype="0" fill="hold" grpId="0" nodeType="withEffect">
                                  <p:stCondLst>
                                    <p:cond delay="0"/>
                                  </p:stCondLst>
                                  <p:childTnLst>
                                    <p:set>
                                      <p:cBhvr>
                                        <p:cTn id="572" dur="1" fill="hold">
                                          <p:stCondLst>
                                            <p:cond delay="0"/>
                                          </p:stCondLst>
                                        </p:cTn>
                                        <p:tgtEl>
                                          <p:spTgt spid="366"/>
                                        </p:tgtEl>
                                        <p:attrNameLst>
                                          <p:attrName>style.visibility</p:attrName>
                                        </p:attrNameLst>
                                      </p:cBhvr>
                                      <p:to>
                                        <p:strVal val="visible"/>
                                      </p:to>
                                    </p:set>
                                    <p:animEffect transition="in" filter="fade">
                                      <p:cBhvr>
                                        <p:cTn id="573" dur="1000"/>
                                        <p:tgtEl>
                                          <p:spTgt spid="366"/>
                                        </p:tgtEl>
                                      </p:cBhvr>
                                    </p:animEffect>
                                    <p:anim calcmode="lin" valueType="num">
                                      <p:cBhvr>
                                        <p:cTn id="574" dur="1000" fill="hold"/>
                                        <p:tgtEl>
                                          <p:spTgt spid="366"/>
                                        </p:tgtEl>
                                        <p:attrNameLst>
                                          <p:attrName>ppt_x</p:attrName>
                                        </p:attrNameLst>
                                      </p:cBhvr>
                                      <p:tavLst>
                                        <p:tav tm="0">
                                          <p:val>
                                            <p:strVal val="#ppt_x"/>
                                          </p:val>
                                        </p:tav>
                                        <p:tav tm="100000">
                                          <p:val>
                                            <p:strVal val="#ppt_x"/>
                                          </p:val>
                                        </p:tav>
                                      </p:tavLst>
                                    </p:anim>
                                    <p:anim calcmode="lin" valueType="num">
                                      <p:cBhvr>
                                        <p:cTn id="575" dur="1000" fill="hold"/>
                                        <p:tgtEl>
                                          <p:spTgt spid="366"/>
                                        </p:tgtEl>
                                        <p:attrNameLst>
                                          <p:attrName>ppt_y</p:attrName>
                                        </p:attrNameLst>
                                      </p:cBhvr>
                                      <p:tavLst>
                                        <p:tav tm="0">
                                          <p:val>
                                            <p:strVal val="#ppt_y+.1"/>
                                          </p:val>
                                        </p:tav>
                                        <p:tav tm="100000">
                                          <p:val>
                                            <p:strVal val="#ppt_y"/>
                                          </p:val>
                                        </p:tav>
                                      </p:tavLst>
                                    </p:anim>
                                  </p:childTnLst>
                                </p:cTn>
                              </p:par>
                              <p:par>
                                <p:cTn id="576" presetID="42" presetClass="entr" presetSubtype="0" fill="hold" grpId="0" nodeType="withEffect">
                                  <p:stCondLst>
                                    <p:cond delay="0"/>
                                  </p:stCondLst>
                                  <p:childTnLst>
                                    <p:set>
                                      <p:cBhvr>
                                        <p:cTn id="577" dur="1" fill="hold">
                                          <p:stCondLst>
                                            <p:cond delay="0"/>
                                          </p:stCondLst>
                                        </p:cTn>
                                        <p:tgtEl>
                                          <p:spTgt spid="367"/>
                                        </p:tgtEl>
                                        <p:attrNameLst>
                                          <p:attrName>style.visibility</p:attrName>
                                        </p:attrNameLst>
                                      </p:cBhvr>
                                      <p:to>
                                        <p:strVal val="visible"/>
                                      </p:to>
                                    </p:set>
                                    <p:animEffect transition="in" filter="fade">
                                      <p:cBhvr>
                                        <p:cTn id="578" dur="1000"/>
                                        <p:tgtEl>
                                          <p:spTgt spid="367"/>
                                        </p:tgtEl>
                                      </p:cBhvr>
                                    </p:animEffect>
                                    <p:anim calcmode="lin" valueType="num">
                                      <p:cBhvr>
                                        <p:cTn id="579" dur="1000" fill="hold"/>
                                        <p:tgtEl>
                                          <p:spTgt spid="367"/>
                                        </p:tgtEl>
                                        <p:attrNameLst>
                                          <p:attrName>ppt_x</p:attrName>
                                        </p:attrNameLst>
                                      </p:cBhvr>
                                      <p:tavLst>
                                        <p:tav tm="0">
                                          <p:val>
                                            <p:strVal val="#ppt_x"/>
                                          </p:val>
                                        </p:tav>
                                        <p:tav tm="100000">
                                          <p:val>
                                            <p:strVal val="#ppt_x"/>
                                          </p:val>
                                        </p:tav>
                                      </p:tavLst>
                                    </p:anim>
                                    <p:anim calcmode="lin" valueType="num">
                                      <p:cBhvr>
                                        <p:cTn id="580" dur="1000" fill="hold"/>
                                        <p:tgtEl>
                                          <p:spTgt spid="367"/>
                                        </p:tgtEl>
                                        <p:attrNameLst>
                                          <p:attrName>ppt_y</p:attrName>
                                        </p:attrNameLst>
                                      </p:cBhvr>
                                      <p:tavLst>
                                        <p:tav tm="0">
                                          <p:val>
                                            <p:strVal val="#ppt_y+.1"/>
                                          </p:val>
                                        </p:tav>
                                        <p:tav tm="100000">
                                          <p:val>
                                            <p:strVal val="#ppt_y"/>
                                          </p:val>
                                        </p:tav>
                                      </p:tavLst>
                                    </p:anim>
                                  </p:childTnLst>
                                </p:cTn>
                              </p:par>
                              <p:par>
                                <p:cTn id="581" presetID="42" presetClass="entr" presetSubtype="0" fill="hold" grpId="0" nodeType="withEffect">
                                  <p:stCondLst>
                                    <p:cond delay="0"/>
                                  </p:stCondLst>
                                  <p:childTnLst>
                                    <p:set>
                                      <p:cBhvr>
                                        <p:cTn id="582" dur="1" fill="hold">
                                          <p:stCondLst>
                                            <p:cond delay="0"/>
                                          </p:stCondLst>
                                        </p:cTn>
                                        <p:tgtEl>
                                          <p:spTgt spid="368"/>
                                        </p:tgtEl>
                                        <p:attrNameLst>
                                          <p:attrName>style.visibility</p:attrName>
                                        </p:attrNameLst>
                                      </p:cBhvr>
                                      <p:to>
                                        <p:strVal val="visible"/>
                                      </p:to>
                                    </p:set>
                                    <p:animEffect transition="in" filter="fade">
                                      <p:cBhvr>
                                        <p:cTn id="583" dur="1000"/>
                                        <p:tgtEl>
                                          <p:spTgt spid="368"/>
                                        </p:tgtEl>
                                      </p:cBhvr>
                                    </p:animEffect>
                                    <p:anim calcmode="lin" valueType="num">
                                      <p:cBhvr>
                                        <p:cTn id="584" dur="1000" fill="hold"/>
                                        <p:tgtEl>
                                          <p:spTgt spid="368"/>
                                        </p:tgtEl>
                                        <p:attrNameLst>
                                          <p:attrName>ppt_x</p:attrName>
                                        </p:attrNameLst>
                                      </p:cBhvr>
                                      <p:tavLst>
                                        <p:tav tm="0">
                                          <p:val>
                                            <p:strVal val="#ppt_x"/>
                                          </p:val>
                                        </p:tav>
                                        <p:tav tm="100000">
                                          <p:val>
                                            <p:strVal val="#ppt_x"/>
                                          </p:val>
                                        </p:tav>
                                      </p:tavLst>
                                    </p:anim>
                                    <p:anim calcmode="lin" valueType="num">
                                      <p:cBhvr>
                                        <p:cTn id="585" dur="1000" fill="hold"/>
                                        <p:tgtEl>
                                          <p:spTgt spid="368"/>
                                        </p:tgtEl>
                                        <p:attrNameLst>
                                          <p:attrName>ppt_y</p:attrName>
                                        </p:attrNameLst>
                                      </p:cBhvr>
                                      <p:tavLst>
                                        <p:tav tm="0">
                                          <p:val>
                                            <p:strVal val="#ppt_y+.1"/>
                                          </p:val>
                                        </p:tav>
                                        <p:tav tm="100000">
                                          <p:val>
                                            <p:strVal val="#ppt_y"/>
                                          </p:val>
                                        </p:tav>
                                      </p:tavLst>
                                    </p:anim>
                                  </p:childTnLst>
                                </p:cTn>
                              </p:par>
                              <p:par>
                                <p:cTn id="586" presetID="42" presetClass="entr" presetSubtype="0" fill="hold" grpId="0" nodeType="withEffect">
                                  <p:stCondLst>
                                    <p:cond delay="0"/>
                                  </p:stCondLst>
                                  <p:childTnLst>
                                    <p:set>
                                      <p:cBhvr>
                                        <p:cTn id="587" dur="1" fill="hold">
                                          <p:stCondLst>
                                            <p:cond delay="0"/>
                                          </p:stCondLst>
                                        </p:cTn>
                                        <p:tgtEl>
                                          <p:spTgt spid="369"/>
                                        </p:tgtEl>
                                        <p:attrNameLst>
                                          <p:attrName>style.visibility</p:attrName>
                                        </p:attrNameLst>
                                      </p:cBhvr>
                                      <p:to>
                                        <p:strVal val="visible"/>
                                      </p:to>
                                    </p:set>
                                    <p:animEffect transition="in" filter="fade">
                                      <p:cBhvr>
                                        <p:cTn id="588" dur="1000"/>
                                        <p:tgtEl>
                                          <p:spTgt spid="369"/>
                                        </p:tgtEl>
                                      </p:cBhvr>
                                    </p:animEffect>
                                    <p:anim calcmode="lin" valueType="num">
                                      <p:cBhvr>
                                        <p:cTn id="589" dur="1000" fill="hold"/>
                                        <p:tgtEl>
                                          <p:spTgt spid="369"/>
                                        </p:tgtEl>
                                        <p:attrNameLst>
                                          <p:attrName>ppt_x</p:attrName>
                                        </p:attrNameLst>
                                      </p:cBhvr>
                                      <p:tavLst>
                                        <p:tav tm="0">
                                          <p:val>
                                            <p:strVal val="#ppt_x"/>
                                          </p:val>
                                        </p:tav>
                                        <p:tav tm="100000">
                                          <p:val>
                                            <p:strVal val="#ppt_x"/>
                                          </p:val>
                                        </p:tav>
                                      </p:tavLst>
                                    </p:anim>
                                    <p:anim calcmode="lin" valueType="num">
                                      <p:cBhvr>
                                        <p:cTn id="590" dur="1000" fill="hold"/>
                                        <p:tgtEl>
                                          <p:spTgt spid="369"/>
                                        </p:tgtEl>
                                        <p:attrNameLst>
                                          <p:attrName>ppt_y</p:attrName>
                                        </p:attrNameLst>
                                      </p:cBhvr>
                                      <p:tavLst>
                                        <p:tav tm="0">
                                          <p:val>
                                            <p:strVal val="#ppt_y+.1"/>
                                          </p:val>
                                        </p:tav>
                                        <p:tav tm="100000">
                                          <p:val>
                                            <p:strVal val="#ppt_y"/>
                                          </p:val>
                                        </p:tav>
                                      </p:tavLst>
                                    </p:anim>
                                  </p:childTnLst>
                                </p:cTn>
                              </p:par>
                              <p:par>
                                <p:cTn id="591" presetID="42" presetClass="entr" presetSubtype="0" fill="hold" grpId="0" nodeType="withEffect">
                                  <p:stCondLst>
                                    <p:cond delay="0"/>
                                  </p:stCondLst>
                                  <p:childTnLst>
                                    <p:set>
                                      <p:cBhvr>
                                        <p:cTn id="592" dur="1" fill="hold">
                                          <p:stCondLst>
                                            <p:cond delay="0"/>
                                          </p:stCondLst>
                                        </p:cTn>
                                        <p:tgtEl>
                                          <p:spTgt spid="370"/>
                                        </p:tgtEl>
                                        <p:attrNameLst>
                                          <p:attrName>style.visibility</p:attrName>
                                        </p:attrNameLst>
                                      </p:cBhvr>
                                      <p:to>
                                        <p:strVal val="visible"/>
                                      </p:to>
                                    </p:set>
                                    <p:animEffect transition="in" filter="fade">
                                      <p:cBhvr>
                                        <p:cTn id="593" dur="1000"/>
                                        <p:tgtEl>
                                          <p:spTgt spid="370"/>
                                        </p:tgtEl>
                                      </p:cBhvr>
                                    </p:animEffect>
                                    <p:anim calcmode="lin" valueType="num">
                                      <p:cBhvr>
                                        <p:cTn id="594" dur="1000" fill="hold"/>
                                        <p:tgtEl>
                                          <p:spTgt spid="370"/>
                                        </p:tgtEl>
                                        <p:attrNameLst>
                                          <p:attrName>ppt_x</p:attrName>
                                        </p:attrNameLst>
                                      </p:cBhvr>
                                      <p:tavLst>
                                        <p:tav tm="0">
                                          <p:val>
                                            <p:strVal val="#ppt_x"/>
                                          </p:val>
                                        </p:tav>
                                        <p:tav tm="100000">
                                          <p:val>
                                            <p:strVal val="#ppt_x"/>
                                          </p:val>
                                        </p:tav>
                                      </p:tavLst>
                                    </p:anim>
                                    <p:anim calcmode="lin" valueType="num">
                                      <p:cBhvr>
                                        <p:cTn id="595" dur="1000" fill="hold"/>
                                        <p:tgtEl>
                                          <p:spTgt spid="370"/>
                                        </p:tgtEl>
                                        <p:attrNameLst>
                                          <p:attrName>ppt_y</p:attrName>
                                        </p:attrNameLst>
                                      </p:cBhvr>
                                      <p:tavLst>
                                        <p:tav tm="0">
                                          <p:val>
                                            <p:strVal val="#ppt_y+.1"/>
                                          </p:val>
                                        </p:tav>
                                        <p:tav tm="100000">
                                          <p:val>
                                            <p:strVal val="#ppt_y"/>
                                          </p:val>
                                        </p:tav>
                                      </p:tavLst>
                                    </p:anim>
                                  </p:childTnLst>
                                </p:cTn>
                              </p:par>
                              <p:par>
                                <p:cTn id="596" presetID="42" presetClass="entr" presetSubtype="0" fill="hold" grpId="0" nodeType="withEffect">
                                  <p:stCondLst>
                                    <p:cond delay="0"/>
                                  </p:stCondLst>
                                  <p:childTnLst>
                                    <p:set>
                                      <p:cBhvr>
                                        <p:cTn id="597" dur="1" fill="hold">
                                          <p:stCondLst>
                                            <p:cond delay="0"/>
                                          </p:stCondLst>
                                        </p:cTn>
                                        <p:tgtEl>
                                          <p:spTgt spid="371"/>
                                        </p:tgtEl>
                                        <p:attrNameLst>
                                          <p:attrName>style.visibility</p:attrName>
                                        </p:attrNameLst>
                                      </p:cBhvr>
                                      <p:to>
                                        <p:strVal val="visible"/>
                                      </p:to>
                                    </p:set>
                                    <p:animEffect transition="in" filter="fade">
                                      <p:cBhvr>
                                        <p:cTn id="598" dur="1000"/>
                                        <p:tgtEl>
                                          <p:spTgt spid="371"/>
                                        </p:tgtEl>
                                      </p:cBhvr>
                                    </p:animEffect>
                                    <p:anim calcmode="lin" valueType="num">
                                      <p:cBhvr>
                                        <p:cTn id="599" dur="1000" fill="hold"/>
                                        <p:tgtEl>
                                          <p:spTgt spid="371"/>
                                        </p:tgtEl>
                                        <p:attrNameLst>
                                          <p:attrName>ppt_x</p:attrName>
                                        </p:attrNameLst>
                                      </p:cBhvr>
                                      <p:tavLst>
                                        <p:tav tm="0">
                                          <p:val>
                                            <p:strVal val="#ppt_x"/>
                                          </p:val>
                                        </p:tav>
                                        <p:tav tm="100000">
                                          <p:val>
                                            <p:strVal val="#ppt_x"/>
                                          </p:val>
                                        </p:tav>
                                      </p:tavLst>
                                    </p:anim>
                                    <p:anim calcmode="lin" valueType="num">
                                      <p:cBhvr>
                                        <p:cTn id="600" dur="1000" fill="hold"/>
                                        <p:tgtEl>
                                          <p:spTgt spid="371"/>
                                        </p:tgtEl>
                                        <p:attrNameLst>
                                          <p:attrName>ppt_y</p:attrName>
                                        </p:attrNameLst>
                                      </p:cBhvr>
                                      <p:tavLst>
                                        <p:tav tm="0">
                                          <p:val>
                                            <p:strVal val="#ppt_y+.1"/>
                                          </p:val>
                                        </p:tav>
                                        <p:tav tm="100000">
                                          <p:val>
                                            <p:strVal val="#ppt_y"/>
                                          </p:val>
                                        </p:tav>
                                      </p:tavLst>
                                    </p:anim>
                                  </p:childTnLst>
                                </p:cTn>
                              </p:par>
                              <p:par>
                                <p:cTn id="601" presetID="42" presetClass="entr" presetSubtype="0" fill="hold" grpId="0" nodeType="withEffect">
                                  <p:stCondLst>
                                    <p:cond delay="0"/>
                                  </p:stCondLst>
                                  <p:childTnLst>
                                    <p:set>
                                      <p:cBhvr>
                                        <p:cTn id="602" dur="1" fill="hold">
                                          <p:stCondLst>
                                            <p:cond delay="0"/>
                                          </p:stCondLst>
                                        </p:cTn>
                                        <p:tgtEl>
                                          <p:spTgt spid="372"/>
                                        </p:tgtEl>
                                        <p:attrNameLst>
                                          <p:attrName>style.visibility</p:attrName>
                                        </p:attrNameLst>
                                      </p:cBhvr>
                                      <p:to>
                                        <p:strVal val="visible"/>
                                      </p:to>
                                    </p:set>
                                    <p:animEffect transition="in" filter="fade">
                                      <p:cBhvr>
                                        <p:cTn id="603" dur="1000"/>
                                        <p:tgtEl>
                                          <p:spTgt spid="372"/>
                                        </p:tgtEl>
                                      </p:cBhvr>
                                    </p:animEffect>
                                    <p:anim calcmode="lin" valueType="num">
                                      <p:cBhvr>
                                        <p:cTn id="604" dur="1000" fill="hold"/>
                                        <p:tgtEl>
                                          <p:spTgt spid="372"/>
                                        </p:tgtEl>
                                        <p:attrNameLst>
                                          <p:attrName>ppt_x</p:attrName>
                                        </p:attrNameLst>
                                      </p:cBhvr>
                                      <p:tavLst>
                                        <p:tav tm="0">
                                          <p:val>
                                            <p:strVal val="#ppt_x"/>
                                          </p:val>
                                        </p:tav>
                                        <p:tav tm="100000">
                                          <p:val>
                                            <p:strVal val="#ppt_x"/>
                                          </p:val>
                                        </p:tav>
                                      </p:tavLst>
                                    </p:anim>
                                    <p:anim calcmode="lin" valueType="num">
                                      <p:cBhvr>
                                        <p:cTn id="605" dur="1000" fill="hold"/>
                                        <p:tgtEl>
                                          <p:spTgt spid="372"/>
                                        </p:tgtEl>
                                        <p:attrNameLst>
                                          <p:attrName>ppt_y</p:attrName>
                                        </p:attrNameLst>
                                      </p:cBhvr>
                                      <p:tavLst>
                                        <p:tav tm="0">
                                          <p:val>
                                            <p:strVal val="#ppt_y+.1"/>
                                          </p:val>
                                        </p:tav>
                                        <p:tav tm="100000">
                                          <p:val>
                                            <p:strVal val="#ppt_y"/>
                                          </p:val>
                                        </p:tav>
                                      </p:tavLst>
                                    </p:anim>
                                  </p:childTnLst>
                                </p:cTn>
                              </p:par>
                              <p:par>
                                <p:cTn id="606" presetID="42" presetClass="entr" presetSubtype="0" fill="hold" grpId="0" nodeType="withEffect">
                                  <p:stCondLst>
                                    <p:cond delay="0"/>
                                  </p:stCondLst>
                                  <p:childTnLst>
                                    <p:set>
                                      <p:cBhvr>
                                        <p:cTn id="607" dur="1" fill="hold">
                                          <p:stCondLst>
                                            <p:cond delay="0"/>
                                          </p:stCondLst>
                                        </p:cTn>
                                        <p:tgtEl>
                                          <p:spTgt spid="373"/>
                                        </p:tgtEl>
                                        <p:attrNameLst>
                                          <p:attrName>style.visibility</p:attrName>
                                        </p:attrNameLst>
                                      </p:cBhvr>
                                      <p:to>
                                        <p:strVal val="visible"/>
                                      </p:to>
                                    </p:set>
                                    <p:animEffect transition="in" filter="fade">
                                      <p:cBhvr>
                                        <p:cTn id="608" dur="1000"/>
                                        <p:tgtEl>
                                          <p:spTgt spid="373"/>
                                        </p:tgtEl>
                                      </p:cBhvr>
                                    </p:animEffect>
                                    <p:anim calcmode="lin" valueType="num">
                                      <p:cBhvr>
                                        <p:cTn id="609" dur="1000" fill="hold"/>
                                        <p:tgtEl>
                                          <p:spTgt spid="373"/>
                                        </p:tgtEl>
                                        <p:attrNameLst>
                                          <p:attrName>ppt_x</p:attrName>
                                        </p:attrNameLst>
                                      </p:cBhvr>
                                      <p:tavLst>
                                        <p:tav tm="0">
                                          <p:val>
                                            <p:strVal val="#ppt_x"/>
                                          </p:val>
                                        </p:tav>
                                        <p:tav tm="100000">
                                          <p:val>
                                            <p:strVal val="#ppt_x"/>
                                          </p:val>
                                        </p:tav>
                                      </p:tavLst>
                                    </p:anim>
                                    <p:anim calcmode="lin" valueType="num">
                                      <p:cBhvr>
                                        <p:cTn id="610" dur="1000" fill="hold"/>
                                        <p:tgtEl>
                                          <p:spTgt spid="373"/>
                                        </p:tgtEl>
                                        <p:attrNameLst>
                                          <p:attrName>ppt_y</p:attrName>
                                        </p:attrNameLst>
                                      </p:cBhvr>
                                      <p:tavLst>
                                        <p:tav tm="0">
                                          <p:val>
                                            <p:strVal val="#ppt_y+.1"/>
                                          </p:val>
                                        </p:tav>
                                        <p:tav tm="100000">
                                          <p:val>
                                            <p:strVal val="#ppt_y"/>
                                          </p:val>
                                        </p:tav>
                                      </p:tavLst>
                                    </p:anim>
                                  </p:childTnLst>
                                </p:cTn>
                              </p:par>
                              <p:par>
                                <p:cTn id="611" presetID="42" presetClass="entr" presetSubtype="0" fill="hold" grpId="0" nodeType="withEffect">
                                  <p:stCondLst>
                                    <p:cond delay="0"/>
                                  </p:stCondLst>
                                  <p:childTnLst>
                                    <p:set>
                                      <p:cBhvr>
                                        <p:cTn id="612" dur="1" fill="hold">
                                          <p:stCondLst>
                                            <p:cond delay="0"/>
                                          </p:stCondLst>
                                        </p:cTn>
                                        <p:tgtEl>
                                          <p:spTgt spid="374"/>
                                        </p:tgtEl>
                                        <p:attrNameLst>
                                          <p:attrName>style.visibility</p:attrName>
                                        </p:attrNameLst>
                                      </p:cBhvr>
                                      <p:to>
                                        <p:strVal val="visible"/>
                                      </p:to>
                                    </p:set>
                                    <p:animEffect transition="in" filter="fade">
                                      <p:cBhvr>
                                        <p:cTn id="613" dur="1000"/>
                                        <p:tgtEl>
                                          <p:spTgt spid="374"/>
                                        </p:tgtEl>
                                      </p:cBhvr>
                                    </p:animEffect>
                                    <p:anim calcmode="lin" valueType="num">
                                      <p:cBhvr>
                                        <p:cTn id="614" dur="1000" fill="hold"/>
                                        <p:tgtEl>
                                          <p:spTgt spid="374"/>
                                        </p:tgtEl>
                                        <p:attrNameLst>
                                          <p:attrName>ppt_x</p:attrName>
                                        </p:attrNameLst>
                                      </p:cBhvr>
                                      <p:tavLst>
                                        <p:tav tm="0">
                                          <p:val>
                                            <p:strVal val="#ppt_x"/>
                                          </p:val>
                                        </p:tav>
                                        <p:tav tm="100000">
                                          <p:val>
                                            <p:strVal val="#ppt_x"/>
                                          </p:val>
                                        </p:tav>
                                      </p:tavLst>
                                    </p:anim>
                                    <p:anim calcmode="lin" valueType="num">
                                      <p:cBhvr>
                                        <p:cTn id="615" dur="1000" fill="hold"/>
                                        <p:tgtEl>
                                          <p:spTgt spid="374"/>
                                        </p:tgtEl>
                                        <p:attrNameLst>
                                          <p:attrName>ppt_y</p:attrName>
                                        </p:attrNameLst>
                                      </p:cBhvr>
                                      <p:tavLst>
                                        <p:tav tm="0">
                                          <p:val>
                                            <p:strVal val="#ppt_y+.1"/>
                                          </p:val>
                                        </p:tav>
                                        <p:tav tm="100000">
                                          <p:val>
                                            <p:strVal val="#ppt_y"/>
                                          </p:val>
                                        </p:tav>
                                      </p:tavLst>
                                    </p:anim>
                                  </p:childTnLst>
                                </p:cTn>
                              </p:par>
                              <p:par>
                                <p:cTn id="616" presetID="42" presetClass="entr" presetSubtype="0" fill="hold" grpId="0" nodeType="withEffect">
                                  <p:stCondLst>
                                    <p:cond delay="0"/>
                                  </p:stCondLst>
                                  <p:childTnLst>
                                    <p:set>
                                      <p:cBhvr>
                                        <p:cTn id="617" dur="1" fill="hold">
                                          <p:stCondLst>
                                            <p:cond delay="0"/>
                                          </p:stCondLst>
                                        </p:cTn>
                                        <p:tgtEl>
                                          <p:spTgt spid="375"/>
                                        </p:tgtEl>
                                        <p:attrNameLst>
                                          <p:attrName>style.visibility</p:attrName>
                                        </p:attrNameLst>
                                      </p:cBhvr>
                                      <p:to>
                                        <p:strVal val="visible"/>
                                      </p:to>
                                    </p:set>
                                    <p:animEffect transition="in" filter="fade">
                                      <p:cBhvr>
                                        <p:cTn id="618" dur="1000"/>
                                        <p:tgtEl>
                                          <p:spTgt spid="375"/>
                                        </p:tgtEl>
                                      </p:cBhvr>
                                    </p:animEffect>
                                    <p:anim calcmode="lin" valueType="num">
                                      <p:cBhvr>
                                        <p:cTn id="619" dur="1000" fill="hold"/>
                                        <p:tgtEl>
                                          <p:spTgt spid="375"/>
                                        </p:tgtEl>
                                        <p:attrNameLst>
                                          <p:attrName>ppt_x</p:attrName>
                                        </p:attrNameLst>
                                      </p:cBhvr>
                                      <p:tavLst>
                                        <p:tav tm="0">
                                          <p:val>
                                            <p:strVal val="#ppt_x"/>
                                          </p:val>
                                        </p:tav>
                                        <p:tav tm="100000">
                                          <p:val>
                                            <p:strVal val="#ppt_x"/>
                                          </p:val>
                                        </p:tav>
                                      </p:tavLst>
                                    </p:anim>
                                    <p:anim calcmode="lin" valueType="num">
                                      <p:cBhvr>
                                        <p:cTn id="620" dur="1000" fill="hold"/>
                                        <p:tgtEl>
                                          <p:spTgt spid="375"/>
                                        </p:tgtEl>
                                        <p:attrNameLst>
                                          <p:attrName>ppt_y</p:attrName>
                                        </p:attrNameLst>
                                      </p:cBhvr>
                                      <p:tavLst>
                                        <p:tav tm="0">
                                          <p:val>
                                            <p:strVal val="#ppt_y+.1"/>
                                          </p:val>
                                        </p:tav>
                                        <p:tav tm="100000">
                                          <p:val>
                                            <p:strVal val="#ppt_y"/>
                                          </p:val>
                                        </p:tav>
                                      </p:tavLst>
                                    </p:anim>
                                  </p:childTnLst>
                                </p:cTn>
                              </p:par>
                              <p:par>
                                <p:cTn id="621" presetID="42" presetClass="entr" presetSubtype="0" fill="hold" grpId="0" nodeType="withEffect">
                                  <p:stCondLst>
                                    <p:cond delay="0"/>
                                  </p:stCondLst>
                                  <p:childTnLst>
                                    <p:set>
                                      <p:cBhvr>
                                        <p:cTn id="622" dur="1" fill="hold">
                                          <p:stCondLst>
                                            <p:cond delay="0"/>
                                          </p:stCondLst>
                                        </p:cTn>
                                        <p:tgtEl>
                                          <p:spTgt spid="376"/>
                                        </p:tgtEl>
                                        <p:attrNameLst>
                                          <p:attrName>style.visibility</p:attrName>
                                        </p:attrNameLst>
                                      </p:cBhvr>
                                      <p:to>
                                        <p:strVal val="visible"/>
                                      </p:to>
                                    </p:set>
                                    <p:animEffect transition="in" filter="fade">
                                      <p:cBhvr>
                                        <p:cTn id="623" dur="1000"/>
                                        <p:tgtEl>
                                          <p:spTgt spid="376"/>
                                        </p:tgtEl>
                                      </p:cBhvr>
                                    </p:animEffect>
                                    <p:anim calcmode="lin" valueType="num">
                                      <p:cBhvr>
                                        <p:cTn id="624" dur="1000" fill="hold"/>
                                        <p:tgtEl>
                                          <p:spTgt spid="376"/>
                                        </p:tgtEl>
                                        <p:attrNameLst>
                                          <p:attrName>ppt_x</p:attrName>
                                        </p:attrNameLst>
                                      </p:cBhvr>
                                      <p:tavLst>
                                        <p:tav tm="0">
                                          <p:val>
                                            <p:strVal val="#ppt_x"/>
                                          </p:val>
                                        </p:tav>
                                        <p:tav tm="100000">
                                          <p:val>
                                            <p:strVal val="#ppt_x"/>
                                          </p:val>
                                        </p:tav>
                                      </p:tavLst>
                                    </p:anim>
                                    <p:anim calcmode="lin" valueType="num">
                                      <p:cBhvr>
                                        <p:cTn id="625" dur="1000" fill="hold"/>
                                        <p:tgtEl>
                                          <p:spTgt spid="376"/>
                                        </p:tgtEl>
                                        <p:attrNameLst>
                                          <p:attrName>ppt_y</p:attrName>
                                        </p:attrNameLst>
                                      </p:cBhvr>
                                      <p:tavLst>
                                        <p:tav tm="0">
                                          <p:val>
                                            <p:strVal val="#ppt_y+.1"/>
                                          </p:val>
                                        </p:tav>
                                        <p:tav tm="100000">
                                          <p:val>
                                            <p:strVal val="#ppt_y"/>
                                          </p:val>
                                        </p:tav>
                                      </p:tavLst>
                                    </p:anim>
                                  </p:childTnLst>
                                </p:cTn>
                              </p:par>
                              <p:par>
                                <p:cTn id="626" presetID="42" presetClass="entr" presetSubtype="0" fill="hold" grpId="0" nodeType="withEffect">
                                  <p:stCondLst>
                                    <p:cond delay="0"/>
                                  </p:stCondLst>
                                  <p:childTnLst>
                                    <p:set>
                                      <p:cBhvr>
                                        <p:cTn id="627" dur="1" fill="hold">
                                          <p:stCondLst>
                                            <p:cond delay="0"/>
                                          </p:stCondLst>
                                        </p:cTn>
                                        <p:tgtEl>
                                          <p:spTgt spid="377"/>
                                        </p:tgtEl>
                                        <p:attrNameLst>
                                          <p:attrName>style.visibility</p:attrName>
                                        </p:attrNameLst>
                                      </p:cBhvr>
                                      <p:to>
                                        <p:strVal val="visible"/>
                                      </p:to>
                                    </p:set>
                                    <p:animEffect transition="in" filter="fade">
                                      <p:cBhvr>
                                        <p:cTn id="628" dur="1000"/>
                                        <p:tgtEl>
                                          <p:spTgt spid="377"/>
                                        </p:tgtEl>
                                      </p:cBhvr>
                                    </p:animEffect>
                                    <p:anim calcmode="lin" valueType="num">
                                      <p:cBhvr>
                                        <p:cTn id="629" dur="1000" fill="hold"/>
                                        <p:tgtEl>
                                          <p:spTgt spid="377"/>
                                        </p:tgtEl>
                                        <p:attrNameLst>
                                          <p:attrName>ppt_x</p:attrName>
                                        </p:attrNameLst>
                                      </p:cBhvr>
                                      <p:tavLst>
                                        <p:tav tm="0">
                                          <p:val>
                                            <p:strVal val="#ppt_x"/>
                                          </p:val>
                                        </p:tav>
                                        <p:tav tm="100000">
                                          <p:val>
                                            <p:strVal val="#ppt_x"/>
                                          </p:val>
                                        </p:tav>
                                      </p:tavLst>
                                    </p:anim>
                                    <p:anim calcmode="lin" valueType="num">
                                      <p:cBhvr>
                                        <p:cTn id="630" dur="1000" fill="hold"/>
                                        <p:tgtEl>
                                          <p:spTgt spid="377"/>
                                        </p:tgtEl>
                                        <p:attrNameLst>
                                          <p:attrName>ppt_y</p:attrName>
                                        </p:attrNameLst>
                                      </p:cBhvr>
                                      <p:tavLst>
                                        <p:tav tm="0">
                                          <p:val>
                                            <p:strVal val="#ppt_y+.1"/>
                                          </p:val>
                                        </p:tav>
                                        <p:tav tm="100000">
                                          <p:val>
                                            <p:strVal val="#ppt_y"/>
                                          </p:val>
                                        </p:tav>
                                      </p:tavLst>
                                    </p:anim>
                                  </p:childTnLst>
                                </p:cTn>
                              </p:par>
                              <p:par>
                                <p:cTn id="631" presetID="42" presetClass="entr" presetSubtype="0" fill="hold" grpId="0" nodeType="withEffect">
                                  <p:stCondLst>
                                    <p:cond delay="0"/>
                                  </p:stCondLst>
                                  <p:childTnLst>
                                    <p:set>
                                      <p:cBhvr>
                                        <p:cTn id="632" dur="1" fill="hold">
                                          <p:stCondLst>
                                            <p:cond delay="0"/>
                                          </p:stCondLst>
                                        </p:cTn>
                                        <p:tgtEl>
                                          <p:spTgt spid="378"/>
                                        </p:tgtEl>
                                        <p:attrNameLst>
                                          <p:attrName>style.visibility</p:attrName>
                                        </p:attrNameLst>
                                      </p:cBhvr>
                                      <p:to>
                                        <p:strVal val="visible"/>
                                      </p:to>
                                    </p:set>
                                    <p:animEffect transition="in" filter="fade">
                                      <p:cBhvr>
                                        <p:cTn id="633" dur="1000"/>
                                        <p:tgtEl>
                                          <p:spTgt spid="378"/>
                                        </p:tgtEl>
                                      </p:cBhvr>
                                    </p:animEffect>
                                    <p:anim calcmode="lin" valueType="num">
                                      <p:cBhvr>
                                        <p:cTn id="634" dur="1000" fill="hold"/>
                                        <p:tgtEl>
                                          <p:spTgt spid="378"/>
                                        </p:tgtEl>
                                        <p:attrNameLst>
                                          <p:attrName>ppt_x</p:attrName>
                                        </p:attrNameLst>
                                      </p:cBhvr>
                                      <p:tavLst>
                                        <p:tav tm="0">
                                          <p:val>
                                            <p:strVal val="#ppt_x"/>
                                          </p:val>
                                        </p:tav>
                                        <p:tav tm="100000">
                                          <p:val>
                                            <p:strVal val="#ppt_x"/>
                                          </p:val>
                                        </p:tav>
                                      </p:tavLst>
                                    </p:anim>
                                    <p:anim calcmode="lin" valueType="num">
                                      <p:cBhvr>
                                        <p:cTn id="635" dur="1000" fill="hold"/>
                                        <p:tgtEl>
                                          <p:spTgt spid="378"/>
                                        </p:tgtEl>
                                        <p:attrNameLst>
                                          <p:attrName>ppt_y</p:attrName>
                                        </p:attrNameLst>
                                      </p:cBhvr>
                                      <p:tavLst>
                                        <p:tav tm="0">
                                          <p:val>
                                            <p:strVal val="#ppt_y+.1"/>
                                          </p:val>
                                        </p:tav>
                                        <p:tav tm="100000">
                                          <p:val>
                                            <p:strVal val="#ppt_y"/>
                                          </p:val>
                                        </p:tav>
                                      </p:tavLst>
                                    </p:anim>
                                  </p:childTnLst>
                                </p:cTn>
                              </p:par>
                              <p:par>
                                <p:cTn id="636" presetID="42" presetClass="entr" presetSubtype="0" fill="hold" grpId="0" nodeType="withEffect">
                                  <p:stCondLst>
                                    <p:cond delay="0"/>
                                  </p:stCondLst>
                                  <p:childTnLst>
                                    <p:set>
                                      <p:cBhvr>
                                        <p:cTn id="637" dur="1" fill="hold">
                                          <p:stCondLst>
                                            <p:cond delay="0"/>
                                          </p:stCondLst>
                                        </p:cTn>
                                        <p:tgtEl>
                                          <p:spTgt spid="379"/>
                                        </p:tgtEl>
                                        <p:attrNameLst>
                                          <p:attrName>style.visibility</p:attrName>
                                        </p:attrNameLst>
                                      </p:cBhvr>
                                      <p:to>
                                        <p:strVal val="visible"/>
                                      </p:to>
                                    </p:set>
                                    <p:animEffect transition="in" filter="fade">
                                      <p:cBhvr>
                                        <p:cTn id="638" dur="1000"/>
                                        <p:tgtEl>
                                          <p:spTgt spid="379"/>
                                        </p:tgtEl>
                                      </p:cBhvr>
                                    </p:animEffect>
                                    <p:anim calcmode="lin" valueType="num">
                                      <p:cBhvr>
                                        <p:cTn id="639" dur="1000" fill="hold"/>
                                        <p:tgtEl>
                                          <p:spTgt spid="379"/>
                                        </p:tgtEl>
                                        <p:attrNameLst>
                                          <p:attrName>ppt_x</p:attrName>
                                        </p:attrNameLst>
                                      </p:cBhvr>
                                      <p:tavLst>
                                        <p:tav tm="0">
                                          <p:val>
                                            <p:strVal val="#ppt_x"/>
                                          </p:val>
                                        </p:tav>
                                        <p:tav tm="100000">
                                          <p:val>
                                            <p:strVal val="#ppt_x"/>
                                          </p:val>
                                        </p:tav>
                                      </p:tavLst>
                                    </p:anim>
                                    <p:anim calcmode="lin" valueType="num">
                                      <p:cBhvr>
                                        <p:cTn id="640" dur="1000" fill="hold"/>
                                        <p:tgtEl>
                                          <p:spTgt spid="379"/>
                                        </p:tgtEl>
                                        <p:attrNameLst>
                                          <p:attrName>ppt_y</p:attrName>
                                        </p:attrNameLst>
                                      </p:cBhvr>
                                      <p:tavLst>
                                        <p:tav tm="0">
                                          <p:val>
                                            <p:strVal val="#ppt_y+.1"/>
                                          </p:val>
                                        </p:tav>
                                        <p:tav tm="100000">
                                          <p:val>
                                            <p:strVal val="#ppt_y"/>
                                          </p:val>
                                        </p:tav>
                                      </p:tavLst>
                                    </p:anim>
                                  </p:childTnLst>
                                </p:cTn>
                              </p:par>
                              <p:par>
                                <p:cTn id="641" presetID="42" presetClass="entr" presetSubtype="0" fill="hold" grpId="0" nodeType="withEffect">
                                  <p:stCondLst>
                                    <p:cond delay="0"/>
                                  </p:stCondLst>
                                  <p:childTnLst>
                                    <p:set>
                                      <p:cBhvr>
                                        <p:cTn id="642" dur="1" fill="hold">
                                          <p:stCondLst>
                                            <p:cond delay="0"/>
                                          </p:stCondLst>
                                        </p:cTn>
                                        <p:tgtEl>
                                          <p:spTgt spid="380"/>
                                        </p:tgtEl>
                                        <p:attrNameLst>
                                          <p:attrName>style.visibility</p:attrName>
                                        </p:attrNameLst>
                                      </p:cBhvr>
                                      <p:to>
                                        <p:strVal val="visible"/>
                                      </p:to>
                                    </p:set>
                                    <p:animEffect transition="in" filter="fade">
                                      <p:cBhvr>
                                        <p:cTn id="643" dur="1000"/>
                                        <p:tgtEl>
                                          <p:spTgt spid="380"/>
                                        </p:tgtEl>
                                      </p:cBhvr>
                                    </p:animEffect>
                                    <p:anim calcmode="lin" valueType="num">
                                      <p:cBhvr>
                                        <p:cTn id="644" dur="1000" fill="hold"/>
                                        <p:tgtEl>
                                          <p:spTgt spid="380"/>
                                        </p:tgtEl>
                                        <p:attrNameLst>
                                          <p:attrName>ppt_x</p:attrName>
                                        </p:attrNameLst>
                                      </p:cBhvr>
                                      <p:tavLst>
                                        <p:tav tm="0">
                                          <p:val>
                                            <p:strVal val="#ppt_x"/>
                                          </p:val>
                                        </p:tav>
                                        <p:tav tm="100000">
                                          <p:val>
                                            <p:strVal val="#ppt_x"/>
                                          </p:val>
                                        </p:tav>
                                      </p:tavLst>
                                    </p:anim>
                                    <p:anim calcmode="lin" valueType="num">
                                      <p:cBhvr>
                                        <p:cTn id="645" dur="1000" fill="hold"/>
                                        <p:tgtEl>
                                          <p:spTgt spid="380"/>
                                        </p:tgtEl>
                                        <p:attrNameLst>
                                          <p:attrName>ppt_y</p:attrName>
                                        </p:attrNameLst>
                                      </p:cBhvr>
                                      <p:tavLst>
                                        <p:tav tm="0">
                                          <p:val>
                                            <p:strVal val="#ppt_y+.1"/>
                                          </p:val>
                                        </p:tav>
                                        <p:tav tm="100000">
                                          <p:val>
                                            <p:strVal val="#ppt_y"/>
                                          </p:val>
                                        </p:tav>
                                      </p:tavLst>
                                    </p:anim>
                                  </p:childTnLst>
                                </p:cTn>
                              </p:par>
                              <p:par>
                                <p:cTn id="646" presetID="42" presetClass="entr" presetSubtype="0" fill="hold" grpId="0" nodeType="withEffect">
                                  <p:stCondLst>
                                    <p:cond delay="0"/>
                                  </p:stCondLst>
                                  <p:childTnLst>
                                    <p:set>
                                      <p:cBhvr>
                                        <p:cTn id="647" dur="1" fill="hold">
                                          <p:stCondLst>
                                            <p:cond delay="0"/>
                                          </p:stCondLst>
                                        </p:cTn>
                                        <p:tgtEl>
                                          <p:spTgt spid="381"/>
                                        </p:tgtEl>
                                        <p:attrNameLst>
                                          <p:attrName>style.visibility</p:attrName>
                                        </p:attrNameLst>
                                      </p:cBhvr>
                                      <p:to>
                                        <p:strVal val="visible"/>
                                      </p:to>
                                    </p:set>
                                    <p:animEffect transition="in" filter="fade">
                                      <p:cBhvr>
                                        <p:cTn id="648" dur="1000"/>
                                        <p:tgtEl>
                                          <p:spTgt spid="381"/>
                                        </p:tgtEl>
                                      </p:cBhvr>
                                    </p:animEffect>
                                    <p:anim calcmode="lin" valueType="num">
                                      <p:cBhvr>
                                        <p:cTn id="649" dur="1000" fill="hold"/>
                                        <p:tgtEl>
                                          <p:spTgt spid="381"/>
                                        </p:tgtEl>
                                        <p:attrNameLst>
                                          <p:attrName>ppt_x</p:attrName>
                                        </p:attrNameLst>
                                      </p:cBhvr>
                                      <p:tavLst>
                                        <p:tav tm="0">
                                          <p:val>
                                            <p:strVal val="#ppt_x"/>
                                          </p:val>
                                        </p:tav>
                                        <p:tav tm="100000">
                                          <p:val>
                                            <p:strVal val="#ppt_x"/>
                                          </p:val>
                                        </p:tav>
                                      </p:tavLst>
                                    </p:anim>
                                    <p:anim calcmode="lin" valueType="num">
                                      <p:cBhvr>
                                        <p:cTn id="650" dur="1000" fill="hold"/>
                                        <p:tgtEl>
                                          <p:spTgt spid="381"/>
                                        </p:tgtEl>
                                        <p:attrNameLst>
                                          <p:attrName>ppt_y</p:attrName>
                                        </p:attrNameLst>
                                      </p:cBhvr>
                                      <p:tavLst>
                                        <p:tav tm="0">
                                          <p:val>
                                            <p:strVal val="#ppt_y+.1"/>
                                          </p:val>
                                        </p:tav>
                                        <p:tav tm="100000">
                                          <p:val>
                                            <p:strVal val="#ppt_y"/>
                                          </p:val>
                                        </p:tav>
                                      </p:tavLst>
                                    </p:anim>
                                  </p:childTnLst>
                                </p:cTn>
                              </p:par>
                              <p:par>
                                <p:cTn id="651" presetID="42" presetClass="entr" presetSubtype="0" fill="hold" grpId="0" nodeType="withEffect">
                                  <p:stCondLst>
                                    <p:cond delay="0"/>
                                  </p:stCondLst>
                                  <p:childTnLst>
                                    <p:set>
                                      <p:cBhvr>
                                        <p:cTn id="652" dur="1" fill="hold">
                                          <p:stCondLst>
                                            <p:cond delay="0"/>
                                          </p:stCondLst>
                                        </p:cTn>
                                        <p:tgtEl>
                                          <p:spTgt spid="382"/>
                                        </p:tgtEl>
                                        <p:attrNameLst>
                                          <p:attrName>style.visibility</p:attrName>
                                        </p:attrNameLst>
                                      </p:cBhvr>
                                      <p:to>
                                        <p:strVal val="visible"/>
                                      </p:to>
                                    </p:set>
                                    <p:animEffect transition="in" filter="fade">
                                      <p:cBhvr>
                                        <p:cTn id="653" dur="1000"/>
                                        <p:tgtEl>
                                          <p:spTgt spid="382"/>
                                        </p:tgtEl>
                                      </p:cBhvr>
                                    </p:animEffect>
                                    <p:anim calcmode="lin" valueType="num">
                                      <p:cBhvr>
                                        <p:cTn id="654" dur="1000" fill="hold"/>
                                        <p:tgtEl>
                                          <p:spTgt spid="382"/>
                                        </p:tgtEl>
                                        <p:attrNameLst>
                                          <p:attrName>ppt_x</p:attrName>
                                        </p:attrNameLst>
                                      </p:cBhvr>
                                      <p:tavLst>
                                        <p:tav tm="0">
                                          <p:val>
                                            <p:strVal val="#ppt_x"/>
                                          </p:val>
                                        </p:tav>
                                        <p:tav tm="100000">
                                          <p:val>
                                            <p:strVal val="#ppt_x"/>
                                          </p:val>
                                        </p:tav>
                                      </p:tavLst>
                                    </p:anim>
                                    <p:anim calcmode="lin" valueType="num">
                                      <p:cBhvr>
                                        <p:cTn id="655" dur="1000" fill="hold"/>
                                        <p:tgtEl>
                                          <p:spTgt spid="382"/>
                                        </p:tgtEl>
                                        <p:attrNameLst>
                                          <p:attrName>ppt_y</p:attrName>
                                        </p:attrNameLst>
                                      </p:cBhvr>
                                      <p:tavLst>
                                        <p:tav tm="0">
                                          <p:val>
                                            <p:strVal val="#ppt_y+.1"/>
                                          </p:val>
                                        </p:tav>
                                        <p:tav tm="100000">
                                          <p:val>
                                            <p:strVal val="#ppt_y"/>
                                          </p:val>
                                        </p:tav>
                                      </p:tavLst>
                                    </p:anim>
                                  </p:childTnLst>
                                </p:cTn>
                              </p:par>
                              <p:par>
                                <p:cTn id="656" presetID="42" presetClass="entr" presetSubtype="0" fill="hold" grpId="0" nodeType="withEffect">
                                  <p:stCondLst>
                                    <p:cond delay="0"/>
                                  </p:stCondLst>
                                  <p:childTnLst>
                                    <p:set>
                                      <p:cBhvr>
                                        <p:cTn id="657" dur="1" fill="hold">
                                          <p:stCondLst>
                                            <p:cond delay="0"/>
                                          </p:stCondLst>
                                        </p:cTn>
                                        <p:tgtEl>
                                          <p:spTgt spid="383"/>
                                        </p:tgtEl>
                                        <p:attrNameLst>
                                          <p:attrName>style.visibility</p:attrName>
                                        </p:attrNameLst>
                                      </p:cBhvr>
                                      <p:to>
                                        <p:strVal val="visible"/>
                                      </p:to>
                                    </p:set>
                                    <p:animEffect transition="in" filter="fade">
                                      <p:cBhvr>
                                        <p:cTn id="658" dur="1000"/>
                                        <p:tgtEl>
                                          <p:spTgt spid="383"/>
                                        </p:tgtEl>
                                      </p:cBhvr>
                                    </p:animEffect>
                                    <p:anim calcmode="lin" valueType="num">
                                      <p:cBhvr>
                                        <p:cTn id="659" dur="1000" fill="hold"/>
                                        <p:tgtEl>
                                          <p:spTgt spid="383"/>
                                        </p:tgtEl>
                                        <p:attrNameLst>
                                          <p:attrName>ppt_x</p:attrName>
                                        </p:attrNameLst>
                                      </p:cBhvr>
                                      <p:tavLst>
                                        <p:tav tm="0">
                                          <p:val>
                                            <p:strVal val="#ppt_x"/>
                                          </p:val>
                                        </p:tav>
                                        <p:tav tm="100000">
                                          <p:val>
                                            <p:strVal val="#ppt_x"/>
                                          </p:val>
                                        </p:tav>
                                      </p:tavLst>
                                    </p:anim>
                                    <p:anim calcmode="lin" valueType="num">
                                      <p:cBhvr>
                                        <p:cTn id="660" dur="1000" fill="hold"/>
                                        <p:tgtEl>
                                          <p:spTgt spid="383"/>
                                        </p:tgtEl>
                                        <p:attrNameLst>
                                          <p:attrName>ppt_y</p:attrName>
                                        </p:attrNameLst>
                                      </p:cBhvr>
                                      <p:tavLst>
                                        <p:tav tm="0">
                                          <p:val>
                                            <p:strVal val="#ppt_y+.1"/>
                                          </p:val>
                                        </p:tav>
                                        <p:tav tm="100000">
                                          <p:val>
                                            <p:strVal val="#ppt_y"/>
                                          </p:val>
                                        </p:tav>
                                      </p:tavLst>
                                    </p:anim>
                                  </p:childTnLst>
                                </p:cTn>
                              </p:par>
                              <p:par>
                                <p:cTn id="661" presetID="42" presetClass="entr" presetSubtype="0" fill="hold" grpId="0" nodeType="withEffect">
                                  <p:stCondLst>
                                    <p:cond delay="0"/>
                                  </p:stCondLst>
                                  <p:childTnLst>
                                    <p:set>
                                      <p:cBhvr>
                                        <p:cTn id="662" dur="1" fill="hold">
                                          <p:stCondLst>
                                            <p:cond delay="0"/>
                                          </p:stCondLst>
                                        </p:cTn>
                                        <p:tgtEl>
                                          <p:spTgt spid="384"/>
                                        </p:tgtEl>
                                        <p:attrNameLst>
                                          <p:attrName>style.visibility</p:attrName>
                                        </p:attrNameLst>
                                      </p:cBhvr>
                                      <p:to>
                                        <p:strVal val="visible"/>
                                      </p:to>
                                    </p:set>
                                    <p:animEffect transition="in" filter="fade">
                                      <p:cBhvr>
                                        <p:cTn id="663" dur="1000"/>
                                        <p:tgtEl>
                                          <p:spTgt spid="384"/>
                                        </p:tgtEl>
                                      </p:cBhvr>
                                    </p:animEffect>
                                    <p:anim calcmode="lin" valueType="num">
                                      <p:cBhvr>
                                        <p:cTn id="664" dur="1000" fill="hold"/>
                                        <p:tgtEl>
                                          <p:spTgt spid="384"/>
                                        </p:tgtEl>
                                        <p:attrNameLst>
                                          <p:attrName>ppt_x</p:attrName>
                                        </p:attrNameLst>
                                      </p:cBhvr>
                                      <p:tavLst>
                                        <p:tav tm="0">
                                          <p:val>
                                            <p:strVal val="#ppt_x"/>
                                          </p:val>
                                        </p:tav>
                                        <p:tav tm="100000">
                                          <p:val>
                                            <p:strVal val="#ppt_x"/>
                                          </p:val>
                                        </p:tav>
                                      </p:tavLst>
                                    </p:anim>
                                    <p:anim calcmode="lin" valueType="num">
                                      <p:cBhvr>
                                        <p:cTn id="665" dur="1000" fill="hold"/>
                                        <p:tgtEl>
                                          <p:spTgt spid="384"/>
                                        </p:tgtEl>
                                        <p:attrNameLst>
                                          <p:attrName>ppt_y</p:attrName>
                                        </p:attrNameLst>
                                      </p:cBhvr>
                                      <p:tavLst>
                                        <p:tav tm="0">
                                          <p:val>
                                            <p:strVal val="#ppt_y+.1"/>
                                          </p:val>
                                        </p:tav>
                                        <p:tav tm="100000">
                                          <p:val>
                                            <p:strVal val="#ppt_y"/>
                                          </p:val>
                                        </p:tav>
                                      </p:tavLst>
                                    </p:anim>
                                  </p:childTnLst>
                                </p:cTn>
                              </p:par>
                              <p:par>
                                <p:cTn id="666" presetID="42" presetClass="entr" presetSubtype="0" fill="hold" grpId="0" nodeType="withEffect">
                                  <p:stCondLst>
                                    <p:cond delay="0"/>
                                  </p:stCondLst>
                                  <p:childTnLst>
                                    <p:set>
                                      <p:cBhvr>
                                        <p:cTn id="667" dur="1" fill="hold">
                                          <p:stCondLst>
                                            <p:cond delay="0"/>
                                          </p:stCondLst>
                                        </p:cTn>
                                        <p:tgtEl>
                                          <p:spTgt spid="385"/>
                                        </p:tgtEl>
                                        <p:attrNameLst>
                                          <p:attrName>style.visibility</p:attrName>
                                        </p:attrNameLst>
                                      </p:cBhvr>
                                      <p:to>
                                        <p:strVal val="visible"/>
                                      </p:to>
                                    </p:set>
                                    <p:animEffect transition="in" filter="fade">
                                      <p:cBhvr>
                                        <p:cTn id="668" dur="1000"/>
                                        <p:tgtEl>
                                          <p:spTgt spid="385"/>
                                        </p:tgtEl>
                                      </p:cBhvr>
                                    </p:animEffect>
                                    <p:anim calcmode="lin" valueType="num">
                                      <p:cBhvr>
                                        <p:cTn id="669" dur="1000" fill="hold"/>
                                        <p:tgtEl>
                                          <p:spTgt spid="385"/>
                                        </p:tgtEl>
                                        <p:attrNameLst>
                                          <p:attrName>ppt_x</p:attrName>
                                        </p:attrNameLst>
                                      </p:cBhvr>
                                      <p:tavLst>
                                        <p:tav tm="0">
                                          <p:val>
                                            <p:strVal val="#ppt_x"/>
                                          </p:val>
                                        </p:tav>
                                        <p:tav tm="100000">
                                          <p:val>
                                            <p:strVal val="#ppt_x"/>
                                          </p:val>
                                        </p:tav>
                                      </p:tavLst>
                                    </p:anim>
                                    <p:anim calcmode="lin" valueType="num">
                                      <p:cBhvr>
                                        <p:cTn id="670" dur="1000" fill="hold"/>
                                        <p:tgtEl>
                                          <p:spTgt spid="385"/>
                                        </p:tgtEl>
                                        <p:attrNameLst>
                                          <p:attrName>ppt_y</p:attrName>
                                        </p:attrNameLst>
                                      </p:cBhvr>
                                      <p:tavLst>
                                        <p:tav tm="0">
                                          <p:val>
                                            <p:strVal val="#ppt_y+.1"/>
                                          </p:val>
                                        </p:tav>
                                        <p:tav tm="100000">
                                          <p:val>
                                            <p:strVal val="#ppt_y"/>
                                          </p:val>
                                        </p:tav>
                                      </p:tavLst>
                                    </p:anim>
                                  </p:childTnLst>
                                </p:cTn>
                              </p:par>
                              <p:par>
                                <p:cTn id="671" presetID="42" presetClass="entr" presetSubtype="0" fill="hold" grpId="0" nodeType="withEffect">
                                  <p:stCondLst>
                                    <p:cond delay="0"/>
                                  </p:stCondLst>
                                  <p:childTnLst>
                                    <p:set>
                                      <p:cBhvr>
                                        <p:cTn id="672" dur="1" fill="hold">
                                          <p:stCondLst>
                                            <p:cond delay="0"/>
                                          </p:stCondLst>
                                        </p:cTn>
                                        <p:tgtEl>
                                          <p:spTgt spid="386"/>
                                        </p:tgtEl>
                                        <p:attrNameLst>
                                          <p:attrName>style.visibility</p:attrName>
                                        </p:attrNameLst>
                                      </p:cBhvr>
                                      <p:to>
                                        <p:strVal val="visible"/>
                                      </p:to>
                                    </p:set>
                                    <p:animEffect transition="in" filter="fade">
                                      <p:cBhvr>
                                        <p:cTn id="673" dur="1000"/>
                                        <p:tgtEl>
                                          <p:spTgt spid="386"/>
                                        </p:tgtEl>
                                      </p:cBhvr>
                                    </p:animEffect>
                                    <p:anim calcmode="lin" valueType="num">
                                      <p:cBhvr>
                                        <p:cTn id="674" dur="1000" fill="hold"/>
                                        <p:tgtEl>
                                          <p:spTgt spid="386"/>
                                        </p:tgtEl>
                                        <p:attrNameLst>
                                          <p:attrName>ppt_x</p:attrName>
                                        </p:attrNameLst>
                                      </p:cBhvr>
                                      <p:tavLst>
                                        <p:tav tm="0">
                                          <p:val>
                                            <p:strVal val="#ppt_x"/>
                                          </p:val>
                                        </p:tav>
                                        <p:tav tm="100000">
                                          <p:val>
                                            <p:strVal val="#ppt_x"/>
                                          </p:val>
                                        </p:tav>
                                      </p:tavLst>
                                    </p:anim>
                                    <p:anim calcmode="lin" valueType="num">
                                      <p:cBhvr>
                                        <p:cTn id="675" dur="1000" fill="hold"/>
                                        <p:tgtEl>
                                          <p:spTgt spid="386"/>
                                        </p:tgtEl>
                                        <p:attrNameLst>
                                          <p:attrName>ppt_y</p:attrName>
                                        </p:attrNameLst>
                                      </p:cBhvr>
                                      <p:tavLst>
                                        <p:tav tm="0">
                                          <p:val>
                                            <p:strVal val="#ppt_y+.1"/>
                                          </p:val>
                                        </p:tav>
                                        <p:tav tm="100000">
                                          <p:val>
                                            <p:strVal val="#ppt_y"/>
                                          </p:val>
                                        </p:tav>
                                      </p:tavLst>
                                    </p:anim>
                                  </p:childTnLst>
                                </p:cTn>
                              </p:par>
                              <p:par>
                                <p:cTn id="676" presetID="42" presetClass="entr" presetSubtype="0" fill="hold" grpId="0" nodeType="withEffect">
                                  <p:stCondLst>
                                    <p:cond delay="0"/>
                                  </p:stCondLst>
                                  <p:childTnLst>
                                    <p:set>
                                      <p:cBhvr>
                                        <p:cTn id="677" dur="1" fill="hold">
                                          <p:stCondLst>
                                            <p:cond delay="0"/>
                                          </p:stCondLst>
                                        </p:cTn>
                                        <p:tgtEl>
                                          <p:spTgt spid="387"/>
                                        </p:tgtEl>
                                        <p:attrNameLst>
                                          <p:attrName>style.visibility</p:attrName>
                                        </p:attrNameLst>
                                      </p:cBhvr>
                                      <p:to>
                                        <p:strVal val="visible"/>
                                      </p:to>
                                    </p:set>
                                    <p:animEffect transition="in" filter="fade">
                                      <p:cBhvr>
                                        <p:cTn id="678" dur="1000"/>
                                        <p:tgtEl>
                                          <p:spTgt spid="387"/>
                                        </p:tgtEl>
                                      </p:cBhvr>
                                    </p:animEffect>
                                    <p:anim calcmode="lin" valueType="num">
                                      <p:cBhvr>
                                        <p:cTn id="679" dur="1000" fill="hold"/>
                                        <p:tgtEl>
                                          <p:spTgt spid="387"/>
                                        </p:tgtEl>
                                        <p:attrNameLst>
                                          <p:attrName>ppt_x</p:attrName>
                                        </p:attrNameLst>
                                      </p:cBhvr>
                                      <p:tavLst>
                                        <p:tav tm="0">
                                          <p:val>
                                            <p:strVal val="#ppt_x"/>
                                          </p:val>
                                        </p:tav>
                                        <p:tav tm="100000">
                                          <p:val>
                                            <p:strVal val="#ppt_x"/>
                                          </p:val>
                                        </p:tav>
                                      </p:tavLst>
                                    </p:anim>
                                    <p:anim calcmode="lin" valueType="num">
                                      <p:cBhvr>
                                        <p:cTn id="680" dur="1000" fill="hold"/>
                                        <p:tgtEl>
                                          <p:spTgt spid="387"/>
                                        </p:tgtEl>
                                        <p:attrNameLst>
                                          <p:attrName>ppt_y</p:attrName>
                                        </p:attrNameLst>
                                      </p:cBhvr>
                                      <p:tavLst>
                                        <p:tav tm="0">
                                          <p:val>
                                            <p:strVal val="#ppt_y+.1"/>
                                          </p:val>
                                        </p:tav>
                                        <p:tav tm="100000">
                                          <p:val>
                                            <p:strVal val="#ppt_y"/>
                                          </p:val>
                                        </p:tav>
                                      </p:tavLst>
                                    </p:anim>
                                  </p:childTnLst>
                                </p:cTn>
                              </p:par>
                              <p:par>
                                <p:cTn id="681" presetID="42" presetClass="entr" presetSubtype="0" fill="hold" grpId="0" nodeType="withEffect">
                                  <p:stCondLst>
                                    <p:cond delay="0"/>
                                  </p:stCondLst>
                                  <p:childTnLst>
                                    <p:set>
                                      <p:cBhvr>
                                        <p:cTn id="682" dur="1" fill="hold">
                                          <p:stCondLst>
                                            <p:cond delay="0"/>
                                          </p:stCondLst>
                                        </p:cTn>
                                        <p:tgtEl>
                                          <p:spTgt spid="388"/>
                                        </p:tgtEl>
                                        <p:attrNameLst>
                                          <p:attrName>style.visibility</p:attrName>
                                        </p:attrNameLst>
                                      </p:cBhvr>
                                      <p:to>
                                        <p:strVal val="visible"/>
                                      </p:to>
                                    </p:set>
                                    <p:animEffect transition="in" filter="fade">
                                      <p:cBhvr>
                                        <p:cTn id="683" dur="1000"/>
                                        <p:tgtEl>
                                          <p:spTgt spid="388"/>
                                        </p:tgtEl>
                                      </p:cBhvr>
                                    </p:animEffect>
                                    <p:anim calcmode="lin" valueType="num">
                                      <p:cBhvr>
                                        <p:cTn id="684" dur="1000" fill="hold"/>
                                        <p:tgtEl>
                                          <p:spTgt spid="388"/>
                                        </p:tgtEl>
                                        <p:attrNameLst>
                                          <p:attrName>ppt_x</p:attrName>
                                        </p:attrNameLst>
                                      </p:cBhvr>
                                      <p:tavLst>
                                        <p:tav tm="0">
                                          <p:val>
                                            <p:strVal val="#ppt_x"/>
                                          </p:val>
                                        </p:tav>
                                        <p:tav tm="100000">
                                          <p:val>
                                            <p:strVal val="#ppt_x"/>
                                          </p:val>
                                        </p:tav>
                                      </p:tavLst>
                                    </p:anim>
                                    <p:anim calcmode="lin" valueType="num">
                                      <p:cBhvr>
                                        <p:cTn id="685" dur="1000" fill="hold"/>
                                        <p:tgtEl>
                                          <p:spTgt spid="388"/>
                                        </p:tgtEl>
                                        <p:attrNameLst>
                                          <p:attrName>ppt_y</p:attrName>
                                        </p:attrNameLst>
                                      </p:cBhvr>
                                      <p:tavLst>
                                        <p:tav tm="0">
                                          <p:val>
                                            <p:strVal val="#ppt_y+.1"/>
                                          </p:val>
                                        </p:tav>
                                        <p:tav tm="100000">
                                          <p:val>
                                            <p:strVal val="#ppt_y"/>
                                          </p:val>
                                        </p:tav>
                                      </p:tavLst>
                                    </p:anim>
                                  </p:childTnLst>
                                </p:cTn>
                              </p:par>
                              <p:par>
                                <p:cTn id="686" presetID="42" presetClass="entr" presetSubtype="0" fill="hold" grpId="0" nodeType="withEffect">
                                  <p:stCondLst>
                                    <p:cond delay="0"/>
                                  </p:stCondLst>
                                  <p:childTnLst>
                                    <p:set>
                                      <p:cBhvr>
                                        <p:cTn id="687" dur="1" fill="hold">
                                          <p:stCondLst>
                                            <p:cond delay="0"/>
                                          </p:stCondLst>
                                        </p:cTn>
                                        <p:tgtEl>
                                          <p:spTgt spid="389"/>
                                        </p:tgtEl>
                                        <p:attrNameLst>
                                          <p:attrName>style.visibility</p:attrName>
                                        </p:attrNameLst>
                                      </p:cBhvr>
                                      <p:to>
                                        <p:strVal val="visible"/>
                                      </p:to>
                                    </p:set>
                                    <p:animEffect transition="in" filter="fade">
                                      <p:cBhvr>
                                        <p:cTn id="688" dur="1000"/>
                                        <p:tgtEl>
                                          <p:spTgt spid="389"/>
                                        </p:tgtEl>
                                      </p:cBhvr>
                                    </p:animEffect>
                                    <p:anim calcmode="lin" valueType="num">
                                      <p:cBhvr>
                                        <p:cTn id="689" dur="1000" fill="hold"/>
                                        <p:tgtEl>
                                          <p:spTgt spid="389"/>
                                        </p:tgtEl>
                                        <p:attrNameLst>
                                          <p:attrName>ppt_x</p:attrName>
                                        </p:attrNameLst>
                                      </p:cBhvr>
                                      <p:tavLst>
                                        <p:tav tm="0">
                                          <p:val>
                                            <p:strVal val="#ppt_x"/>
                                          </p:val>
                                        </p:tav>
                                        <p:tav tm="100000">
                                          <p:val>
                                            <p:strVal val="#ppt_x"/>
                                          </p:val>
                                        </p:tav>
                                      </p:tavLst>
                                    </p:anim>
                                    <p:anim calcmode="lin" valueType="num">
                                      <p:cBhvr>
                                        <p:cTn id="690" dur="1000" fill="hold"/>
                                        <p:tgtEl>
                                          <p:spTgt spid="389"/>
                                        </p:tgtEl>
                                        <p:attrNameLst>
                                          <p:attrName>ppt_y</p:attrName>
                                        </p:attrNameLst>
                                      </p:cBhvr>
                                      <p:tavLst>
                                        <p:tav tm="0">
                                          <p:val>
                                            <p:strVal val="#ppt_y+.1"/>
                                          </p:val>
                                        </p:tav>
                                        <p:tav tm="100000">
                                          <p:val>
                                            <p:strVal val="#ppt_y"/>
                                          </p:val>
                                        </p:tav>
                                      </p:tavLst>
                                    </p:anim>
                                  </p:childTnLst>
                                </p:cTn>
                              </p:par>
                              <p:par>
                                <p:cTn id="691" presetID="42" presetClass="entr" presetSubtype="0" fill="hold" grpId="0" nodeType="withEffect">
                                  <p:stCondLst>
                                    <p:cond delay="0"/>
                                  </p:stCondLst>
                                  <p:childTnLst>
                                    <p:set>
                                      <p:cBhvr>
                                        <p:cTn id="692" dur="1" fill="hold">
                                          <p:stCondLst>
                                            <p:cond delay="0"/>
                                          </p:stCondLst>
                                        </p:cTn>
                                        <p:tgtEl>
                                          <p:spTgt spid="390"/>
                                        </p:tgtEl>
                                        <p:attrNameLst>
                                          <p:attrName>style.visibility</p:attrName>
                                        </p:attrNameLst>
                                      </p:cBhvr>
                                      <p:to>
                                        <p:strVal val="visible"/>
                                      </p:to>
                                    </p:set>
                                    <p:animEffect transition="in" filter="fade">
                                      <p:cBhvr>
                                        <p:cTn id="693" dur="1000"/>
                                        <p:tgtEl>
                                          <p:spTgt spid="390"/>
                                        </p:tgtEl>
                                      </p:cBhvr>
                                    </p:animEffect>
                                    <p:anim calcmode="lin" valueType="num">
                                      <p:cBhvr>
                                        <p:cTn id="694" dur="1000" fill="hold"/>
                                        <p:tgtEl>
                                          <p:spTgt spid="390"/>
                                        </p:tgtEl>
                                        <p:attrNameLst>
                                          <p:attrName>ppt_x</p:attrName>
                                        </p:attrNameLst>
                                      </p:cBhvr>
                                      <p:tavLst>
                                        <p:tav tm="0">
                                          <p:val>
                                            <p:strVal val="#ppt_x"/>
                                          </p:val>
                                        </p:tav>
                                        <p:tav tm="100000">
                                          <p:val>
                                            <p:strVal val="#ppt_x"/>
                                          </p:val>
                                        </p:tav>
                                      </p:tavLst>
                                    </p:anim>
                                    <p:anim calcmode="lin" valueType="num">
                                      <p:cBhvr>
                                        <p:cTn id="695" dur="1000" fill="hold"/>
                                        <p:tgtEl>
                                          <p:spTgt spid="390"/>
                                        </p:tgtEl>
                                        <p:attrNameLst>
                                          <p:attrName>ppt_y</p:attrName>
                                        </p:attrNameLst>
                                      </p:cBhvr>
                                      <p:tavLst>
                                        <p:tav tm="0">
                                          <p:val>
                                            <p:strVal val="#ppt_y+.1"/>
                                          </p:val>
                                        </p:tav>
                                        <p:tav tm="100000">
                                          <p:val>
                                            <p:strVal val="#ppt_y"/>
                                          </p:val>
                                        </p:tav>
                                      </p:tavLst>
                                    </p:anim>
                                  </p:childTnLst>
                                </p:cTn>
                              </p:par>
                              <p:par>
                                <p:cTn id="696" presetID="42" presetClass="entr" presetSubtype="0" fill="hold" grpId="0" nodeType="withEffect">
                                  <p:stCondLst>
                                    <p:cond delay="0"/>
                                  </p:stCondLst>
                                  <p:childTnLst>
                                    <p:set>
                                      <p:cBhvr>
                                        <p:cTn id="697" dur="1" fill="hold">
                                          <p:stCondLst>
                                            <p:cond delay="0"/>
                                          </p:stCondLst>
                                        </p:cTn>
                                        <p:tgtEl>
                                          <p:spTgt spid="391"/>
                                        </p:tgtEl>
                                        <p:attrNameLst>
                                          <p:attrName>style.visibility</p:attrName>
                                        </p:attrNameLst>
                                      </p:cBhvr>
                                      <p:to>
                                        <p:strVal val="visible"/>
                                      </p:to>
                                    </p:set>
                                    <p:animEffect transition="in" filter="fade">
                                      <p:cBhvr>
                                        <p:cTn id="698" dur="1000"/>
                                        <p:tgtEl>
                                          <p:spTgt spid="391"/>
                                        </p:tgtEl>
                                      </p:cBhvr>
                                    </p:animEffect>
                                    <p:anim calcmode="lin" valueType="num">
                                      <p:cBhvr>
                                        <p:cTn id="699" dur="1000" fill="hold"/>
                                        <p:tgtEl>
                                          <p:spTgt spid="391"/>
                                        </p:tgtEl>
                                        <p:attrNameLst>
                                          <p:attrName>ppt_x</p:attrName>
                                        </p:attrNameLst>
                                      </p:cBhvr>
                                      <p:tavLst>
                                        <p:tav tm="0">
                                          <p:val>
                                            <p:strVal val="#ppt_x"/>
                                          </p:val>
                                        </p:tav>
                                        <p:tav tm="100000">
                                          <p:val>
                                            <p:strVal val="#ppt_x"/>
                                          </p:val>
                                        </p:tav>
                                      </p:tavLst>
                                    </p:anim>
                                    <p:anim calcmode="lin" valueType="num">
                                      <p:cBhvr>
                                        <p:cTn id="700" dur="1000" fill="hold"/>
                                        <p:tgtEl>
                                          <p:spTgt spid="391"/>
                                        </p:tgtEl>
                                        <p:attrNameLst>
                                          <p:attrName>ppt_y</p:attrName>
                                        </p:attrNameLst>
                                      </p:cBhvr>
                                      <p:tavLst>
                                        <p:tav tm="0">
                                          <p:val>
                                            <p:strVal val="#ppt_y+.1"/>
                                          </p:val>
                                        </p:tav>
                                        <p:tav tm="100000">
                                          <p:val>
                                            <p:strVal val="#ppt_y"/>
                                          </p:val>
                                        </p:tav>
                                      </p:tavLst>
                                    </p:anim>
                                  </p:childTnLst>
                                </p:cTn>
                              </p:par>
                              <p:par>
                                <p:cTn id="701" presetID="42" presetClass="entr" presetSubtype="0" fill="hold" grpId="0" nodeType="withEffect">
                                  <p:stCondLst>
                                    <p:cond delay="0"/>
                                  </p:stCondLst>
                                  <p:childTnLst>
                                    <p:set>
                                      <p:cBhvr>
                                        <p:cTn id="702" dur="1" fill="hold">
                                          <p:stCondLst>
                                            <p:cond delay="0"/>
                                          </p:stCondLst>
                                        </p:cTn>
                                        <p:tgtEl>
                                          <p:spTgt spid="392"/>
                                        </p:tgtEl>
                                        <p:attrNameLst>
                                          <p:attrName>style.visibility</p:attrName>
                                        </p:attrNameLst>
                                      </p:cBhvr>
                                      <p:to>
                                        <p:strVal val="visible"/>
                                      </p:to>
                                    </p:set>
                                    <p:animEffect transition="in" filter="fade">
                                      <p:cBhvr>
                                        <p:cTn id="703" dur="1000"/>
                                        <p:tgtEl>
                                          <p:spTgt spid="392"/>
                                        </p:tgtEl>
                                      </p:cBhvr>
                                    </p:animEffect>
                                    <p:anim calcmode="lin" valueType="num">
                                      <p:cBhvr>
                                        <p:cTn id="704" dur="1000" fill="hold"/>
                                        <p:tgtEl>
                                          <p:spTgt spid="392"/>
                                        </p:tgtEl>
                                        <p:attrNameLst>
                                          <p:attrName>ppt_x</p:attrName>
                                        </p:attrNameLst>
                                      </p:cBhvr>
                                      <p:tavLst>
                                        <p:tav tm="0">
                                          <p:val>
                                            <p:strVal val="#ppt_x"/>
                                          </p:val>
                                        </p:tav>
                                        <p:tav tm="100000">
                                          <p:val>
                                            <p:strVal val="#ppt_x"/>
                                          </p:val>
                                        </p:tav>
                                      </p:tavLst>
                                    </p:anim>
                                    <p:anim calcmode="lin" valueType="num">
                                      <p:cBhvr>
                                        <p:cTn id="705" dur="1000" fill="hold"/>
                                        <p:tgtEl>
                                          <p:spTgt spid="392"/>
                                        </p:tgtEl>
                                        <p:attrNameLst>
                                          <p:attrName>ppt_y</p:attrName>
                                        </p:attrNameLst>
                                      </p:cBhvr>
                                      <p:tavLst>
                                        <p:tav tm="0">
                                          <p:val>
                                            <p:strVal val="#ppt_y+.1"/>
                                          </p:val>
                                        </p:tav>
                                        <p:tav tm="100000">
                                          <p:val>
                                            <p:strVal val="#ppt_y"/>
                                          </p:val>
                                        </p:tav>
                                      </p:tavLst>
                                    </p:anim>
                                  </p:childTnLst>
                                </p:cTn>
                              </p:par>
                              <p:par>
                                <p:cTn id="706" presetID="42" presetClass="entr" presetSubtype="0" fill="hold" grpId="0" nodeType="withEffect">
                                  <p:stCondLst>
                                    <p:cond delay="0"/>
                                  </p:stCondLst>
                                  <p:childTnLst>
                                    <p:set>
                                      <p:cBhvr>
                                        <p:cTn id="707" dur="1" fill="hold">
                                          <p:stCondLst>
                                            <p:cond delay="0"/>
                                          </p:stCondLst>
                                        </p:cTn>
                                        <p:tgtEl>
                                          <p:spTgt spid="393"/>
                                        </p:tgtEl>
                                        <p:attrNameLst>
                                          <p:attrName>style.visibility</p:attrName>
                                        </p:attrNameLst>
                                      </p:cBhvr>
                                      <p:to>
                                        <p:strVal val="visible"/>
                                      </p:to>
                                    </p:set>
                                    <p:animEffect transition="in" filter="fade">
                                      <p:cBhvr>
                                        <p:cTn id="708" dur="1000"/>
                                        <p:tgtEl>
                                          <p:spTgt spid="393"/>
                                        </p:tgtEl>
                                      </p:cBhvr>
                                    </p:animEffect>
                                    <p:anim calcmode="lin" valueType="num">
                                      <p:cBhvr>
                                        <p:cTn id="709" dur="1000" fill="hold"/>
                                        <p:tgtEl>
                                          <p:spTgt spid="393"/>
                                        </p:tgtEl>
                                        <p:attrNameLst>
                                          <p:attrName>ppt_x</p:attrName>
                                        </p:attrNameLst>
                                      </p:cBhvr>
                                      <p:tavLst>
                                        <p:tav tm="0">
                                          <p:val>
                                            <p:strVal val="#ppt_x"/>
                                          </p:val>
                                        </p:tav>
                                        <p:tav tm="100000">
                                          <p:val>
                                            <p:strVal val="#ppt_x"/>
                                          </p:val>
                                        </p:tav>
                                      </p:tavLst>
                                    </p:anim>
                                    <p:anim calcmode="lin" valueType="num">
                                      <p:cBhvr>
                                        <p:cTn id="710" dur="1000" fill="hold"/>
                                        <p:tgtEl>
                                          <p:spTgt spid="393"/>
                                        </p:tgtEl>
                                        <p:attrNameLst>
                                          <p:attrName>ppt_y</p:attrName>
                                        </p:attrNameLst>
                                      </p:cBhvr>
                                      <p:tavLst>
                                        <p:tav tm="0">
                                          <p:val>
                                            <p:strVal val="#ppt_y+.1"/>
                                          </p:val>
                                        </p:tav>
                                        <p:tav tm="100000">
                                          <p:val>
                                            <p:strVal val="#ppt_y"/>
                                          </p:val>
                                        </p:tav>
                                      </p:tavLst>
                                    </p:anim>
                                  </p:childTnLst>
                                </p:cTn>
                              </p:par>
                              <p:par>
                                <p:cTn id="711" presetID="42" presetClass="entr" presetSubtype="0" fill="hold" grpId="0" nodeType="withEffect">
                                  <p:stCondLst>
                                    <p:cond delay="0"/>
                                  </p:stCondLst>
                                  <p:childTnLst>
                                    <p:set>
                                      <p:cBhvr>
                                        <p:cTn id="712" dur="1" fill="hold">
                                          <p:stCondLst>
                                            <p:cond delay="0"/>
                                          </p:stCondLst>
                                        </p:cTn>
                                        <p:tgtEl>
                                          <p:spTgt spid="394"/>
                                        </p:tgtEl>
                                        <p:attrNameLst>
                                          <p:attrName>style.visibility</p:attrName>
                                        </p:attrNameLst>
                                      </p:cBhvr>
                                      <p:to>
                                        <p:strVal val="visible"/>
                                      </p:to>
                                    </p:set>
                                    <p:animEffect transition="in" filter="fade">
                                      <p:cBhvr>
                                        <p:cTn id="713" dur="1000"/>
                                        <p:tgtEl>
                                          <p:spTgt spid="394"/>
                                        </p:tgtEl>
                                      </p:cBhvr>
                                    </p:animEffect>
                                    <p:anim calcmode="lin" valueType="num">
                                      <p:cBhvr>
                                        <p:cTn id="714" dur="1000" fill="hold"/>
                                        <p:tgtEl>
                                          <p:spTgt spid="394"/>
                                        </p:tgtEl>
                                        <p:attrNameLst>
                                          <p:attrName>ppt_x</p:attrName>
                                        </p:attrNameLst>
                                      </p:cBhvr>
                                      <p:tavLst>
                                        <p:tav tm="0">
                                          <p:val>
                                            <p:strVal val="#ppt_x"/>
                                          </p:val>
                                        </p:tav>
                                        <p:tav tm="100000">
                                          <p:val>
                                            <p:strVal val="#ppt_x"/>
                                          </p:val>
                                        </p:tav>
                                      </p:tavLst>
                                    </p:anim>
                                    <p:anim calcmode="lin" valueType="num">
                                      <p:cBhvr>
                                        <p:cTn id="715" dur="1000" fill="hold"/>
                                        <p:tgtEl>
                                          <p:spTgt spid="394"/>
                                        </p:tgtEl>
                                        <p:attrNameLst>
                                          <p:attrName>ppt_y</p:attrName>
                                        </p:attrNameLst>
                                      </p:cBhvr>
                                      <p:tavLst>
                                        <p:tav tm="0">
                                          <p:val>
                                            <p:strVal val="#ppt_y+.1"/>
                                          </p:val>
                                        </p:tav>
                                        <p:tav tm="100000">
                                          <p:val>
                                            <p:strVal val="#ppt_y"/>
                                          </p:val>
                                        </p:tav>
                                      </p:tavLst>
                                    </p:anim>
                                  </p:childTnLst>
                                </p:cTn>
                              </p:par>
                              <p:par>
                                <p:cTn id="716" presetID="42" presetClass="entr" presetSubtype="0" fill="hold" grpId="0" nodeType="withEffect">
                                  <p:stCondLst>
                                    <p:cond delay="0"/>
                                  </p:stCondLst>
                                  <p:childTnLst>
                                    <p:set>
                                      <p:cBhvr>
                                        <p:cTn id="717" dur="1" fill="hold">
                                          <p:stCondLst>
                                            <p:cond delay="0"/>
                                          </p:stCondLst>
                                        </p:cTn>
                                        <p:tgtEl>
                                          <p:spTgt spid="395"/>
                                        </p:tgtEl>
                                        <p:attrNameLst>
                                          <p:attrName>style.visibility</p:attrName>
                                        </p:attrNameLst>
                                      </p:cBhvr>
                                      <p:to>
                                        <p:strVal val="visible"/>
                                      </p:to>
                                    </p:set>
                                    <p:animEffect transition="in" filter="fade">
                                      <p:cBhvr>
                                        <p:cTn id="718" dur="1000"/>
                                        <p:tgtEl>
                                          <p:spTgt spid="395"/>
                                        </p:tgtEl>
                                      </p:cBhvr>
                                    </p:animEffect>
                                    <p:anim calcmode="lin" valueType="num">
                                      <p:cBhvr>
                                        <p:cTn id="719" dur="1000" fill="hold"/>
                                        <p:tgtEl>
                                          <p:spTgt spid="395"/>
                                        </p:tgtEl>
                                        <p:attrNameLst>
                                          <p:attrName>ppt_x</p:attrName>
                                        </p:attrNameLst>
                                      </p:cBhvr>
                                      <p:tavLst>
                                        <p:tav tm="0">
                                          <p:val>
                                            <p:strVal val="#ppt_x"/>
                                          </p:val>
                                        </p:tav>
                                        <p:tav tm="100000">
                                          <p:val>
                                            <p:strVal val="#ppt_x"/>
                                          </p:val>
                                        </p:tav>
                                      </p:tavLst>
                                    </p:anim>
                                    <p:anim calcmode="lin" valueType="num">
                                      <p:cBhvr>
                                        <p:cTn id="720" dur="1000" fill="hold"/>
                                        <p:tgtEl>
                                          <p:spTgt spid="395"/>
                                        </p:tgtEl>
                                        <p:attrNameLst>
                                          <p:attrName>ppt_y</p:attrName>
                                        </p:attrNameLst>
                                      </p:cBhvr>
                                      <p:tavLst>
                                        <p:tav tm="0">
                                          <p:val>
                                            <p:strVal val="#ppt_y+.1"/>
                                          </p:val>
                                        </p:tav>
                                        <p:tav tm="100000">
                                          <p:val>
                                            <p:strVal val="#ppt_y"/>
                                          </p:val>
                                        </p:tav>
                                      </p:tavLst>
                                    </p:anim>
                                  </p:childTnLst>
                                </p:cTn>
                              </p:par>
                              <p:par>
                                <p:cTn id="721" presetID="42" presetClass="entr" presetSubtype="0" fill="hold" grpId="0" nodeType="withEffect">
                                  <p:stCondLst>
                                    <p:cond delay="0"/>
                                  </p:stCondLst>
                                  <p:childTnLst>
                                    <p:set>
                                      <p:cBhvr>
                                        <p:cTn id="722" dur="1" fill="hold">
                                          <p:stCondLst>
                                            <p:cond delay="0"/>
                                          </p:stCondLst>
                                        </p:cTn>
                                        <p:tgtEl>
                                          <p:spTgt spid="396"/>
                                        </p:tgtEl>
                                        <p:attrNameLst>
                                          <p:attrName>style.visibility</p:attrName>
                                        </p:attrNameLst>
                                      </p:cBhvr>
                                      <p:to>
                                        <p:strVal val="visible"/>
                                      </p:to>
                                    </p:set>
                                    <p:animEffect transition="in" filter="fade">
                                      <p:cBhvr>
                                        <p:cTn id="723" dur="1000"/>
                                        <p:tgtEl>
                                          <p:spTgt spid="396"/>
                                        </p:tgtEl>
                                      </p:cBhvr>
                                    </p:animEffect>
                                    <p:anim calcmode="lin" valueType="num">
                                      <p:cBhvr>
                                        <p:cTn id="724" dur="1000" fill="hold"/>
                                        <p:tgtEl>
                                          <p:spTgt spid="396"/>
                                        </p:tgtEl>
                                        <p:attrNameLst>
                                          <p:attrName>ppt_x</p:attrName>
                                        </p:attrNameLst>
                                      </p:cBhvr>
                                      <p:tavLst>
                                        <p:tav tm="0">
                                          <p:val>
                                            <p:strVal val="#ppt_x"/>
                                          </p:val>
                                        </p:tav>
                                        <p:tav tm="100000">
                                          <p:val>
                                            <p:strVal val="#ppt_x"/>
                                          </p:val>
                                        </p:tav>
                                      </p:tavLst>
                                    </p:anim>
                                    <p:anim calcmode="lin" valueType="num">
                                      <p:cBhvr>
                                        <p:cTn id="725" dur="1000" fill="hold"/>
                                        <p:tgtEl>
                                          <p:spTgt spid="396"/>
                                        </p:tgtEl>
                                        <p:attrNameLst>
                                          <p:attrName>ppt_y</p:attrName>
                                        </p:attrNameLst>
                                      </p:cBhvr>
                                      <p:tavLst>
                                        <p:tav tm="0">
                                          <p:val>
                                            <p:strVal val="#ppt_y+.1"/>
                                          </p:val>
                                        </p:tav>
                                        <p:tav tm="100000">
                                          <p:val>
                                            <p:strVal val="#ppt_y"/>
                                          </p:val>
                                        </p:tav>
                                      </p:tavLst>
                                    </p:anim>
                                  </p:childTnLst>
                                </p:cTn>
                              </p:par>
                              <p:par>
                                <p:cTn id="726" presetID="42" presetClass="entr" presetSubtype="0" fill="hold" grpId="0" nodeType="withEffect">
                                  <p:stCondLst>
                                    <p:cond delay="0"/>
                                  </p:stCondLst>
                                  <p:childTnLst>
                                    <p:set>
                                      <p:cBhvr>
                                        <p:cTn id="727" dur="1" fill="hold">
                                          <p:stCondLst>
                                            <p:cond delay="0"/>
                                          </p:stCondLst>
                                        </p:cTn>
                                        <p:tgtEl>
                                          <p:spTgt spid="397"/>
                                        </p:tgtEl>
                                        <p:attrNameLst>
                                          <p:attrName>style.visibility</p:attrName>
                                        </p:attrNameLst>
                                      </p:cBhvr>
                                      <p:to>
                                        <p:strVal val="visible"/>
                                      </p:to>
                                    </p:set>
                                    <p:animEffect transition="in" filter="fade">
                                      <p:cBhvr>
                                        <p:cTn id="728" dur="1000"/>
                                        <p:tgtEl>
                                          <p:spTgt spid="397"/>
                                        </p:tgtEl>
                                      </p:cBhvr>
                                    </p:animEffect>
                                    <p:anim calcmode="lin" valueType="num">
                                      <p:cBhvr>
                                        <p:cTn id="729" dur="1000" fill="hold"/>
                                        <p:tgtEl>
                                          <p:spTgt spid="397"/>
                                        </p:tgtEl>
                                        <p:attrNameLst>
                                          <p:attrName>ppt_x</p:attrName>
                                        </p:attrNameLst>
                                      </p:cBhvr>
                                      <p:tavLst>
                                        <p:tav tm="0">
                                          <p:val>
                                            <p:strVal val="#ppt_x"/>
                                          </p:val>
                                        </p:tav>
                                        <p:tav tm="100000">
                                          <p:val>
                                            <p:strVal val="#ppt_x"/>
                                          </p:val>
                                        </p:tav>
                                      </p:tavLst>
                                    </p:anim>
                                    <p:anim calcmode="lin" valueType="num">
                                      <p:cBhvr>
                                        <p:cTn id="730" dur="1000" fill="hold"/>
                                        <p:tgtEl>
                                          <p:spTgt spid="397"/>
                                        </p:tgtEl>
                                        <p:attrNameLst>
                                          <p:attrName>ppt_y</p:attrName>
                                        </p:attrNameLst>
                                      </p:cBhvr>
                                      <p:tavLst>
                                        <p:tav tm="0">
                                          <p:val>
                                            <p:strVal val="#ppt_y+.1"/>
                                          </p:val>
                                        </p:tav>
                                        <p:tav tm="100000">
                                          <p:val>
                                            <p:strVal val="#ppt_y"/>
                                          </p:val>
                                        </p:tav>
                                      </p:tavLst>
                                    </p:anim>
                                  </p:childTnLst>
                                </p:cTn>
                              </p:par>
                              <p:par>
                                <p:cTn id="731" presetID="42" presetClass="entr" presetSubtype="0" fill="hold" grpId="0" nodeType="withEffect">
                                  <p:stCondLst>
                                    <p:cond delay="0"/>
                                  </p:stCondLst>
                                  <p:childTnLst>
                                    <p:set>
                                      <p:cBhvr>
                                        <p:cTn id="732" dur="1" fill="hold">
                                          <p:stCondLst>
                                            <p:cond delay="0"/>
                                          </p:stCondLst>
                                        </p:cTn>
                                        <p:tgtEl>
                                          <p:spTgt spid="398"/>
                                        </p:tgtEl>
                                        <p:attrNameLst>
                                          <p:attrName>style.visibility</p:attrName>
                                        </p:attrNameLst>
                                      </p:cBhvr>
                                      <p:to>
                                        <p:strVal val="visible"/>
                                      </p:to>
                                    </p:set>
                                    <p:animEffect transition="in" filter="fade">
                                      <p:cBhvr>
                                        <p:cTn id="733" dur="1000"/>
                                        <p:tgtEl>
                                          <p:spTgt spid="398"/>
                                        </p:tgtEl>
                                      </p:cBhvr>
                                    </p:animEffect>
                                    <p:anim calcmode="lin" valueType="num">
                                      <p:cBhvr>
                                        <p:cTn id="734" dur="1000" fill="hold"/>
                                        <p:tgtEl>
                                          <p:spTgt spid="398"/>
                                        </p:tgtEl>
                                        <p:attrNameLst>
                                          <p:attrName>ppt_x</p:attrName>
                                        </p:attrNameLst>
                                      </p:cBhvr>
                                      <p:tavLst>
                                        <p:tav tm="0">
                                          <p:val>
                                            <p:strVal val="#ppt_x"/>
                                          </p:val>
                                        </p:tav>
                                        <p:tav tm="100000">
                                          <p:val>
                                            <p:strVal val="#ppt_x"/>
                                          </p:val>
                                        </p:tav>
                                      </p:tavLst>
                                    </p:anim>
                                    <p:anim calcmode="lin" valueType="num">
                                      <p:cBhvr>
                                        <p:cTn id="735" dur="1000" fill="hold"/>
                                        <p:tgtEl>
                                          <p:spTgt spid="398"/>
                                        </p:tgtEl>
                                        <p:attrNameLst>
                                          <p:attrName>ppt_y</p:attrName>
                                        </p:attrNameLst>
                                      </p:cBhvr>
                                      <p:tavLst>
                                        <p:tav tm="0">
                                          <p:val>
                                            <p:strVal val="#ppt_y+.1"/>
                                          </p:val>
                                        </p:tav>
                                        <p:tav tm="100000">
                                          <p:val>
                                            <p:strVal val="#ppt_y"/>
                                          </p:val>
                                        </p:tav>
                                      </p:tavLst>
                                    </p:anim>
                                  </p:childTnLst>
                                </p:cTn>
                              </p:par>
                              <p:par>
                                <p:cTn id="736" presetID="42" presetClass="entr" presetSubtype="0" fill="hold" grpId="0" nodeType="withEffect">
                                  <p:stCondLst>
                                    <p:cond delay="0"/>
                                  </p:stCondLst>
                                  <p:childTnLst>
                                    <p:set>
                                      <p:cBhvr>
                                        <p:cTn id="737" dur="1" fill="hold">
                                          <p:stCondLst>
                                            <p:cond delay="0"/>
                                          </p:stCondLst>
                                        </p:cTn>
                                        <p:tgtEl>
                                          <p:spTgt spid="399"/>
                                        </p:tgtEl>
                                        <p:attrNameLst>
                                          <p:attrName>style.visibility</p:attrName>
                                        </p:attrNameLst>
                                      </p:cBhvr>
                                      <p:to>
                                        <p:strVal val="visible"/>
                                      </p:to>
                                    </p:set>
                                    <p:animEffect transition="in" filter="fade">
                                      <p:cBhvr>
                                        <p:cTn id="738" dur="1000"/>
                                        <p:tgtEl>
                                          <p:spTgt spid="399"/>
                                        </p:tgtEl>
                                      </p:cBhvr>
                                    </p:animEffect>
                                    <p:anim calcmode="lin" valueType="num">
                                      <p:cBhvr>
                                        <p:cTn id="739" dur="1000" fill="hold"/>
                                        <p:tgtEl>
                                          <p:spTgt spid="399"/>
                                        </p:tgtEl>
                                        <p:attrNameLst>
                                          <p:attrName>ppt_x</p:attrName>
                                        </p:attrNameLst>
                                      </p:cBhvr>
                                      <p:tavLst>
                                        <p:tav tm="0">
                                          <p:val>
                                            <p:strVal val="#ppt_x"/>
                                          </p:val>
                                        </p:tav>
                                        <p:tav tm="100000">
                                          <p:val>
                                            <p:strVal val="#ppt_x"/>
                                          </p:val>
                                        </p:tav>
                                      </p:tavLst>
                                    </p:anim>
                                    <p:anim calcmode="lin" valueType="num">
                                      <p:cBhvr>
                                        <p:cTn id="740" dur="1000" fill="hold"/>
                                        <p:tgtEl>
                                          <p:spTgt spid="399"/>
                                        </p:tgtEl>
                                        <p:attrNameLst>
                                          <p:attrName>ppt_y</p:attrName>
                                        </p:attrNameLst>
                                      </p:cBhvr>
                                      <p:tavLst>
                                        <p:tav tm="0">
                                          <p:val>
                                            <p:strVal val="#ppt_y+.1"/>
                                          </p:val>
                                        </p:tav>
                                        <p:tav tm="100000">
                                          <p:val>
                                            <p:strVal val="#ppt_y"/>
                                          </p:val>
                                        </p:tav>
                                      </p:tavLst>
                                    </p:anim>
                                  </p:childTnLst>
                                </p:cTn>
                              </p:par>
                              <p:par>
                                <p:cTn id="741" presetID="42" presetClass="entr" presetSubtype="0" fill="hold" grpId="0" nodeType="withEffect">
                                  <p:stCondLst>
                                    <p:cond delay="0"/>
                                  </p:stCondLst>
                                  <p:childTnLst>
                                    <p:set>
                                      <p:cBhvr>
                                        <p:cTn id="742" dur="1" fill="hold">
                                          <p:stCondLst>
                                            <p:cond delay="0"/>
                                          </p:stCondLst>
                                        </p:cTn>
                                        <p:tgtEl>
                                          <p:spTgt spid="400"/>
                                        </p:tgtEl>
                                        <p:attrNameLst>
                                          <p:attrName>style.visibility</p:attrName>
                                        </p:attrNameLst>
                                      </p:cBhvr>
                                      <p:to>
                                        <p:strVal val="visible"/>
                                      </p:to>
                                    </p:set>
                                    <p:animEffect transition="in" filter="fade">
                                      <p:cBhvr>
                                        <p:cTn id="743" dur="1000"/>
                                        <p:tgtEl>
                                          <p:spTgt spid="400"/>
                                        </p:tgtEl>
                                      </p:cBhvr>
                                    </p:animEffect>
                                    <p:anim calcmode="lin" valueType="num">
                                      <p:cBhvr>
                                        <p:cTn id="744" dur="1000" fill="hold"/>
                                        <p:tgtEl>
                                          <p:spTgt spid="400"/>
                                        </p:tgtEl>
                                        <p:attrNameLst>
                                          <p:attrName>ppt_x</p:attrName>
                                        </p:attrNameLst>
                                      </p:cBhvr>
                                      <p:tavLst>
                                        <p:tav tm="0">
                                          <p:val>
                                            <p:strVal val="#ppt_x"/>
                                          </p:val>
                                        </p:tav>
                                        <p:tav tm="100000">
                                          <p:val>
                                            <p:strVal val="#ppt_x"/>
                                          </p:val>
                                        </p:tav>
                                      </p:tavLst>
                                    </p:anim>
                                    <p:anim calcmode="lin" valueType="num">
                                      <p:cBhvr>
                                        <p:cTn id="745" dur="1000" fill="hold"/>
                                        <p:tgtEl>
                                          <p:spTgt spid="400"/>
                                        </p:tgtEl>
                                        <p:attrNameLst>
                                          <p:attrName>ppt_y</p:attrName>
                                        </p:attrNameLst>
                                      </p:cBhvr>
                                      <p:tavLst>
                                        <p:tav tm="0">
                                          <p:val>
                                            <p:strVal val="#ppt_y+.1"/>
                                          </p:val>
                                        </p:tav>
                                        <p:tav tm="100000">
                                          <p:val>
                                            <p:strVal val="#ppt_y"/>
                                          </p:val>
                                        </p:tav>
                                      </p:tavLst>
                                    </p:anim>
                                  </p:childTnLst>
                                </p:cTn>
                              </p:par>
                              <p:par>
                                <p:cTn id="746" presetID="42" presetClass="entr" presetSubtype="0" fill="hold" grpId="0" nodeType="withEffect">
                                  <p:stCondLst>
                                    <p:cond delay="0"/>
                                  </p:stCondLst>
                                  <p:childTnLst>
                                    <p:set>
                                      <p:cBhvr>
                                        <p:cTn id="747" dur="1" fill="hold">
                                          <p:stCondLst>
                                            <p:cond delay="0"/>
                                          </p:stCondLst>
                                        </p:cTn>
                                        <p:tgtEl>
                                          <p:spTgt spid="401"/>
                                        </p:tgtEl>
                                        <p:attrNameLst>
                                          <p:attrName>style.visibility</p:attrName>
                                        </p:attrNameLst>
                                      </p:cBhvr>
                                      <p:to>
                                        <p:strVal val="visible"/>
                                      </p:to>
                                    </p:set>
                                    <p:animEffect transition="in" filter="fade">
                                      <p:cBhvr>
                                        <p:cTn id="748" dur="1000"/>
                                        <p:tgtEl>
                                          <p:spTgt spid="401"/>
                                        </p:tgtEl>
                                      </p:cBhvr>
                                    </p:animEffect>
                                    <p:anim calcmode="lin" valueType="num">
                                      <p:cBhvr>
                                        <p:cTn id="749" dur="1000" fill="hold"/>
                                        <p:tgtEl>
                                          <p:spTgt spid="401"/>
                                        </p:tgtEl>
                                        <p:attrNameLst>
                                          <p:attrName>ppt_x</p:attrName>
                                        </p:attrNameLst>
                                      </p:cBhvr>
                                      <p:tavLst>
                                        <p:tav tm="0">
                                          <p:val>
                                            <p:strVal val="#ppt_x"/>
                                          </p:val>
                                        </p:tav>
                                        <p:tav tm="100000">
                                          <p:val>
                                            <p:strVal val="#ppt_x"/>
                                          </p:val>
                                        </p:tav>
                                      </p:tavLst>
                                    </p:anim>
                                    <p:anim calcmode="lin" valueType="num">
                                      <p:cBhvr>
                                        <p:cTn id="750" dur="1000" fill="hold"/>
                                        <p:tgtEl>
                                          <p:spTgt spid="401"/>
                                        </p:tgtEl>
                                        <p:attrNameLst>
                                          <p:attrName>ppt_y</p:attrName>
                                        </p:attrNameLst>
                                      </p:cBhvr>
                                      <p:tavLst>
                                        <p:tav tm="0">
                                          <p:val>
                                            <p:strVal val="#ppt_y+.1"/>
                                          </p:val>
                                        </p:tav>
                                        <p:tav tm="100000">
                                          <p:val>
                                            <p:strVal val="#ppt_y"/>
                                          </p:val>
                                        </p:tav>
                                      </p:tavLst>
                                    </p:anim>
                                  </p:childTnLst>
                                </p:cTn>
                              </p:par>
                              <p:par>
                                <p:cTn id="751" presetID="42" presetClass="entr" presetSubtype="0" fill="hold" grpId="0" nodeType="withEffect">
                                  <p:stCondLst>
                                    <p:cond delay="0"/>
                                  </p:stCondLst>
                                  <p:childTnLst>
                                    <p:set>
                                      <p:cBhvr>
                                        <p:cTn id="752" dur="1" fill="hold">
                                          <p:stCondLst>
                                            <p:cond delay="0"/>
                                          </p:stCondLst>
                                        </p:cTn>
                                        <p:tgtEl>
                                          <p:spTgt spid="402"/>
                                        </p:tgtEl>
                                        <p:attrNameLst>
                                          <p:attrName>style.visibility</p:attrName>
                                        </p:attrNameLst>
                                      </p:cBhvr>
                                      <p:to>
                                        <p:strVal val="visible"/>
                                      </p:to>
                                    </p:set>
                                    <p:animEffect transition="in" filter="fade">
                                      <p:cBhvr>
                                        <p:cTn id="753" dur="1000"/>
                                        <p:tgtEl>
                                          <p:spTgt spid="402"/>
                                        </p:tgtEl>
                                      </p:cBhvr>
                                    </p:animEffect>
                                    <p:anim calcmode="lin" valueType="num">
                                      <p:cBhvr>
                                        <p:cTn id="754" dur="1000" fill="hold"/>
                                        <p:tgtEl>
                                          <p:spTgt spid="402"/>
                                        </p:tgtEl>
                                        <p:attrNameLst>
                                          <p:attrName>ppt_x</p:attrName>
                                        </p:attrNameLst>
                                      </p:cBhvr>
                                      <p:tavLst>
                                        <p:tav tm="0">
                                          <p:val>
                                            <p:strVal val="#ppt_x"/>
                                          </p:val>
                                        </p:tav>
                                        <p:tav tm="100000">
                                          <p:val>
                                            <p:strVal val="#ppt_x"/>
                                          </p:val>
                                        </p:tav>
                                      </p:tavLst>
                                    </p:anim>
                                    <p:anim calcmode="lin" valueType="num">
                                      <p:cBhvr>
                                        <p:cTn id="755" dur="1000" fill="hold"/>
                                        <p:tgtEl>
                                          <p:spTgt spid="402"/>
                                        </p:tgtEl>
                                        <p:attrNameLst>
                                          <p:attrName>ppt_y</p:attrName>
                                        </p:attrNameLst>
                                      </p:cBhvr>
                                      <p:tavLst>
                                        <p:tav tm="0">
                                          <p:val>
                                            <p:strVal val="#ppt_y+.1"/>
                                          </p:val>
                                        </p:tav>
                                        <p:tav tm="100000">
                                          <p:val>
                                            <p:strVal val="#ppt_y"/>
                                          </p:val>
                                        </p:tav>
                                      </p:tavLst>
                                    </p:anim>
                                  </p:childTnLst>
                                </p:cTn>
                              </p:par>
                              <p:par>
                                <p:cTn id="756" presetID="42" presetClass="entr" presetSubtype="0" fill="hold" grpId="0" nodeType="withEffect">
                                  <p:stCondLst>
                                    <p:cond delay="0"/>
                                  </p:stCondLst>
                                  <p:childTnLst>
                                    <p:set>
                                      <p:cBhvr>
                                        <p:cTn id="757" dur="1" fill="hold">
                                          <p:stCondLst>
                                            <p:cond delay="0"/>
                                          </p:stCondLst>
                                        </p:cTn>
                                        <p:tgtEl>
                                          <p:spTgt spid="403"/>
                                        </p:tgtEl>
                                        <p:attrNameLst>
                                          <p:attrName>style.visibility</p:attrName>
                                        </p:attrNameLst>
                                      </p:cBhvr>
                                      <p:to>
                                        <p:strVal val="visible"/>
                                      </p:to>
                                    </p:set>
                                    <p:animEffect transition="in" filter="fade">
                                      <p:cBhvr>
                                        <p:cTn id="758" dur="1000"/>
                                        <p:tgtEl>
                                          <p:spTgt spid="403"/>
                                        </p:tgtEl>
                                      </p:cBhvr>
                                    </p:animEffect>
                                    <p:anim calcmode="lin" valueType="num">
                                      <p:cBhvr>
                                        <p:cTn id="759" dur="1000" fill="hold"/>
                                        <p:tgtEl>
                                          <p:spTgt spid="403"/>
                                        </p:tgtEl>
                                        <p:attrNameLst>
                                          <p:attrName>ppt_x</p:attrName>
                                        </p:attrNameLst>
                                      </p:cBhvr>
                                      <p:tavLst>
                                        <p:tav tm="0">
                                          <p:val>
                                            <p:strVal val="#ppt_x"/>
                                          </p:val>
                                        </p:tav>
                                        <p:tav tm="100000">
                                          <p:val>
                                            <p:strVal val="#ppt_x"/>
                                          </p:val>
                                        </p:tav>
                                      </p:tavLst>
                                    </p:anim>
                                    <p:anim calcmode="lin" valueType="num">
                                      <p:cBhvr>
                                        <p:cTn id="760" dur="1000" fill="hold"/>
                                        <p:tgtEl>
                                          <p:spTgt spid="403"/>
                                        </p:tgtEl>
                                        <p:attrNameLst>
                                          <p:attrName>ppt_y</p:attrName>
                                        </p:attrNameLst>
                                      </p:cBhvr>
                                      <p:tavLst>
                                        <p:tav tm="0">
                                          <p:val>
                                            <p:strVal val="#ppt_y+.1"/>
                                          </p:val>
                                        </p:tav>
                                        <p:tav tm="100000">
                                          <p:val>
                                            <p:strVal val="#ppt_y"/>
                                          </p:val>
                                        </p:tav>
                                      </p:tavLst>
                                    </p:anim>
                                  </p:childTnLst>
                                </p:cTn>
                              </p:par>
                              <p:par>
                                <p:cTn id="761" presetID="42" presetClass="entr" presetSubtype="0" fill="hold" grpId="0" nodeType="withEffect">
                                  <p:stCondLst>
                                    <p:cond delay="0"/>
                                  </p:stCondLst>
                                  <p:childTnLst>
                                    <p:set>
                                      <p:cBhvr>
                                        <p:cTn id="762" dur="1" fill="hold">
                                          <p:stCondLst>
                                            <p:cond delay="0"/>
                                          </p:stCondLst>
                                        </p:cTn>
                                        <p:tgtEl>
                                          <p:spTgt spid="404"/>
                                        </p:tgtEl>
                                        <p:attrNameLst>
                                          <p:attrName>style.visibility</p:attrName>
                                        </p:attrNameLst>
                                      </p:cBhvr>
                                      <p:to>
                                        <p:strVal val="visible"/>
                                      </p:to>
                                    </p:set>
                                    <p:animEffect transition="in" filter="fade">
                                      <p:cBhvr>
                                        <p:cTn id="763" dur="1000"/>
                                        <p:tgtEl>
                                          <p:spTgt spid="404"/>
                                        </p:tgtEl>
                                      </p:cBhvr>
                                    </p:animEffect>
                                    <p:anim calcmode="lin" valueType="num">
                                      <p:cBhvr>
                                        <p:cTn id="764" dur="1000" fill="hold"/>
                                        <p:tgtEl>
                                          <p:spTgt spid="404"/>
                                        </p:tgtEl>
                                        <p:attrNameLst>
                                          <p:attrName>ppt_x</p:attrName>
                                        </p:attrNameLst>
                                      </p:cBhvr>
                                      <p:tavLst>
                                        <p:tav tm="0">
                                          <p:val>
                                            <p:strVal val="#ppt_x"/>
                                          </p:val>
                                        </p:tav>
                                        <p:tav tm="100000">
                                          <p:val>
                                            <p:strVal val="#ppt_x"/>
                                          </p:val>
                                        </p:tav>
                                      </p:tavLst>
                                    </p:anim>
                                    <p:anim calcmode="lin" valueType="num">
                                      <p:cBhvr>
                                        <p:cTn id="765" dur="1000" fill="hold"/>
                                        <p:tgtEl>
                                          <p:spTgt spid="404"/>
                                        </p:tgtEl>
                                        <p:attrNameLst>
                                          <p:attrName>ppt_y</p:attrName>
                                        </p:attrNameLst>
                                      </p:cBhvr>
                                      <p:tavLst>
                                        <p:tav tm="0">
                                          <p:val>
                                            <p:strVal val="#ppt_y+.1"/>
                                          </p:val>
                                        </p:tav>
                                        <p:tav tm="100000">
                                          <p:val>
                                            <p:strVal val="#ppt_y"/>
                                          </p:val>
                                        </p:tav>
                                      </p:tavLst>
                                    </p:anim>
                                  </p:childTnLst>
                                </p:cTn>
                              </p:par>
                              <p:par>
                                <p:cTn id="766" presetID="42" presetClass="entr" presetSubtype="0" fill="hold" grpId="0" nodeType="withEffect">
                                  <p:stCondLst>
                                    <p:cond delay="0"/>
                                  </p:stCondLst>
                                  <p:childTnLst>
                                    <p:set>
                                      <p:cBhvr>
                                        <p:cTn id="767" dur="1" fill="hold">
                                          <p:stCondLst>
                                            <p:cond delay="0"/>
                                          </p:stCondLst>
                                        </p:cTn>
                                        <p:tgtEl>
                                          <p:spTgt spid="405"/>
                                        </p:tgtEl>
                                        <p:attrNameLst>
                                          <p:attrName>style.visibility</p:attrName>
                                        </p:attrNameLst>
                                      </p:cBhvr>
                                      <p:to>
                                        <p:strVal val="visible"/>
                                      </p:to>
                                    </p:set>
                                    <p:animEffect transition="in" filter="fade">
                                      <p:cBhvr>
                                        <p:cTn id="768" dur="1000"/>
                                        <p:tgtEl>
                                          <p:spTgt spid="405"/>
                                        </p:tgtEl>
                                      </p:cBhvr>
                                    </p:animEffect>
                                    <p:anim calcmode="lin" valueType="num">
                                      <p:cBhvr>
                                        <p:cTn id="769" dur="1000" fill="hold"/>
                                        <p:tgtEl>
                                          <p:spTgt spid="405"/>
                                        </p:tgtEl>
                                        <p:attrNameLst>
                                          <p:attrName>ppt_x</p:attrName>
                                        </p:attrNameLst>
                                      </p:cBhvr>
                                      <p:tavLst>
                                        <p:tav tm="0">
                                          <p:val>
                                            <p:strVal val="#ppt_x"/>
                                          </p:val>
                                        </p:tav>
                                        <p:tav tm="100000">
                                          <p:val>
                                            <p:strVal val="#ppt_x"/>
                                          </p:val>
                                        </p:tav>
                                      </p:tavLst>
                                    </p:anim>
                                    <p:anim calcmode="lin" valueType="num">
                                      <p:cBhvr>
                                        <p:cTn id="770" dur="1000" fill="hold"/>
                                        <p:tgtEl>
                                          <p:spTgt spid="405"/>
                                        </p:tgtEl>
                                        <p:attrNameLst>
                                          <p:attrName>ppt_y</p:attrName>
                                        </p:attrNameLst>
                                      </p:cBhvr>
                                      <p:tavLst>
                                        <p:tav tm="0">
                                          <p:val>
                                            <p:strVal val="#ppt_y+.1"/>
                                          </p:val>
                                        </p:tav>
                                        <p:tav tm="100000">
                                          <p:val>
                                            <p:strVal val="#ppt_y"/>
                                          </p:val>
                                        </p:tav>
                                      </p:tavLst>
                                    </p:anim>
                                  </p:childTnLst>
                                </p:cTn>
                              </p:par>
                              <p:par>
                                <p:cTn id="771" presetID="42" presetClass="entr" presetSubtype="0" fill="hold" grpId="0" nodeType="withEffect">
                                  <p:stCondLst>
                                    <p:cond delay="0"/>
                                  </p:stCondLst>
                                  <p:childTnLst>
                                    <p:set>
                                      <p:cBhvr>
                                        <p:cTn id="772" dur="1" fill="hold">
                                          <p:stCondLst>
                                            <p:cond delay="0"/>
                                          </p:stCondLst>
                                        </p:cTn>
                                        <p:tgtEl>
                                          <p:spTgt spid="406"/>
                                        </p:tgtEl>
                                        <p:attrNameLst>
                                          <p:attrName>style.visibility</p:attrName>
                                        </p:attrNameLst>
                                      </p:cBhvr>
                                      <p:to>
                                        <p:strVal val="visible"/>
                                      </p:to>
                                    </p:set>
                                    <p:animEffect transition="in" filter="fade">
                                      <p:cBhvr>
                                        <p:cTn id="773" dur="1000"/>
                                        <p:tgtEl>
                                          <p:spTgt spid="406"/>
                                        </p:tgtEl>
                                      </p:cBhvr>
                                    </p:animEffect>
                                    <p:anim calcmode="lin" valueType="num">
                                      <p:cBhvr>
                                        <p:cTn id="774" dur="1000" fill="hold"/>
                                        <p:tgtEl>
                                          <p:spTgt spid="406"/>
                                        </p:tgtEl>
                                        <p:attrNameLst>
                                          <p:attrName>ppt_x</p:attrName>
                                        </p:attrNameLst>
                                      </p:cBhvr>
                                      <p:tavLst>
                                        <p:tav tm="0">
                                          <p:val>
                                            <p:strVal val="#ppt_x"/>
                                          </p:val>
                                        </p:tav>
                                        <p:tav tm="100000">
                                          <p:val>
                                            <p:strVal val="#ppt_x"/>
                                          </p:val>
                                        </p:tav>
                                      </p:tavLst>
                                    </p:anim>
                                    <p:anim calcmode="lin" valueType="num">
                                      <p:cBhvr>
                                        <p:cTn id="775" dur="1000" fill="hold"/>
                                        <p:tgtEl>
                                          <p:spTgt spid="406"/>
                                        </p:tgtEl>
                                        <p:attrNameLst>
                                          <p:attrName>ppt_y</p:attrName>
                                        </p:attrNameLst>
                                      </p:cBhvr>
                                      <p:tavLst>
                                        <p:tav tm="0">
                                          <p:val>
                                            <p:strVal val="#ppt_y+.1"/>
                                          </p:val>
                                        </p:tav>
                                        <p:tav tm="100000">
                                          <p:val>
                                            <p:strVal val="#ppt_y"/>
                                          </p:val>
                                        </p:tav>
                                      </p:tavLst>
                                    </p:anim>
                                  </p:childTnLst>
                                </p:cTn>
                              </p:par>
                              <p:par>
                                <p:cTn id="776" presetID="42" presetClass="entr" presetSubtype="0" fill="hold" grpId="0" nodeType="withEffect">
                                  <p:stCondLst>
                                    <p:cond delay="0"/>
                                  </p:stCondLst>
                                  <p:childTnLst>
                                    <p:set>
                                      <p:cBhvr>
                                        <p:cTn id="777" dur="1" fill="hold">
                                          <p:stCondLst>
                                            <p:cond delay="0"/>
                                          </p:stCondLst>
                                        </p:cTn>
                                        <p:tgtEl>
                                          <p:spTgt spid="407"/>
                                        </p:tgtEl>
                                        <p:attrNameLst>
                                          <p:attrName>style.visibility</p:attrName>
                                        </p:attrNameLst>
                                      </p:cBhvr>
                                      <p:to>
                                        <p:strVal val="visible"/>
                                      </p:to>
                                    </p:set>
                                    <p:animEffect transition="in" filter="fade">
                                      <p:cBhvr>
                                        <p:cTn id="778" dur="1000"/>
                                        <p:tgtEl>
                                          <p:spTgt spid="407"/>
                                        </p:tgtEl>
                                      </p:cBhvr>
                                    </p:animEffect>
                                    <p:anim calcmode="lin" valueType="num">
                                      <p:cBhvr>
                                        <p:cTn id="779" dur="1000" fill="hold"/>
                                        <p:tgtEl>
                                          <p:spTgt spid="407"/>
                                        </p:tgtEl>
                                        <p:attrNameLst>
                                          <p:attrName>ppt_x</p:attrName>
                                        </p:attrNameLst>
                                      </p:cBhvr>
                                      <p:tavLst>
                                        <p:tav tm="0">
                                          <p:val>
                                            <p:strVal val="#ppt_x"/>
                                          </p:val>
                                        </p:tav>
                                        <p:tav tm="100000">
                                          <p:val>
                                            <p:strVal val="#ppt_x"/>
                                          </p:val>
                                        </p:tav>
                                      </p:tavLst>
                                    </p:anim>
                                    <p:anim calcmode="lin" valueType="num">
                                      <p:cBhvr>
                                        <p:cTn id="780" dur="1000" fill="hold"/>
                                        <p:tgtEl>
                                          <p:spTgt spid="407"/>
                                        </p:tgtEl>
                                        <p:attrNameLst>
                                          <p:attrName>ppt_y</p:attrName>
                                        </p:attrNameLst>
                                      </p:cBhvr>
                                      <p:tavLst>
                                        <p:tav tm="0">
                                          <p:val>
                                            <p:strVal val="#ppt_y+.1"/>
                                          </p:val>
                                        </p:tav>
                                        <p:tav tm="100000">
                                          <p:val>
                                            <p:strVal val="#ppt_y"/>
                                          </p:val>
                                        </p:tav>
                                      </p:tavLst>
                                    </p:anim>
                                  </p:childTnLst>
                                </p:cTn>
                              </p:par>
                              <p:par>
                                <p:cTn id="781" presetID="42" presetClass="entr" presetSubtype="0" fill="hold" grpId="0" nodeType="withEffect">
                                  <p:stCondLst>
                                    <p:cond delay="0"/>
                                  </p:stCondLst>
                                  <p:childTnLst>
                                    <p:set>
                                      <p:cBhvr>
                                        <p:cTn id="782" dur="1" fill="hold">
                                          <p:stCondLst>
                                            <p:cond delay="0"/>
                                          </p:stCondLst>
                                        </p:cTn>
                                        <p:tgtEl>
                                          <p:spTgt spid="408"/>
                                        </p:tgtEl>
                                        <p:attrNameLst>
                                          <p:attrName>style.visibility</p:attrName>
                                        </p:attrNameLst>
                                      </p:cBhvr>
                                      <p:to>
                                        <p:strVal val="visible"/>
                                      </p:to>
                                    </p:set>
                                    <p:animEffect transition="in" filter="fade">
                                      <p:cBhvr>
                                        <p:cTn id="783" dur="1000"/>
                                        <p:tgtEl>
                                          <p:spTgt spid="408"/>
                                        </p:tgtEl>
                                      </p:cBhvr>
                                    </p:animEffect>
                                    <p:anim calcmode="lin" valueType="num">
                                      <p:cBhvr>
                                        <p:cTn id="784" dur="1000" fill="hold"/>
                                        <p:tgtEl>
                                          <p:spTgt spid="408"/>
                                        </p:tgtEl>
                                        <p:attrNameLst>
                                          <p:attrName>ppt_x</p:attrName>
                                        </p:attrNameLst>
                                      </p:cBhvr>
                                      <p:tavLst>
                                        <p:tav tm="0">
                                          <p:val>
                                            <p:strVal val="#ppt_x"/>
                                          </p:val>
                                        </p:tav>
                                        <p:tav tm="100000">
                                          <p:val>
                                            <p:strVal val="#ppt_x"/>
                                          </p:val>
                                        </p:tav>
                                      </p:tavLst>
                                    </p:anim>
                                    <p:anim calcmode="lin" valueType="num">
                                      <p:cBhvr>
                                        <p:cTn id="785" dur="1000" fill="hold"/>
                                        <p:tgtEl>
                                          <p:spTgt spid="408"/>
                                        </p:tgtEl>
                                        <p:attrNameLst>
                                          <p:attrName>ppt_y</p:attrName>
                                        </p:attrNameLst>
                                      </p:cBhvr>
                                      <p:tavLst>
                                        <p:tav tm="0">
                                          <p:val>
                                            <p:strVal val="#ppt_y+.1"/>
                                          </p:val>
                                        </p:tav>
                                        <p:tav tm="100000">
                                          <p:val>
                                            <p:strVal val="#ppt_y"/>
                                          </p:val>
                                        </p:tav>
                                      </p:tavLst>
                                    </p:anim>
                                  </p:childTnLst>
                                </p:cTn>
                              </p:par>
                              <p:par>
                                <p:cTn id="786" presetID="42" presetClass="entr" presetSubtype="0" fill="hold" grpId="0" nodeType="withEffect">
                                  <p:stCondLst>
                                    <p:cond delay="0"/>
                                  </p:stCondLst>
                                  <p:childTnLst>
                                    <p:set>
                                      <p:cBhvr>
                                        <p:cTn id="787" dur="1" fill="hold">
                                          <p:stCondLst>
                                            <p:cond delay="0"/>
                                          </p:stCondLst>
                                        </p:cTn>
                                        <p:tgtEl>
                                          <p:spTgt spid="409"/>
                                        </p:tgtEl>
                                        <p:attrNameLst>
                                          <p:attrName>style.visibility</p:attrName>
                                        </p:attrNameLst>
                                      </p:cBhvr>
                                      <p:to>
                                        <p:strVal val="visible"/>
                                      </p:to>
                                    </p:set>
                                    <p:animEffect transition="in" filter="fade">
                                      <p:cBhvr>
                                        <p:cTn id="788" dur="1000"/>
                                        <p:tgtEl>
                                          <p:spTgt spid="409"/>
                                        </p:tgtEl>
                                      </p:cBhvr>
                                    </p:animEffect>
                                    <p:anim calcmode="lin" valueType="num">
                                      <p:cBhvr>
                                        <p:cTn id="789" dur="1000" fill="hold"/>
                                        <p:tgtEl>
                                          <p:spTgt spid="409"/>
                                        </p:tgtEl>
                                        <p:attrNameLst>
                                          <p:attrName>ppt_x</p:attrName>
                                        </p:attrNameLst>
                                      </p:cBhvr>
                                      <p:tavLst>
                                        <p:tav tm="0">
                                          <p:val>
                                            <p:strVal val="#ppt_x"/>
                                          </p:val>
                                        </p:tav>
                                        <p:tav tm="100000">
                                          <p:val>
                                            <p:strVal val="#ppt_x"/>
                                          </p:val>
                                        </p:tav>
                                      </p:tavLst>
                                    </p:anim>
                                    <p:anim calcmode="lin" valueType="num">
                                      <p:cBhvr>
                                        <p:cTn id="790" dur="1000" fill="hold"/>
                                        <p:tgtEl>
                                          <p:spTgt spid="409"/>
                                        </p:tgtEl>
                                        <p:attrNameLst>
                                          <p:attrName>ppt_y</p:attrName>
                                        </p:attrNameLst>
                                      </p:cBhvr>
                                      <p:tavLst>
                                        <p:tav tm="0">
                                          <p:val>
                                            <p:strVal val="#ppt_y+.1"/>
                                          </p:val>
                                        </p:tav>
                                        <p:tav tm="100000">
                                          <p:val>
                                            <p:strVal val="#ppt_y"/>
                                          </p:val>
                                        </p:tav>
                                      </p:tavLst>
                                    </p:anim>
                                  </p:childTnLst>
                                </p:cTn>
                              </p:par>
                              <p:par>
                                <p:cTn id="791" presetID="42" presetClass="entr" presetSubtype="0" fill="hold" grpId="0" nodeType="withEffect">
                                  <p:stCondLst>
                                    <p:cond delay="0"/>
                                  </p:stCondLst>
                                  <p:childTnLst>
                                    <p:set>
                                      <p:cBhvr>
                                        <p:cTn id="792" dur="1" fill="hold">
                                          <p:stCondLst>
                                            <p:cond delay="0"/>
                                          </p:stCondLst>
                                        </p:cTn>
                                        <p:tgtEl>
                                          <p:spTgt spid="410"/>
                                        </p:tgtEl>
                                        <p:attrNameLst>
                                          <p:attrName>style.visibility</p:attrName>
                                        </p:attrNameLst>
                                      </p:cBhvr>
                                      <p:to>
                                        <p:strVal val="visible"/>
                                      </p:to>
                                    </p:set>
                                    <p:animEffect transition="in" filter="fade">
                                      <p:cBhvr>
                                        <p:cTn id="793" dur="1000"/>
                                        <p:tgtEl>
                                          <p:spTgt spid="410"/>
                                        </p:tgtEl>
                                      </p:cBhvr>
                                    </p:animEffect>
                                    <p:anim calcmode="lin" valueType="num">
                                      <p:cBhvr>
                                        <p:cTn id="794" dur="1000" fill="hold"/>
                                        <p:tgtEl>
                                          <p:spTgt spid="410"/>
                                        </p:tgtEl>
                                        <p:attrNameLst>
                                          <p:attrName>ppt_x</p:attrName>
                                        </p:attrNameLst>
                                      </p:cBhvr>
                                      <p:tavLst>
                                        <p:tav tm="0">
                                          <p:val>
                                            <p:strVal val="#ppt_x"/>
                                          </p:val>
                                        </p:tav>
                                        <p:tav tm="100000">
                                          <p:val>
                                            <p:strVal val="#ppt_x"/>
                                          </p:val>
                                        </p:tav>
                                      </p:tavLst>
                                    </p:anim>
                                    <p:anim calcmode="lin" valueType="num">
                                      <p:cBhvr>
                                        <p:cTn id="795" dur="1000" fill="hold"/>
                                        <p:tgtEl>
                                          <p:spTgt spid="410"/>
                                        </p:tgtEl>
                                        <p:attrNameLst>
                                          <p:attrName>ppt_y</p:attrName>
                                        </p:attrNameLst>
                                      </p:cBhvr>
                                      <p:tavLst>
                                        <p:tav tm="0">
                                          <p:val>
                                            <p:strVal val="#ppt_y+.1"/>
                                          </p:val>
                                        </p:tav>
                                        <p:tav tm="100000">
                                          <p:val>
                                            <p:strVal val="#ppt_y"/>
                                          </p:val>
                                        </p:tav>
                                      </p:tavLst>
                                    </p:anim>
                                  </p:childTnLst>
                                </p:cTn>
                              </p:par>
                              <p:par>
                                <p:cTn id="796" presetID="42" presetClass="entr" presetSubtype="0" fill="hold" grpId="0" nodeType="withEffect">
                                  <p:stCondLst>
                                    <p:cond delay="0"/>
                                  </p:stCondLst>
                                  <p:childTnLst>
                                    <p:set>
                                      <p:cBhvr>
                                        <p:cTn id="797" dur="1" fill="hold">
                                          <p:stCondLst>
                                            <p:cond delay="0"/>
                                          </p:stCondLst>
                                        </p:cTn>
                                        <p:tgtEl>
                                          <p:spTgt spid="411"/>
                                        </p:tgtEl>
                                        <p:attrNameLst>
                                          <p:attrName>style.visibility</p:attrName>
                                        </p:attrNameLst>
                                      </p:cBhvr>
                                      <p:to>
                                        <p:strVal val="visible"/>
                                      </p:to>
                                    </p:set>
                                    <p:animEffect transition="in" filter="fade">
                                      <p:cBhvr>
                                        <p:cTn id="798" dur="1000"/>
                                        <p:tgtEl>
                                          <p:spTgt spid="411"/>
                                        </p:tgtEl>
                                      </p:cBhvr>
                                    </p:animEffect>
                                    <p:anim calcmode="lin" valueType="num">
                                      <p:cBhvr>
                                        <p:cTn id="799" dur="1000" fill="hold"/>
                                        <p:tgtEl>
                                          <p:spTgt spid="411"/>
                                        </p:tgtEl>
                                        <p:attrNameLst>
                                          <p:attrName>ppt_x</p:attrName>
                                        </p:attrNameLst>
                                      </p:cBhvr>
                                      <p:tavLst>
                                        <p:tav tm="0">
                                          <p:val>
                                            <p:strVal val="#ppt_x"/>
                                          </p:val>
                                        </p:tav>
                                        <p:tav tm="100000">
                                          <p:val>
                                            <p:strVal val="#ppt_x"/>
                                          </p:val>
                                        </p:tav>
                                      </p:tavLst>
                                    </p:anim>
                                    <p:anim calcmode="lin" valueType="num">
                                      <p:cBhvr>
                                        <p:cTn id="800" dur="1000" fill="hold"/>
                                        <p:tgtEl>
                                          <p:spTgt spid="411"/>
                                        </p:tgtEl>
                                        <p:attrNameLst>
                                          <p:attrName>ppt_y</p:attrName>
                                        </p:attrNameLst>
                                      </p:cBhvr>
                                      <p:tavLst>
                                        <p:tav tm="0">
                                          <p:val>
                                            <p:strVal val="#ppt_y+.1"/>
                                          </p:val>
                                        </p:tav>
                                        <p:tav tm="100000">
                                          <p:val>
                                            <p:strVal val="#ppt_y"/>
                                          </p:val>
                                        </p:tav>
                                      </p:tavLst>
                                    </p:anim>
                                  </p:childTnLst>
                                </p:cTn>
                              </p:par>
                              <p:par>
                                <p:cTn id="801" presetID="42" presetClass="entr" presetSubtype="0" fill="hold" grpId="0" nodeType="withEffect">
                                  <p:stCondLst>
                                    <p:cond delay="0"/>
                                  </p:stCondLst>
                                  <p:childTnLst>
                                    <p:set>
                                      <p:cBhvr>
                                        <p:cTn id="802" dur="1" fill="hold">
                                          <p:stCondLst>
                                            <p:cond delay="0"/>
                                          </p:stCondLst>
                                        </p:cTn>
                                        <p:tgtEl>
                                          <p:spTgt spid="412"/>
                                        </p:tgtEl>
                                        <p:attrNameLst>
                                          <p:attrName>style.visibility</p:attrName>
                                        </p:attrNameLst>
                                      </p:cBhvr>
                                      <p:to>
                                        <p:strVal val="visible"/>
                                      </p:to>
                                    </p:set>
                                    <p:animEffect transition="in" filter="fade">
                                      <p:cBhvr>
                                        <p:cTn id="803" dur="1000"/>
                                        <p:tgtEl>
                                          <p:spTgt spid="412"/>
                                        </p:tgtEl>
                                      </p:cBhvr>
                                    </p:animEffect>
                                    <p:anim calcmode="lin" valueType="num">
                                      <p:cBhvr>
                                        <p:cTn id="804" dur="1000" fill="hold"/>
                                        <p:tgtEl>
                                          <p:spTgt spid="412"/>
                                        </p:tgtEl>
                                        <p:attrNameLst>
                                          <p:attrName>ppt_x</p:attrName>
                                        </p:attrNameLst>
                                      </p:cBhvr>
                                      <p:tavLst>
                                        <p:tav tm="0">
                                          <p:val>
                                            <p:strVal val="#ppt_x"/>
                                          </p:val>
                                        </p:tav>
                                        <p:tav tm="100000">
                                          <p:val>
                                            <p:strVal val="#ppt_x"/>
                                          </p:val>
                                        </p:tav>
                                      </p:tavLst>
                                    </p:anim>
                                    <p:anim calcmode="lin" valueType="num">
                                      <p:cBhvr>
                                        <p:cTn id="805" dur="1000" fill="hold"/>
                                        <p:tgtEl>
                                          <p:spTgt spid="412"/>
                                        </p:tgtEl>
                                        <p:attrNameLst>
                                          <p:attrName>ppt_y</p:attrName>
                                        </p:attrNameLst>
                                      </p:cBhvr>
                                      <p:tavLst>
                                        <p:tav tm="0">
                                          <p:val>
                                            <p:strVal val="#ppt_y+.1"/>
                                          </p:val>
                                        </p:tav>
                                        <p:tav tm="100000">
                                          <p:val>
                                            <p:strVal val="#ppt_y"/>
                                          </p:val>
                                        </p:tav>
                                      </p:tavLst>
                                    </p:anim>
                                  </p:childTnLst>
                                </p:cTn>
                              </p:par>
                              <p:par>
                                <p:cTn id="806" presetID="42" presetClass="entr" presetSubtype="0" fill="hold" grpId="0" nodeType="withEffect">
                                  <p:stCondLst>
                                    <p:cond delay="0"/>
                                  </p:stCondLst>
                                  <p:childTnLst>
                                    <p:set>
                                      <p:cBhvr>
                                        <p:cTn id="807" dur="1" fill="hold">
                                          <p:stCondLst>
                                            <p:cond delay="0"/>
                                          </p:stCondLst>
                                        </p:cTn>
                                        <p:tgtEl>
                                          <p:spTgt spid="413"/>
                                        </p:tgtEl>
                                        <p:attrNameLst>
                                          <p:attrName>style.visibility</p:attrName>
                                        </p:attrNameLst>
                                      </p:cBhvr>
                                      <p:to>
                                        <p:strVal val="visible"/>
                                      </p:to>
                                    </p:set>
                                    <p:animEffect transition="in" filter="fade">
                                      <p:cBhvr>
                                        <p:cTn id="808" dur="1000"/>
                                        <p:tgtEl>
                                          <p:spTgt spid="413"/>
                                        </p:tgtEl>
                                      </p:cBhvr>
                                    </p:animEffect>
                                    <p:anim calcmode="lin" valueType="num">
                                      <p:cBhvr>
                                        <p:cTn id="809" dur="1000" fill="hold"/>
                                        <p:tgtEl>
                                          <p:spTgt spid="413"/>
                                        </p:tgtEl>
                                        <p:attrNameLst>
                                          <p:attrName>ppt_x</p:attrName>
                                        </p:attrNameLst>
                                      </p:cBhvr>
                                      <p:tavLst>
                                        <p:tav tm="0">
                                          <p:val>
                                            <p:strVal val="#ppt_x"/>
                                          </p:val>
                                        </p:tav>
                                        <p:tav tm="100000">
                                          <p:val>
                                            <p:strVal val="#ppt_x"/>
                                          </p:val>
                                        </p:tav>
                                      </p:tavLst>
                                    </p:anim>
                                    <p:anim calcmode="lin" valueType="num">
                                      <p:cBhvr>
                                        <p:cTn id="810" dur="1000" fill="hold"/>
                                        <p:tgtEl>
                                          <p:spTgt spid="413"/>
                                        </p:tgtEl>
                                        <p:attrNameLst>
                                          <p:attrName>ppt_y</p:attrName>
                                        </p:attrNameLst>
                                      </p:cBhvr>
                                      <p:tavLst>
                                        <p:tav tm="0">
                                          <p:val>
                                            <p:strVal val="#ppt_y+.1"/>
                                          </p:val>
                                        </p:tav>
                                        <p:tav tm="100000">
                                          <p:val>
                                            <p:strVal val="#ppt_y"/>
                                          </p:val>
                                        </p:tav>
                                      </p:tavLst>
                                    </p:anim>
                                  </p:childTnLst>
                                </p:cTn>
                              </p:par>
                              <p:par>
                                <p:cTn id="811" presetID="42" presetClass="entr" presetSubtype="0" fill="hold" grpId="0" nodeType="withEffect">
                                  <p:stCondLst>
                                    <p:cond delay="0"/>
                                  </p:stCondLst>
                                  <p:childTnLst>
                                    <p:set>
                                      <p:cBhvr>
                                        <p:cTn id="812" dur="1" fill="hold">
                                          <p:stCondLst>
                                            <p:cond delay="0"/>
                                          </p:stCondLst>
                                        </p:cTn>
                                        <p:tgtEl>
                                          <p:spTgt spid="414"/>
                                        </p:tgtEl>
                                        <p:attrNameLst>
                                          <p:attrName>style.visibility</p:attrName>
                                        </p:attrNameLst>
                                      </p:cBhvr>
                                      <p:to>
                                        <p:strVal val="visible"/>
                                      </p:to>
                                    </p:set>
                                    <p:animEffect transition="in" filter="fade">
                                      <p:cBhvr>
                                        <p:cTn id="813" dur="1000"/>
                                        <p:tgtEl>
                                          <p:spTgt spid="414"/>
                                        </p:tgtEl>
                                      </p:cBhvr>
                                    </p:animEffect>
                                    <p:anim calcmode="lin" valueType="num">
                                      <p:cBhvr>
                                        <p:cTn id="814" dur="1000" fill="hold"/>
                                        <p:tgtEl>
                                          <p:spTgt spid="414"/>
                                        </p:tgtEl>
                                        <p:attrNameLst>
                                          <p:attrName>ppt_x</p:attrName>
                                        </p:attrNameLst>
                                      </p:cBhvr>
                                      <p:tavLst>
                                        <p:tav tm="0">
                                          <p:val>
                                            <p:strVal val="#ppt_x"/>
                                          </p:val>
                                        </p:tav>
                                        <p:tav tm="100000">
                                          <p:val>
                                            <p:strVal val="#ppt_x"/>
                                          </p:val>
                                        </p:tav>
                                      </p:tavLst>
                                    </p:anim>
                                    <p:anim calcmode="lin" valueType="num">
                                      <p:cBhvr>
                                        <p:cTn id="815" dur="1000" fill="hold"/>
                                        <p:tgtEl>
                                          <p:spTgt spid="414"/>
                                        </p:tgtEl>
                                        <p:attrNameLst>
                                          <p:attrName>ppt_y</p:attrName>
                                        </p:attrNameLst>
                                      </p:cBhvr>
                                      <p:tavLst>
                                        <p:tav tm="0">
                                          <p:val>
                                            <p:strVal val="#ppt_y+.1"/>
                                          </p:val>
                                        </p:tav>
                                        <p:tav tm="100000">
                                          <p:val>
                                            <p:strVal val="#ppt_y"/>
                                          </p:val>
                                        </p:tav>
                                      </p:tavLst>
                                    </p:anim>
                                  </p:childTnLst>
                                </p:cTn>
                              </p:par>
                              <p:par>
                                <p:cTn id="816" presetID="42" presetClass="entr" presetSubtype="0" fill="hold" grpId="0" nodeType="withEffect">
                                  <p:stCondLst>
                                    <p:cond delay="0"/>
                                  </p:stCondLst>
                                  <p:childTnLst>
                                    <p:set>
                                      <p:cBhvr>
                                        <p:cTn id="817" dur="1" fill="hold">
                                          <p:stCondLst>
                                            <p:cond delay="0"/>
                                          </p:stCondLst>
                                        </p:cTn>
                                        <p:tgtEl>
                                          <p:spTgt spid="415"/>
                                        </p:tgtEl>
                                        <p:attrNameLst>
                                          <p:attrName>style.visibility</p:attrName>
                                        </p:attrNameLst>
                                      </p:cBhvr>
                                      <p:to>
                                        <p:strVal val="visible"/>
                                      </p:to>
                                    </p:set>
                                    <p:animEffect transition="in" filter="fade">
                                      <p:cBhvr>
                                        <p:cTn id="818" dur="1000"/>
                                        <p:tgtEl>
                                          <p:spTgt spid="415"/>
                                        </p:tgtEl>
                                      </p:cBhvr>
                                    </p:animEffect>
                                    <p:anim calcmode="lin" valueType="num">
                                      <p:cBhvr>
                                        <p:cTn id="819" dur="1000" fill="hold"/>
                                        <p:tgtEl>
                                          <p:spTgt spid="415"/>
                                        </p:tgtEl>
                                        <p:attrNameLst>
                                          <p:attrName>ppt_x</p:attrName>
                                        </p:attrNameLst>
                                      </p:cBhvr>
                                      <p:tavLst>
                                        <p:tav tm="0">
                                          <p:val>
                                            <p:strVal val="#ppt_x"/>
                                          </p:val>
                                        </p:tav>
                                        <p:tav tm="100000">
                                          <p:val>
                                            <p:strVal val="#ppt_x"/>
                                          </p:val>
                                        </p:tav>
                                      </p:tavLst>
                                    </p:anim>
                                    <p:anim calcmode="lin" valueType="num">
                                      <p:cBhvr>
                                        <p:cTn id="820" dur="1000" fill="hold"/>
                                        <p:tgtEl>
                                          <p:spTgt spid="415"/>
                                        </p:tgtEl>
                                        <p:attrNameLst>
                                          <p:attrName>ppt_y</p:attrName>
                                        </p:attrNameLst>
                                      </p:cBhvr>
                                      <p:tavLst>
                                        <p:tav tm="0">
                                          <p:val>
                                            <p:strVal val="#ppt_y+.1"/>
                                          </p:val>
                                        </p:tav>
                                        <p:tav tm="100000">
                                          <p:val>
                                            <p:strVal val="#ppt_y"/>
                                          </p:val>
                                        </p:tav>
                                      </p:tavLst>
                                    </p:anim>
                                  </p:childTnLst>
                                </p:cTn>
                              </p:par>
                              <p:par>
                                <p:cTn id="821" presetID="42" presetClass="entr" presetSubtype="0" fill="hold" grpId="0" nodeType="withEffect">
                                  <p:stCondLst>
                                    <p:cond delay="0"/>
                                  </p:stCondLst>
                                  <p:childTnLst>
                                    <p:set>
                                      <p:cBhvr>
                                        <p:cTn id="822" dur="1" fill="hold">
                                          <p:stCondLst>
                                            <p:cond delay="0"/>
                                          </p:stCondLst>
                                        </p:cTn>
                                        <p:tgtEl>
                                          <p:spTgt spid="416"/>
                                        </p:tgtEl>
                                        <p:attrNameLst>
                                          <p:attrName>style.visibility</p:attrName>
                                        </p:attrNameLst>
                                      </p:cBhvr>
                                      <p:to>
                                        <p:strVal val="visible"/>
                                      </p:to>
                                    </p:set>
                                    <p:animEffect transition="in" filter="fade">
                                      <p:cBhvr>
                                        <p:cTn id="823" dur="1000"/>
                                        <p:tgtEl>
                                          <p:spTgt spid="416"/>
                                        </p:tgtEl>
                                      </p:cBhvr>
                                    </p:animEffect>
                                    <p:anim calcmode="lin" valueType="num">
                                      <p:cBhvr>
                                        <p:cTn id="824" dur="1000" fill="hold"/>
                                        <p:tgtEl>
                                          <p:spTgt spid="416"/>
                                        </p:tgtEl>
                                        <p:attrNameLst>
                                          <p:attrName>ppt_x</p:attrName>
                                        </p:attrNameLst>
                                      </p:cBhvr>
                                      <p:tavLst>
                                        <p:tav tm="0">
                                          <p:val>
                                            <p:strVal val="#ppt_x"/>
                                          </p:val>
                                        </p:tav>
                                        <p:tav tm="100000">
                                          <p:val>
                                            <p:strVal val="#ppt_x"/>
                                          </p:val>
                                        </p:tav>
                                      </p:tavLst>
                                    </p:anim>
                                    <p:anim calcmode="lin" valueType="num">
                                      <p:cBhvr>
                                        <p:cTn id="825" dur="1000" fill="hold"/>
                                        <p:tgtEl>
                                          <p:spTgt spid="416"/>
                                        </p:tgtEl>
                                        <p:attrNameLst>
                                          <p:attrName>ppt_y</p:attrName>
                                        </p:attrNameLst>
                                      </p:cBhvr>
                                      <p:tavLst>
                                        <p:tav tm="0">
                                          <p:val>
                                            <p:strVal val="#ppt_y+.1"/>
                                          </p:val>
                                        </p:tav>
                                        <p:tav tm="100000">
                                          <p:val>
                                            <p:strVal val="#ppt_y"/>
                                          </p:val>
                                        </p:tav>
                                      </p:tavLst>
                                    </p:anim>
                                  </p:childTnLst>
                                </p:cTn>
                              </p:par>
                              <p:par>
                                <p:cTn id="826" presetID="42" presetClass="entr" presetSubtype="0" fill="hold" grpId="0" nodeType="withEffect">
                                  <p:stCondLst>
                                    <p:cond delay="0"/>
                                  </p:stCondLst>
                                  <p:childTnLst>
                                    <p:set>
                                      <p:cBhvr>
                                        <p:cTn id="827" dur="1" fill="hold">
                                          <p:stCondLst>
                                            <p:cond delay="0"/>
                                          </p:stCondLst>
                                        </p:cTn>
                                        <p:tgtEl>
                                          <p:spTgt spid="417"/>
                                        </p:tgtEl>
                                        <p:attrNameLst>
                                          <p:attrName>style.visibility</p:attrName>
                                        </p:attrNameLst>
                                      </p:cBhvr>
                                      <p:to>
                                        <p:strVal val="visible"/>
                                      </p:to>
                                    </p:set>
                                    <p:animEffect transition="in" filter="fade">
                                      <p:cBhvr>
                                        <p:cTn id="828" dur="1000"/>
                                        <p:tgtEl>
                                          <p:spTgt spid="417"/>
                                        </p:tgtEl>
                                      </p:cBhvr>
                                    </p:animEffect>
                                    <p:anim calcmode="lin" valueType="num">
                                      <p:cBhvr>
                                        <p:cTn id="829" dur="1000" fill="hold"/>
                                        <p:tgtEl>
                                          <p:spTgt spid="417"/>
                                        </p:tgtEl>
                                        <p:attrNameLst>
                                          <p:attrName>ppt_x</p:attrName>
                                        </p:attrNameLst>
                                      </p:cBhvr>
                                      <p:tavLst>
                                        <p:tav tm="0">
                                          <p:val>
                                            <p:strVal val="#ppt_x"/>
                                          </p:val>
                                        </p:tav>
                                        <p:tav tm="100000">
                                          <p:val>
                                            <p:strVal val="#ppt_x"/>
                                          </p:val>
                                        </p:tav>
                                      </p:tavLst>
                                    </p:anim>
                                    <p:anim calcmode="lin" valueType="num">
                                      <p:cBhvr>
                                        <p:cTn id="830" dur="1000" fill="hold"/>
                                        <p:tgtEl>
                                          <p:spTgt spid="417"/>
                                        </p:tgtEl>
                                        <p:attrNameLst>
                                          <p:attrName>ppt_y</p:attrName>
                                        </p:attrNameLst>
                                      </p:cBhvr>
                                      <p:tavLst>
                                        <p:tav tm="0">
                                          <p:val>
                                            <p:strVal val="#ppt_y+.1"/>
                                          </p:val>
                                        </p:tav>
                                        <p:tav tm="100000">
                                          <p:val>
                                            <p:strVal val="#ppt_y"/>
                                          </p:val>
                                        </p:tav>
                                      </p:tavLst>
                                    </p:anim>
                                  </p:childTnLst>
                                </p:cTn>
                              </p:par>
                              <p:par>
                                <p:cTn id="831" presetID="42" presetClass="entr" presetSubtype="0" fill="hold" grpId="0" nodeType="withEffect">
                                  <p:stCondLst>
                                    <p:cond delay="0"/>
                                  </p:stCondLst>
                                  <p:childTnLst>
                                    <p:set>
                                      <p:cBhvr>
                                        <p:cTn id="832" dur="1" fill="hold">
                                          <p:stCondLst>
                                            <p:cond delay="0"/>
                                          </p:stCondLst>
                                        </p:cTn>
                                        <p:tgtEl>
                                          <p:spTgt spid="418"/>
                                        </p:tgtEl>
                                        <p:attrNameLst>
                                          <p:attrName>style.visibility</p:attrName>
                                        </p:attrNameLst>
                                      </p:cBhvr>
                                      <p:to>
                                        <p:strVal val="visible"/>
                                      </p:to>
                                    </p:set>
                                    <p:animEffect transition="in" filter="fade">
                                      <p:cBhvr>
                                        <p:cTn id="833" dur="1000"/>
                                        <p:tgtEl>
                                          <p:spTgt spid="418"/>
                                        </p:tgtEl>
                                      </p:cBhvr>
                                    </p:animEffect>
                                    <p:anim calcmode="lin" valueType="num">
                                      <p:cBhvr>
                                        <p:cTn id="834" dur="1000" fill="hold"/>
                                        <p:tgtEl>
                                          <p:spTgt spid="418"/>
                                        </p:tgtEl>
                                        <p:attrNameLst>
                                          <p:attrName>ppt_x</p:attrName>
                                        </p:attrNameLst>
                                      </p:cBhvr>
                                      <p:tavLst>
                                        <p:tav tm="0">
                                          <p:val>
                                            <p:strVal val="#ppt_x"/>
                                          </p:val>
                                        </p:tav>
                                        <p:tav tm="100000">
                                          <p:val>
                                            <p:strVal val="#ppt_x"/>
                                          </p:val>
                                        </p:tav>
                                      </p:tavLst>
                                    </p:anim>
                                    <p:anim calcmode="lin" valueType="num">
                                      <p:cBhvr>
                                        <p:cTn id="835" dur="1000" fill="hold"/>
                                        <p:tgtEl>
                                          <p:spTgt spid="418"/>
                                        </p:tgtEl>
                                        <p:attrNameLst>
                                          <p:attrName>ppt_y</p:attrName>
                                        </p:attrNameLst>
                                      </p:cBhvr>
                                      <p:tavLst>
                                        <p:tav tm="0">
                                          <p:val>
                                            <p:strVal val="#ppt_y+.1"/>
                                          </p:val>
                                        </p:tav>
                                        <p:tav tm="100000">
                                          <p:val>
                                            <p:strVal val="#ppt_y"/>
                                          </p:val>
                                        </p:tav>
                                      </p:tavLst>
                                    </p:anim>
                                  </p:childTnLst>
                                </p:cTn>
                              </p:par>
                              <p:par>
                                <p:cTn id="836" presetID="42" presetClass="entr" presetSubtype="0" fill="hold" grpId="0" nodeType="withEffect">
                                  <p:stCondLst>
                                    <p:cond delay="0"/>
                                  </p:stCondLst>
                                  <p:childTnLst>
                                    <p:set>
                                      <p:cBhvr>
                                        <p:cTn id="837" dur="1" fill="hold">
                                          <p:stCondLst>
                                            <p:cond delay="0"/>
                                          </p:stCondLst>
                                        </p:cTn>
                                        <p:tgtEl>
                                          <p:spTgt spid="419"/>
                                        </p:tgtEl>
                                        <p:attrNameLst>
                                          <p:attrName>style.visibility</p:attrName>
                                        </p:attrNameLst>
                                      </p:cBhvr>
                                      <p:to>
                                        <p:strVal val="visible"/>
                                      </p:to>
                                    </p:set>
                                    <p:animEffect transition="in" filter="fade">
                                      <p:cBhvr>
                                        <p:cTn id="838" dur="1000"/>
                                        <p:tgtEl>
                                          <p:spTgt spid="419"/>
                                        </p:tgtEl>
                                      </p:cBhvr>
                                    </p:animEffect>
                                    <p:anim calcmode="lin" valueType="num">
                                      <p:cBhvr>
                                        <p:cTn id="839" dur="1000" fill="hold"/>
                                        <p:tgtEl>
                                          <p:spTgt spid="419"/>
                                        </p:tgtEl>
                                        <p:attrNameLst>
                                          <p:attrName>ppt_x</p:attrName>
                                        </p:attrNameLst>
                                      </p:cBhvr>
                                      <p:tavLst>
                                        <p:tav tm="0">
                                          <p:val>
                                            <p:strVal val="#ppt_x"/>
                                          </p:val>
                                        </p:tav>
                                        <p:tav tm="100000">
                                          <p:val>
                                            <p:strVal val="#ppt_x"/>
                                          </p:val>
                                        </p:tav>
                                      </p:tavLst>
                                    </p:anim>
                                    <p:anim calcmode="lin" valueType="num">
                                      <p:cBhvr>
                                        <p:cTn id="840" dur="1000" fill="hold"/>
                                        <p:tgtEl>
                                          <p:spTgt spid="419"/>
                                        </p:tgtEl>
                                        <p:attrNameLst>
                                          <p:attrName>ppt_y</p:attrName>
                                        </p:attrNameLst>
                                      </p:cBhvr>
                                      <p:tavLst>
                                        <p:tav tm="0">
                                          <p:val>
                                            <p:strVal val="#ppt_y+.1"/>
                                          </p:val>
                                        </p:tav>
                                        <p:tav tm="100000">
                                          <p:val>
                                            <p:strVal val="#ppt_y"/>
                                          </p:val>
                                        </p:tav>
                                      </p:tavLst>
                                    </p:anim>
                                  </p:childTnLst>
                                </p:cTn>
                              </p:par>
                              <p:par>
                                <p:cTn id="841" presetID="42" presetClass="entr" presetSubtype="0" fill="hold" grpId="0" nodeType="withEffect">
                                  <p:stCondLst>
                                    <p:cond delay="0"/>
                                  </p:stCondLst>
                                  <p:childTnLst>
                                    <p:set>
                                      <p:cBhvr>
                                        <p:cTn id="842" dur="1" fill="hold">
                                          <p:stCondLst>
                                            <p:cond delay="0"/>
                                          </p:stCondLst>
                                        </p:cTn>
                                        <p:tgtEl>
                                          <p:spTgt spid="420"/>
                                        </p:tgtEl>
                                        <p:attrNameLst>
                                          <p:attrName>style.visibility</p:attrName>
                                        </p:attrNameLst>
                                      </p:cBhvr>
                                      <p:to>
                                        <p:strVal val="visible"/>
                                      </p:to>
                                    </p:set>
                                    <p:animEffect transition="in" filter="fade">
                                      <p:cBhvr>
                                        <p:cTn id="843" dur="1000"/>
                                        <p:tgtEl>
                                          <p:spTgt spid="420"/>
                                        </p:tgtEl>
                                      </p:cBhvr>
                                    </p:animEffect>
                                    <p:anim calcmode="lin" valueType="num">
                                      <p:cBhvr>
                                        <p:cTn id="844" dur="1000" fill="hold"/>
                                        <p:tgtEl>
                                          <p:spTgt spid="420"/>
                                        </p:tgtEl>
                                        <p:attrNameLst>
                                          <p:attrName>ppt_x</p:attrName>
                                        </p:attrNameLst>
                                      </p:cBhvr>
                                      <p:tavLst>
                                        <p:tav tm="0">
                                          <p:val>
                                            <p:strVal val="#ppt_x"/>
                                          </p:val>
                                        </p:tav>
                                        <p:tav tm="100000">
                                          <p:val>
                                            <p:strVal val="#ppt_x"/>
                                          </p:val>
                                        </p:tav>
                                      </p:tavLst>
                                    </p:anim>
                                    <p:anim calcmode="lin" valueType="num">
                                      <p:cBhvr>
                                        <p:cTn id="845" dur="1000" fill="hold"/>
                                        <p:tgtEl>
                                          <p:spTgt spid="420"/>
                                        </p:tgtEl>
                                        <p:attrNameLst>
                                          <p:attrName>ppt_y</p:attrName>
                                        </p:attrNameLst>
                                      </p:cBhvr>
                                      <p:tavLst>
                                        <p:tav tm="0">
                                          <p:val>
                                            <p:strVal val="#ppt_y+.1"/>
                                          </p:val>
                                        </p:tav>
                                        <p:tav tm="100000">
                                          <p:val>
                                            <p:strVal val="#ppt_y"/>
                                          </p:val>
                                        </p:tav>
                                      </p:tavLst>
                                    </p:anim>
                                  </p:childTnLst>
                                </p:cTn>
                              </p:par>
                              <p:par>
                                <p:cTn id="846" presetID="42" presetClass="entr" presetSubtype="0" fill="hold" grpId="0" nodeType="withEffect">
                                  <p:stCondLst>
                                    <p:cond delay="0"/>
                                  </p:stCondLst>
                                  <p:childTnLst>
                                    <p:set>
                                      <p:cBhvr>
                                        <p:cTn id="847" dur="1" fill="hold">
                                          <p:stCondLst>
                                            <p:cond delay="0"/>
                                          </p:stCondLst>
                                        </p:cTn>
                                        <p:tgtEl>
                                          <p:spTgt spid="421"/>
                                        </p:tgtEl>
                                        <p:attrNameLst>
                                          <p:attrName>style.visibility</p:attrName>
                                        </p:attrNameLst>
                                      </p:cBhvr>
                                      <p:to>
                                        <p:strVal val="visible"/>
                                      </p:to>
                                    </p:set>
                                    <p:animEffect transition="in" filter="fade">
                                      <p:cBhvr>
                                        <p:cTn id="848" dur="1000"/>
                                        <p:tgtEl>
                                          <p:spTgt spid="421"/>
                                        </p:tgtEl>
                                      </p:cBhvr>
                                    </p:animEffect>
                                    <p:anim calcmode="lin" valueType="num">
                                      <p:cBhvr>
                                        <p:cTn id="849" dur="1000" fill="hold"/>
                                        <p:tgtEl>
                                          <p:spTgt spid="421"/>
                                        </p:tgtEl>
                                        <p:attrNameLst>
                                          <p:attrName>ppt_x</p:attrName>
                                        </p:attrNameLst>
                                      </p:cBhvr>
                                      <p:tavLst>
                                        <p:tav tm="0">
                                          <p:val>
                                            <p:strVal val="#ppt_x"/>
                                          </p:val>
                                        </p:tav>
                                        <p:tav tm="100000">
                                          <p:val>
                                            <p:strVal val="#ppt_x"/>
                                          </p:val>
                                        </p:tav>
                                      </p:tavLst>
                                    </p:anim>
                                    <p:anim calcmode="lin" valueType="num">
                                      <p:cBhvr>
                                        <p:cTn id="850" dur="1000" fill="hold"/>
                                        <p:tgtEl>
                                          <p:spTgt spid="421"/>
                                        </p:tgtEl>
                                        <p:attrNameLst>
                                          <p:attrName>ppt_y</p:attrName>
                                        </p:attrNameLst>
                                      </p:cBhvr>
                                      <p:tavLst>
                                        <p:tav tm="0">
                                          <p:val>
                                            <p:strVal val="#ppt_y+.1"/>
                                          </p:val>
                                        </p:tav>
                                        <p:tav tm="100000">
                                          <p:val>
                                            <p:strVal val="#ppt_y"/>
                                          </p:val>
                                        </p:tav>
                                      </p:tavLst>
                                    </p:anim>
                                  </p:childTnLst>
                                </p:cTn>
                              </p:par>
                              <p:par>
                                <p:cTn id="851" presetID="42" presetClass="entr" presetSubtype="0" fill="hold" grpId="0" nodeType="withEffect">
                                  <p:stCondLst>
                                    <p:cond delay="0"/>
                                  </p:stCondLst>
                                  <p:childTnLst>
                                    <p:set>
                                      <p:cBhvr>
                                        <p:cTn id="852" dur="1" fill="hold">
                                          <p:stCondLst>
                                            <p:cond delay="0"/>
                                          </p:stCondLst>
                                        </p:cTn>
                                        <p:tgtEl>
                                          <p:spTgt spid="422"/>
                                        </p:tgtEl>
                                        <p:attrNameLst>
                                          <p:attrName>style.visibility</p:attrName>
                                        </p:attrNameLst>
                                      </p:cBhvr>
                                      <p:to>
                                        <p:strVal val="visible"/>
                                      </p:to>
                                    </p:set>
                                    <p:animEffect transition="in" filter="fade">
                                      <p:cBhvr>
                                        <p:cTn id="853" dur="1000"/>
                                        <p:tgtEl>
                                          <p:spTgt spid="422"/>
                                        </p:tgtEl>
                                      </p:cBhvr>
                                    </p:animEffect>
                                    <p:anim calcmode="lin" valueType="num">
                                      <p:cBhvr>
                                        <p:cTn id="854" dur="1000" fill="hold"/>
                                        <p:tgtEl>
                                          <p:spTgt spid="422"/>
                                        </p:tgtEl>
                                        <p:attrNameLst>
                                          <p:attrName>ppt_x</p:attrName>
                                        </p:attrNameLst>
                                      </p:cBhvr>
                                      <p:tavLst>
                                        <p:tav tm="0">
                                          <p:val>
                                            <p:strVal val="#ppt_x"/>
                                          </p:val>
                                        </p:tav>
                                        <p:tav tm="100000">
                                          <p:val>
                                            <p:strVal val="#ppt_x"/>
                                          </p:val>
                                        </p:tav>
                                      </p:tavLst>
                                    </p:anim>
                                    <p:anim calcmode="lin" valueType="num">
                                      <p:cBhvr>
                                        <p:cTn id="855" dur="1000" fill="hold"/>
                                        <p:tgtEl>
                                          <p:spTgt spid="422"/>
                                        </p:tgtEl>
                                        <p:attrNameLst>
                                          <p:attrName>ppt_y</p:attrName>
                                        </p:attrNameLst>
                                      </p:cBhvr>
                                      <p:tavLst>
                                        <p:tav tm="0">
                                          <p:val>
                                            <p:strVal val="#ppt_y+.1"/>
                                          </p:val>
                                        </p:tav>
                                        <p:tav tm="100000">
                                          <p:val>
                                            <p:strVal val="#ppt_y"/>
                                          </p:val>
                                        </p:tav>
                                      </p:tavLst>
                                    </p:anim>
                                  </p:childTnLst>
                                </p:cTn>
                              </p:par>
                              <p:par>
                                <p:cTn id="856" presetID="42" presetClass="entr" presetSubtype="0" fill="hold" grpId="0" nodeType="withEffect">
                                  <p:stCondLst>
                                    <p:cond delay="0"/>
                                  </p:stCondLst>
                                  <p:childTnLst>
                                    <p:set>
                                      <p:cBhvr>
                                        <p:cTn id="857" dur="1" fill="hold">
                                          <p:stCondLst>
                                            <p:cond delay="0"/>
                                          </p:stCondLst>
                                        </p:cTn>
                                        <p:tgtEl>
                                          <p:spTgt spid="423"/>
                                        </p:tgtEl>
                                        <p:attrNameLst>
                                          <p:attrName>style.visibility</p:attrName>
                                        </p:attrNameLst>
                                      </p:cBhvr>
                                      <p:to>
                                        <p:strVal val="visible"/>
                                      </p:to>
                                    </p:set>
                                    <p:animEffect transition="in" filter="fade">
                                      <p:cBhvr>
                                        <p:cTn id="858" dur="1000"/>
                                        <p:tgtEl>
                                          <p:spTgt spid="423"/>
                                        </p:tgtEl>
                                      </p:cBhvr>
                                    </p:animEffect>
                                    <p:anim calcmode="lin" valueType="num">
                                      <p:cBhvr>
                                        <p:cTn id="859" dur="1000" fill="hold"/>
                                        <p:tgtEl>
                                          <p:spTgt spid="423"/>
                                        </p:tgtEl>
                                        <p:attrNameLst>
                                          <p:attrName>ppt_x</p:attrName>
                                        </p:attrNameLst>
                                      </p:cBhvr>
                                      <p:tavLst>
                                        <p:tav tm="0">
                                          <p:val>
                                            <p:strVal val="#ppt_x"/>
                                          </p:val>
                                        </p:tav>
                                        <p:tav tm="100000">
                                          <p:val>
                                            <p:strVal val="#ppt_x"/>
                                          </p:val>
                                        </p:tav>
                                      </p:tavLst>
                                    </p:anim>
                                    <p:anim calcmode="lin" valueType="num">
                                      <p:cBhvr>
                                        <p:cTn id="860" dur="1000" fill="hold"/>
                                        <p:tgtEl>
                                          <p:spTgt spid="423"/>
                                        </p:tgtEl>
                                        <p:attrNameLst>
                                          <p:attrName>ppt_y</p:attrName>
                                        </p:attrNameLst>
                                      </p:cBhvr>
                                      <p:tavLst>
                                        <p:tav tm="0">
                                          <p:val>
                                            <p:strVal val="#ppt_y+.1"/>
                                          </p:val>
                                        </p:tav>
                                        <p:tav tm="100000">
                                          <p:val>
                                            <p:strVal val="#ppt_y"/>
                                          </p:val>
                                        </p:tav>
                                      </p:tavLst>
                                    </p:anim>
                                  </p:childTnLst>
                                </p:cTn>
                              </p:par>
                              <p:par>
                                <p:cTn id="861" presetID="42" presetClass="entr" presetSubtype="0" fill="hold" grpId="0" nodeType="withEffect">
                                  <p:stCondLst>
                                    <p:cond delay="0"/>
                                  </p:stCondLst>
                                  <p:childTnLst>
                                    <p:set>
                                      <p:cBhvr>
                                        <p:cTn id="862" dur="1" fill="hold">
                                          <p:stCondLst>
                                            <p:cond delay="0"/>
                                          </p:stCondLst>
                                        </p:cTn>
                                        <p:tgtEl>
                                          <p:spTgt spid="424"/>
                                        </p:tgtEl>
                                        <p:attrNameLst>
                                          <p:attrName>style.visibility</p:attrName>
                                        </p:attrNameLst>
                                      </p:cBhvr>
                                      <p:to>
                                        <p:strVal val="visible"/>
                                      </p:to>
                                    </p:set>
                                    <p:animEffect transition="in" filter="fade">
                                      <p:cBhvr>
                                        <p:cTn id="863" dur="1000"/>
                                        <p:tgtEl>
                                          <p:spTgt spid="424"/>
                                        </p:tgtEl>
                                      </p:cBhvr>
                                    </p:animEffect>
                                    <p:anim calcmode="lin" valueType="num">
                                      <p:cBhvr>
                                        <p:cTn id="864" dur="1000" fill="hold"/>
                                        <p:tgtEl>
                                          <p:spTgt spid="424"/>
                                        </p:tgtEl>
                                        <p:attrNameLst>
                                          <p:attrName>ppt_x</p:attrName>
                                        </p:attrNameLst>
                                      </p:cBhvr>
                                      <p:tavLst>
                                        <p:tav tm="0">
                                          <p:val>
                                            <p:strVal val="#ppt_x"/>
                                          </p:val>
                                        </p:tav>
                                        <p:tav tm="100000">
                                          <p:val>
                                            <p:strVal val="#ppt_x"/>
                                          </p:val>
                                        </p:tav>
                                      </p:tavLst>
                                    </p:anim>
                                    <p:anim calcmode="lin" valueType="num">
                                      <p:cBhvr>
                                        <p:cTn id="865" dur="1000" fill="hold"/>
                                        <p:tgtEl>
                                          <p:spTgt spid="424"/>
                                        </p:tgtEl>
                                        <p:attrNameLst>
                                          <p:attrName>ppt_y</p:attrName>
                                        </p:attrNameLst>
                                      </p:cBhvr>
                                      <p:tavLst>
                                        <p:tav tm="0">
                                          <p:val>
                                            <p:strVal val="#ppt_y+.1"/>
                                          </p:val>
                                        </p:tav>
                                        <p:tav tm="100000">
                                          <p:val>
                                            <p:strVal val="#ppt_y"/>
                                          </p:val>
                                        </p:tav>
                                      </p:tavLst>
                                    </p:anim>
                                  </p:childTnLst>
                                </p:cTn>
                              </p:par>
                              <p:par>
                                <p:cTn id="866" presetID="42" presetClass="entr" presetSubtype="0" fill="hold" grpId="0" nodeType="withEffect">
                                  <p:stCondLst>
                                    <p:cond delay="0"/>
                                  </p:stCondLst>
                                  <p:childTnLst>
                                    <p:set>
                                      <p:cBhvr>
                                        <p:cTn id="867" dur="1" fill="hold">
                                          <p:stCondLst>
                                            <p:cond delay="0"/>
                                          </p:stCondLst>
                                        </p:cTn>
                                        <p:tgtEl>
                                          <p:spTgt spid="425"/>
                                        </p:tgtEl>
                                        <p:attrNameLst>
                                          <p:attrName>style.visibility</p:attrName>
                                        </p:attrNameLst>
                                      </p:cBhvr>
                                      <p:to>
                                        <p:strVal val="visible"/>
                                      </p:to>
                                    </p:set>
                                    <p:animEffect transition="in" filter="fade">
                                      <p:cBhvr>
                                        <p:cTn id="868" dur="1000"/>
                                        <p:tgtEl>
                                          <p:spTgt spid="425"/>
                                        </p:tgtEl>
                                      </p:cBhvr>
                                    </p:animEffect>
                                    <p:anim calcmode="lin" valueType="num">
                                      <p:cBhvr>
                                        <p:cTn id="869" dur="1000" fill="hold"/>
                                        <p:tgtEl>
                                          <p:spTgt spid="425"/>
                                        </p:tgtEl>
                                        <p:attrNameLst>
                                          <p:attrName>ppt_x</p:attrName>
                                        </p:attrNameLst>
                                      </p:cBhvr>
                                      <p:tavLst>
                                        <p:tav tm="0">
                                          <p:val>
                                            <p:strVal val="#ppt_x"/>
                                          </p:val>
                                        </p:tav>
                                        <p:tav tm="100000">
                                          <p:val>
                                            <p:strVal val="#ppt_x"/>
                                          </p:val>
                                        </p:tav>
                                      </p:tavLst>
                                    </p:anim>
                                    <p:anim calcmode="lin" valueType="num">
                                      <p:cBhvr>
                                        <p:cTn id="870" dur="1000" fill="hold"/>
                                        <p:tgtEl>
                                          <p:spTgt spid="425"/>
                                        </p:tgtEl>
                                        <p:attrNameLst>
                                          <p:attrName>ppt_y</p:attrName>
                                        </p:attrNameLst>
                                      </p:cBhvr>
                                      <p:tavLst>
                                        <p:tav tm="0">
                                          <p:val>
                                            <p:strVal val="#ppt_y+.1"/>
                                          </p:val>
                                        </p:tav>
                                        <p:tav tm="100000">
                                          <p:val>
                                            <p:strVal val="#ppt_y"/>
                                          </p:val>
                                        </p:tav>
                                      </p:tavLst>
                                    </p:anim>
                                  </p:childTnLst>
                                </p:cTn>
                              </p:par>
                              <p:par>
                                <p:cTn id="871" presetID="42" presetClass="entr" presetSubtype="0" fill="hold" grpId="0" nodeType="withEffect">
                                  <p:stCondLst>
                                    <p:cond delay="0"/>
                                  </p:stCondLst>
                                  <p:childTnLst>
                                    <p:set>
                                      <p:cBhvr>
                                        <p:cTn id="872" dur="1" fill="hold">
                                          <p:stCondLst>
                                            <p:cond delay="0"/>
                                          </p:stCondLst>
                                        </p:cTn>
                                        <p:tgtEl>
                                          <p:spTgt spid="426"/>
                                        </p:tgtEl>
                                        <p:attrNameLst>
                                          <p:attrName>style.visibility</p:attrName>
                                        </p:attrNameLst>
                                      </p:cBhvr>
                                      <p:to>
                                        <p:strVal val="visible"/>
                                      </p:to>
                                    </p:set>
                                    <p:animEffect transition="in" filter="fade">
                                      <p:cBhvr>
                                        <p:cTn id="873" dur="1000"/>
                                        <p:tgtEl>
                                          <p:spTgt spid="426"/>
                                        </p:tgtEl>
                                      </p:cBhvr>
                                    </p:animEffect>
                                    <p:anim calcmode="lin" valueType="num">
                                      <p:cBhvr>
                                        <p:cTn id="874" dur="1000" fill="hold"/>
                                        <p:tgtEl>
                                          <p:spTgt spid="426"/>
                                        </p:tgtEl>
                                        <p:attrNameLst>
                                          <p:attrName>ppt_x</p:attrName>
                                        </p:attrNameLst>
                                      </p:cBhvr>
                                      <p:tavLst>
                                        <p:tav tm="0">
                                          <p:val>
                                            <p:strVal val="#ppt_x"/>
                                          </p:val>
                                        </p:tav>
                                        <p:tav tm="100000">
                                          <p:val>
                                            <p:strVal val="#ppt_x"/>
                                          </p:val>
                                        </p:tav>
                                      </p:tavLst>
                                    </p:anim>
                                    <p:anim calcmode="lin" valueType="num">
                                      <p:cBhvr>
                                        <p:cTn id="875" dur="1000" fill="hold"/>
                                        <p:tgtEl>
                                          <p:spTgt spid="426"/>
                                        </p:tgtEl>
                                        <p:attrNameLst>
                                          <p:attrName>ppt_y</p:attrName>
                                        </p:attrNameLst>
                                      </p:cBhvr>
                                      <p:tavLst>
                                        <p:tav tm="0">
                                          <p:val>
                                            <p:strVal val="#ppt_y+.1"/>
                                          </p:val>
                                        </p:tav>
                                        <p:tav tm="100000">
                                          <p:val>
                                            <p:strVal val="#ppt_y"/>
                                          </p:val>
                                        </p:tav>
                                      </p:tavLst>
                                    </p:anim>
                                  </p:childTnLst>
                                </p:cTn>
                              </p:par>
                              <p:par>
                                <p:cTn id="876" presetID="42" presetClass="entr" presetSubtype="0" fill="hold" grpId="0" nodeType="withEffect">
                                  <p:stCondLst>
                                    <p:cond delay="0"/>
                                  </p:stCondLst>
                                  <p:childTnLst>
                                    <p:set>
                                      <p:cBhvr>
                                        <p:cTn id="877" dur="1" fill="hold">
                                          <p:stCondLst>
                                            <p:cond delay="0"/>
                                          </p:stCondLst>
                                        </p:cTn>
                                        <p:tgtEl>
                                          <p:spTgt spid="427"/>
                                        </p:tgtEl>
                                        <p:attrNameLst>
                                          <p:attrName>style.visibility</p:attrName>
                                        </p:attrNameLst>
                                      </p:cBhvr>
                                      <p:to>
                                        <p:strVal val="visible"/>
                                      </p:to>
                                    </p:set>
                                    <p:animEffect transition="in" filter="fade">
                                      <p:cBhvr>
                                        <p:cTn id="878" dur="1000"/>
                                        <p:tgtEl>
                                          <p:spTgt spid="427"/>
                                        </p:tgtEl>
                                      </p:cBhvr>
                                    </p:animEffect>
                                    <p:anim calcmode="lin" valueType="num">
                                      <p:cBhvr>
                                        <p:cTn id="879" dur="1000" fill="hold"/>
                                        <p:tgtEl>
                                          <p:spTgt spid="427"/>
                                        </p:tgtEl>
                                        <p:attrNameLst>
                                          <p:attrName>ppt_x</p:attrName>
                                        </p:attrNameLst>
                                      </p:cBhvr>
                                      <p:tavLst>
                                        <p:tav tm="0">
                                          <p:val>
                                            <p:strVal val="#ppt_x"/>
                                          </p:val>
                                        </p:tav>
                                        <p:tav tm="100000">
                                          <p:val>
                                            <p:strVal val="#ppt_x"/>
                                          </p:val>
                                        </p:tav>
                                      </p:tavLst>
                                    </p:anim>
                                    <p:anim calcmode="lin" valueType="num">
                                      <p:cBhvr>
                                        <p:cTn id="880" dur="1000" fill="hold"/>
                                        <p:tgtEl>
                                          <p:spTgt spid="427"/>
                                        </p:tgtEl>
                                        <p:attrNameLst>
                                          <p:attrName>ppt_y</p:attrName>
                                        </p:attrNameLst>
                                      </p:cBhvr>
                                      <p:tavLst>
                                        <p:tav tm="0">
                                          <p:val>
                                            <p:strVal val="#ppt_y+.1"/>
                                          </p:val>
                                        </p:tav>
                                        <p:tav tm="100000">
                                          <p:val>
                                            <p:strVal val="#ppt_y"/>
                                          </p:val>
                                        </p:tav>
                                      </p:tavLst>
                                    </p:anim>
                                  </p:childTnLst>
                                </p:cTn>
                              </p:par>
                              <p:par>
                                <p:cTn id="881" presetID="42" presetClass="entr" presetSubtype="0" fill="hold" grpId="0" nodeType="withEffect">
                                  <p:stCondLst>
                                    <p:cond delay="0"/>
                                  </p:stCondLst>
                                  <p:childTnLst>
                                    <p:set>
                                      <p:cBhvr>
                                        <p:cTn id="882" dur="1" fill="hold">
                                          <p:stCondLst>
                                            <p:cond delay="0"/>
                                          </p:stCondLst>
                                        </p:cTn>
                                        <p:tgtEl>
                                          <p:spTgt spid="428"/>
                                        </p:tgtEl>
                                        <p:attrNameLst>
                                          <p:attrName>style.visibility</p:attrName>
                                        </p:attrNameLst>
                                      </p:cBhvr>
                                      <p:to>
                                        <p:strVal val="visible"/>
                                      </p:to>
                                    </p:set>
                                    <p:animEffect transition="in" filter="fade">
                                      <p:cBhvr>
                                        <p:cTn id="883" dur="1000"/>
                                        <p:tgtEl>
                                          <p:spTgt spid="428"/>
                                        </p:tgtEl>
                                      </p:cBhvr>
                                    </p:animEffect>
                                    <p:anim calcmode="lin" valueType="num">
                                      <p:cBhvr>
                                        <p:cTn id="884" dur="1000" fill="hold"/>
                                        <p:tgtEl>
                                          <p:spTgt spid="428"/>
                                        </p:tgtEl>
                                        <p:attrNameLst>
                                          <p:attrName>ppt_x</p:attrName>
                                        </p:attrNameLst>
                                      </p:cBhvr>
                                      <p:tavLst>
                                        <p:tav tm="0">
                                          <p:val>
                                            <p:strVal val="#ppt_x"/>
                                          </p:val>
                                        </p:tav>
                                        <p:tav tm="100000">
                                          <p:val>
                                            <p:strVal val="#ppt_x"/>
                                          </p:val>
                                        </p:tav>
                                      </p:tavLst>
                                    </p:anim>
                                    <p:anim calcmode="lin" valueType="num">
                                      <p:cBhvr>
                                        <p:cTn id="885" dur="1000" fill="hold"/>
                                        <p:tgtEl>
                                          <p:spTgt spid="428"/>
                                        </p:tgtEl>
                                        <p:attrNameLst>
                                          <p:attrName>ppt_y</p:attrName>
                                        </p:attrNameLst>
                                      </p:cBhvr>
                                      <p:tavLst>
                                        <p:tav tm="0">
                                          <p:val>
                                            <p:strVal val="#ppt_y+.1"/>
                                          </p:val>
                                        </p:tav>
                                        <p:tav tm="100000">
                                          <p:val>
                                            <p:strVal val="#ppt_y"/>
                                          </p:val>
                                        </p:tav>
                                      </p:tavLst>
                                    </p:anim>
                                  </p:childTnLst>
                                </p:cTn>
                              </p:par>
                              <p:par>
                                <p:cTn id="886" presetID="42" presetClass="entr" presetSubtype="0" fill="hold" grpId="0" nodeType="withEffect">
                                  <p:stCondLst>
                                    <p:cond delay="0"/>
                                  </p:stCondLst>
                                  <p:childTnLst>
                                    <p:set>
                                      <p:cBhvr>
                                        <p:cTn id="887" dur="1" fill="hold">
                                          <p:stCondLst>
                                            <p:cond delay="0"/>
                                          </p:stCondLst>
                                        </p:cTn>
                                        <p:tgtEl>
                                          <p:spTgt spid="429"/>
                                        </p:tgtEl>
                                        <p:attrNameLst>
                                          <p:attrName>style.visibility</p:attrName>
                                        </p:attrNameLst>
                                      </p:cBhvr>
                                      <p:to>
                                        <p:strVal val="visible"/>
                                      </p:to>
                                    </p:set>
                                    <p:animEffect transition="in" filter="fade">
                                      <p:cBhvr>
                                        <p:cTn id="888" dur="1000"/>
                                        <p:tgtEl>
                                          <p:spTgt spid="429"/>
                                        </p:tgtEl>
                                      </p:cBhvr>
                                    </p:animEffect>
                                    <p:anim calcmode="lin" valueType="num">
                                      <p:cBhvr>
                                        <p:cTn id="889" dur="1000" fill="hold"/>
                                        <p:tgtEl>
                                          <p:spTgt spid="429"/>
                                        </p:tgtEl>
                                        <p:attrNameLst>
                                          <p:attrName>ppt_x</p:attrName>
                                        </p:attrNameLst>
                                      </p:cBhvr>
                                      <p:tavLst>
                                        <p:tav tm="0">
                                          <p:val>
                                            <p:strVal val="#ppt_x"/>
                                          </p:val>
                                        </p:tav>
                                        <p:tav tm="100000">
                                          <p:val>
                                            <p:strVal val="#ppt_x"/>
                                          </p:val>
                                        </p:tav>
                                      </p:tavLst>
                                    </p:anim>
                                    <p:anim calcmode="lin" valueType="num">
                                      <p:cBhvr>
                                        <p:cTn id="890" dur="1000" fill="hold"/>
                                        <p:tgtEl>
                                          <p:spTgt spid="429"/>
                                        </p:tgtEl>
                                        <p:attrNameLst>
                                          <p:attrName>ppt_y</p:attrName>
                                        </p:attrNameLst>
                                      </p:cBhvr>
                                      <p:tavLst>
                                        <p:tav tm="0">
                                          <p:val>
                                            <p:strVal val="#ppt_y+.1"/>
                                          </p:val>
                                        </p:tav>
                                        <p:tav tm="100000">
                                          <p:val>
                                            <p:strVal val="#ppt_y"/>
                                          </p:val>
                                        </p:tav>
                                      </p:tavLst>
                                    </p:anim>
                                  </p:childTnLst>
                                </p:cTn>
                              </p:par>
                              <p:par>
                                <p:cTn id="891" presetID="42" presetClass="entr" presetSubtype="0" fill="hold" grpId="0" nodeType="withEffect">
                                  <p:stCondLst>
                                    <p:cond delay="0"/>
                                  </p:stCondLst>
                                  <p:childTnLst>
                                    <p:set>
                                      <p:cBhvr>
                                        <p:cTn id="892" dur="1" fill="hold">
                                          <p:stCondLst>
                                            <p:cond delay="0"/>
                                          </p:stCondLst>
                                        </p:cTn>
                                        <p:tgtEl>
                                          <p:spTgt spid="430"/>
                                        </p:tgtEl>
                                        <p:attrNameLst>
                                          <p:attrName>style.visibility</p:attrName>
                                        </p:attrNameLst>
                                      </p:cBhvr>
                                      <p:to>
                                        <p:strVal val="visible"/>
                                      </p:to>
                                    </p:set>
                                    <p:animEffect transition="in" filter="fade">
                                      <p:cBhvr>
                                        <p:cTn id="893" dur="1000"/>
                                        <p:tgtEl>
                                          <p:spTgt spid="430"/>
                                        </p:tgtEl>
                                      </p:cBhvr>
                                    </p:animEffect>
                                    <p:anim calcmode="lin" valueType="num">
                                      <p:cBhvr>
                                        <p:cTn id="894" dur="1000" fill="hold"/>
                                        <p:tgtEl>
                                          <p:spTgt spid="430"/>
                                        </p:tgtEl>
                                        <p:attrNameLst>
                                          <p:attrName>ppt_x</p:attrName>
                                        </p:attrNameLst>
                                      </p:cBhvr>
                                      <p:tavLst>
                                        <p:tav tm="0">
                                          <p:val>
                                            <p:strVal val="#ppt_x"/>
                                          </p:val>
                                        </p:tav>
                                        <p:tav tm="100000">
                                          <p:val>
                                            <p:strVal val="#ppt_x"/>
                                          </p:val>
                                        </p:tav>
                                      </p:tavLst>
                                    </p:anim>
                                    <p:anim calcmode="lin" valueType="num">
                                      <p:cBhvr>
                                        <p:cTn id="895" dur="1000" fill="hold"/>
                                        <p:tgtEl>
                                          <p:spTgt spid="430"/>
                                        </p:tgtEl>
                                        <p:attrNameLst>
                                          <p:attrName>ppt_y</p:attrName>
                                        </p:attrNameLst>
                                      </p:cBhvr>
                                      <p:tavLst>
                                        <p:tav tm="0">
                                          <p:val>
                                            <p:strVal val="#ppt_y+.1"/>
                                          </p:val>
                                        </p:tav>
                                        <p:tav tm="100000">
                                          <p:val>
                                            <p:strVal val="#ppt_y"/>
                                          </p:val>
                                        </p:tav>
                                      </p:tavLst>
                                    </p:anim>
                                  </p:childTnLst>
                                </p:cTn>
                              </p:par>
                              <p:par>
                                <p:cTn id="896" presetID="42" presetClass="entr" presetSubtype="0" fill="hold" grpId="0" nodeType="withEffect">
                                  <p:stCondLst>
                                    <p:cond delay="0"/>
                                  </p:stCondLst>
                                  <p:childTnLst>
                                    <p:set>
                                      <p:cBhvr>
                                        <p:cTn id="897" dur="1" fill="hold">
                                          <p:stCondLst>
                                            <p:cond delay="0"/>
                                          </p:stCondLst>
                                        </p:cTn>
                                        <p:tgtEl>
                                          <p:spTgt spid="431"/>
                                        </p:tgtEl>
                                        <p:attrNameLst>
                                          <p:attrName>style.visibility</p:attrName>
                                        </p:attrNameLst>
                                      </p:cBhvr>
                                      <p:to>
                                        <p:strVal val="visible"/>
                                      </p:to>
                                    </p:set>
                                    <p:animEffect transition="in" filter="fade">
                                      <p:cBhvr>
                                        <p:cTn id="898" dur="1000"/>
                                        <p:tgtEl>
                                          <p:spTgt spid="431"/>
                                        </p:tgtEl>
                                      </p:cBhvr>
                                    </p:animEffect>
                                    <p:anim calcmode="lin" valueType="num">
                                      <p:cBhvr>
                                        <p:cTn id="899" dur="1000" fill="hold"/>
                                        <p:tgtEl>
                                          <p:spTgt spid="431"/>
                                        </p:tgtEl>
                                        <p:attrNameLst>
                                          <p:attrName>ppt_x</p:attrName>
                                        </p:attrNameLst>
                                      </p:cBhvr>
                                      <p:tavLst>
                                        <p:tav tm="0">
                                          <p:val>
                                            <p:strVal val="#ppt_x"/>
                                          </p:val>
                                        </p:tav>
                                        <p:tav tm="100000">
                                          <p:val>
                                            <p:strVal val="#ppt_x"/>
                                          </p:val>
                                        </p:tav>
                                      </p:tavLst>
                                    </p:anim>
                                    <p:anim calcmode="lin" valueType="num">
                                      <p:cBhvr>
                                        <p:cTn id="900" dur="1000" fill="hold"/>
                                        <p:tgtEl>
                                          <p:spTgt spid="431"/>
                                        </p:tgtEl>
                                        <p:attrNameLst>
                                          <p:attrName>ppt_y</p:attrName>
                                        </p:attrNameLst>
                                      </p:cBhvr>
                                      <p:tavLst>
                                        <p:tav tm="0">
                                          <p:val>
                                            <p:strVal val="#ppt_y+.1"/>
                                          </p:val>
                                        </p:tav>
                                        <p:tav tm="100000">
                                          <p:val>
                                            <p:strVal val="#ppt_y"/>
                                          </p:val>
                                        </p:tav>
                                      </p:tavLst>
                                    </p:anim>
                                  </p:childTnLst>
                                </p:cTn>
                              </p:par>
                              <p:par>
                                <p:cTn id="901" presetID="42" presetClass="entr" presetSubtype="0" fill="hold" grpId="0" nodeType="withEffect">
                                  <p:stCondLst>
                                    <p:cond delay="0"/>
                                  </p:stCondLst>
                                  <p:childTnLst>
                                    <p:set>
                                      <p:cBhvr>
                                        <p:cTn id="902" dur="1" fill="hold">
                                          <p:stCondLst>
                                            <p:cond delay="0"/>
                                          </p:stCondLst>
                                        </p:cTn>
                                        <p:tgtEl>
                                          <p:spTgt spid="432"/>
                                        </p:tgtEl>
                                        <p:attrNameLst>
                                          <p:attrName>style.visibility</p:attrName>
                                        </p:attrNameLst>
                                      </p:cBhvr>
                                      <p:to>
                                        <p:strVal val="visible"/>
                                      </p:to>
                                    </p:set>
                                    <p:animEffect transition="in" filter="fade">
                                      <p:cBhvr>
                                        <p:cTn id="903" dur="1000"/>
                                        <p:tgtEl>
                                          <p:spTgt spid="432"/>
                                        </p:tgtEl>
                                      </p:cBhvr>
                                    </p:animEffect>
                                    <p:anim calcmode="lin" valueType="num">
                                      <p:cBhvr>
                                        <p:cTn id="904" dur="1000" fill="hold"/>
                                        <p:tgtEl>
                                          <p:spTgt spid="432"/>
                                        </p:tgtEl>
                                        <p:attrNameLst>
                                          <p:attrName>ppt_x</p:attrName>
                                        </p:attrNameLst>
                                      </p:cBhvr>
                                      <p:tavLst>
                                        <p:tav tm="0">
                                          <p:val>
                                            <p:strVal val="#ppt_x"/>
                                          </p:val>
                                        </p:tav>
                                        <p:tav tm="100000">
                                          <p:val>
                                            <p:strVal val="#ppt_x"/>
                                          </p:val>
                                        </p:tav>
                                      </p:tavLst>
                                    </p:anim>
                                    <p:anim calcmode="lin" valueType="num">
                                      <p:cBhvr>
                                        <p:cTn id="905" dur="1000" fill="hold"/>
                                        <p:tgtEl>
                                          <p:spTgt spid="432"/>
                                        </p:tgtEl>
                                        <p:attrNameLst>
                                          <p:attrName>ppt_y</p:attrName>
                                        </p:attrNameLst>
                                      </p:cBhvr>
                                      <p:tavLst>
                                        <p:tav tm="0">
                                          <p:val>
                                            <p:strVal val="#ppt_y+.1"/>
                                          </p:val>
                                        </p:tav>
                                        <p:tav tm="100000">
                                          <p:val>
                                            <p:strVal val="#ppt_y"/>
                                          </p:val>
                                        </p:tav>
                                      </p:tavLst>
                                    </p:anim>
                                  </p:childTnLst>
                                </p:cTn>
                              </p:par>
                              <p:par>
                                <p:cTn id="906" presetID="42" presetClass="entr" presetSubtype="0" fill="hold" grpId="0" nodeType="withEffect">
                                  <p:stCondLst>
                                    <p:cond delay="0"/>
                                  </p:stCondLst>
                                  <p:childTnLst>
                                    <p:set>
                                      <p:cBhvr>
                                        <p:cTn id="907" dur="1" fill="hold">
                                          <p:stCondLst>
                                            <p:cond delay="0"/>
                                          </p:stCondLst>
                                        </p:cTn>
                                        <p:tgtEl>
                                          <p:spTgt spid="433"/>
                                        </p:tgtEl>
                                        <p:attrNameLst>
                                          <p:attrName>style.visibility</p:attrName>
                                        </p:attrNameLst>
                                      </p:cBhvr>
                                      <p:to>
                                        <p:strVal val="visible"/>
                                      </p:to>
                                    </p:set>
                                    <p:animEffect transition="in" filter="fade">
                                      <p:cBhvr>
                                        <p:cTn id="908" dur="1000"/>
                                        <p:tgtEl>
                                          <p:spTgt spid="433"/>
                                        </p:tgtEl>
                                      </p:cBhvr>
                                    </p:animEffect>
                                    <p:anim calcmode="lin" valueType="num">
                                      <p:cBhvr>
                                        <p:cTn id="909" dur="1000" fill="hold"/>
                                        <p:tgtEl>
                                          <p:spTgt spid="433"/>
                                        </p:tgtEl>
                                        <p:attrNameLst>
                                          <p:attrName>ppt_x</p:attrName>
                                        </p:attrNameLst>
                                      </p:cBhvr>
                                      <p:tavLst>
                                        <p:tav tm="0">
                                          <p:val>
                                            <p:strVal val="#ppt_x"/>
                                          </p:val>
                                        </p:tav>
                                        <p:tav tm="100000">
                                          <p:val>
                                            <p:strVal val="#ppt_x"/>
                                          </p:val>
                                        </p:tav>
                                      </p:tavLst>
                                    </p:anim>
                                    <p:anim calcmode="lin" valueType="num">
                                      <p:cBhvr>
                                        <p:cTn id="910" dur="1000" fill="hold"/>
                                        <p:tgtEl>
                                          <p:spTgt spid="433"/>
                                        </p:tgtEl>
                                        <p:attrNameLst>
                                          <p:attrName>ppt_y</p:attrName>
                                        </p:attrNameLst>
                                      </p:cBhvr>
                                      <p:tavLst>
                                        <p:tav tm="0">
                                          <p:val>
                                            <p:strVal val="#ppt_y+.1"/>
                                          </p:val>
                                        </p:tav>
                                        <p:tav tm="100000">
                                          <p:val>
                                            <p:strVal val="#ppt_y"/>
                                          </p:val>
                                        </p:tav>
                                      </p:tavLst>
                                    </p:anim>
                                  </p:childTnLst>
                                </p:cTn>
                              </p:par>
                              <p:par>
                                <p:cTn id="911" presetID="42" presetClass="entr" presetSubtype="0" fill="hold" grpId="0" nodeType="withEffect">
                                  <p:stCondLst>
                                    <p:cond delay="0"/>
                                  </p:stCondLst>
                                  <p:childTnLst>
                                    <p:set>
                                      <p:cBhvr>
                                        <p:cTn id="912" dur="1" fill="hold">
                                          <p:stCondLst>
                                            <p:cond delay="0"/>
                                          </p:stCondLst>
                                        </p:cTn>
                                        <p:tgtEl>
                                          <p:spTgt spid="434"/>
                                        </p:tgtEl>
                                        <p:attrNameLst>
                                          <p:attrName>style.visibility</p:attrName>
                                        </p:attrNameLst>
                                      </p:cBhvr>
                                      <p:to>
                                        <p:strVal val="visible"/>
                                      </p:to>
                                    </p:set>
                                    <p:animEffect transition="in" filter="fade">
                                      <p:cBhvr>
                                        <p:cTn id="913" dur="1000"/>
                                        <p:tgtEl>
                                          <p:spTgt spid="434"/>
                                        </p:tgtEl>
                                      </p:cBhvr>
                                    </p:animEffect>
                                    <p:anim calcmode="lin" valueType="num">
                                      <p:cBhvr>
                                        <p:cTn id="914" dur="1000" fill="hold"/>
                                        <p:tgtEl>
                                          <p:spTgt spid="434"/>
                                        </p:tgtEl>
                                        <p:attrNameLst>
                                          <p:attrName>ppt_x</p:attrName>
                                        </p:attrNameLst>
                                      </p:cBhvr>
                                      <p:tavLst>
                                        <p:tav tm="0">
                                          <p:val>
                                            <p:strVal val="#ppt_x"/>
                                          </p:val>
                                        </p:tav>
                                        <p:tav tm="100000">
                                          <p:val>
                                            <p:strVal val="#ppt_x"/>
                                          </p:val>
                                        </p:tav>
                                      </p:tavLst>
                                    </p:anim>
                                    <p:anim calcmode="lin" valueType="num">
                                      <p:cBhvr>
                                        <p:cTn id="915" dur="1000" fill="hold"/>
                                        <p:tgtEl>
                                          <p:spTgt spid="434"/>
                                        </p:tgtEl>
                                        <p:attrNameLst>
                                          <p:attrName>ppt_y</p:attrName>
                                        </p:attrNameLst>
                                      </p:cBhvr>
                                      <p:tavLst>
                                        <p:tav tm="0">
                                          <p:val>
                                            <p:strVal val="#ppt_y+.1"/>
                                          </p:val>
                                        </p:tav>
                                        <p:tav tm="100000">
                                          <p:val>
                                            <p:strVal val="#ppt_y"/>
                                          </p:val>
                                        </p:tav>
                                      </p:tavLst>
                                    </p:anim>
                                  </p:childTnLst>
                                </p:cTn>
                              </p:par>
                              <p:par>
                                <p:cTn id="916" presetID="42" presetClass="entr" presetSubtype="0" fill="hold" grpId="0" nodeType="withEffect">
                                  <p:stCondLst>
                                    <p:cond delay="0"/>
                                  </p:stCondLst>
                                  <p:childTnLst>
                                    <p:set>
                                      <p:cBhvr>
                                        <p:cTn id="917" dur="1" fill="hold">
                                          <p:stCondLst>
                                            <p:cond delay="0"/>
                                          </p:stCondLst>
                                        </p:cTn>
                                        <p:tgtEl>
                                          <p:spTgt spid="435"/>
                                        </p:tgtEl>
                                        <p:attrNameLst>
                                          <p:attrName>style.visibility</p:attrName>
                                        </p:attrNameLst>
                                      </p:cBhvr>
                                      <p:to>
                                        <p:strVal val="visible"/>
                                      </p:to>
                                    </p:set>
                                    <p:animEffect transition="in" filter="fade">
                                      <p:cBhvr>
                                        <p:cTn id="918" dur="1000"/>
                                        <p:tgtEl>
                                          <p:spTgt spid="435"/>
                                        </p:tgtEl>
                                      </p:cBhvr>
                                    </p:animEffect>
                                    <p:anim calcmode="lin" valueType="num">
                                      <p:cBhvr>
                                        <p:cTn id="919" dur="1000" fill="hold"/>
                                        <p:tgtEl>
                                          <p:spTgt spid="435"/>
                                        </p:tgtEl>
                                        <p:attrNameLst>
                                          <p:attrName>ppt_x</p:attrName>
                                        </p:attrNameLst>
                                      </p:cBhvr>
                                      <p:tavLst>
                                        <p:tav tm="0">
                                          <p:val>
                                            <p:strVal val="#ppt_x"/>
                                          </p:val>
                                        </p:tav>
                                        <p:tav tm="100000">
                                          <p:val>
                                            <p:strVal val="#ppt_x"/>
                                          </p:val>
                                        </p:tav>
                                      </p:tavLst>
                                    </p:anim>
                                    <p:anim calcmode="lin" valueType="num">
                                      <p:cBhvr>
                                        <p:cTn id="920" dur="1000" fill="hold"/>
                                        <p:tgtEl>
                                          <p:spTgt spid="435"/>
                                        </p:tgtEl>
                                        <p:attrNameLst>
                                          <p:attrName>ppt_y</p:attrName>
                                        </p:attrNameLst>
                                      </p:cBhvr>
                                      <p:tavLst>
                                        <p:tav tm="0">
                                          <p:val>
                                            <p:strVal val="#ppt_y+.1"/>
                                          </p:val>
                                        </p:tav>
                                        <p:tav tm="100000">
                                          <p:val>
                                            <p:strVal val="#ppt_y"/>
                                          </p:val>
                                        </p:tav>
                                      </p:tavLst>
                                    </p:anim>
                                  </p:childTnLst>
                                </p:cTn>
                              </p:par>
                              <p:par>
                                <p:cTn id="921" presetID="42" presetClass="entr" presetSubtype="0" fill="hold" grpId="0" nodeType="withEffect">
                                  <p:stCondLst>
                                    <p:cond delay="0"/>
                                  </p:stCondLst>
                                  <p:childTnLst>
                                    <p:set>
                                      <p:cBhvr>
                                        <p:cTn id="922" dur="1" fill="hold">
                                          <p:stCondLst>
                                            <p:cond delay="0"/>
                                          </p:stCondLst>
                                        </p:cTn>
                                        <p:tgtEl>
                                          <p:spTgt spid="436"/>
                                        </p:tgtEl>
                                        <p:attrNameLst>
                                          <p:attrName>style.visibility</p:attrName>
                                        </p:attrNameLst>
                                      </p:cBhvr>
                                      <p:to>
                                        <p:strVal val="visible"/>
                                      </p:to>
                                    </p:set>
                                    <p:animEffect transition="in" filter="fade">
                                      <p:cBhvr>
                                        <p:cTn id="923" dur="1000"/>
                                        <p:tgtEl>
                                          <p:spTgt spid="436"/>
                                        </p:tgtEl>
                                      </p:cBhvr>
                                    </p:animEffect>
                                    <p:anim calcmode="lin" valueType="num">
                                      <p:cBhvr>
                                        <p:cTn id="924" dur="1000" fill="hold"/>
                                        <p:tgtEl>
                                          <p:spTgt spid="436"/>
                                        </p:tgtEl>
                                        <p:attrNameLst>
                                          <p:attrName>ppt_x</p:attrName>
                                        </p:attrNameLst>
                                      </p:cBhvr>
                                      <p:tavLst>
                                        <p:tav tm="0">
                                          <p:val>
                                            <p:strVal val="#ppt_x"/>
                                          </p:val>
                                        </p:tav>
                                        <p:tav tm="100000">
                                          <p:val>
                                            <p:strVal val="#ppt_x"/>
                                          </p:val>
                                        </p:tav>
                                      </p:tavLst>
                                    </p:anim>
                                    <p:anim calcmode="lin" valueType="num">
                                      <p:cBhvr>
                                        <p:cTn id="925" dur="1000" fill="hold"/>
                                        <p:tgtEl>
                                          <p:spTgt spid="436"/>
                                        </p:tgtEl>
                                        <p:attrNameLst>
                                          <p:attrName>ppt_y</p:attrName>
                                        </p:attrNameLst>
                                      </p:cBhvr>
                                      <p:tavLst>
                                        <p:tav tm="0">
                                          <p:val>
                                            <p:strVal val="#ppt_y+.1"/>
                                          </p:val>
                                        </p:tav>
                                        <p:tav tm="100000">
                                          <p:val>
                                            <p:strVal val="#ppt_y"/>
                                          </p:val>
                                        </p:tav>
                                      </p:tavLst>
                                    </p:anim>
                                  </p:childTnLst>
                                </p:cTn>
                              </p:par>
                              <p:par>
                                <p:cTn id="926" presetID="42" presetClass="entr" presetSubtype="0" fill="hold" grpId="0" nodeType="withEffect">
                                  <p:stCondLst>
                                    <p:cond delay="0"/>
                                  </p:stCondLst>
                                  <p:childTnLst>
                                    <p:set>
                                      <p:cBhvr>
                                        <p:cTn id="927" dur="1" fill="hold">
                                          <p:stCondLst>
                                            <p:cond delay="0"/>
                                          </p:stCondLst>
                                        </p:cTn>
                                        <p:tgtEl>
                                          <p:spTgt spid="437"/>
                                        </p:tgtEl>
                                        <p:attrNameLst>
                                          <p:attrName>style.visibility</p:attrName>
                                        </p:attrNameLst>
                                      </p:cBhvr>
                                      <p:to>
                                        <p:strVal val="visible"/>
                                      </p:to>
                                    </p:set>
                                    <p:animEffect transition="in" filter="fade">
                                      <p:cBhvr>
                                        <p:cTn id="928" dur="1000"/>
                                        <p:tgtEl>
                                          <p:spTgt spid="437"/>
                                        </p:tgtEl>
                                      </p:cBhvr>
                                    </p:animEffect>
                                    <p:anim calcmode="lin" valueType="num">
                                      <p:cBhvr>
                                        <p:cTn id="929" dur="1000" fill="hold"/>
                                        <p:tgtEl>
                                          <p:spTgt spid="437"/>
                                        </p:tgtEl>
                                        <p:attrNameLst>
                                          <p:attrName>ppt_x</p:attrName>
                                        </p:attrNameLst>
                                      </p:cBhvr>
                                      <p:tavLst>
                                        <p:tav tm="0">
                                          <p:val>
                                            <p:strVal val="#ppt_x"/>
                                          </p:val>
                                        </p:tav>
                                        <p:tav tm="100000">
                                          <p:val>
                                            <p:strVal val="#ppt_x"/>
                                          </p:val>
                                        </p:tav>
                                      </p:tavLst>
                                    </p:anim>
                                    <p:anim calcmode="lin" valueType="num">
                                      <p:cBhvr>
                                        <p:cTn id="930" dur="1000" fill="hold"/>
                                        <p:tgtEl>
                                          <p:spTgt spid="437"/>
                                        </p:tgtEl>
                                        <p:attrNameLst>
                                          <p:attrName>ppt_y</p:attrName>
                                        </p:attrNameLst>
                                      </p:cBhvr>
                                      <p:tavLst>
                                        <p:tav tm="0">
                                          <p:val>
                                            <p:strVal val="#ppt_y+.1"/>
                                          </p:val>
                                        </p:tav>
                                        <p:tav tm="100000">
                                          <p:val>
                                            <p:strVal val="#ppt_y"/>
                                          </p:val>
                                        </p:tav>
                                      </p:tavLst>
                                    </p:anim>
                                  </p:childTnLst>
                                </p:cTn>
                              </p:par>
                              <p:par>
                                <p:cTn id="931" presetID="42" presetClass="entr" presetSubtype="0" fill="hold" grpId="0" nodeType="withEffect">
                                  <p:stCondLst>
                                    <p:cond delay="0"/>
                                  </p:stCondLst>
                                  <p:childTnLst>
                                    <p:set>
                                      <p:cBhvr>
                                        <p:cTn id="932" dur="1" fill="hold">
                                          <p:stCondLst>
                                            <p:cond delay="0"/>
                                          </p:stCondLst>
                                        </p:cTn>
                                        <p:tgtEl>
                                          <p:spTgt spid="438"/>
                                        </p:tgtEl>
                                        <p:attrNameLst>
                                          <p:attrName>style.visibility</p:attrName>
                                        </p:attrNameLst>
                                      </p:cBhvr>
                                      <p:to>
                                        <p:strVal val="visible"/>
                                      </p:to>
                                    </p:set>
                                    <p:animEffect transition="in" filter="fade">
                                      <p:cBhvr>
                                        <p:cTn id="933" dur="1000"/>
                                        <p:tgtEl>
                                          <p:spTgt spid="438"/>
                                        </p:tgtEl>
                                      </p:cBhvr>
                                    </p:animEffect>
                                    <p:anim calcmode="lin" valueType="num">
                                      <p:cBhvr>
                                        <p:cTn id="934" dur="1000" fill="hold"/>
                                        <p:tgtEl>
                                          <p:spTgt spid="438"/>
                                        </p:tgtEl>
                                        <p:attrNameLst>
                                          <p:attrName>ppt_x</p:attrName>
                                        </p:attrNameLst>
                                      </p:cBhvr>
                                      <p:tavLst>
                                        <p:tav tm="0">
                                          <p:val>
                                            <p:strVal val="#ppt_x"/>
                                          </p:val>
                                        </p:tav>
                                        <p:tav tm="100000">
                                          <p:val>
                                            <p:strVal val="#ppt_x"/>
                                          </p:val>
                                        </p:tav>
                                      </p:tavLst>
                                    </p:anim>
                                    <p:anim calcmode="lin" valueType="num">
                                      <p:cBhvr>
                                        <p:cTn id="935" dur="1000" fill="hold"/>
                                        <p:tgtEl>
                                          <p:spTgt spid="438"/>
                                        </p:tgtEl>
                                        <p:attrNameLst>
                                          <p:attrName>ppt_y</p:attrName>
                                        </p:attrNameLst>
                                      </p:cBhvr>
                                      <p:tavLst>
                                        <p:tav tm="0">
                                          <p:val>
                                            <p:strVal val="#ppt_y+.1"/>
                                          </p:val>
                                        </p:tav>
                                        <p:tav tm="100000">
                                          <p:val>
                                            <p:strVal val="#ppt_y"/>
                                          </p:val>
                                        </p:tav>
                                      </p:tavLst>
                                    </p:anim>
                                  </p:childTnLst>
                                </p:cTn>
                              </p:par>
                              <p:par>
                                <p:cTn id="936" presetID="42" presetClass="entr" presetSubtype="0" fill="hold" grpId="0" nodeType="withEffect">
                                  <p:stCondLst>
                                    <p:cond delay="0"/>
                                  </p:stCondLst>
                                  <p:childTnLst>
                                    <p:set>
                                      <p:cBhvr>
                                        <p:cTn id="937" dur="1" fill="hold">
                                          <p:stCondLst>
                                            <p:cond delay="0"/>
                                          </p:stCondLst>
                                        </p:cTn>
                                        <p:tgtEl>
                                          <p:spTgt spid="439"/>
                                        </p:tgtEl>
                                        <p:attrNameLst>
                                          <p:attrName>style.visibility</p:attrName>
                                        </p:attrNameLst>
                                      </p:cBhvr>
                                      <p:to>
                                        <p:strVal val="visible"/>
                                      </p:to>
                                    </p:set>
                                    <p:animEffect transition="in" filter="fade">
                                      <p:cBhvr>
                                        <p:cTn id="938" dur="1000"/>
                                        <p:tgtEl>
                                          <p:spTgt spid="439"/>
                                        </p:tgtEl>
                                      </p:cBhvr>
                                    </p:animEffect>
                                    <p:anim calcmode="lin" valueType="num">
                                      <p:cBhvr>
                                        <p:cTn id="939" dur="1000" fill="hold"/>
                                        <p:tgtEl>
                                          <p:spTgt spid="439"/>
                                        </p:tgtEl>
                                        <p:attrNameLst>
                                          <p:attrName>ppt_x</p:attrName>
                                        </p:attrNameLst>
                                      </p:cBhvr>
                                      <p:tavLst>
                                        <p:tav tm="0">
                                          <p:val>
                                            <p:strVal val="#ppt_x"/>
                                          </p:val>
                                        </p:tav>
                                        <p:tav tm="100000">
                                          <p:val>
                                            <p:strVal val="#ppt_x"/>
                                          </p:val>
                                        </p:tav>
                                      </p:tavLst>
                                    </p:anim>
                                    <p:anim calcmode="lin" valueType="num">
                                      <p:cBhvr>
                                        <p:cTn id="940" dur="1000" fill="hold"/>
                                        <p:tgtEl>
                                          <p:spTgt spid="439"/>
                                        </p:tgtEl>
                                        <p:attrNameLst>
                                          <p:attrName>ppt_y</p:attrName>
                                        </p:attrNameLst>
                                      </p:cBhvr>
                                      <p:tavLst>
                                        <p:tav tm="0">
                                          <p:val>
                                            <p:strVal val="#ppt_y+.1"/>
                                          </p:val>
                                        </p:tav>
                                        <p:tav tm="100000">
                                          <p:val>
                                            <p:strVal val="#ppt_y"/>
                                          </p:val>
                                        </p:tav>
                                      </p:tavLst>
                                    </p:anim>
                                  </p:childTnLst>
                                </p:cTn>
                              </p:par>
                              <p:par>
                                <p:cTn id="941" presetID="42" presetClass="entr" presetSubtype="0" fill="hold" grpId="0" nodeType="withEffect">
                                  <p:stCondLst>
                                    <p:cond delay="0"/>
                                  </p:stCondLst>
                                  <p:childTnLst>
                                    <p:set>
                                      <p:cBhvr>
                                        <p:cTn id="942" dur="1" fill="hold">
                                          <p:stCondLst>
                                            <p:cond delay="0"/>
                                          </p:stCondLst>
                                        </p:cTn>
                                        <p:tgtEl>
                                          <p:spTgt spid="440"/>
                                        </p:tgtEl>
                                        <p:attrNameLst>
                                          <p:attrName>style.visibility</p:attrName>
                                        </p:attrNameLst>
                                      </p:cBhvr>
                                      <p:to>
                                        <p:strVal val="visible"/>
                                      </p:to>
                                    </p:set>
                                    <p:animEffect transition="in" filter="fade">
                                      <p:cBhvr>
                                        <p:cTn id="943" dur="1000"/>
                                        <p:tgtEl>
                                          <p:spTgt spid="440"/>
                                        </p:tgtEl>
                                      </p:cBhvr>
                                    </p:animEffect>
                                    <p:anim calcmode="lin" valueType="num">
                                      <p:cBhvr>
                                        <p:cTn id="944" dur="1000" fill="hold"/>
                                        <p:tgtEl>
                                          <p:spTgt spid="440"/>
                                        </p:tgtEl>
                                        <p:attrNameLst>
                                          <p:attrName>ppt_x</p:attrName>
                                        </p:attrNameLst>
                                      </p:cBhvr>
                                      <p:tavLst>
                                        <p:tav tm="0">
                                          <p:val>
                                            <p:strVal val="#ppt_x"/>
                                          </p:val>
                                        </p:tav>
                                        <p:tav tm="100000">
                                          <p:val>
                                            <p:strVal val="#ppt_x"/>
                                          </p:val>
                                        </p:tav>
                                      </p:tavLst>
                                    </p:anim>
                                    <p:anim calcmode="lin" valueType="num">
                                      <p:cBhvr>
                                        <p:cTn id="945" dur="1000" fill="hold"/>
                                        <p:tgtEl>
                                          <p:spTgt spid="440"/>
                                        </p:tgtEl>
                                        <p:attrNameLst>
                                          <p:attrName>ppt_y</p:attrName>
                                        </p:attrNameLst>
                                      </p:cBhvr>
                                      <p:tavLst>
                                        <p:tav tm="0">
                                          <p:val>
                                            <p:strVal val="#ppt_y+.1"/>
                                          </p:val>
                                        </p:tav>
                                        <p:tav tm="100000">
                                          <p:val>
                                            <p:strVal val="#ppt_y"/>
                                          </p:val>
                                        </p:tav>
                                      </p:tavLst>
                                    </p:anim>
                                  </p:childTnLst>
                                </p:cTn>
                              </p:par>
                              <p:par>
                                <p:cTn id="946" presetID="42" presetClass="entr" presetSubtype="0" fill="hold" grpId="0" nodeType="withEffect">
                                  <p:stCondLst>
                                    <p:cond delay="0"/>
                                  </p:stCondLst>
                                  <p:childTnLst>
                                    <p:set>
                                      <p:cBhvr>
                                        <p:cTn id="947" dur="1" fill="hold">
                                          <p:stCondLst>
                                            <p:cond delay="0"/>
                                          </p:stCondLst>
                                        </p:cTn>
                                        <p:tgtEl>
                                          <p:spTgt spid="441"/>
                                        </p:tgtEl>
                                        <p:attrNameLst>
                                          <p:attrName>style.visibility</p:attrName>
                                        </p:attrNameLst>
                                      </p:cBhvr>
                                      <p:to>
                                        <p:strVal val="visible"/>
                                      </p:to>
                                    </p:set>
                                    <p:animEffect transition="in" filter="fade">
                                      <p:cBhvr>
                                        <p:cTn id="948" dur="1000"/>
                                        <p:tgtEl>
                                          <p:spTgt spid="441"/>
                                        </p:tgtEl>
                                      </p:cBhvr>
                                    </p:animEffect>
                                    <p:anim calcmode="lin" valueType="num">
                                      <p:cBhvr>
                                        <p:cTn id="949" dur="1000" fill="hold"/>
                                        <p:tgtEl>
                                          <p:spTgt spid="441"/>
                                        </p:tgtEl>
                                        <p:attrNameLst>
                                          <p:attrName>ppt_x</p:attrName>
                                        </p:attrNameLst>
                                      </p:cBhvr>
                                      <p:tavLst>
                                        <p:tav tm="0">
                                          <p:val>
                                            <p:strVal val="#ppt_x"/>
                                          </p:val>
                                        </p:tav>
                                        <p:tav tm="100000">
                                          <p:val>
                                            <p:strVal val="#ppt_x"/>
                                          </p:val>
                                        </p:tav>
                                      </p:tavLst>
                                    </p:anim>
                                    <p:anim calcmode="lin" valueType="num">
                                      <p:cBhvr>
                                        <p:cTn id="950" dur="1000" fill="hold"/>
                                        <p:tgtEl>
                                          <p:spTgt spid="441"/>
                                        </p:tgtEl>
                                        <p:attrNameLst>
                                          <p:attrName>ppt_y</p:attrName>
                                        </p:attrNameLst>
                                      </p:cBhvr>
                                      <p:tavLst>
                                        <p:tav tm="0">
                                          <p:val>
                                            <p:strVal val="#ppt_y+.1"/>
                                          </p:val>
                                        </p:tav>
                                        <p:tav tm="100000">
                                          <p:val>
                                            <p:strVal val="#ppt_y"/>
                                          </p:val>
                                        </p:tav>
                                      </p:tavLst>
                                    </p:anim>
                                  </p:childTnLst>
                                </p:cTn>
                              </p:par>
                              <p:par>
                                <p:cTn id="951" presetID="42" presetClass="entr" presetSubtype="0" fill="hold" grpId="0" nodeType="withEffect">
                                  <p:stCondLst>
                                    <p:cond delay="0"/>
                                  </p:stCondLst>
                                  <p:childTnLst>
                                    <p:set>
                                      <p:cBhvr>
                                        <p:cTn id="952" dur="1" fill="hold">
                                          <p:stCondLst>
                                            <p:cond delay="0"/>
                                          </p:stCondLst>
                                        </p:cTn>
                                        <p:tgtEl>
                                          <p:spTgt spid="442"/>
                                        </p:tgtEl>
                                        <p:attrNameLst>
                                          <p:attrName>style.visibility</p:attrName>
                                        </p:attrNameLst>
                                      </p:cBhvr>
                                      <p:to>
                                        <p:strVal val="visible"/>
                                      </p:to>
                                    </p:set>
                                    <p:animEffect transition="in" filter="fade">
                                      <p:cBhvr>
                                        <p:cTn id="953" dur="1000"/>
                                        <p:tgtEl>
                                          <p:spTgt spid="442"/>
                                        </p:tgtEl>
                                      </p:cBhvr>
                                    </p:animEffect>
                                    <p:anim calcmode="lin" valueType="num">
                                      <p:cBhvr>
                                        <p:cTn id="954" dur="1000" fill="hold"/>
                                        <p:tgtEl>
                                          <p:spTgt spid="442"/>
                                        </p:tgtEl>
                                        <p:attrNameLst>
                                          <p:attrName>ppt_x</p:attrName>
                                        </p:attrNameLst>
                                      </p:cBhvr>
                                      <p:tavLst>
                                        <p:tav tm="0">
                                          <p:val>
                                            <p:strVal val="#ppt_x"/>
                                          </p:val>
                                        </p:tav>
                                        <p:tav tm="100000">
                                          <p:val>
                                            <p:strVal val="#ppt_x"/>
                                          </p:val>
                                        </p:tav>
                                      </p:tavLst>
                                    </p:anim>
                                    <p:anim calcmode="lin" valueType="num">
                                      <p:cBhvr>
                                        <p:cTn id="955" dur="1000" fill="hold"/>
                                        <p:tgtEl>
                                          <p:spTgt spid="442"/>
                                        </p:tgtEl>
                                        <p:attrNameLst>
                                          <p:attrName>ppt_y</p:attrName>
                                        </p:attrNameLst>
                                      </p:cBhvr>
                                      <p:tavLst>
                                        <p:tav tm="0">
                                          <p:val>
                                            <p:strVal val="#ppt_y+.1"/>
                                          </p:val>
                                        </p:tav>
                                        <p:tav tm="100000">
                                          <p:val>
                                            <p:strVal val="#ppt_y"/>
                                          </p:val>
                                        </p:tav>
                                      </p:tavLst>
                                    </p:anim>
                                  </p:childTnLst>
                                </p:cTn>
                              </p:par>
                              <p:par>
                                <p:cTn id="956" presetID="42" presetClass="entr" presetSubtype="0" fill="hold" grpId="0" nodeType="withEffect">
                                  <p:stCondLst>
                                    <p:cond delay="0"/>
                                  </p:stCondLst>
                                  <p:childTnLst>
                                    <p:set>
                                      <p:cBhvr>
                                        <p:cTn id="957" dur="1" fill="hold">
                                          <p:stCondLst>
                                            <p:cond delay="0"/>
                                          </p:stCondLst>
                                        </p:cTn>
                                        <p:tgtEl>
                                          <p:spTgt spid="443"/>
                                        </p:tgtEl>
                                        <p:attrNameLst>
                                          <p:attrName>style.visibility</p:attrName>
                                        </p:attrNameLst>
                                      </p:cBhvr>
                                      <p:to>
                                        <p:strVal val="visible"/>
                                      </p:to>
                                    </p:set>
                                    <p:animEffect transition="in" filter="fade">
                                      <p:cBhvr>
                                        <p:cTn id="958" dur="1000"/>
                                        <p:tgtEl>
                                          <p:spTgt spid="443"/>
                                        </p:tgtEl>
                                      </p:cBhvr>
                                    </p:animEffect>
                                    <p:anim calcmode="lin" valueType="num">
                                      <p:cBhvr>
                                        <p:cTn id="959" dur="1000" fill="hold"/>
                                        <p:tgtEl>
                                          <p:spTgt spid="443"/>
                                        </p:tgtEl>
                                        <p:attrNameLst>
                                          <p:attrName>ppt_x</p:attrName>
                                        </p:attrNameLst>
                                      </p:cBhvr>
                                      <p:tavLst>
                                        <p:tav tm="0">
                                          <p:val>
                                            <p:strVal val="#ppt_x"/>
                                          </p:val>
                                        </p:tav>
                                        <p:tav tm="100000">
                                          <p:val>
                                            <p:strVal val="#ppt_x"/>
                                          </p:val>
                                        </p:tav>
                                      </p:tavLst>
                                    </p:anim>
                                    <p:anim calcmode="lin" valueType="num">
                                      <p:cBhvr>
                                        <p:cTn id="960" dur="1000" fill="hold"/>
                                        <p:tgtEl>
                                          <p:spTgt spid="443"/>
                                        </p:tgtEl>
                                        <p:attrNameLst>
                                          <p:attrName>ppt_y</p:attrName>
                                        </p:attrNameLst>
                                      </p:cBhvr>
                                      <p:tavLst>
                                        <p:tav tm="0">
                                          <p:val>
                                            <p:strVal val="#ppt_y+.1"/>
                                          </p:val>
                                        </p:tav>
                                        <p:tav tm="100000">
                                          <p:val>
                                            <p:strVal val="#ppt_y"/>
                                          </p:val>
                                        </p:tav>
                                      </p:tavLst>
                                    </p:anim>
                                  </p:childTnLst>
                                </p:cTn>
                              </p:par>
                              <p:par>
                                <p:cTn id="961" presetID="42" presetClass="entr" presetSubtype="0" fill="hold" grpId="0" nodeType="withEffect">
                                  <p:stCondLst>
                                    <p:cond delay="0"/>
                                  </p:stCondLst>
                                  <p:childTnLst>
                                    <p:set>
                                      <p:cBhvr>
                                        <p:cTn id="962" dur="1" fill="hold">
                                          <p:stCondLst>
                                            <p:cond delay="0"/>
                                          </p:stCondLst>
                                        </p:cTn>
                                        <p:tgtEl>
                                          <p:spTgt spid="444"/>
                                        </p:tgtEl>
                                        <p:attrNameLst>
                                          <p:attrName>style.visibility</p:attrName>
                                        </p:attrNameLst>
                                      </p:cBhvr>
                                      <p:to>
                                        <p:strVal val="visible"/>
                                      </p:to>
                                    </p:set>
                                    <p:animEffect transition="in" filter="fade">
                                      <p:cBhvr>
                                        <p:cTn id="963" dur="1000"/>
                                        <p:tgtEl>
                                          <p:spTgt spid="444"/>
                                        </p:tgtEl>
                                      </p:cBhvr>
                                    </p:animEffect>
                                    <p:anim calcmode="lin" valueType="num">
                                      <p:cBhvr>
                                        <p:cTn id="964" dur="1000" fill="hold"/>
                                        <p:tgtEl>
                                          <p:spTgt spid="444"/>
                                        </p:tgtEl>
                                        <p:attrNameLst>
                                          <p:attrName>ppt_x</p:attrName>
                                        </p:attrNameLst>
                                      </p:cBhvr>
                                      <p:tavLst>
                                        <p:tav tm="0">
                                          <p:val>
                                            <p:strVal val="#ppt_x"/>
                                          </p:val>
                                        </p:tav>
                                        <p:tav tm="100000">
                                          <p:val>
                                            <p:strVal val="#ppt_x"/>
                                          </p:val>
                                        </p:tav>
                                      </p:tavLst>
                                    </p:anim>
                                    <p:anim calcmode="lin" valueType="num">
                                      <p:cBhvr>
                                        <p:cTn id="965" dur="1000" fill="hold"/>
                                        <p:tgtEl>
                                          <p:spTgt spid="444"/>
                                        </p:tgtEl>
                                        <p:attrNameLst>
                                          <p:attrName>ppt_y</p:attrName>
                                        </p:attrNameLst>
                                      </p:cBhvr>
                                      <p:tavLst>
                                        <p:tav tm="0">
                                          <p:val>
                                            <p:strVal val="#ppt_y+.1"/>
                                          </p:val>
                                        </p:tav>
                                        <p:tav tm="100000">
                                          <p:val>
                                            <p:strVal val="#ppt_y"/>
                                          </p:val>
                                        </p:tav>
                                      </p:tavLst>
                                    </p:anim>
                                  </p:childTnLst>
                                </p:cTn>
                              </p:par>
                              <p:par>
                                <p:cTn id="966" presetID="42" presetClass="entr" presetSubtype="0" fill="hold" grpId="0" nodeType="withEffect">
                                  <p:stCondLst>
                                    <p:cond delay="0"/>
                                  </p:stCondLst>
                                  <p:childTnLst>
                                    <p:set>
                                      <p:cBhvr>
                                        <p:cTn id="967" dur="1" fill="hold">
                                          <p:stCondLst>
                                            <p:cond delay="0"/>
                                          </p:stCondLst>
                                        </p:cTn>
                                        <p:tgtEl>
                                          <p:spTgt spid="445"/>
                                        </p:tgtEl>
                                        <p:attrNameLst>
                                          <p:attrName>style.visibility</p:attrName>
                                        </p:attrNameLst>
                                      </p:cBhvr>
                                      <p:to>
                                        <p:strVal val="visible"/>
                                      </p:to>
                                    </p:set>
                                    <p:animEffect transition="in" filter="fade">
                                      <p:cBhvr>
                                        <p:cTn id="968" dur="1000"/>
                                        <p:tgtEl>
                                          <p:spTgt spid="445"/>
                                        </p:tgtEl>
                                      </p:cBhvr>
                                    </p:animEffect>
                                    <p:anim calcmode="lin" valueType="num">
                                      <p:cBhvr>
                                        <p:cTn id="969" dur="1000" fill="hold"/>
                                        <p:tgtEl>
                                          <p:spTgt spid="445"/>
                                        </p:tgtEl>
                                        <p:attrNameLst>
                                          <p:attrName>ppt_x</p:attrName>
                                        </p:attrNameLst>
                                      </p:cBhvr>
                                      <p:tavLst>
                                        <p:tav tm="0">
                                          <p:val>
                                            <p:strVal val="#ppt_x"/>
                                          </p:val>
                                        </p:tav>
                                        <p:tav tm="100000">
                                          <p:val>
                                            <p:strVal val="#ppt_x"/>
                                          </p:val>
                                        </p:tav>
                                      </p:tavLst>
                                    </p:anim>
                                    <p:anim calcmode="lin" valueType="num">
                                      <p:cBhvr>
                                        <p:cTn id="970" dur="1000" fill="hold"/>
                                        <p:tgtEl>
                                          <p:spTgt spid="445"/>
                                        </p:tgtEl>
                                        <p:attrNameLst>
                                          <p:attrName>ppt_y</p:attrName>
                                        </p:attrNameLst>
                                      </p:cBhvr>
                                      <p:tavLst>
                                        <p:tav tm="0">
                                          <p:val>
                                            <p:strVal val="#ppt_y+.1"/>
                                          </p:val>
                                        </p:tav>
                                        <p:tav tm="100000">
                                          <p:val>
                                            <p:strVal val="#ppt_y"/>
                                          </p:val>
                                        </p:tav>
                                      </p:tavLst>
                                    </p:anim>
                                  </p:childTnLst>
                                </p:cTn>
                              </p:par>
                              <p:par>
                                <p:cTn id="971" presetID="42" presetClass="entr" presetSubtype="0" fill="hold" grpId="0" nodeType="withEffect">
                                  <p:stCondLst>
                                    <p:cond delay="0"/>
                                  </p:stCondLst>
                                  <p:childTnLst>
                                    <p:set>
                                      <p:cBhvr>
                                        <p:cTn id="972" dur="1" fill="hold">
                                          <p:stCondLst>
                                            <p:cond delay="0"/>
                                          </p:stCondLst>
                                        </p:cTn>
                                        <p:tgtEl>
                                          <p:spTgt spid="446"/>
                                        </p:tgtEl>
                                        <p:attrNameLst>
                                          <p:attrName>style.visibility</p:attrName>
                                        </p:attrNameLst>
                                      </p:cBhvr>
                                      <p:to>
                                        <p:strVal val="visible"/>
                                      </p:to>
                                    </p:set>
                                    <p:animEffect transition="in" filter="fade">
                                      <p:cBhvr>
                                        <p:cTn id="973" dur="1000"/>
                                        <p:tgtEl>
                                          <p:spTgt spid="446"/>
                                        </p:tgtEl>
                                      </p:cBhvr>
                                    </p:animEffect>
                                    <p:anim calcmode="lin" valueType="num">
                                      <p:cBhvr>
                                        <p:cTn id="974" dur="1000" fill="hold"/>
                                        <p:tgtEl>
                                          <p:spTgt spid="446"/>
                                        </p:tgtEl>
                                        <p:attrNameLst>
                                          <p:attrName>ppt_x</p:attrName>
                                        </p:attrNameLst>
                                      </p:cBhvr>
                                      <p:tavLst>
                                        <p:tav tm="0">
                                          <p:val>
                                            <p:strVal val="#ppt_x"/>
                                          </p:val>
                                        </p:tav>
                                        <p:tav tm="100000">
                                          <p:val>
                                            <p:strVal val="#ppt_x"/>
                                          </p:val>
                                        </p:tav>
                                      </p:tavLst>
                                    </p:anim>
                                    <p:anim calcmode="lin" valueType="num">
                                      <p:cBhvr>
                                        <p:cTn id="975" dur="1000" fill="hold"/>
                                        <p:tgtEl>
                                          <p:spTgt spid="446"/>
                                        </p:tgtEl>
                                        <p:attrNameLst>
                                          <p:attrName>ppt_y</p:attrName>
                                        </p:attrNameLst>
                                      </p:cBhvr>
                                      <p:tavLst>
                                        <p:tav tm="0">
                                          <p:val>
                                            <p:strVal val="#ppt_y+.1"/>
                                          </p:val>
                                        </p:tav>
                                        <p:tav tm="100000">
                                          <p:val>
                                            <p:strVal val="#ppt_y"/>
                                          </p:val>
                                        </p:tav>
                                      </p:tavLst>
                                    </p:anim>
                                  </p:childTnLst>
                                </p:cTn>
                              </p:par>
                              <p:par>
                                <p:cTn id="976" presetID="42" presetClass="entr" presetSubtype="0" fill="hold" grpId="0" nodeType="withEffect">
                                  <p:stCondLst>
                                    <p:cond delay="0"/>
                                  </p:stCondLst>
                                  <p:childTnLst>
                                    <p:set>
                                      <p:cBhvr>
                                        <p:cTn id="977" dur="1" fill="hold">
                                          <p:stCondLst>
                                            <p:cond delay="0"/>
                                          </p:stCondLst>
                                        </p:cTn>
                                        <p:tgtEl>
                                          <p:spTgt spid="447"/>
                                        </p:tgtEl>
                                        <p:attrNameLst>
                                          <p:attrName>style.visibility</p:attrName>
                                        </p:attrNameLst>
                                      </p:cBhvr>
                                      <p:to>
                                        <p:strVal val="visible"/>
                                      </p:to>
                                    </p:set>
                                    <p:animEffect transition="in" filter="fade">
                                      <p:cBhvr>
                                        <p:cTn id="978" dur="1000"/>
                                        <p:tgtEl>
                                          <p:spTgt spid="447"/>
                                        </p:tgtEl>
                                      </p:cBhvr>
                                    </p:animEffect>
                                    <p:anim calcmode="lin" valueType="num">
                                      <p:cBhvr>
                                        <p:cTn id="979" dur="1000" fill="hold"/>
                                        <p:tgtEl>
                                          <p:spTgt spid="447"/>
                                        </p:tgtEl>
                                        <p:attrNameLst>
                                          <p:attrName>ppt_x</p:attrName>
                                        </p:attrNameLst>
                                      </p:cBhvr>
                                      <p:tavLst>
                                        <p:tav tm="0">
                                          <p:val>
                                            <p:strVal val="#ppt_x"/>
                                          </p:val>
                                        </p:tav>
                                        <p:tav tm="100000">
                                          <p:val>
                                            <p:strVal val="#ppt_x"/>
                                          </p:val>
                                        </p:tav>
                                      </p:tavLst>
                                    </p:anim>
                                    <p:anim calcmode="lin" valueType="num">
                                      <p:cBhvr>
                                        <p:cTn id="980" dur="1000" fill="hold"/>
                                        <p:tgtEl>
                                          <p:spTgt spid="447"/>
                                        </p:tgtEl>
                                        <p:attrNameLst>
                                          <p:attrName>ppt_y</p:attrName>
                                        </p:attrNameLst>
                                      </p:cBhvr>
                                      <p:tavLst>
                                        <p:tav tm="0">
                                          <p:val>
                                            <p:strVal val="#ppt_y+.1"/>
                                          </p:val>
                                        </p:tav>
                                        <p:tav tm="100000">
                                          <p:val>
                                            <p:strVal val="#ppt_y"/>
                                          </p:val>
                                        </p:tav>
                                      </p:tavLst>
                                    </p:anim>
                                  </p:childTnLst>
                                </p:cTn>
                              </p:par>
                              <p:par>
                                <p:cTn id="981" presetID="42" presetClass="entr" presetSubtype="0" fill="hold" grpId="0" nodeType="withEffect">
                                  <p:stCondLst>
                                    <p:cond delay="0"/>
                                  </p:stCondLst>
                                  <p:childTnLst>
                                    <p:set>
                                      <p:cBhvr>
                                        <p:cTn id="982" dur="1" fill="hold">
                                          <p:stCondLst>
                                            <p:cond delay="0"/>
                                          </p:stCondLst>
                                        </p:cTn>
                                        <p:tgtEl>
                                          <p:spTgt spid="448"/>
                                        </p:tgtEl>
                                        <p:attrNameLst>
                                          <p:attrName>style.visibility</p:attrName>
                                        </p:attrNameLst>
                                      </p:cBhvr>
                                      <p:to>
                                        <p:strVal val="visible"/>
                                      </p:to>
                                    </p:set>
                                    <p:animEffect transition="in" filter="fade">
                                      <p:cBhvr>
                                        <p:cTn id="983" dur="1000"/>
                                        <p:tgtEl>
                                          <p:spTgt spid="448"/>
                                        </p:tgtEl>
                                      </p:cBhvr>
                                    </p:animEffect>
                                    <p:anim calcmode="lin" valueType="num">
                                      <p:cBhvr>
                                        <p:cTn id="984" dur="1000" fill="hold"/>
                                        <p:tgtEl>
                                          <p:spTgt spid="448"/>
                                        </p:tgtEl>
                                        <p:attrNameLst>
                                          <p:attrName>ppt_x</p:attrName>
                                        </p:attrNameLst>
                                      </p:cBhvr>
                                      <p:tavLst>
                                        <p:tav tm="0">
                                          <p:val>
                                            <p:strVal val="#ppt_x"/>
                                          </p:val>
                                        </p:tav>
                                        <p:tav tm="100000">
                                          <p:val>
                                            <p:strVal val="#ppt_x"/>
                                          </p:val>
                                        </p:tav>
                                      </p:tavLst>
                                    </p:anim>
                                    <p:anim calcmode="lin" valueType="num">
                                      <p:cBhvr>
                                        <p:cTn id="985" dur="1000" fill="hold"/>
                                        <p:tgtEl>
                                          <p:spTgt spid="448"/>
                                        </p:tgtEl>
                                        <p:attrNameLst>
                                          <p:attrName>ppt_y</p:attrName>
                                        </p:attrNameLst>
                                      </p:cBhvr>
                                      <p:tavLst>
                                        <p:tav tm="0">
                                          <p:val>
                                            <p:strVal val="#ppt_y+.1"/>
                                          </p:val>
                                        </p:tav>
                                        <p:tav tm="100000">
                                          <p:val>
                                            <p:strVal val="#ppt_y"/>
                                          </p:val>
                                        </p:tav>
                                      </p:tavLst>
                                    </p:anim>
                                  </p:childTnLst>
                                </p:cTn>
                              </p:par>
                              <p:par>
                                <p:cTn id="986" presetID="42" presetClass="entr" presetSubtype="0" fill="hold" grpId="0" nodeType="withEffect">
                                  <p:stCondLst>
                                    <p:cond delay="0"/>
                                  </p:stCondLst>
                                  <p:childTnLst>
                                    <p:set>
                                      <p:cBhvr>
                                        <p:cTn id="987" dur="1" fill="hold">
                                          <p:stCondLst>
                                            <p:cond delay="0"/>
                                          </p:stCondLst>
                                        </p:cTn>
                                        <p:tgtEl>
                                          <p:spTgt spid="449"/>
                                        </p:tgtEl>
                                        <p:attrNameLst>
                                          <p:attrName>style.visibility</p:attrName>
                                        </p:attrNameLst>
                                      </p:cBhvr>
                                      <p:to>
                                        <p:strVal val="visible"/>
                                      </p:to>
                                    </p:set>
                                    <p:animEffect transition="in" filter="fade">
                                      <p:cBhvr>
                                        <p:cTn id="988" dur="1000"/>
                                        <p:tgtEl>
                                          <p:spTgt spid="449"/>
                                        </p:tgtEl>
                                      </p:cBhvr>
                                    </p:animEffect>
                                    <p:anim calcmode="lin" valueType="num">
                                      <p:cBhvr>
                                        <p:cTn id="989" dur="1000" fill="hold"/>
                                        <p:tgtEl>
                                          <p:spTgt spid="449"/>
                                        </p:tgtEl>
                                        <p:attrNameLst>
                                          <p:attrName>ppt_x</p:attrName>
                                        </p:attrNameLst>
                                      </p:cBhvr>
                                      <p:tavLst>
                                        <p:tav tm="0">
                                          <p:val>
                                            <p:strVal val="#ppt_x"/>
                                          </p:val>
                                        </p:tav>
                                        <p:tav tm="100000">
                                          <p:val>
                                            <p:strVal val="#ppt_x"/>
                                          </p:val>
                                        </p:tav>
                                      </p:tavLst>
                                    </p:anim>
                                    <p:anim calcmode="lin" valueType="num">
                                      <p:cBhvr>
                                        <p:cTn id="990" dur="1000" fill="hold"/>
                                        <p:tgtEl>
                                          <p:spTgt spid="449"/>
                                        </p:tgtEl>
                                        <p:attrNameLst>
                                          <p:attrName>ppt_y</p:attrName>
                                        </p:attrNameLst>
                                      </p:cBhvr>
                                      <p:tavLst>
                                        <p:tav tm="0">
                                          <p:val>
                                            <p:strVal val="#ppt_y+.1"/>
                                          </p:val>
                                        </p:tav>
                                        <p:tav tm="100000">
                                          <p:val>
                                            <p:strVal val="#ppt_y"/>
                                          </p:val>
                                        </p:tav>
                                      </p:tavLst>
                                    </p:anim>
                                  </p:childTnLst>
                                </p:cTn>
                              </p:par>
                              <p:par>
                                <p:cTn id="991" presetID="42" presetClass="entr" presetSubtype="0" fill="hold" grpId="0" nodeType="withEffect">
                                  <p:stCondLst>
                                    <p:cond delay="0"/>
                                  </p:stCondLst>
                                  <p:childTnLst>
                                    <p:set>
                                      <p:cBhvr>
                                        <p:cTn id="992" dur="1" fill="hold">
                                          <p:stCondLst>
                                            <p:cond delay="0"/>
                                          </p:stCondLst>
                                        </p:cTn>
                                        <p:tgtEl>
                                          <p:spTgt spid="450"/>
                                        </p:tgtEl>
                                        <p:attrNameLst>
                                          <p:attrName>style.visibility</p:attrName>
                                        </p:attrNameLst>
                                      </p:cBhvr>
                                      <p:to>
                                        <p:strVal val="visible"/>
                                      </p:to>
                                    </p:set>
                                    <p:animEffect transition="in" filter="fade">
                                      <p:cBhvr>
                                        <p:cTn id="993" dur="1000"/>
                                        <p:tgtEl>
                                          <p:spTgt spid="450"/>
                                        </p:tgtEl>
                                      </p:cBhvr>
                                    </p:animEffect>
                                    <p:anim calcmode="lin" valueType="num">
                                      <p:cBhvr>
                                        <p:cTn id="994" dur="1000" fill="hold"/>
                                        <p:tgtEl>
                                          <p:spTgt spid="450"/>
                                        </p:tgtEl>
                                        <p:attrNameLst>
                                          <p:attrName>ppt_x</p:attrName>
                                        </p:attrNameLst>
                                      </p:cBhvr>
                                      <p:tavLst>
                                        <p:tav tm="0">
                                          <p:val>
                                            <p:strVal val="#ppt_x"/>
                                          </p:val>
                                        </p:tav>
                                        <p:tav tm="100000">
                                          <p:val>
                                            <p:strVal val="#ppt_x"/>
                                          </p:val>
                                        </p:tav>
                                      </p:tavLst>
                                    </p:anim>
                                    <p:anim calcmode="lin" valueType="num">
                                      <p:cBhvr>
                                        <p:cTn id="995" dur="1000" fill="hold"/>
                                        <p:tgtEl>
                                          <p:spTgt spid="450"/>
                                        </p:tgtEl>
                                        <p:attrNameLst>
                                          <p:attrName>ppt_y</p:attrName>
                                        </p:attrNameLst>
                                      </p:cBhvr>
                                      <p:tavLst>
                                        <p:tav tm="0">
                                          <p:val>
                                            <p:strVal val="#ppt_y+.1"/>
                                          </p:val>
                                        </p:tav>
                                        <p:tav tm="100000">
                                          <p:val>
                                            <p:strVal val="#ppt_y"/>
                                          </p:val>
                                        </p:tav>
                                      </p:tavLst>
                                    </p:anim>
                                  </p:childTnLst>
                                </p:cTn>
                              </p:par>
                              <p:par>
                                <p:cTn id="996" presetID="42" presetClass="entr" presetSubtype="0" fill="hold" grpId="0" nodeType="withEffect">
                                  <p:stCondLst>
                                    <p:cond delay="0"/>
                                  </p:stCondLst>
                                  <p:childTnLst>
                                    <p:set>
                                      <p:cBhvr>
                                        <p:cTn id="997" dur="1" fill="hold">
                                          <p:stCondLst>
                                            <p:cond delay="0"/>
                                          </p:stCondLst>
                                        </p:cTn>
                                        <p:tgtEl>
                                          <p:spTgt spid="451"/>
                                        </p:tgtEl>
                                        <p:attrNameLst>
                                          <p:attrName>style.visibility</p:attrName>
                                        </p:attrNameLst>
                                      </p:cBhvr>
                                      <p:to>
                                        <p:strVal val="visible"/>
                                      </p:to>
                                    </p:set>
                                    <p:animEffect transition="in" filter="fade">
                                      <p:cBhvr>
                                        <p:cTn id="998" dur="1000"/>
                                        <p:tgtEl>
                                          <p:spTgt spid="451"/>
                                        </p:tgtEl>
                                      </p:cBhvr>
                                    </p:animEffect>
                                    <p:anim calcmode="lin" valueType="num">
                                      <p:cBhvr>
                                        <p:cTn id="999" dur="1000" fill="hold"/>
                                        <p:tgtEl>
                                          <p:spTgt spid="451"/>
                                        </p:tgtEl>
                                        <p:attrNameLst>
                                          <p:attrName>ppt_x</p:attrName>
                                        </p:attrNameLst>
                                      </p:cBhvr>
                                      <p:tavLst>
                                        <p:tav tm="0">
                                          <p:val>
                                            <p:strVal val="#ppt_x"/>
                                          </p:val>
                                        </p:tav>
                                        <p:tav tm="100000">
                                          <p:val>
                                            <p:strVal val="#ppt_x"/>
                                          </p:val>
                                        </p:tav>
                                      </p:tavLst>
                                    </p:anim>
                                    <p:anim calcmode="lin" valueType="num">
                                      <p:cBhvr>
                                        <p:cTn id="1000" dur="1000" fill="hold"/>
                                        <p:tgtEl>
                                          <p:spTgt spid="451"/>
                                        </p:tgtEl>
                                        <p:attrNameLst>
                                          <p:attrName>ppt_y</p:attrName>
                                        </p:attrNameLst>
                                      </p:cBhvr>
                                      <p:tavLst>
                                        <p:tav tm="0">
                                          <p:val>
                                            <p:strVal val="#ppt_y+.1"/>
                                          </p:val>
                                        </p:tav>
                                        <p:tav tm="100000">
                                          <p:val>
                                            <p:strVal val="#ppt_y"/>
                                          </p:val>
                                        </p:tav>
                                      </p:tavLst>
                                    </p:anim>
                                  </p:childTnLst>
                                </p:cTn>
                              </p:par>
                              <p:par>
                                <p:cTn id="1001" presetID="42" presetClass="entr" presetSubtype="0" fill="hold" grpId="0" nodeType="withEffect">
                                  <p:stCondLst>
                                    <p:cond delay="0"/>
                                  </p:stCondLst>
                                  <p:childTnLst>
                                    <p:set>
                                      <p:cBhvr>
                                        <p:cTn id="1002" dur="1" fill="hold">
                                          <p:stCondLst>
                                            <p:cond delay="0"/>
                                          </p:stCondLst>
                                        </p:cTn>
                                        <p:tgtEl>
                                          <p:spTgt spid="452"/>
                                        </p:tgtEl>
                                        <p:attrNameLst>
                                          <p:attrName>style.visibility</p:attrName>
                                        </p:attrNameLst>
                                      </p:cBhvr>
                                      <p:to>
                                        <p:strVal val="visible"/>
                                      </p:to>
                                    </p:set>
                                    <p:animEffect transition="in" filter="fade">
                                      <p:cBhvr>
                                        <p:cTn id="1003" dur="1000"/>
                                        <p:tgtEl>
                                          <p:spTgt spid="452"/>
                                        </p:tgtEl>
                                      </p:cBhvr>
                                    </p:animEffect>
                                    <p:anim calcmode="lin" valueType="num">
                                      <p:cBhvr>
                                        <p:cTn id="1004" dur="1000" fill="hold"/>
                                        <p:tgtEl>
                                          <p:spTgt spid="452"/>
                                        </p:tgtEl>
                                        <p:attrNameLst>
                                          <p:attrName>ppt_x</p:attrName>
                                        </p:attrNameLst>
                                      </p:cBhvr>
                                      <p:tavLst>
                                        <p:tav tm="0">
                                          <p:val>
                                            <p:strVal val="#ppt_x"/>
                                          </p:val>
                                        </p:tav>
                                        <p:tav tm="100000">
                                          <p:val>
                                            <p:strVal val="#ppt_x"/>
                                          </p:val>
                                        </p:tav>
                                      </p:tavLst>
                                    </p:anim>
                                    <p:anim calcmode="lin" valueType="num">
                                      <p:cBhvr>
                                        <p:cTn id="1005" dur="1000" fill="hold"/>
                                        <p:tgtEl>
                                          <p:spTgt spid="452"/>
                                        </p:tgtEl>
                                        <p:attrNameLst>
                                          <p:attrName>ppt_y</p:attrName>
                                        </p:attrNameLst>
                                      </p:cBhvr>
                                      <p:tavLst>
                                        <p:tav tm="0">
                                          <p:val>
                                            <p:strVal val="#ppt_y+.1"/>
                                          </p:val>
                                        </p:tav>
                                        <p:tav tm="100000">
                                          <p:val>
                                            <p:strVal val="#ppt_y"/>
                                          </p:val>
                                        </p:tav>
                                      </p:tavLst>
                                    </p:anim>
                                  </p:childTnLst>
                                </p:cTn>
                              </p:par>
                              <p:par>
                                <p:cTn id="1006" presetID="42" presetClass="entr" presetSubtype="0" fill="hold" grpId="0" nodeType="withEffect">
                                  <p:stCondLst>
                                    <p:cond delay="0"/>
                                  </p:stCondLst>
                                  <p:childTnLst>
                                    <p:set>
                                      <p:cBhvr>
                                        <p:cTn id="1007" dur="1" fill="hold">
                                          <p:stCondLst>
                                            <p:cond delay="0"/>
                                          </p:stCondLst>
                                        </p:cTn>
                                        <p:tgtEl>
                                          <p:spTgt spid="453"/>
                                        </p:tgtEl>
                                        <p:attrNameLst>
                                          <p:attrName>style.visibility</p:attrName>
                                        </p:attrNameLst>
                                      </p:cBhvr>
                                      <p:to>
                                        <p:strVal val="visible"/>
                                      </p:to>
                                    </p:set>
                                    <p:animEffect transition="in" filter="fade">
                                      <p:cBhvr>
                                        <p:cTn id="1008" dur="1000"/>
                                        <p:tgtEl>
                                          <p:spTgt spid="453"/>
                                        </p:tgtEl>
                                      </p:cBhvr>
                                    </p:animEffect>
                                    <p:anim calcmode="lin" valueType="num">
                                      <p:cBhvr>
                                        <p:cTn id="1009" dur="1000" fill="hold"/>
                                        <p:tgtEl>
                                          <p:spTgt spid="453"/>
                                        </p:tgtEl>
                                        <p:attrNameLst>
                                          <p:attrName>ppt_x</p:attrName>
                                        </p:attrNameLst>
                                      </p:cBhvr>
                                      <p:tavLst>
                                        <p:tav tm="0">
                                          <p:val>
                                            <p:strVal val="#ppt_x"/>
                                          </p:val>
                                        </p:tav>
                                        <p:tav tm="100000">
                                          <p:val>
                                            <p:strVal val="#ppt_x"/>
                                          </p:val>
                                        </p:tav>
                                      </p:tavLst>
                                    </p:anim>
                                    <p:anim calcmode="lin" valueType="num">
                                      <p:cBhvr>
                                        <p:cTn id="1010" dur="1000" fill="hold"/>
                                        <p:tgtEl>
                                          <p:spTgt spid="453"/>
                                        </p:tgtEl>
                                        <p:attrNameLst>
                                          <p:attrName>ppt_y</p:attrName>
                                        </p:attrNameLst>
                                      </p:cBhvr>
                                      <p:tavLst>
                                        <p:tav tm="0">
                                          <p:val>
                                            <p:strVal val="#ppt_y+.1"/>
                                          </p:val>
                                        </p:tav>
                                        <p:tav tm="100000">
                                          <p:val>
                                            <p:strVal val="#ppt_y"/>
                                          </p:val>
                                        </p:tav>
                                      </p:tavLst>
                                    </p:anim>
                                  </p:childTnLst>
                                </p:cTn>
                              </p:par>
                              <p:par>
                                <p:cTn id="1011" presetID="42" presetClass="entr" presetSubtype="0" fill="hold" grpId="0" nodeType="withEffect">
                                  <p:stCondLst>
                                    <p:cond delay="0"/>
                                  </p:stCondLst>
                                  <p:childTnLst>
                                    <p:set>
                                      <p:cBhvr>
                                        <p:cTn id="1012" dur="1" fill="hold">
                                          <p:stCondLst>
                                            <p:cond delay="0"/>
                                          </p:stCondLst>
                                        </p:cTn>
                                        <p:tgtEl>
                                          <p:spTgt spid="454"/>
                                        </p:tgtEl>
                                        <p:attrNameLst>
                                          <p:attrName>style.visibility</p:attrName>
                                        </p:attrNameLst>
                                      </p:cBhvr>
                                      <p:to>
                                        <p:strVal val="visible"/>
                                      </p:to>
                                    </p:set>
                                    <p:animEffect transition="in" filter="fade">
                                      <p:cBhvr>
                                        <p:cTn id="1013" dur="1000"/>
                                        <p:tgtEl>
                                          <p:spTgt spid="454"/>
                                        </p:tgtEl>
                                      </p:cBhvr>
                                    </p:animEffect>
                                    <p:anim calcmode="lin" valueType="num">
                                      <p:cBhvr>
                                        <p:cTn id="1014" dur="1000" fill="hold"/>
                                        <p:tgtEl>
                                          <p:spTgt spid="454"/>
                                        </p:tgtEl>
                                        <p:attrNameLst>
                                          <p:attrName>ppt_x</p:attrName>
                                        </p:attrNameLst>
                                      </p:cBhvr>
                                      <p:tavLst>
                                        <p:tav tm="0">
                                          <p:val>
                                            <p:strVal val="#ppt_x"/>
                                          </p:val>
                                        </p:tav>
                                        <p:tav tm="100000">
                                          <p:val>
                                            <p:strVal val="#ppt_x"/>
                                          </p:val>
                                        </p:tav>
                                      </p:tavLst>
                                    </p:anim>
                                    <p:anim calcmode="lin" valueType="num">
                                      <p:cBhvr>
                                        <p:cTn id="1015" dur="1000" fill="hold"/>
                                        <p:tgtEl>
                                          <p:spTgt spid="454"/>
                                        </p:tgtEl>
                                        <p:attrNameLst>
                                          <p:attrName>ppt_y</p:attrName>
                                        </p:attrNameLst>
                                      </p:cBhvr>
                                      <p:tavLst>
                                        <p:tav tm="0">
                                          <p:val>
                                            <p:strVal val="#ppt_y+.1"/>
                                          </p:val>
                                        </p:tav>
                                        <p:tav tm="100000">
                                          <p:val>
                                            <p:strVal val="#ppt_y"/>
                                          </p:val>
                                        </p:tav>
                                      </p:tavLst>
                                    </p:anim>
                                  </p:childTnLst>
                                </p:cTn>
                              </p:par>
                              <p:par>
                                <p:cTn id="1016" presetID="42" presetClass="entr" presetSubtype="0" fill="hold" grpId="0" nodeType="withEffect">
                                  <p:stCondLst>
                                    <p:cond delay="0"/>
                                  </p:stCondLst>
                                  <p:childTnLst>
                                    <p:set>
                                      <p:cBhvr>
                                        <p:cTn id="1017" dur="1" fill="hold">
                                          <p:stCondLst>
                                            <p:cond delay="0"/>
                                          </p:stCondLst>
                                        </p:cTn>
                                        <p:tgtEl>
                                          <p:spTgt spid="455"/>
                                        </p:tgtEl>
                                        <p:attrNameLst>
                                          <p:attrName>style.visibility</p:attrName>
                                        </p:attrNameLst>
                                      </p:cBhvr>
                                      <p:to>
                                        <p:strVal val="visible"/>
                                      </p:to>
                                    </p:set>
                                    <p:animEffect transition="in" filter="fade">
                                      <p:cBhvr>
                                        <p:cTn id="1018" dur="1000"/>
                                        <p:tgtEl>
                                          <p:spTgt spid="455"/>
                                        </p:tgtEl>
                                      </p:cBhvr>
                                    </p:animEffect>
                                    <p:anim calcmode="lin" valueType="num">
                                      <p:cBhvr>
                                        <p:cTn id="1019" dur="1000" fill="hold"/>
                                        <p:tgtEl>
                                          <p:spTgt spid="455"/>
                                        </p:tgtEl>
                                        <p:attrNameLst>
                                          <p:attrName>ppt_x</p:attrName>
                                        </p:attrNameLst>
                                      </p:cBhvr>
                                      <p:tavLst>
                                        <p:tav tm="0">
                                          <p:val>
                                            <p:strVal val="#ppt_x"/>
                                          </p:val>
                                        </p:tav>
                                        <p:tav tm="100000">
                                          <p:val>
                                            <p:strVal val="#ppt_x"/>
                                          </p:val>
                                        </p:tav>
                                      </p:tavLst>
                                    </p:anim>
                                    <p:anim calcmode="lin" valueType="num">
                                      <p:cBhvr>
                                        <p:cTn id="1020" dur="1000" fill="hold"/>
                                        <p:tgtEl>
                                          <p:spTgt spid="455"/>
                                        </p:tgtEl>
                                        <p:attrNameLst>
                                          <p:attrName>ppt_y</p:attrName>
                                        </p:attrNameLst>
                                      </p:cBhvr>
                                      <p:tavLst>
                                        <p:tav tm="0">
                                          <p:val>
                                            <p:strVal val="#ppt_y+.1"/>
                                          </p:val>
                                        </p:tav>
                                        <p:tav tm="100000">
                                          <p:val>
                                            <p:strVal val="#ppt_y"/>
                                          </p:val>
                                        </p:tav>
                                      </p:tavLst>
                                    </p:anim>
                                  </p:childTnLst>
                                </p:cTn>
                              </p:par>
                              <p:par>
                                <p:cTn id="1021" presetID="42" presetClass="entr" presetSubtype="0" fill="hold" grpId="0" nodeType="withEffect">
                                  <p:stCondLst>
                                    <p:cond delay="0"/>
                                  </p:stCondLst>
                                  <p:childTnLst>
                                    <p:set>
                                      <p:cBhvr>
                                        <p:cTn id="1022" dur="1" fill="hold">
                                          <p:stCondLst>
                                            <p:cond delay="0"/>
                                          </p:stCondLst>
                                        </p:cTn>
                                        <p:tgtEl>
                                          <p:spTgt spid="456"/>
                                        </p:tgtEl>
                                        <p:attrNameLst>
                                          <p:attrName>style.visibility</p:attrName>
                                        </p:attrNameLst>
                                      </p:cBhvr>
                                      <p:to>
                                        <p:strVal val="visible"/>
                                      </p:to>
                                    </p:set>
                                    <p:animEffect transition="in" filter="fade">
                                      <p:cBhvr>
                                        <p:cTn id="1023" dur="1000"/>
                                        <p:tgtEl>
                                          <p:spTgt spid="456"/>
                                        </p:tgtEl>
                                      </p:cBhvr>
                                    </p:animEffect>
                                    <p:anim calcmode="lin" valueType="num">
                                      <p:cBhvr>
                                        <p:cTn id="1024" dur="1000" fill="hold"/>
                                        <p:tgtEl>
                                          <p:spTgt spid="456"/>
                                        </p:tgtEl>
                                        <p:attrNameLst>
                                          <p:attrName>ppt_x</p:attrName>
                                        </p:attrNameLst>
                                      </p:cBhvr>
                                      <p:tavLst>
                                        <p:tav tm="0">
                                          <p:val>
                                            <p:strVal val="#ppt_x"/>
                                          </p:val>
                                        </p:tav>
                                        <p:tav tm="100000">
                                          <p:val>
                                            <p:strVal val="#ppt_x"/>
                                          </p:val>
                                        </p:tav>
                                      </p:tavLst>
                                    </p:anim>
                                    <p:anim calcmode="lin" valueType="num">
                                      <p:cBhvr>
                                        <p:cTn id="1025" dur="1000" fill="hold"/>
                                        <p:tgtEl>
                                          <p:spTgt spid="456"/>
                                        </p:tgtEl>
                                        <p:attrNameLst>
                                          <p:attrName>ppt_y</p:attrName>
                                        </p:attrNameLst>
                                      </p:cBhvr>
                                      <p:tavLst>
                                        <p:tav tm="0">
                                          <p:val>
                                            <p:strVal val="#ppt_y+.1"/>
                                          </p:val>
                                        </p:tav>
                                        <p:tav tm="100000">
                                          <p:val>
                                            <p:strVal val="#ppt_y"/>
                                          </p:val>
                                        </p:tav>
                                      </p:tavLst>
                                    </p:anim>
                                  </p:childTnLst>
                                </p:cTn>
                              </p:par>
                              <p:par>
                                <p:cTn id="1026" presetID="42" presetClass="entr" presetSubtype="0" fill="hold" grpId="0" nodeType="withEffect">
                                  <p:stCondLst>
                                    <p:cond delay="0"/>
                                  </p:stCondLst>
                                  <p:childTnLst>
                                    <p:set>
                                      <p:cBhvr>
                                        <p:cTn id="1027" dur="1" fill="hold">
                                          <p:stCondLst>
                                            <p:cond delay="0"/>
                                          </p:stCondLst>
                                        </p:cTn>
                                        <p:tgtEl>
                                          <p:spTgt spid="457"/>
                                        </p:tgtEl>
                                        <p:attrNameLst>
                                          <p:attrName>style.visibility</p:attrName>
                                        </p:attrNameLst>
                                      </p:cBhvr>
                                      <p:to>
                                        <p:strVal val="visible"/>
                                      </p:to>
                                    </p:set>
                                    <p:animEffect transition="in" filter="fade">
                                      <p:cBhvr>
                                        <p:cTn id="1028" dur="1000"/>
                                        <p:tgtEl>
                                          <p:spTgt spid="457"/>
                                        </p:tgtEl>
                                      </p:cBhvr>
                                    </p:animEffect>
                                    <p:anim calcmode="lin" valueType="num">
                                      <p:cBhvr>
                                        <p:cTn id="1029" dur="1000" fill="hold"/>
                                        <p:tgtEl>
                                          <p:spTgt spid="457"/>
                                        </p:tgtEl>
                                        <p:attrNameLst>
                                          <p:attrName>ppt_x</p:attrName>
                                        </p:attrNameLst>
                                      </p:cBhvr>
                                      <p:tavLst>
                                        <p:tav tm="0">
                                          <p:val>
                                            <p:strVal val="#ppt_x"/>
                                          </p:val>
                                        </p:tav>
                                        <p:tav tm="100000">
                                          <p:val>
                                            <p:strVal val="#ppt_x"/>
                                          </p:val>
                                        </p:tav>
                                      </p:tavLst>
                                    </p:anim>
                                    <p:anim calcmode="lin" valueType="num">
                                      <p:cBhvr>
                                        <p:cTn id="1030" dur="1000" fill="hold"/>
                                        <p:tgtEl>
                                          <p:spTgt spid="457"/>
                                        </p:tgtEl>
                                        <p:attrNameLst>
                                          <p:attrName>ppt_y</p:attrName>
                                        </p:attrNameLst>
                                      </p:cBhvr>
                                      <p:tavLst>
                                        <p:tav tm="0">
                                          <p:val>
                                            <p:strVal val="#ppt_y+.1"/>
                                          </p:val>
                                        </p:tav>
                                        <p:tav tm="100000">
                                          <p:val>
                                            <p:strVal val="#ppt_y"/>
                                          </p:val>
                                        </p:tav>
                                      </p:tavLst>
                                    </p:anim>
                                  </p:childTnLst>
                                </p:cTn>
                              </p:par>
                              <p:par>
                                <p:cTn id="1031" presetID="42" presetClass="entr" presetSubtype="0" fill="hold" grpId="0" nodeType="withEffect">
                                  <p:stCondLst>
                                    <p:cond delay="0"/>
                                  </p:stCondLst>
                                  <p:childTnLst>
                                    <p:set>
                                      <p:cBhvr>
                                        <p:cTn id="1032" dur="1" fill="hold">
                                          <p:stCondLst>
                                            <p:cond delay="0"/>
                                          </p:stCondLst>
                                        </p:cTn>
                                        <p:tgtEl>
                                          <p:spTgt spid="458"/>
                                        </p:tgtEl>
                                        <p:attrNameLst>
                                          <p:attrName>style.visibility</p:attrName>
                                        </p:attrNameLst>
                                      </p:cBhvr>
                                      <p:to>
                                        <p:strVal val="visible"/>
                                      </p:to>
                                    </p:set>
                                    <p:animEffect transition="in" filter="fade">
                                      <p:cBhvr>
                                        <p:cTn id="1033" dur="1000"/>
                                        <p:tgtEl>
                                          <p:spTgt spid="458"/>
                                        </p:tgtEl>
                                      </p:cBhvr>
                                    </p:animEffect>
                                    <p:anim calcmode="lin" valueType="num">
                                      <p:cBhvr>
                                        <p:cTn id="1034" dur="1000" fill="hold"/>
                                        <p:tgtEl>
                                          <p:spTgt spid="458"/>
                                        </p:tgtEl>
                                        <p:attrNameLst>
                                          <p:attrName>ppt_x</p:attrName>
                                        </p:attrNameLst>
                                      </p:cBhvr>
                                      <p:tavLst>
                                        <p:tav tm="0">
                                          <p:val>
                                            <p:strVal val="#ppt_x"/>
                                          </p:val>
                                        </p:tav>
                                        <p:tav tm="100000">
                                          <p:val>
                                            <p:strVal val="#ppt_x"/>
                                          </p:val>
                                        </p:tav>
                                      </p:tavLst>
                                    </p:anim>
                                    <p:anim calcmode="lin" valueType="num">
                                      <p:cBhvr>
                                        <p:cTn id="1035" dur="1000" fill="hold"/>
                                        <p:tgtEl>
                                          <p:spTgt spid="458"/>
                                        </p:tgtEl>
                                        <p:attrNameLst>
                                          <p:attrName>ppt_y</p:attrName>
                                        </p:attrNameLst>
                                      </p:cBhvr>
                                      <p:tavLst>
                                        <p:tav tm="0">
                                          <p:val>
                                            <p:strVal val="#ppt_y+.1"/>
                                          </p:val>
                                        </p:tav>
                                        <p:tav tm="100000">
                                          <p:val>
                                            <p:strVal val="#ppt_y"/>
                                          </p:val>
                                        </p:tav>
                                      </p:tavLst>
                                    </p:anim>
                                  </p:childTnLst>
                                </p:cTn>
                              </p:par>
                              <p:par>
                                <p:cTn id="1036" presetID="42" presetClass="entr" presetSubtype="0" fill="hold" grpId="0" nodeType="withEffect">
                                  <p:stCondLst>
                                    <p:cond delay="0"/>
                                  </p:stCondLst>
                                  <p:childTnLst>
                                    <p:set>
                                      <p:cBhvr>
                                        <p:cTn id="1037" dur="1" fill="hold">
                                          <p:stCondLst>
                                            <p:cond delay="0"/>
                                          </p:stCondLst>
                                        </p:cTn>
                                        <p:tgtEl>
                                          <p:spTgt spid="459"/>
                                        </p:tgtEl>
                                        <p:attrNameLst>
                                          <p:attrName>style.visibility</p:attrName>
                                        </p:attrNameLst>
                                      </p:cBhvr>
                                      <p:to>
                                        <p:strVal val="visible"/>
                                      </p:to>
                                    </p:set>
                                    <p:animEffect transition="in" filter="fade">
                                      <p:cBhvr>
                                        <p:cTn id="1038" dur="1000"/>
                                        <p:tgtEl>
                                          <p:spTgt spid="459"/>
                                        </p:tgtEl>
                                      </p:cBhvr>
                                    </p:animEffect>
                                    <p:anim calcmode="lin" valueType="num">
                                      <p:cBhvr>
                                        <p:cTn id="1039" dur="1000" fill="hold"/>
                                        <p:tgtEl>
                                          <p:spTgt spid="459"/>
                                        </p:tgtEl>
                                        <p:attrNameLst>
                                          <p:attrName>ppt_x</p:attrName>
                                        </p:attrNameLst>
                                      </p:cBhvr>
                                      <p:tavLst>
                                        <p:tav tm="0">
                                          <p:val>
                                            <p:strVal val="#ppt_x"/>
                                          </p:val>
                                        </p:tav>
                                        <p:tav tm="100000">
                                          <p:val>
                                            <p:strVal val="#ppt_x"/>
                                          </p:val>
                                        </p:tav>
                                      </p:tavLst>
                                    </p:anim>
                                    <p:anim calcmode="lin" valueType="num">
                                      <p:cBhvr>
                                        <p:cTn id="1040" dur="1000" fill="hold"/>
                                        <p:tgtEl>
                                          <p:spTgt spid="459"/>
                                        </p:tgtEl>
                                        <p:attrNameLst>
                                          <p:attrName>ppt_y</p:attrName>
                                        </p:attrNameLst>
                                      </p:cBhvr>
                                      <p:tavLst>
                                        <p:tav tm="0">
                                          <p:val>
                                            <p:strVal val="#ppt_y+.1"/>
                                          </p:val>
                                        </p:tav>
                                        <p:tav tm="100000">
                                          <p:val>
                                            <p:strVal val="#ppt_y"/>
                                          </p:val>
                                        </p:tav>
                                      </p:tavLst>
                                    </p:anim>
                                  </p:childTnLst>
                                </p:cTn>
                              </p:par>
                              <p:par>
                                <p:cTn id="1041" presetID="42" presetClass="entr" presetSubtype="0" fill="hold" grpId="0" nodeType="withEffect">
                                  <p:stCondLst>
                                    <p:cond delay="0"/>
                                  </p:stCondLst>
                                  <p:childTnLst>
                                    <p:set>
                                      <p:cBhvr>
                                        <p:cTn id="1042" dur="1" fill="hold">
                                          <p:stCondLst>
                                            <p:cond delay="0"/>
                                          </p:stCondLst>
                                        </p:cTn>
                                        <p:tgtEl>
                                          <p:spTgt spid="460"/>
                                        </p:tgtEl>
                                        <p:attrNameLst>
                                          <p:attrName>style.visibility</p:attrName>
                                        </p:attrNameLst>
                                      </p:cBhvr>
                                      <p:to>
                                        <p:strVal val="visible"/>
                                      </p:to>
                                    </p:set>
                                    <p:animEffect transition="in" filter="fade">
                                      <p:cBhvr>
                                        <p:cTn id="1043" dur="1000"/>
                                        <p:tgtEl>
                                          <p:spTgt spid="460"/>
                                        </p:tgtEl>
                                      </p:cBhvr>
                                    </p:animEffect>
                                    <p:anim calcmode="lin" valueType="num">
                                      <p:cBhvr>
                                        <p:cTn id="1044" dur="1000" fill="hold"/>
                                        <p:tgtEl>
                                          <p:spTgt spid="460"/>
                                        </p:tgtEl>
                                        <p:attrNameLst>
                                          <p:attrName>ppt_x</p:attrName>
                                        </p:attrNameLst>
                                      </p:cBhvr>
                                      <p:tavLst>
                                        <p:tav tm="0">
                                          <p:val>
                                            <p:strVal val="#ppt_x"/>
                                          </p:val>
                                        </p:tav>
                                        <p:tav tm="100000">
                                          <p:val>
                                            <p:strVal val="#ppt_x"/>
                                          </p:val>
                                        </p:tav>
                                      </p:tavLst>
                                    </p:anim>
                                    <p:anim calcmode="lin" valueType="num">
                                      <p:cBhvr>
                                        <p:cTn id="1045" dur="1000" fill="hold"/>
                                        <p:tgtEl>
                                          <p:spTgt spid="460"/>
                                        </p:tgtEl>
                                        <p:attrNameLst>
                                          <p:attrName>ppt_y</p:attrName>
                                        </p:attrNameLst>
                                      </p:cBhvr>
                                      <p:tavLst>
                                        <p:tav tm="0">
                                          <p:val>
                                            <p:strVal val="#ppt_y+.1"/>
                                          </p:val>
                                        </p:tav>
                                        <p:tav tm="100000">
                                          <p:val>
                                            <p:strVal val="#ppt_y"/>
                                          </p:val>
                                        </p:tav>
                                      </p:tavLst>
                                    </p:anim>
                                  </p:childTnLst>
                                </p:cTn>
                              </p:par>
                              <p:par>
                                <p:cTn id="1046" presetID="42" presetClass="entr" presetSubtype="0" fill="hold" grpId="0" nodeType="withEffect">
                                  <p:stCondLst>
                                    <p:cond delay="0"/>
                                  </p:stCondLst>
                                  <p:childTnLst>
                                    <p:set>
                                      <p:cBhvr>
                                        <p:cTn id="1047" dur="1" fill="hold">
                                          <p:stCondLst>
                                            <p:cond delay="0"/>
                                          </p:stCondLst>
                                        </p:cTn>
                                        <p:tgtEl>
                                          <p:spTgt spid="461"/>
                                        </p:tgtEl>
                                        <p:attrNameLst>
                                          <p:attrName>style.visibility</p:attrName>
                                        </p:attrNameLst>
                                      </p:cBhvr>
                                      <p:to>
                                        <p:strVal val="visible"/>
                                      </p:to>
                                    </p:set>
                                    <p:animEffect transition="in" filter="fade">
                                      <p:cBhvr>
                                        <p:cTn id="1048" dur="1000"/>
                                        <p:tgtEl>
                                          <p:spTgt spid="461"/>
                                        </p:tgtEl>
                                      </p:cBhvr>
                                    </p:animEffect>
                                    <p:anim calcmode="lin" valueType="num">
                                      <p:cBhvr>
                                        <p:cTn id="1049" dur="1000" fill="hold"/>
                                        <p:tgtEl>
                                          <p:spTgt spid="461"/>
                                        </p:tgtEl>
                                        <p:attrNameLst>
                                          <p:attrName>ppt_x</p:attrName>
                                        </p:attrNameLst>
                                      </p:cBhvr>
                                      <p:tavLst>
                                        <p:tav tm="0">
                                          <p:val>
                                            <p:strVal val="#ppt_x"/>
                                          </p:val>
                                        </p:tav>
                                        <p:tav tm="100000">
                                          <p:val>
                                            <p:strVal val="#ppt_x"/>
                                          </p:val>
                                        </p:tav>
                                      </p:tavLst>
                                    </p:anim>
                                    <p:anim calcmode="lin" valueType="num">
                                      <p:cBhvr>
                                        <p:cTn id="1050" dur="1000" fill="hold"/>
                                        <p:tgtEl>
                                          <p:spTgt spid="461"/>
                                        </p:tgtEl>
                                        <p:attrNameLst>
                                          <p:attrName>ppt_y</p:attrName>
                                        </p:attrNameLst>
                                      </p:cBhvr>
                                      <p:tavLst>
                                        <p:tav tm="0">
                                          <p:val>
                                            <p:strVal val="#ppt_y+.1"/>
                                          </p:val>
                                        </p:tav>
                                        <p:tav tm="100000">
                                          <p:val>
                                            <p:strVal val="#ppt_y"/>
                                          </p:val>
                                        </p:tav>
                                      </p:tavLst>
                                    </p:anim>
                                  </p:childTnLst>
                                </p:cTn>
                              </p:par>
                              <p:par>
                                <p:cTn id="1051" presetID="42" presetClass="entr" presetSubtype="0" fill="hold" grpId="0" nodeType="withEffect">
                                  <p:stCondLst>
                                    <p:cond delay="0"/>
                                  </p:stCondLst>
                                  <p:childTnLst>
                                    <p:set>
                                      <p:cBhvr>
                                        <p:cTn id="1052" dur="1" fill="hold">
                                          <p:stCondLst>
                                            <p:cond delay="0"/>
                                          </p:stCondLst>
                                        </p:cTn>
                                        <p:tgtEl>
                                          <p:spTgt spid="462"/>
                                        </p:tgtEl>
                                        <p:attrNameLst>
                                          <p:attrName>style.visibility</p:attrName>
                                        </p:attrNameLst>
                                      </p:cBhvr>
                                      <p:to>
                                        <p:strVal val="visible"/>
                                      </p:to>
                                    </p:set>
                                    <p:animEffect transition="in" filter="fade">
                                      <p:cBhvr>
                                        <p:cTn id="1053" dur="1000"/>
                                        <p:tgtEl>
                                          <p:spTgt spid="462"/>
                                        </p:tgtEl>
                                      </p:cBhvr>
                                    </p:animEffect>
                                    <p:anim calcmode="lin" valueType="num">
                                      <p:cBhvr>
                                        <p:cTn id="1054" dur="1000" fill="hold"/>
                                        <p:tgtEl>
                                          <p:spTgt spid="462"/>
                                        </p:tgtEl>
                                        <p:attrNameLst>
                                          <p:attrName>ppt_x</p:attrName>
                                        </p:attrNameLst>
                                      </p:cBhvr>
                                      <p:tavLst>
                                        <p:tav tm="0">
                                          <p:val>
                                            <p:strVal val="#ppt_x"/>
                                          </p:val>
                                        </p:tav>
                                        <p:tav tm="100000">
                                          <p:val>
                                            <p:strVal val="#ppt_x"/>
                                          </p:val>
                                        </p:tav>
                                      </p:tavLst>
                                    </p:anim>
                                    <p:anim calcmode="lin" valueType="num">
                                      <p:cBhvr>
                                        <p:cTn id="1055" dur="1000" fill="hold"/>
                                        <p:tgtEl>
                                          <p:spTgt spid="462"/>
                                        </p:tgtEl>
                                        <p:attrNameLst>
                                          <p:attrName>ppt_y</p:attrName>
                                        </p:attrNameLst>
                                      </p:cBhvr>
                                      <p:tavLst>
                                        <p:tav tm="0">
                                          <p:val>
                                            <p:strVal val="#ppt_y+.1"/>
                                          </p:val>
                                        </p:tav>
                                        <p:tav tm="100000">
                                          <p:val>
                                            <p:strVal val="#ppt_y"/>
                                          </p:val>
                                        </p:tav>
                                      </p:tavLst>
                                    </p:anim>
                                  </p:childTnLst>
                                </p:cTn>
                              </p:par>
                              <p:par>
                                <p:cTn id="1056" presetID="42" presetClass="entr" presetSubtype="0" fill="hold" grpId="0" nodeType="withEffect">
                                  <p:stCondLst>
                                    <p:cond delay="0"/>
                                  </p:stCondLst>
                                  <p:childTnLst>
                                    <p:set>
                                      <p:cBhvr>
                                        <p:cTn id="1057" dur="1" fill="hold">
                                          <p:stCondLst>
                                            <p:cond delay="0"/>
                                          </p:stCondLst>
                                        </p:cTn>
                                        <p:tgtEl>
                                          <p:spTgt spid="463"/>
                                        </p:tgtEl>
                                        <p:attrNameLst>
                                          <p:attrName>style.visibility</p:attrName>
                                        </p:attrNameLst>
                                      </p:cBhvr>
                                      <p:to>
                                        <p:strVal val="visible"/>
                                      </p:to>
                                    </p:set>
                                    <p:animEffect transition="in" filter="fade">
                                      <p:cBhvr>
                                        <p:cTn id="1058" dur="1000"/>
                                        <p:tgtEl>
                                          <p:spTgt spid="463"/>
                                        </p:tgtEl>
                                      </p:cBhvr>
                                    </p:animEffect>
                                    <p:anim calcmode="lin" valueType="num">
                                      <p:cBhvr>
                                        <p:cTn id="1059" dur="1000" fill="hold"/>
                                        <p:tgtEl>
                                          <p:spTgt spid="463"/>
                                        </p:tgtEl>
                                        <p:attrNameLst>
                                          <p:attrName>ppt_x</p:attrName>
                                        </p:attrNameLst>
                                      </p:cBhvr>
                                      <p:tavLst>
                                        <p:tav tm="0">
                                          <p:val>
                                            <p:strVal val="#ppt_x"/>
                                          </p:val>
                                        </p:tav>
                                        <p:tav tm="100000">
                                          <p:val>
                                            <p:strVal val="#ppt_x"/>
                                          </p:val>
                                        </p:tav>
                                      </p:tavLst>
                                    </p:anim>
                                    <p:anim calcmode="lin" valueType="num">
                                      <p:cBhvr>
                                        <p:cTn id="1060" dur="1000" fill="hold"/>
                                        <p:tgtEl>
                                          <p:spTgt spid="463"/>
                                        </p:tgtEl>
                                        <p:attrNameLst>
                                          <p:attrName>ppt_y</p:attrName>
                                        </p:attrNameLst>
                                      </p:cBhvr>
                                      <p:tavLst>
                                        <p:tav tm="0">
                                          <p:val>
                                            <p:strVal val="#ppt_y+.1"/>
                                          </p:val>
                                        </p:tav>
                                        <p:tav tm="100000">
                                          <p:val>
                                            <p:strVal val="#ppt_y"/>
                                          </p:val>
                                        </p:tav>
                                      </p:tavLst>
                                    </p:anim>
                                  </p:childTnLst>
                                </p:cTn>
                              </p:par>
                              <p:par>
                                <p:cTn id="1061" presetID="42" presetClass="entr" presetSubtype="0" fill="hold" grpId="0" nodeType="withEffect">
                                  <p:stCondLst>
                                    <p:cond delay="0"/>
                                  </p:stCondLst>
                                  <p:childTnLst>
                                    <p:set>
                                      <p:cBhvr>
                                        <p:cTn id="1062" dur="1" fill="hold">
                                          <p:stCondLst>
                                            <p:cond delay="0"/>
                                          </p:stCondLst>
                                        </p:cTn>
                                        <p:tgtEl>
                                          <p:spTgt spid="464"/>
                                        </p:tgtEl>
                                        <p:attrNameLst>
                                          <p:attrName>style.visibility</p:attrName>
                                        </p:attrNameLst>
                                      </p:cBhvr>
                                      <p:to>
                                        <p:strVal val="visible"/>
                                      </p:to>
                                    </p:set>
                                    <p:animEffect transition="in" filter="fade">
                                      <p:cBhvr>
                                        <p:cTn id="1063" dur="1000"/>
                                        <p:tgtEl>
                                          <p:spTgt spid="464"/>
                                        </p:tgtEl>
                                      </p:cBhvr>
                                    </p:animEffect>
                                    <p:anim calcmode="lin" valueType="num">
                                      <p:cBhvr>
                                        <p:cTn id="1064" dur="1000" fill="hold"/>
                                        <p:tgtEl>
                                          <p:spTgt spid="464"/>
                                        </p:tgtEl>
                                        <p:attrNameLst>
                                          <p:attrName>ppt_x</p:attrName>
                                        </p:attrNameLst>
                                      </p:cBhvr>
                                      <p:tavLst>
                                        <p:tav tm="0">
                                          <p:val>
                                            <p:strVal val="#ppt_x"/>
                                          </p:val>
                                        </p:tav>
                                        <p:tav tm="100000">
                                          <p:val>
                                            <p:strVal val="#ppt_x"/>
                                          </p:val>
                                        </p:tav>
                                      </p:tavLst>
                                    </p:anim>
                                    <p:anim calcmode="lin" valueType="num">
                                      <p:cBhvr>
                                        <p:cTn id="1065" dur="1000" fill="hold"/>
                                        <p:tgtEl>
                                          <p:spTgt spid="464"/>
                                        </p:tgtEl>
                                        <p:attrNameLst>
                                          <p:attrName>ppt_y</p:attrName>
                                        </p:attrNameLst>
                                      </p:cBhvr>
                                      <p:tavLst>
                                        <p:tav tm="0">
                                          <p:val>
                                            <p:strVal val="#ppt_y+.1"/>
                                          </p:val>
                                        </p:tav>
                                        <p:tav tm="100000">
                                          <p:val>
                                            <p:strVal val="#ppt_y"/>
                                          </p:val>
                                        </p:tav>
                                      </p:tavLst>
                                    </p:anim>
                                  </p:childTnLst>
                                </p:cTn>
                              </p:par>
                              <p:par>
                                <p:cTn id="1066" presetID="42" presetClass="entr" presetSubtype="0" fill="hold" grpId="0" nodeType="withEffect">
                                  <p:stCondLst>
                                    <p:cond delay="0"/>
                                  </p:stCondLst>
                                  <p:childTnLst>
                                    <p:set>
                                      <p:cBhvr>
                                        <p:cTn id="1067" dur="1" fill="hold">
                                          <p:stCondLst>
                                            <p:cond delay="0"/>
                                          </p:stCondLst>
                                        </p:cTn>
                                        <p:tgtEl>
                                          <p:spTgt spid="465"/>
                                        </p:tgtEl>
                                        <p:attrNameLst>
                                          <p:attrName>style.visibility</p:attrName>
                                        </p:attrNameLst>
                                      </p:cBhvr>
                                      <p:to>
                                        <p:strVal val="visible"/>
                                      </p:to>
                                    </p:set>
                                    <p:animEffect transition="in" filter="fade">
                                      <p:cBhvr>
                                        <p:cTn id="1068" dur="1000"/>
                                        <p:tgtEl>
                                          <p:spTgt spid="465"/>
                                        </p:tgtEl>
                                      </p:cBhvr>
                                    </p:animEffect>
                                    <p:anim calcmode="lin" valueType="num">
                                      <p:cBhvr>
                                        <p:cTn id="1069" dur="1000" fill="hold"/>
                                        <p:tgtEl>
                                          <p:spTgt spid="465"/>
                                        </p:tgtEl>
                                        <p:attrNameLst>
                                          <p:attrName>ppt_x</p:attrName>
                                        </p:attrNameLst>
                                      </p:cBhvr>
                                      <p:tavLst>
                                        <p:tav tm="0">
                                          <p:val>
                                            <p:strVal val="#ppt_x"/>
                                          </p:val>
                                        </p:tav>
                                        <p:tav tm="100000">
                                          <p:val>
                                            <p:strVal val="#ppt_x"/>
                                          </p:val>
                                        </p:tav>
                                      </p:tavLst>
                                    </p:anim>
                                    <p:anim calcmode="lin" valueType="num">
                                      <p:cBhvr>
                                        <p:cTn id="1070" dur="1000" fill="hold"/>
                                        <p:tgtEl>
                                          <p:spTgt spid="465"/>
                                        </p:tgtEl>
                                        <p:attrNameLst>
                                          <p:attrName>ppt_y</p:attrName>
                                        </p:attrNameLst>
                                      </p:cBhvr>
                                      <p:tavLst>
                                        <p:tav tm="0">
                                          <p:val>
                                            <p:strVal val="#ppt_y+.1"/>
                                          </p:val>
                                        </p:tav>
                                        <p:tav tm="100000">
                                          <p:val>
                                            <p:strVal val="#ppt_y"/>
                                          </p:val>
                                        </p:tav>
                                      </p:tavLst>
                                    </p:anim>
                                  </p:childTnLst>
                                </p:cTn>
                              </p:par>
                              <p:par>
                                <p:cTn id="1071" presetID="42" presetClass="entr" presetSubtype="0" fill="hold" grpId="0" nodeType="withEffect">
                                  <p:stCondLst>
                                    <p:cond delay="0"/>
                                  </p:stCondLst>
                                  <p:childTnLst>
                                    <p:set>
                                      <p:cBhvr>
                                        <p:cTn id="1072" dur="1" fill="hold">
                                          <p:stCondLst>
                                            <p:cond delay="0"/>
                                          </p:stCondLst>
                                        </p:cTn>
                                        <p:tgtEl>
                                          <p:spTgt spid="466"/>
                                        </p:tgtEl>
                                        <p:attrNameLst>
                                          <p:attrName>style.visibility</p:attrName>
                                        </p:attrNameLst>
                                      </p:cBhvr>
                                      <p:to>
                                        <p:strVal val="visible"/>
                                      </p:to>
                                    </p:set>
                                    <p:animEffect transition="in" filter="fade">
                                      <p:cBhvr>
                                        <p:cTn id="1073" dur="1000"/>
                                        <p:tgtEl>
                                          <p:spTgt spid="466"/>
                                        </p:tgtEl>
                                      </p:cBhvr>
                                    </p:animEffect>
                                    <p:anim calcmode="lin" valueType="num">
                                      <p:cBhvr>
                                        <p:cTn id="1074" dur="1000" fill="hold"/>
                                        <p:tgtEl>
                                          <p:spTgt spid="466"/>
                                        </p:tgtEl>
                                        <p:attrNameLst>
                                          <p:attrName>ppt_x</p:attrName>
                                        </p:attrNameLst>
                                      </p:cBhvr>
                                      <p:tavLst>
                                        <p:tav tm="0">
                                          <p:val>
                                            <p:strVal val="#ppt_x"/>
                                          </p:val>
                                        </p:tav>
                                        <p:tav tm="100000">
                                          <p:val>
                                            <p:strVal val="#ppt_x"/>
                                          </p:val>
                                        </p:tav>
                                      </p:tavLst>
                                    </p:anim>
                                    <p:anim calcmode="lin" valueType="num">
                                      <p:cBhvr>
                                        <p:cTn id="1075" dur="1000" fill="hold"/>
                                        <p:tgtEl>
                                          <p:spTgt spid="466"/>
                                        </p:tgtEl>
                                        <p:attrNameLst>
                                          <p:attrName>ppt_y</p:attrName>
                                        </p:attrNameLst>
                                      </p:cBhvr>
                                      <p:tavLst>
                                        <p:tav tm="0">
                                          <p:val>
                                            <p:strVal val="#ppt_y+.1"/>
                                          </p:val>
                                        </p:tav>
                                        <p:tav tm="100000">
                                          <p:val>
                                            <p:strVal val="#ppt_y"/>
                                          </p:val>
                                        </p:tav>
                                      </p:tavLst>
                                    </p:anim>
                                  </p:childTnLst>
                                </p:cTn>
                              </p:par>
                              <p:par>
                                <p:cTn id="1076" presetID="42" presetClass="entr" presetSubtype="0" fill="hold" grpId="0" nodeType="withEffect">
                                  <p:stCondLst>
                                    <p:cond delay="0"/>
                                  </p:stCondLst>
                                  <p:childTnLst>
                                    <p:set>
                                      <p:cBhvr>
                                        <p:cTn id="1077" dur="1" fill="hold">
                                          <p:stCondLst>
                                            <p:cond delay="0"/>
                                          </p:stCondLst>
                                        </p:cTn>
                                        <p:tgtEl>
                                          <p:spTgt spid="467"/>
                                        </p:tgtEl>
                                        <p:attrNameLst>
                                          <p:attrName>style.visibility</p:attrName>
                                        </p:attrNameLst>
                                      </p:cBhvr>
                                      <p:to>
                                        <p:strVal val="visible"/>
                                      </p:to>
                                    </p:set>
                                    <p:animEffect transition="in" filter="fade">
                                      <p:cBhvr>
                                        <p:cTn id="1078" dur="1000"/>
                                        <p:tgtEl>
                                          <p:spTgt spid="467"/>
                                        </p:tgtEl>
                                      </p:cBhvr>
                                    </p:animEffect>
                                    <p:anim calcmode="lin" valueType="num">
                                      <p:cBhvr>
                                        <p:cTn id="1079" dur="1000" fill="hold"/>
                                        <p:tgtEl>
                                          <p:spTgt spid="467"/>
                                        </p:tgtEl>
                                        <p:attrNameLst>
                                          <p:attrName>ppt_x</p:attrName>
                                        </p:attrNameLst>
                                      </p:cBhvr>
                                      <p:tavLst>
                                        <p:tav tm="0">
                                          <p:val>
                                            <p:strVal val="#ppt_x"/>
                                          </p:val>
                                        </p:tav>
                                        <p:tav tm="100000">
                                          <p:val>
                                            <p:strVal val="#ppt_x"/>
                                          </p:val>
                                        </p:tav>
                                      </p:tavLst>
                                    </p:anim>
                                    <p:anim calcmode="lin" valueType="num">
                                      <p:cBhvr>
                                        <p:cTn id="1080" dur="1000" fill="hold"/>
                                        <p:tgtEl>
                                          <p:spTgt spid="467"/>
                                        </p:tgtEl>
                                        <p:attrNameLst>
                                          <p:attrName>ppt_y</p:attrName>
                                        </p:attrNameLst>
                                      </p:cBhvr>
                                      <p:tavLst>
                                        <p:tav tm="0">
                                          <p:val>
                                            <p:strVal val="#ppt_y+.1"/>
                                          </p:val>
                                        </p:tav>
                                        <p:tav tm="100000">
                                          <p:val>
                                            <p:strVal val="#ppt_y"/>
                                          </p:val>
                                        </p:tav>
                                      </p:tavLst>
                                    </p:anim>
                                  </p:childTnLst>
                                </p:cTn>
                              </p:par>
                              <p:par>
                                <p:cTn id="1081" presetID="42" presetClass="entr" presetSubtype="0" fill="hold" grpId="0" nodeType="withEffect">
                                  <p:stCondLst>
                                    <p:cond delay="0"/>
                                  </p:stCondLst>
                                  <p:childTnLst>
                                    <p:set>
                                      <p:cBhvr>
                                        <p:cTn id="1082" dur="1" fill="hold">
                                          <p:stCondLst>
                                            <p:cond delay="0"/>
                                          </p:stCondLst>
                                        </p:cTn>
                                        <p:tgtEl>
                                          <p:spTgt spid="468"/>
                                        </p:tgtEl>
                                        <p:attrNameLst>
                                          <p:attrName>style.visibility</p:attrName>
                                        </p:attrNameLst>
                                      </p:cBhvr>
                                      <p:to>
                                        <p:strVal val="visible"/>
                                      </p:to>
                                    </p:set>
                                    <p:animEffect transition="in" filter="fade">
                                      <p:cBhvr>
                                        <p:cTn id="1083" dur="1000"/>
                                        <p:tgtEl>
                                          <p:spTgt spid="468"/>
                                        </p:tgtEl>
                                      </p:cBhvr>
                                    </p:animEffect>
                                    <p:anim calcmode="lin" valueType="num">
                                      <p:cBhvr>
                                        <p:cTn id="1084" dur="1000" fill="hold"/>
                                        <p:tgtEl>
                                          <p:spTgt spid="468"/>
                                        </p:tgtEl>
                                        <p:attrNameLst>
                                          <p:attrName>ppt_x</p:attrName>
                                        </p:attrNameLst>
                                      </p:cBhvr>
                                      <p:tavLst>
                                        <p:tav tm="0">
                                          <p:val>
                                            <p:strVal val="#ppt_x"/>
                                          </p:val>
                                        </p:tav>
                                        <p:tav tm="100000">
                                          <p:val>
                                            <p:strVal val="#ppt_x"/>
                                          </p:val>
                                        </p:tav>
                                      </p:tavLst>
                                    </p:anim>
                                    <p:anim calcmode="lin" valueType="num">
                                      <p:cBhvr>
                                        <p:cTn id="1085" dur="1000" fill="hold"/>
                                        <p:tgtEl>
                                          <p:spTgt spid="468"/>
                                        </p:tgtEl>
                                        <p:attrNameLst>
                                          <p:attrName>ppt_y</p:attrName>
                                        </p:attrNameLst>
                                      </p:cBhvr>
                                      <p:tavLst>
                                        <p:tav tm="0">
                                          <p:val>
                                            <p:strVal val="#ppt_y+.1"/>
                                          </p:val>
                                        </p:tav>
                                        <p:tav tm="100000">
                                          <p:val>
                                            <p:strVal val="#ppt_y"/>
                                          </p:val>
                                        </p:tav>
                                      </p:tavLst>
                                    </p:anim>
                                  </p:childTnLst>
                                </p:cTn>
                              </p:par>
                              <p:par>
                                <p:cTn id="1086" presetID="42" presetClass="entr" presetSubtype="0" fill="hold" grpId="0" nodeType="withEffect">
                                  <p:stCondLst>
                                    <p:cond delay="0"/>
                                  </p:stCondLst>
                                  <p:childTnLst>
                                    <p:set>
                                      <p:cBhvr>
                                        <p:cTn id="1087" dur="1" fill="hold">
                                          <p:stCondLst>
                                            <p:cond delay="0"/>
                                          </p:stCondLst>
                                        </p:cTn>
                                        <p:tgtEl>
                                          <p:spTgt spid="469"/>
                                        </p:tgtEl>
                                        <p:attrNameLst>
                                          <p:attrName>style.visibility</p:attrName>
                                        </p:attrNameLst>
                                      </p:cBhvr>
                                      <p:to>
                                        <p:strVal val="visible"/>
                                      </p:to>
                                    </p:set>
                                    <p:animEffect transition="in" filter="fade">
                                      <p:cBhvr>
                                        <p:cTn id="1088" dur="1000"/>
                                        <p:tgtEl>
                                          <p:spTgt spid="469"/>
                                        </p:tgtEl>
                                      </p:cBhvr>
                                    </p:animEffect>
                                    <p:anim calcmode="lin" valueType="num">
                                      <p:cBhvr>
                                        <p:cTn id="1089" dur="1000" fill="hold"/>
                                        <p:tgtEl>
                                          <p:spTgt spid="469"/>
                                        </p:tgtEl>
                                        <p:attrNameLst>
                                          <p:attrName>ppt_x</p:attrName>
                                        </p:attrNameLst>
                                      </p:cBhvr>
                                      <p:tavLst>
                                        <p:tav tm="0">
                                          <p:val>
                                            <p:strVal val="#ppt_x"/>
                                          </p:val>
                                        </p:tav>
                                        <p:tav tm="100000">
                                          <p:val>
                                            <p:strVal val="#ppt_x"/>
                                          </p:val>
                                        </p:tav>
                                      </p:tavLst>
                                    </p:anim>
                                    <p:anim calcmode="lin" valueType="num">
                                      <p:cBhvr>
                                        <p:cTn id="1090" dur="1000" fill="hold"/>
                                        <p:tgtEl>
                                          <p:spTgt spid="469"/>
                                        </p:tgtEl>
                                        <p:attrNameLst>
                                          <p:attrName>ppt_y</p:attrName>
                                        </p:attrNameLst>
                                      </p:cBhvr>
                                      <p:tavLst>
                                        <p:tav tm="0">
                                          <p:val>
                                            <p:strVal val="#ppt_y+.1"/>
                                          </p:val>
                                        </p:tav>
                                        <p:tav tm="100000">
                                          <p:val>
                                            <p:strVal val="#ppt_y"/>
                                          </p:val>
                                        </p:tav>
                                      </p:tavLst>
                                    </p:anim>
                                  </p:childTnLst>
                                </p:cTn>
                              </p:par>
                              <p:par>
                                <p:cTn id="1091" presetID="42" presetClass="entr" presetSubtype="0" fill="hold" grpId="0" nodeType="withEffect">
                                  <p:stCondLst>
                                    <p:cond delay="0"/>
                                  </p:stCondLst>
                                  <p:childTnLst>
                                    <p:set>
                                      <p:cBhvr>
                                        <p:cTn id="1092" dur="1" fill="hold">
                                          <p:stCondLst>
                                            <p:cond delay="0"/>
                                          </p:stCondLst>
                                        </p:cTn>
                                        <p:tgtEl>
                                          <p:spTgt spid="470"/>
                                        </p:tgtEl>
                                        <p:attrNameLst>
                                          <p:attrName>style.visibility</p:attrName>
                                        </p:attrNameLst>
                                      </p:cBhvr>
                                      <p:to>
                                        <p:strVal val="visible"/>
                                      </p:to>
                                    </p:set>
                                    <p:animEffect transition="in" filter="fade">
                                      <p:cBhvr>
                                        <p:cTn id="1093" dur="1000"/>
                                        <p:tgtEl>
                                          <p:spTgt spid="470"/>
                                        </p:tgtEl>
                                      </p:cBhvr>
                                    </p:animEffect>
                                    <p:anim calcmode="lin" valueType="num">
                                      <p:cBhvr>
                                        <p:cTn id="1094" dur="1000" fill="hold"/>
                                        <p:tgtEl>
                                          <p:spTgt spid="470"/>
                                        </p:tgtEl>
                                        <p:attrNameLst>
                                          <p:attrName>ppt_x</p:attrName>
                                        </p:attrNameLst>
                                      </p:cBhvr>
                                      <p:tavLst>
                                        <p:tav tm="0">
                                          <p:val>
                                            <p:strVal val="#ppt_x"/>
                                          </p:val>
                                        </p:tav>
                                        <p:tav tm="100000">
                                          <p:val>
                                            <p:strVal val="#ppt_x"/>
                                          </p:val>
                                        </p:tav>
                                      </p:tavLst>
                                    </p:anim>
                                    <p:anim calcmode="lin" valueType="num">
                                      <p:cBhvr>
                                        <p:cTn id="1095" dur="1000" fill="hold"/>
                                        <p:tgtEl>
                                          <p:spTgt spid="470"/>
                                        </p:tgtEl>
                                        <p:attrNameLst>
                                          <p:attrName>ppt_y</p:attrName>
                                        </p:attrNameLst>
                                      </p:cBhvr>
                                      <p:tavLst>
                                        <p:tav tm="0">
                                          <p:val>
                                            <p:strVal val="#ppt_y+.1"/>
                                          </p:val>
                                        </p:tav>
                                        <p:tav tm="100000">
                                          <p:val>
                                            <p:strVal val="#ppt_y"/>
                                          </p:val>
                                        </p:tav>
                                      </p:tavLst>
                                    </p:anim>
                                  </p:childTnLst>
                                </p:cTn>
                              </p:par>
                            </p:childTnLst>
                          </p:cTn>
                        </p:par>
                      </p:childTnLst>
                    </p:cTn>
                  </p:par>
                  <p:par>
                    <p:cTn id="1096" fill="hold">
                      <p:stCondLst>
                        <p:cond delay="indefinite"/>
                      </p:stCondLst>
                      <p:childTnLst>
                        <p:par>
                          <p:cTn id="1097" fill="hold">
                            <p:stCondLst>
                              <p:cond delay="0"/>
                            </p:stCondLst>
                            <p:childTnLst>
                              <p:par>
                                <p:cTn id="1098" presetID="1" presetClass="entr" presetSubtype="0" fill="hold" nodeType="clickEffect">
                                  <p:stCondLst>
                                    <p:cond delay="0"/>
                                  </p:stCondLst>
                                  <p:childTnLst>
                                    <p:set>
                                      <p:cBhvr>
                                        <p:cTn id="1099" dur="1" fill="hold">
                                          <p:stCondLst>
                                            <p:cond delay="0"/>
                                          </p:stCondLst>
                                        </p:cTn>
                                        <p:tgtEl>
                                          <p:spTgt spid="471"/>
                                        </p:tgtEl>
                                        <p:attrNameLst>
                                          <p:attrName>style.visibility</p:attrName>
                                        </p:attrNameLst>
                                      </p:cBhvr>
                                      <p:to>
                                        <p:strVal val="visible"/>
                                      </p:to>
                                    </p:set>
                                  </p:childTnLst>
                                </p:cTn>
                              </p:par>
                              <p:par>
                                <p:cTn id="1100" presetID="42" presetClass="entr" presetSubtype="0" fill="hold" grpId="0" nodeType="withEffect">
                                  <p:stCondLst>
                                    <p:cond delay="0"/>
                                  </p:stCondLst>
                                  <p:childTnLst>
                                    <p:set>
                                      <p:cBhvr>
                                        <p:cTn id="1101" dur="1" fill="hold">
                                          <p:stCondLst>
                                            <p:cond delay="0"/>
                                          </p:stCondLst>
                                        </p:cTn>
                                        <p:tgtEl>
                                          <p:spTgt spid="474"/>
                                        </p:tgtEl>
                                        <p:attrNameLst>
                                          <p:attrName>style.visibility</p:attrName>
                                        </p:attrNameLst>
                                      </p:cBhvr>
                                      <p:to>
                                        <p:strVal val="visible"/>
                                      </p:to>
                                    </p:set>
                                    <p:animEffect transition="in" filter="fade">
                                      <p:cBhvr>
                                        <p:cTn id="1102" dur="1000"/>
                                        <p:tgtEl>
                                          <p:spTgt spid="474"/>
                                        </p:tgtEl>
                                      </p:cBhvr>
                                    </p:animEffect>
                                    <p:anim calcmode="lin" valueType="num">
                                      <p:cBhvr>
                                        <p:cTn id="1103" dur="1000" fill="hold"/>
                                        <p:tgtEl>
                                          <p:spTgt spid="474"/>
                                        </p:tgtEl>
                                        <p:attrNameLst>
                                          <p:attrName>ppt_x</p:attrName>
                                        </p:attrNameLst>
                                      </p:cBhvr>
                                      <p:tavLst>
                                        <p:tav tm="0">
                                          <p:val>
                                            <p:strVal val="#ppt_x"/>
                                          </p:val>
                                        </p:tav>
                                        <p:tav tm="100000">
                                          <p:val>
                                            <p:strVal val="#ppt_x"/>
                                          </p:val>
                                        </p:tav>
                                      </p:tavLst>
                                    </p:anim>
                                    <p:anim calcmode="lin" valueType="num">
                                      <p:cBhvr>
                                        <p:cTn id="1104" dur="1000" fill="hold"/>
                                        <p:tgtEl>
                                          <p:spTgt spid="4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3" grpId="0"/>
      <p:bldP spid="248" grpId="0" bldLvl="0" animBg="1"/>
      <p:bldP spid="249" grpId="0" bldLvl="0" animBg="1"/>
      <p:bldP spid="250" grpId="0" bldLvl="0" animBg="1"/>
      <p:bldP spid="251" grpId="0" bldLvl="0" animBg="1"/>
      <p:bldP spid="252" grpId="0" bldLvl="0" animBg="1"/>
      <p:bldP spid="253" grpId="0" bldLvl="0" animBg="1"/>
      <p:bldP spid="256" grpId="0" bldLvl="0" animBg="1"/>
      <p:bldP spid="257" grpId="0" bldLvl="0" animBg="1"/>
      <p:bldP spid="262" grpId="0" bldLvl="0" animBg="1"/>
      <p:bldP spid="263" grpId="0" bldLvl="0" animBg="1"/>
      <p:bldP spid="264" grpId="0" bldLvl="0" animBg="1"/>
      <p:bldP spid="265" grpId="0" bldLvl="0" animBg="1"/>
      <p:bldP spid="266" grpId="0" bldLvl="0" animBg="1"/>
      <p:bldP spid="267" grpId="0" bldLvl="0" animBg="1"/>
      <p:bldP spid="268" grpId="0" bldLvl="0" animBg="1"/>
      <p:bldP spid="269" grpId="0" bldLvl="0" animBg="1"/>
      <p:bldP spid="270" grpId="0" bldLvl="0" animBg="1"/>
      <p:bldP spid="271" grpId="0" bldLvl="0" animBg="1"/>
      <p:bldP spid="272" grpId="0" bldLvl="0" animBg="1"/>
      <p:bldP spid="273" grpId="0" bldLvl="0" animBg="1"/>
      <p:bldP spid="274" grpId="0" bldLvl="0" animBg="1"/>
      <p:bldP spid="275" grpId="0" bldLvl="0" animBg="1"/>
      <p:bldP spid="276" grpId="0" bldLvl="0" animBg="1"/>
      <p:bldP spid="277" grpId="0" bldLvl="0" animBg="1"/>
      <p:bldP spid="278" grpId="0" bldLvl="0" animBg="1"/>
      <p:bldP spid="279" grpId="0" bldLvl="0" animBg="1"/>
      <p:bldP spid="280" grpId="0" bldLvl="0" animBg="1"/>
      <p:bldP spid="281" grpId="0" bldLvl="0" animBg="1"/>
      <p:bldP spid="282" grpId="0" bldLvl="0" animBg="1"/>
      <p:bldP spid="283" grpId="0" bldLvl="0" animBg="1"/>
      <p:bldP spid="284" grpId="0" bldLvl="0" animBg="1"/>
      <p:bldP spid="285" grpId="0" bldLvl="0" animBg="1"/>
      <p:bldP spid="286" grpId="0" bldLvl="0" animBg="1"/>
      <p:bldP spid="287" grpId="0" bldLvl="0" animBg="1"/>
      <p:bldP spid="288" grpId="0" bldLvl="0" animBg="1"/>
      <p:bldP spid="289" grpId="0" bldLvl="0" animBg="1"/>
      <p:bldP spid="290" grpId="0" bldLvl="0" animBg="1"/>
      <p:bldP spid="291" grpId="0" bldLvl="0" animBg="1"/>
      <p:bldP spid="292" grpId="0" bldLvl="0" animBg="1"/>
      <p:bldP spid="293" grpId="0" bldLvl="0" animBg="1"/>
      <p:bldP spid="294" grpId="0" bldLvl="0" animBg="1"/>
      <p:bldP spid="295" grpId="0" bldLvl="0" animBg="1"/>
      <p:bldP spid="296" grpId="0" bldLvl="0" animBg="1"/>
      <p:bldP spid="297" grpId="0" bldLvl="0" animBg="1"/>
      <p:bldP spid="298" grpId="0" bldLvl="0" animBg="1"/>
      <p:bldP spid="299" grpId="0" bldLvl="0" animBg="1"/>
      <p:bldP spid="300" grpId="0" bldLvl="0" animBg="1"/>
      <p:bldP spid="301" grpId="0" bldLvl="0" animBg="1"/>
      <p:bldP spid="302" grpId="0" bldLvl="0" animBg="1"/>
      <p:bldP spid="303" grpId="0" bldLvl="0" animBg="1"/>
      <p:bldP spid="304" grpId="0" bldLvl="0" animBg="1"/>
      <p:bldP spid="305" grpId="0" bldLvl="0" animBg="1"/>
      <p:bldP spid="306" grpId="0" bldLvl="0" animBg="1"/>
      <p:bldP spid="307" grpId="0" bldLvl="0" animBg="1"/>
      <p:bldP spid="308" grpId="0" bldLvl="0" animBg="1"/>
      <p:bldP spid="309" grpId="0" bldLvl="0" animBg="1"/>
      <p:bldP spid="310" grpId="0" bldLvl="0" animBg="1"/>
      <p:bldP spid="311" grpId="0" bldLvl="0" animBg="1"/>
      <p:bldP spid="312" grpId="0" bldLvl="0" animBg="1"/>
      <p:bldP spid="313" grpId="0" bldLvl="0" animBg="1"/>
      <p:bldP spid="314" grpId="0" bldLvl="0" animBg="1"/>
      <p:bldP spid="315" grpId="0" bldLvl="0" animBg="1"/>
      <p:bldP spid="316" grpId="0" bldLvl="0" animBg="1"/>
      <p:bldP spid="317" grpId="0" bldLvl="0" animBg="1"/>
      <p:bldP spid="318" grpId="0" bldLvl="0" animBg="1"/>
      <p:bldP spid="319" grpId="0" bldLvl="0" animBg="1"/>
      <p:bldP spid="320" grpId="0" bldLvl="0" animBg="1"/>
      <p:bldP spid="321" grpId="0" bldLvl="0" animBg="1"/>
      <p:bldP spid="322" grpId="0" bldLvl="0" animBg="1"/>
      <p:bldP spid="323" grpId="0" bldLvl="0" animBg="1"/>
      <p:bldP spid="324" grpId="0" bldLvl="0" animBg="1"/>
      <p:bldP spid="325" grpId="0" bldLvl="0" animBg="1"/>
      <p:bldP spid="326" grpId="0" bldLvl="0" animBg="1"/>
      <p:bldP spid="327" grpId="0" bldLvl="0" animBg="1"/>
      <p:bldP spid="328" grpId="0" bldLvl="0" animBg="1"/>
      <p:bldP spid="329" grpId="0" bldLvl="0" animBg="1"/>
      <p:bldP spid="330" grpId="0" bldLvl="0" animBg="1"/>
      <p:bldP spid="331" grpId="0" bldLvl="0" animBg="1"/>
      <p:bldP spid="332" grpId="0" bldLvl="0" animBg="1"/>
      <p:bldP spid="333" grpId="0" bldLvl="0" animBg="1"/>
      <p:bldP spid="334" grpId="0" bldLvl="0" animBg="1"/>
      <p:bldP spid="335" grpId="0" bldLvl="0" animBg="1"/>
      <p:bldP spid="336" grpId="0" bldLvl="0" animBg="1"/>
      <p:bldP spid="337" grpId="0" bldLvl="0" animBg="1"/>
      <p:bldP spid="338" grpId="0" bldLvl="0" animBg="1"/>
      <p:bldP spid="342" grpId="0" bldLvl="0" animBg="1"/>
      <p:bldP spid="343" grpId="0" bldLvl="0" animBg="1"/>
      <p:bldP spid="344" grpId="0" bldLvl="0" animBg="1"/>
      <p:bldP spid="345" grpId="0" bldLvl="0" animBg="1"/>
      <p:bldP spid="346" grpId="0" bldLvl="0" animBg="1"/>
      <p:bldP spid="347" grpId="0" bldLvl="0" animBg="1"/>
      <p:bldP spid="348" grpId="0" bldLvl="0" animBg="1"/>
      <p:bldP spid="349" grpId="0" bldLvl="0" animBg="1"/>
      <p:bldP spid="350" grpId="0" bldLvl="0" animBg="1"/>
      <p:bldP spid="351" grpId="0" bldLvl="0" animBg="1"/>
      <p:bldP spid="352" grpId="0" bldLvl="0" animBg="1"/>
      <p:bldP spid="353" grpId="0" bldLvl="0" animBg="1"/>
      <p:bldP spid="354" grpId="0" bldLvl="0" animBg="1"/>
      <p:bldP spid="355" grpId="0" bldLvl="0" animBg="1"/>
      <p:bldP spid="356" grpId="0" bldLvl="0" animBg="1"/>
      <p:bldP spid="357" grpId="0" bldLvl="0" animBg="1"/>
      <p:bldP spid="358" grpId="0" bldLvl="0" animBg="1"/>
      <p:bldP spid="359" grpId="0" bldLvl="0" animBg="1"/>
      <p:bldP spid="360" grpId="0" bldLvl="0" animBg="1"/>
      <p:bldP spid="361" grpId="0" bldLvl="0" animBg="1"/>
      <p:bldP spid="362" grpId="0" bldLvl="0" animBg="1"/>
      <p:bldP spid="363" grpId="0" bldLvl="0" animBg="1"/>
      <p:bldP spid="364" grpId="0" bldLvl="0" animBg="1"/>
      <p:bldP spid="365" grpId="0" bldLvl="0" animBg="1"/>
      <p:bldP spid="366" grpId="0" bldLvl="0" animBg="1"/>
      <p:bldP spid="367" grpId="0" bldLvl="0" animBg="1"/>
      <p:bldP spid="368" grpId="0" bldLvl="0" animBg="1"/>
      <p:bldP spid="369" grpId="0" bldLvl="0" animBg="1"/>
      <p:bldP spid="370" grpId="0" bldLvl="0" animBg="1"/>
      <p:bldP spid="371" grpId="0" bldLvl="0" animBg="1"/>
      <p:bldP spid="372" grpId="0" bldLvl="0" animBg="1"/>
      <p:bldP spid="373" grpId="0" bldLvl="0" animBg="1"/>
      <p:bldP spid="374" grpId="0" bldLvl="0" animBg="1"/>
      <p:bldP spid="375" grpId="0" bldLvl="0" animBg="1"/>
      <p:bldP spid="376" grpId="0" bldLvl="0" animBg="1"/>
      <p:bldP spid="377" grpId="0" bldLvl="0" animBg="1"/>
      <p:bldP spid="378" grpId="0" bldLvl="0" animBg="1"/>
      <p:bldP spid="379" grpId="0" bldLvl="0" animBg="1"/>
      <p:bldP spid="380" grpId="0" bldLvl="0" animBg="1"/>
      <p:bldP spid="381" grpId="0" bldLvl="0" animBg="1"/>
      <p:bldP spid="382" grpId="0" bldLvl="0" animBg="1"/>
      <p:bldP spid="383" grpId="0" bldLvl="0" animBg="1"/>
      <p:bldP spid="384" grpId="0" bldLvl="0" animBg="1"/>
      <p:bldP spid="385" grpId="0" bldLvl="0" animBg="1"/>
      <p:bldP spid="386" grpId="0" bldLvl="0" animBg="1"/>
      <p:bldP spid="387" grpId="0" bldLvl="0" animBg="1"/>
      <p:bldP spid="388" grpId="0" bldLvl="0" animBg="1"/>
      <p:bldP spid="389" grpId="0" bldLvl="0" animBg="1"/>
      <p:bldP spid="390" grpId="0" bldLvl="0" animBg="1"/>
      <p:bldP spid="391" grpId="0" bldLvl="0" animBg="1"/>
      <p:bldP spid="392" grpId="0" bldLvl="0" animBg="1"/>
      <p:bldP spid="393" grpId="0" bldLvl="0" animBg="1"/>
      <p:bldP spid="394" grpId="0" bldLvl="0" animBg="1"/>
      <p:bldP spid="395" grpId="0" bldLvl="0" animBg="1"/>
      <p:bldP spid="396" grpId="0" bldLvl="0" animBg="1"/>
      <p:bldP spid="397" grpId="0" bldLvl="0" animBg="1"/>
      <p:bldP spid="398" grpId="0" bldLvl="0" animBg="1"/>
      <p:bldP spid="399" grpId="0" bldLvl="0" animBg="1"/>
      <p:bldP spid="400" grpId="0" bldLvl="0" animBg="1"/>
      <p:bldP spid="401" grpId="0" bldLvl="0" animBg="1"/>
      <p:bldP spid="402" grpId="0" bldLvl="0" animBg="1"/>
      <p:bldP spid="403" grpId="0" bldLvl="0" animBg="1"/>
      <p:bldP spid="404" grpId="0" bldLvl="0" animBg="1"/>
      <p:bldP spid="405" grpId="0" bldLvl="0" animBg="1"/>
      <p:bldP spid="406" grpId="0" bldLvl="0" animBg="1"/>
      <p:bldP spid="407" grpId="0" bldLvl="0" animBg="1"/>
      <p:bldP spid="408" grpId="0" bldLvl="0" animBg="1"/>
      <p:bldP spid="409" grpId="0" bldLvl="0" animBg="1"/>
      <p:bldP spid="410" grpId="0" bldLvl="0" animBg="1"/>
      <p:bldP spid="411" grpId="0" bldLvl="0" animBg="1"/>
      <p:bldP spid="412" grpId="0" bldLvl="0" animBg="1"/>
      <p:bldP spid="413" grpId="0" bldLvl="0" animBg="1"/>
      <p:bldP spid="414" grpId="0" bldLvl="0" animBg="1"/>
      <p:bldP spid="415" grpId="0" bldLvl="0" animBg="1"/>
      <p:bldP spid="416" grpId="0" bldLvl="0" animBg="1"/>
      <p:bldP spid="417" grpId="0" bldLvl="0" animBg="1"/>
      <p:bldP spid="418" grpId="0" bldLvl="0" animBg="1"/>
      <p:bldP spid="419" grpId="0" bldLvl="0" animBg="1"/>
      <p:bldP spid="420" grpId="0" bldLvl="0" animBg="1"/>
      <p:bldP spid="421" grpId="0" bldLvl="0" animBg="1"/>
      <p:bldP spid="422" grpId="0" bldLvl="0" animBg="1"/>
      <p:bldP spid="423" grpId="0" bldLvl="0" animBg="1"/>
      <p:bldP spid="424" grpId="0" bldLvl="0" animBg="1"/>
      <p:bldP spid="425" grpId="0" bldLvl="0" animBg="1"/>
      <p:bldP spid="426" grpId="0" bldLvl="0" animBg="1"/>
      <p:bldP spid="427" grpId="0" bldLvl="0" animBg="1"/>
      <p:bldP spid="428" grpId="0" bldLvl="0" animBg="1"/>
      <p:bldP spid="429" grpId="0" bldLvl="0" animBg="1"/>
      <p:bldP spid="430" grpId="0" bldLvl="0" animBg="1"/>
      <p:bldP spid="431" grpId="0" bldLvl="0" animBg="1"/>
      <p:bldP spid="432" grpId="0" bldLvl="0" animBg="1"/>
      <p:bldP spid="433" grpId="0" bldLvl="0" animBg="1"/>
      <p:bldP spid="434" grpId="0" bldLvl="0" animBg="1"/>
      <p:bldP spid="435" grpId="0" bldLvl="0" animBg="1"/>
      <p:bldP spid="436" grpId="0" bldLvl="0" animBg="1"/>
      <p:bldP spid="437" grpId="0" bldLvl="0" animBg="1"/>
      <p:bldP spid="438" grpId="0" bldLvl="0" animBg="1"/>
      <p:bldP spid="439" grpId="0" bldLvl="0" animBg="1"/>
      <p:bldP spid="440" grpId="0" bldLvl="0" animBg="1"/>
      <p:bldP spid="441" grpId="0" bldLvl="0" animBg="1"/>
      <p:bldP spid="442" grpId="0" bldLvl="0" animBg="1"/>
      <p:bldP spid="443" grpId="0" bldLvl="0" animBg="1"/>
      <p:bldP spid="444" grpId="0" bldLvl="0" animBg="1"/>
      <p:bldP spid="445" grpId="0" bldLvl="0" animBg="1"/>
      <p:bldP spid="446" grpId="0" bldLvl="0" animBg="1"/>
      <p:bldP spid="447" grpId="0" bldLvl="0" animBg="1"/>
      <p:bldP spid="448" grpId="0" bldLvl="0" animBg="1"/>
      <p:bldP spid="449" grpId="0" bldLvl="0" animBg="1"/>
      <p:bldP spid="450" grpId="0" bldLvl="0" animBg="1"/>
      <p:bldP spid="451" grpId="0" bldLvl="0" animBg="1"/>
      <p:bldP spid="452" grpId="0" bldLvl="0" animBg="1"/>
      <p:bldP spid="453" grpId="0" bldLvl="0" animBg="1"/>
      <p:bldP spid="454" grpId="0" bldLvl="0" animBg="1"/>
      <p:bldP spid="455" grpId="0" bldLvl="0" animBg="1"/>
      <p:bldP spid="456" grpId="0" bldLvl="0" animBg="1"/>
      <p:bldP spid="457" grpId="0" bldLvl="0" animBg="1"/>
      <p:bldP spid="458" grpId="0" bldLvl="0" animBg="1"/>
      <p:bldP spid="459" grpId="0" bldLvl="0" animBg="1"/>
      <p:bldP spid="460" grpId="0" bldLvl="0" animBg="1"/>
      <p:bldP spid="461" grpId="0" bldLvl="0" animBg="1"/>
      <p:bldP spid="462" grpId="0" bldLvl="0" animBg="1"/>
      <p:bldP spid="463" grpId="0" bldLvl="0" animBg="1"/>
      <p:bldP spid="464" grpId="0" bldLvl="0" animBg="1"/>
      <p:bldP spid="465" grpId="0" bldLvl="0" animBg="1"/>
      <p:bldP spid="466" grpId="0" bldLvl="0" animBg="1"/>
      <p:bldP spid="467" grpId="0" bldLvl="0" animBg="1"/>
      <p:bldP spid="468" grpId="0" bldLvl="0" animBg="1"/>
      <p:bldP spid="469" grpId="0" bldLvl="0" animBg="1"/>
      <p:bldP spid="470" grpId="0" bldLvl="0" animBg="1"/>
      <p:bldP spid="474"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Box 12"/>
          <p:cNvSpPr txBox="1">
            <a:spLocks noChangeArrowheads="1"/>
          </p:cNvSpPr>
          <p:nvPr/>
        </p:nvSpPr>
        <p:spPr bwMode="auto">
          <a:xfrm>
            <a:off x="3282658" y="122399"/>
            <a:ext cx="5184337" cy="460268"/>
          </a:xfrm>
          <a:prstGeom prst="rect">
            <a:avLst/>
          </a:prstGeom>
          <a:noFill/>
          <a:ln w="9525">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defRPr/>
            </a:pPr>
            <a:r>
              <a:rPr lang="it-IT" sz="2400" b="1" i="1" cap="small" dirty="0" err="1">
                <a:solidFill>
                  <a:srgbClr val="002060"/>
                </a:solidFill>
                <a:effectLst>
                  <a:outerShdw blurRad="38100" dist="38100" dir="2700000" algn="tl">
                    <a:srgbClr val="000000">
                      <a:alpha val="43137"/>
                    </a:srgbClr>
                  </a:outerShdw>
                </a:effectLst>
                <a:latin typeface="Calibri" panose="020F0502020204030204"/>
                <a:ea typeface="굴림" pitchFamily="50" charset="-127"/>
              </a:rPr>
              <a:t>STRs</a:t>
            </a:r>
            <a:r>
              <a:rPr lang="it-IT" sz="2400" b="1" i="1" cap="small" dirty="0">
                <a:solidFill>
                  <a:srgbClr val="002060"/>
                </a:solidFill>
                <a:effectLst>
                  <a:outerShdw blurRad="38100" dist="38100" dir="2700000" algn="tl">
                    <a:srgbClr val="000000">
                      <a:alpha val="43137"/>
                    </a:srgbClr>
                  </a:outerShdw>
                </a:effectLst>
                <a:latin typeface="Calibri" panose="020F0502020204030204"/>
                <a:ea typeface="굴림" pitchFamily="50" charset="-127"/>
              </a:rPr>
              <a:t> - COMMUNICATION FLOWS </a:t>
            </a:r>
          </a:p>
        </p:txBody>
      </p:sp>
      <p:sp>
        <p:nvSpPr>
          <p:cNvPr id="10" name="Figura a mano libera 9"/>
          <p:cNvSpPr/>
          <p:nvPr/>
        </p:nvSpPr>
        <p:spPr>
          <a:xfrm>
            <a:off x="1708426" y="1329153"/>
            <a:ext cx="1275316" cy="995131"/>
          </a:xfrm>
          <a:custGeom>
            <a:avLst/>
            <a:gdLst>
              <a:gd name="connsiteX0" fmla="*/ 0 w 1729440"/>
              <a:gd name="connsiteY0" fmla="*/ 103766 h 1037664"/>
              <a:gd name="connsiteX1" fmla="*/ 103766 w 1729440"/>
              <a:gd name="connsiteY1" fmla="*/ 0 h 1037664"/>
              <a:gd name="connsiteX2" fmla="*/ 1625674 w 1729440"/>
              <a:gd name="connsiteY2" fmla="*/ 0 h 1037664"/>
              <a:gd name="connsiteX3" fmla="*/ 1729440 w 1729440"/>
              <a:gd name="connsiteY3" fmla="*/ 103766 h 1037664"/>
              <a:gd name="connsiteX4" fmla="*/ 1729440 w 1729440"/>
              <a:gd name="connsiteY4" fmla="*/ 933898 h 1037664"/>
              <a:gd name="connsiteX5" fmla="*/ 1625674 w 1729440"/>
              <a:gd name="connsiteY5" fmla="*/ 1037664 h 1037664"/>
              <a:gd name="connsiteX6" fmla="*/ 103766 w 1729440"/>
              <a:gd name="connsiteY6" fmla="*/ 1037664 h 1037664"/>
              <a:gd name="connsiteX7" fmla="*/ 0 w 1729440"/>
              <a:gd name="connsiteY7" fmla="*/ 933898 h 1037664"/>
              <a:gd name="connsiteX8" fmla="*/ 0 w 1729440"/>
              <a:gd name="connsiteY8" fmla="*/ 103766 h 1037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9440" h="1037664">
                <a:moveTo>
                  <a:pt x="0" y="103766"/>
                </a:moveTo>
                <a:cubicBezTo>
                  <a:pt x="0" y="46458"/>
                  <a:pt x="46458" y="0"/>
                  <a:pt x="103766" y="0"/>
                </a:cubicBezTo>
                <a:lnTo>
                  <a:pt x="1625674" y="0"/>
                </a:lnTo>
                <a:cubicBezTo>
                  <a:pt x="1682982" y="0"/>
                  <a:pt x="1729440" y="46458"/>
                  <a:pt x="1729440" y="103766"/>
                </a:cubicBezTo>
                <a:lnTo>
                  <a:pt x="1729440" y="933898"/>
                </a:lnTo>
                <a:cubicBezTo>
                  <a:pt x="1729440" y="991206"/>
                  <a:pt x="1682982" y="1037664"/>
                  <a:pt x="1625674" y="1037664"/>
                </a:cubicBezTo>
                <a:lnTo>
                  <a:pt x="103766" y="1037664"/>
                </a:lnTo>
                <a:cubicBezTo>
                  <a:pt x="46458" y="1037664"/>
                  <a:pt x="0" y="991206"/>
                  <a:pt x="0" y="933898"/>
                </a:cubicBezTo>
                <a:lnTo>
                  <a:pt x="0" y="103766"/>
                </a:lnTo>
                <a:close/>
              </a:path>
            </a:pathLst>
          </a:custGeom>
          <a:solidFill>
            <a:schemeClr val="accent3">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98967" tIns="98967" rIns="98967" bIns="98967" numCol="1" spcCol="1270" anchor="ctr" anchorCtr="0">
            <a:noAutofit/>
          </a:bodyPr>
          <a:lstStyle/>
          <a:p>
            <a:pPr algn="ctr" defTabSz="799940">
              <a:lnSpc>
                <a:spcPct val="90000"/>
              </a:lnSpc>
              <a:spcBef>
                <a:spcPct val="0"/>
              </a:spcBef>
              <a:spcAft>
                <a:spcPct val="35000"/>
              </a:spcAft>
            </a:pPr>
            <a:r>
              <a:rPr lang="it-IT" b="1" dirty="0" err="1"/>
              <a:t>Obliged</a:t>
            </a:r>
            <a:r>
              <a:rPr lang="it-IT" b="1" dirty="0"/>
              <a:t> </a:t>
            </a:r>
          </a:p>
          <a:p>
            <a:pPr algn="ctr" defTabSz="799940">
              <a:lnSpc>
                <a:spcPct val="90000"/>
              </a:lnSpc>
              <a:spcBef>
                <a:spcPct val="0"/>
              </a:spcBef>
              <a:spcAft>
                <a:spcPct val="35000"/>
              </a:spcAft>
            </a:pPr>
            <a:r>
              <a:rPr lang="it-IT" b="1" dirty="0" err="1"/>
              <a:t>Entities</a:t>
            </a:r>
            <a:endParaRPr lang="it-IT" b="1" dirty="0"/>
          </a:p>
        </p:txBody>
      </p:sp>
      <p:sp>
        <p:nvSpPr>
          <p:cNvPr id="19" name="Figura a mano libera 18"/>
          <p:cNvSpPr/>
          <p:nvPr/>
        </p:nvSpPr>
        <p:spPr>
          <a:xfrm>
            <a:off x="3071646" y="1605183"/>
            <a:ext cx="366624" cy="428881"/>
          </a:xfrm>
          <a:custGeom>
            <a:avLst/>
            <a:gdLst>
              <a:gd name="connsiteX0" fmla="*/ 0 w 366641"/>
              <a:gd name="connsiteY0" fmla="*/ 85780 h 428901"/>
              <a:gd name="connsiteX1" fmla="*/ 183321 w 366641"/>
              <a:gd name="connsiteY1" fmla="*/ 85780 h 428901"/>
              <a:gd name="connsiteX2" fmla="*/ 183321 w 366641"/>
              <a:gd name="connsiteY2" fmla="*/ 0 h 428901"/>
              <a:gd name="connsiteX3" fmla="*/ 366641 w 366641"/>
              <a:gd name="connsiteY3" fmla="*/ 214451 h 428901"/>
              <a:gd name="connsiteX4" fmla="*/ 183321 w 366641"/>
              <a:gd name="connsiteY4" fmla="*/ 428901 h 428901"/>
              <a:gd name="connsiteX5" fmla="*/ 183321 w 366641"/>
              <a:gd name="connsiteY5" fmla="*/ 343121 h 428901"/>
              <a:gd name="connsiteX6" fmla="*/ 0 w 366641"/>
              <a:gd name="connsiteY6" fmla="*/ 343121 h 428901"/>
              <a:gd name="connsiteX7" fmla="*/ 0 w 366641"/>
              <a:gd name="connsiteY7" fmla="*/ 85780 h 42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641" h="428901">
                <a:moveTo>
                  <a:pt x="0" y="85780"/>
                </a:moveTo>
                <a:lnTo>
                  <a:pt x="183321" y="85780"/>
                </a:lnTo>
                <a:lnTo>
                  <a:pt x="183321" y="0"/>
                </a:lnTo>
                <a:lnTo>
                  <a:pt x="366641" y="214451"/>
                </a:lnTo>
                <a:lnTo>
                  <a:pt x="183321" y="428901"/>
                </a:lnTo>
                <a:lnTo>
                  <a:pt x="183321" y="343121"/>
                </a:lnTo>
                <a:lnTo>
                  <a:pt x="0" y="343121"/>
                </a:lnTo>
                <a:lnTo>
                  <a:pt x="0" y="85780"/>
                </a:lnTo>
                <a:close/>
              </a:path>
            </a:pathLst>
          </a:custGeom>
          <a:solidFill>
            <a:schemeClr val="accent2">
              <a:lumMod val="60000"/>
              <a:lumOff val="40000"/>
            </a:schemeClr>
          </a:solidFill>
        </p:spPr>
        <p:style>
          <a:lnRef idx="0">
            <a:schemeClr val="lt1">
              <a:hueOff val="0"/>
              <a:satOff val="0"/>
              <a:lumOff val="0"/>
              <a:alphaOff val="0"/>
            </a:schemeClr>
          </a:lnRef>
          <a:fillRef idx="2">
            <a:schemeClr val="accent2">
              <a:hueOff val="0"/>
              <a:satOff val="0"/>
              <a:lumOff val="0"/>
              <a:alphaOff val="0"/>
            </a:schemeClr>
          </a:fillRef>
          <a:effectRef idx="1">
            <a:schemeClr val="accent2">
              <a:hueOff val="0"/>
              <a:satOff val="0"/>
              <a:lumOff val="0"/>
              <a:alphaOff val="0"/>
            </a:schemeClr>
          </a:effectRef>
          <a:fontRef idx="minor">
            <a:schemeClr val="dk1"/>
          </a:fontRef>
        </p:style>
        <p:txBody>
          <a:bodyPr spcFirstLastPara="0" vert="horz" wrap="square" lIns="0" tIns="85775" rIns="109987" bIns="85775" numCol="1" spcCol="1270" anchor="ctr" anchorCtr="0">
            <a:noAutofit/>
          </a:bodyPr>
          <a:lstStyle/>
          <a:p>
            <a:pPr algn="ctr" defTabSz="666617">
              <a:lnSpc>
                <a:spcPct val="90000"/>
              </a:lnSpc>
              <a:spcBef>
                <a:spcPct val="0"/>
              </a:spcBef>
              <a:spcAft>
                <a:spcPct val="35000"/>
              </a:spcAft>
            </a:pPr>
            <a:endParaRPr lang="it-IT" sz="1500"/>
          </a:p>
        </p:txBody>
      </p:sp>
      <p:sp>
        <p:nvSpPr>
          <p:cNvPr id="22" name="Figura a mano libera 21"/>
          <p:cNvSpPr/>
          <p:nvPr/>
        </p:nvSpPr>
        <p:spPr>
          <a:xfrm>
            <a:off x="3503673" y="1300816"/>
            <a:ext cx="1440094" cy="1037616"/>
          </a:xfrm>
          <a:custGeom>
            <a:avLst/>
            <a:gdLst>
              <a:gd name="connsiteX0" fmla="*/ 0 w 1729440"/>
              <a:gd name="connsiteY0" fmla="*/ 103766 h 1037664"/>
              <a:gd name="connsiteX1" fmla="*/ 103766 w 1729440"/>
              <a:gd name="connsiteY1" fmla="*/ 0 h 1037664"/>
              <a:gd name="connsiteX2" fmla="*/ 1625674 w 1729440"/>
              <a:gd name="connsiteY2" fmla="*/ 0 h 1037664"/>
              <a:gd name="connsiteX3" fmla="*/ 1729440 w 1729440"/>
              <a:gd name="connsiteY3" fmla="*/ 103766 h 1037664"/>
              <a:gd name="connsiteX4" fmla="*/ 1729440 w 1729440"/>
              <a:gd name="connsiteY4" fmla="*/ 933898 h 1037664"/>
              <a:gd name="connsiteX5" fmla="*/ 1625674 w 1729440"/>
              <a:gd name="connsiteY5" fmla="*/ 1037664 h 1037664"/>
              <a:gd name="connsiteX6" fmla="*/ 103766 w 1729440"/>
              <a:gd name="connsiteY6" fmla="*/ 1037664 h 1037664"/>
              <a:gd name="connsiteX7" fmla="*/ 0 w 1729440"/>
              <a:gd name="connsiteY7" fmla="*/ 933898 h 1037664"/>
              <a:gd name="connsiteX8" fmla="*/ 0 w 1729440"/>
              <a:gd name="connsiteY8" fmla="*/ 103766 h 1037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9440" h="1037664">
                <a:moveTo>
                  <a:pt x="0" y="103766"/>
                </a:moveTo>
                <a:cubicBezTo>
                  <a:pt x="0" y="46458"/>
                  <a:pt x="46458" y="0"/>
                  <a:pt x="103766" y="0"/>
                </a:cubicBezTo>
                <a:lnTo>
                  <a:pt x="1625674" y="0"/>
                </a:lnTo>
                <a:cubicBezTo>
                  <a:pt x="1682982" y="0"/>
                  <a:pt x="1729440" y="46458"/>
                  <a:pt x="1729440" y="103766"/>
                </a:cubicBezTo>
                <a:lnTo>
                  <a:pt x="1729440" y="933898"/>
                </a:lnTo>
                <a:cubicBezTo>
                  <a:pt x="1729440" y="991206"/>
                  <a:pt x="1682982" y="1037664"/>
                  <a:pt x="1625674" y="1037664"/>
                </a:cubicBezTo>
                <a:lnTo>
                  <a:pt x="103766" y="1037664"/>
                </a:lnTo>
                <a:cubicBezTo>
                  <a:pt x="46458" y="1037664"/>
                  <a:pt x="0" y="991206"/>
                  <a:pt x="0" y="933898"/>
                </a:cubicBezTo>
                <a:lnTo>
                  <a:pt x="0" y="103766"/>
                </a:lnTo>
                <a:close/>
              </a:path>
            </a:pathLst>
          </a:custGeom>
          <a:solidFill>
            <a:schemeClr val="accent2">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1560506"/>
              <a:satOff val="-1943"/>
              <a:lumOff val="458"/>
              <a:alphaOff val="0"/>
            </a:schemeClr>
          </a:fillRef>
          <a:effectRef idx="1">
            <a:schemeClr val="accent2">
              <a:hueOff val="1560506"/>
              <a:satOff val="-1943"/>
              <a:lumOff val="458"/>
              <a:alphaOff val="0"/>
            </a:schemeClr>
          </a:effectRef>
          <a:fontRef idx="minor">
            <a:schemeClr val="dk1"/>
          </a:fontRef>
        </p:style>
        <p:txBody>
          <a:bodyPr spcFirstLastPara="0" vert="horz" wrap="square" lIns="98967" tIns="98967" rIns="98967" bIns="98967" numCol="1" spcCol="1270" anchor="ctr" anchorCtr="0">
            <a:noAutofit/>
          </a:bodyPr>
          <a:lstStyle/>
          <a:p>
            <a:pPr algn="ctr" defTabSz="799940">
              <a:lnSpc>
                <a:spcPct val="90000"/>
              </a:lnSpc>
              <a:spcBef>
                <a:spcPct val="0"/>
              </a:spcBef>
              <a:spcAft>
                <a:spcPct val="35000"/>
              </a:spcAft>
            </a:pPr>
            <a:r>
              <a:rPr lang="it-IT" b="1" dirty="0" err="1"/>
              <a:t>Italian</a:t>
            </a:r>
            <a:r>
              <a:rPr lang="it-IT" b="1" dirty="0"/>
              <a:t> FIU</a:t>
            </a:r>
          </a:p>
        </p:txBody>
      </p:sp>
      <p:sp>
        <p:nvSpPr>
          <p:cNvPr id="24" name="Figura a mano libera 23"/>
          <p:cNvSpPr/>
          <p:nvPr/>
        </p:nvSpPr>
        <p:spPr>
          <a:xfrm rot="2619575">
            <a:off x="4991082" y="1939235"/>
            <a:ext cx="538167" cy="377373"/>
          </a:xfrm>
          <a:custGeom>
            <a:avLst/>
            <a:gdLst>
              <a:gd name="connsiteX0" fmla="*/ 0 w 366641"/>
              <a:gd name="connsiteY0" fmla="*/ 85780 h 428901"/>
              <a:gd name="connsiteX1" fmla="*/ 183321 w 366641"/>
              <a:gd name="connsiteY1" fmla="*/ 85780 h 428901"/>
              <a:gd name="connsiteX2" fmla="*/ 183321 w 366641"/>
              <a:gd name="connsiteY2" fmla="*/ 0 h 428901"/>
              <a:gd name="connsiteX3" fmla="*/ 366641 w 366641"/>
              <a:gd name="connsiteY3" fmla="*/ 214451 h 428901"/>
              <a:gd name="connsiteX4" fmla="*/ 183321 w 366641"/>
              <a:gd name="connsiteY4" fmla="*/ 428901 h 428901"/>
              <a:gd name="connsiteX5" fmla="*/ 183321 w 366641"/>
              <a:gd name="connsiteY5" fmla="*/ 343121 h 428901"/>
              <a:gd name="connsiteX6" fmla="*/ 0 w 366641"/>
              <a:gd name="connsiteY6" fmla="*/ 343121 h 428901"/>
              <a:gd name="connsiteX7" fmla="*/ 0 w 366641"/>
              <a:gd name="connsiteY7" fmla="*/ 85780 h 42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641" h="428901">
                <a:moveTo>
                  <a:pt x="0" y="85780"/>
                </a:moveTo>
                <a:lnTo>
                  <a:pt x="183321" y="85780"/>
                </a:lnTo>
                <a:lnTo>
                  <a:pt x="183321" y="0"/>
                </a:lnTo>
                <a:lnTo>
                  <a:pt x="366641" y="214451"/>
                </a:lnTo>
                <a:lnTo>
                  <a:pt x="183321" y="428901"/>
                </a:lnTo>
                <a:lnTo>
                  <a:pt x="183321" y="343121"/>
                </a:lnTo>
                <a:lnTo>
                  <a:pt x="0" y="343121"/>
                </a:lnTo>
                <a:lnTo>
                  <a:pt x="0" y="85780"/>
                </a:lnTo>
                <a:close/>
              </a:path>
            </a:pathLst>
          </a:custGeom>
          <a:solidFill>
            <a:schemeClr val="bg1">
              <a:lumMod val="75000"/>
            </a:schemeClr>
          </a:solidFill>
        </p:spPr>
        <p:style>
          <a:lnRef idx="0">
            <a:schemeClr val="lt1">
              <a:hueOff val="0"/>
              <a:satOff val="0"/>
              <a:lumOff val="0"/>
              <a:alphaOff val="0"/>
            </a:schemeClr>
          </a:lnRef>
          <a:fillRef idx="2">
            <a:schemeClr val="accent2">
              <a:hueOff val="2340759"/>
              <a:satOff val="-2916"/>
              <a:lumOff val="686"/>
              <a:alphaOff val="0"/>
            </a:schemeClr>
          </a:fillRef>
          <a:effectRef idx="1">
            <a:schemeClr val="accent2">
              <a:hueOff val="2340759"/>
              <a:satOff val="-2916"/>
              <a:lumOff val="686"/>
              <a:alphaOff val="0"/>
            </a:schemeClr>
          </a:effectRef>
          <a:fontRef idx="minor">
            <a:schemeClr val="dk1"/>
          </a:fontRef>
        </p:style>
        <p:txBody>
          <a:bodyPr spcFirstLastPara="0" vert="horz" wrap="square" lIns="0" tIns="85775" rIns="109987" bIns="85775" numCol="1" spcCol="1270" anchor="ctr" anchorCtr="0">
            <a:noAutofit/>
          </a:bodyPr>
          <a:lstStyle/>
          <a:p>
            <a:pPr algn="ctr" defTabSz="666617">
              <a:lnSpc>
                <a:spcPct val="90000"/>
              </a:lnSpc>
              <a:spcBef>
                <a:spcPct val="0"/>
              </a:spcBef>
              <a:spcAft>
                <a:spcPct val="35000"/>
              </a:spcAft>
            </a:pPr>
            <a:endParaRPr lang="it-IT" sz="1500"/>
          </a:p>
        </p:txBody>
      </p:sp>
      <p:sp>
        <p:nvSpPr>
          <p:cNvPr id="26" name="Figura a mano libera 25"/>
          <p:cNvSpPr/>
          <p:nvPr/>
        </p:nvSpPr>
        <p:spPr>
          <a:xfrm rot="1501367">
            <a:off x="7291721" y="1238277"/>
            <a:ext cx="786991" cy="331907"/>
          </a:xfrm>
          <a:custGeom>
            <a:avLst/>
            <a:gdLst>
              <a:gd name="connsiteX0" fmla="*/ 0 w 366641"/>
              <a:gd name="connsiteY0" fmla="*/ 85780 h 428901"/>
              <a:gd name="connsiteX1" fmla="*/ 183321 w 366641"/>
              <a:gd name="connsiteY1" fmla="*/ 85780 h 428901"/>
              <a:gd name="connsiteX2" fmla="*/ 183321 w 366641"/>
              <a:gd name="connsiteY2" fmla="*/ 0 h 428901"/>
              <a:gd name="connsiteX3" fmla="*/ 366641 w 366641"/>
              <a:gd name="connsiteY3" fmla="*/ 214451 h 428901"/>
              <a:gd name="connsiteX4" fmla="*/ 183321 w 366641"/>
              <a:gd name="connsiteY4" fmla="*/ 428901 h 428901"/>
              <a:gd name="connsiteX5" fmla="*/ 183321 w 366641"/>
              <a:gd name="connsiteY5" fmla="*/ 343121 h 428901"/>
              <a:gd name="connsiteX6" fmla="*/ 0 w 366641"/>
              <a:gd name="connsiteY6" fmla="*/ 343121 h 428901"/>
              <a:gd name="connsiteX7" fmla="*/ 0 w 366641"/>
              <a:gd name="connsiteY7" fmla="*/ 85780 h 42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641" h="428901">
                <a:moveTo>
                  <a:pt x="0" y="85780"/>
                </a:moveTo>
                <a:lnTo>
                  <a:pt x="183321" y="85780"/>
                </a:lnTo>
                <a:lnTo>
                  <a:pt x="183321" y="0"/>
                </a:lnTo>
                <a:lnTo>
                  <a:pt x="366641" y="214451"/>
                </a:lnTo>
                <a:lnTo>
                  <a:pt x="183321" y="428901"/>
                </a:lnTo>
                <a:lnTo>
                  <a:pt x="183321" y="343121"/>
                </a:lnTo>
                <a:lnTo>
                  <a:pt x="0" y="343121"/>
                </a:lnTo>
                <a:lnTo>
                  <a:pt x="0" y="85780"/>
                </a:lnTo>
                <a:close/>
              </a:path>
            </a:pathLst>
          </a:custGeom>
          <a:solidFill>
            <a:schemeClr val="tx2">
              <a:lumMod val="60000"/>
              <a:lumOff val="40000"/>
            </a:schemeClr>
          </a:solidFill>
        </p:spPr>
        <p:style>
          <a:lnRef idx="0">
            <a:schemeClr val="lt1">
              <a:hueOff val="0"/>
              <a:satOff val="0"/>
              <a:lumOff val="0"/>
              <a:alphaOff val="0"/>
            </a:schemeClr>
          </a:lnRef>
          <a:fillRef idx="2">
            <a:schemeClr val="accent2">
              <a:hueOff val="4681519"/>
              <a:satOff val="-5836"/>
              <a:lumOff val="1373"/>
              <a:alphaOff val="0"/>
            </a:schemeClr>
          </a:fillRef>
          <a:effectRef idx="1">
            <a:schemeClr val="accent2">
              <a:hueOff val="4681519"/>
              <a:satOff val="-5836"/>
              <a:lumOff val="1373"/>
              <a:alphaOff val="0"/>
            </a:schemeClr>
          </a:effectRef>
          <a:fontRef idx="minor">
            <a:schemeClr val="dk1"/>
          </a:fontRef>
        </p:style>
        <p:txBody>
          <a:bodyPr spcFirstLastPara="0" vert="horz" wrap="square" lIns="0" tIns="85775" rIns="109987" bIns="85775" numCol="1" spcCol="1270" anchor="ctr" anchorCtr="0">
            <a:noAutofit/>
          </a:bodyPr>
          <a:lstStyle/>
          <a:p>
            <a:pPr algn="ctr" defTabSz="666617">
              <a:lnSpc>
                <a:spcPct val="90000"/>
              </a:lnSpc>
              <a:spcBef>
                <a:spcPct val="0"/>
              </a:spcBef>
              <a:spcAft>
                <a:spcPct val="35000"/>
              </a:spcAft>
            </a:pPr>
            <a:endParaRPr lang="it-IT" sz="1500"/>
          </a:p>
        </p:txBody>
      </p:sp>
      <p:pic>
        <p:nvPicPr>
          <p:cNvPr id="52" name="Picture 2" descr="E:\Icon Pack\Icone (png)\Login Manager.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8419" y="741475"/>
            <a:ext cx="897212" cy="778119"/>
          </a:xfrm>
          <a:prstGeom prst="rect">
            <a:avLst/>
          </a:prstGeom>
          <a:noFill/>
          <a:extLst>
            <a:ext uri="{909E8E84-426E-40DD-AFC4-6F175D3DCCD1}">
              <a14:hiddenFill xmlns:a14="http://schemas.microsoft.com/office/drawing/2010/main">
                <a:solidFill>
                  <a:srgbClr val="FFFFFF"/>
                </a:solidFill>
              </a14:hiddenFill>
            </a:ext>
          </a:extLst>
        </p:spPr>
      </p:pic>
      <p:pic>
        <p:nvPicPr>
          <p:cNvPr id="53" name="Immagine 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63697" y="1016632"/>
            <a:ext cx="792052" cy="529172"/>
          </a:xfrm>
          <a:prstGeom prst="rect">
            <a:avLst/>
          </a:prstGeom>
          <a:scene3d>
            <a:camera prst="orthographicFront"/>
            <a:lightRig rig="threePt" dir="t"/>
          </a:scene3d>
          <a:sp3d>
            <a:bevelT/>
          </a:sp3d>
        </p:spPr>
      </p:pic>
      <p:pic>
        <p:nvPicPr>
          <p:cNvPr id="56" name="Immagine 5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123900" y="909702"/>
            <a:ext cx="418178" cy="450793"/>
          </a:xfrm>
          <a:prstGeom prst="rect">
            <a:avLst/>
          </a:prstGeom>
        </p:spPr>
      </p:pic>
      <p:sp>
        <p:nvSpPr>
          <p:cNvPr id="58" name="Figura a mano libera 57"/>
          <p:cNvSpPr/>
          <p:nvPr/>
        </p:nvSpPr>
        <p:spPr>
          <a:xfrm rot="19805402">
            <a:off x="5001797" y="1307347"/>
            <a:ext cx="544233" cy="377373"/>
          </a:xfrm>
          <a:custGeom>
            <a:avLst/>
            <a:gdLst>
              <a:gd name="connsiteX0" fmla="*/ 0 w 366641"/>
              <a:gd name="connsiteY0" fmla="*/ 85780 h 428901"/>
              <a:gd name="connsiteX1" fmla="*/ 183321 w 366641"/>
              <a:gd name="connsiteY1" fmla="*/ 85780 h 428901"/>
              <a:gd name="connsiteX2" fmla="*/ 183321 w 366641"/>
              <a:gd name="connsiteY2" fmla="*/ 0 h 428901"/>
              <a:gd name="connsiteX3" fmla="*/ 366641 w 366641"/>
              <a:gd name="connsiteY3" fmla="*/ 214451 h 428901"/>
              <a:gd name="connsiteX4" fmla="*/ 183321 w 366641"/>
              <a:gd name="connsiteY4" fmla="*/ 428901 h 428901"/>
              <a:gd name="connsiteX5" fmla="*/ 183321 w 366641"/>
              <a:gd name="connsiteY5" fmla="*/ 343121 h 428901"/>
              <a:gd name="connsiteX6" fmla="*/ 0 w 366641"/>
              <a:gd name="connsiteY6" fmla="*/ 343121 h 428901"/>
              <a:gd name="connsiteX7" fmla="*/ 0 w 366641"/>
              <a:gd name="connsiteY7" fmla="*/ 85780 h 42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641" h="428901">
                <a:moveTo>
                  <a:pt x="0" y="85780"/>
                </a:moveTo>
                <a:lnTo>
                  <a:pt x="183321" y="85780"/>
                </a:lnTo>
                <a:lnTo>
                  <a:pt x="183321" y="0"/>
                </a:lnTo>
                <a:lnTo>
                  <a:pt x="366641" y="214451"/>
                </a:lnTo>
                <a:lnTo>
                  <a:pt x="183321" y="428901"/>
                </a:lnTo>
                <a:lnTo>
                  <a:pt x="183321" y="343121"/>
                </a:lnTo>
                <a:lnTo>
                  <a:pt x="0" y="343121"/>
                </a:lnTo>
                <a:lnTo>
                  <a:pt x="0" y="85780"/>
                </a:lnTo>
                <a:close/>
              </a:path>
            </a:pathLst>
          </a:custGeom>
          <a:solidFill>
            <a:schemeClr val="accent6">
              <a:lumMod val="60000"/>
              <a:lumOff val="40000"/>
            </a:schemeClr>
          </a:solidFill>
        </p:spPr>
        <p:style>
          <a:lnRef idx="0">
            <a:schemeClr val="lt1">
              <a:hueOff val="0"/>
              <a:satOff val="0"/>
              <a:lumOff val="0"/>
              <a:alphaOff val="0"/>
            </a:schemeClr>
          </a:lnRef>
          <a:fillRef idx="2">
            <a:schemeClr val="accent2">
              <a:hueOff val="2340759"/>
              <a:satOff val="-2916"/>
              <a:lumOff val="686"/>
              <a:alphaOff val="0"/>
            </a:schemeClr>
          </a:fillRef>
          <a:effectRef idx="1">
            <a:schemeClr val="accent2">
              <a:hueOff val="2340759"/>
              <a:satOff val="-2916"/>
              <a:lumOff val="686"/>
              <a:alphaOff val="0"/>
            </a:schemeClr>
          </a:effectRef>
          <a:fontRef idx="minor">
            <a:schemeClr val="dk1"/>
          </a:fontRef>
        </p:style>
        <p:txBody>
          <a:bodyPr spcFirstLastPara="0" vert="horz" wrap="square" lIns="0" tIns="85775" rIns="109987" bIns="85775" numCol="1" spcCol="1270" anchor="ctr" anchorCtr="0">
            <a:noAutofit/>
          </a:bodyPr>
          <a:lstStyle/>
          <a:p>
            <a:pPr algn="ctr" defTabSz="666617">
              <a:lnSpc>
                <a:spcPct val="90000"/>
              </a:lnSpc>
              <a:spcBef>
                <a:spcPct val="0"/>
              </a:spcBef>
              <a:spcAft>
                <a:spcPct val="35000"/>
              </a:spcAft>
            </a:pPr>
            <a:endParaRPr lang="it-IT" sz="1500"/>
          </a:p>
        </p:txBody>
      </p:sp>
      <p:sp>
        <p:nvSpPr>
          <p:cNvPr id="59" name="Figura a mano libera 58"/>
          <p:cNvSpPr/>
          <p:nvPr/>
        </p:nvSpPr>
        <p:spPr>
          <a:xfrm>
            <a:off x="5579629" y="848928"/>
            <a:ext cx="1596714" cy="801230"/>
          </a:xfrm>
          <a:custGeom>
            <a:avLst/>
            <a:gdLst>
              <a:gd name="connsiteX0" fmla="*/ 0 w 1729440"/>
              <a:gd name="connsiteY0" fmla="*/ 103766 h 1037664"/>
              <a:gd name="connsiteX1" fmla="*/ 103766 w 1729440"/>
              <a:gd name="connsiteY1" fmla="*/ 0 h 1037664"/>
              <a:gd name="connsiteX2" fmla="*/ 1625674 w 1729440"/>
              <a:gd name="connsiteY2" fmla="*/ 0 h 1037664"/>
              <a:gd name="connsiteX3" fmla="*/ 1729440 w 1729440"/>
              <a:gd name="connsiteY3" fmla="*/ 103766 h 1037664"/>
              <a:gd name="connsiteX4" fmla="*/ 1729440 w 1729440"/>
              <a:gd name="connsiteY4" fmla="*/ 933898 h 1037664"/>
              <a:gd name="connsiteX5" fmla="*/ 1625674 w 1729440"/>
              <a:gd name="connsiteY5" fmla="*/ 1037664 h 1037664"/>
              <a:gd name="connsiteX6" fmla="*/ 103766 w 1729440"/>
              <a:gd name="connsiteY6" fmla="*/ 1037664 h 1037664"/>
              <a:gd name="connsiteX7" fmla="*/ 0 w 1729440"/>
              <a:gd name="connsiteY7" fmla="*/ 933898 h 1037664"/>
              <a:gd name="connsiteX8" fmla="*/ 0 w 1729440"/>
              <a:gd name="connsiteY8" fmla="*/ 103766 h 1037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9440" h="1037664">
                <a:moveTo>
                  <a:pt x="0" y="103766"/>
                </a:moveTo>
                <a:cubicBezTo>
                  <a:pt x="0" y="46458"/>
                  <a:pt x="46458" y="0"/>
                  <a:pt x="103766" y="0"/>
                </a:cubicBezTo>
                <a:lnTo>
                  <a:pt x="1625674" y="0"/>
                </a:lnTo>
                <a:cubicBezTo>
                  <a:pt x="1682982" y="0"/>
                  <a:pt x="1729440" y="46458"/>
                  <a:pt x="1729440" y="103766"/>
                </a:cubicBezTo>
                <a:lnTo>
                  <a:pt x="1729440" y="933898"/>
                </a:lnTo>
                <a:cubicBezTo>
                  <a:pt x="1729440" y="991206"/>
                  <a:pt x="1682982" y="1037664"/>
                  <a:pt x="1625674" y="1037664"/>
                </a:cubicBezTo>
                <a:lnTo>
                  <a:pt x="103766" y="1037664"/>
                </a:lnTo>
                <a:cubicBezTo>
                  <a:pt x="46458" y="1037664"/>
                  <a:pt x="0" y="991206"/>
                  <a:pt x="0" y="933898"/>
                </a:cubicBezTo>
                <a:lnTo>
                  <a:pt x="0" y="103766"/>
                </a:lnTo>
                <a:close/>
              </a:path>
            </a:pathLst>
          </a:custGeom>
          <a:solidFill>
            <a:schemeClr val="accent6">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3121013"/>
              <a:satOff val="-3890"/>
              <a:lumOff val="915"/>
              <a:alphaOff val="0"/>
            </a:schemeClr>
          </a:fillRef>
          <a:effectRef idx="1">
            <a:schemeClr val="accent2">
              <a:hueOff val="3121013"/>
              <a:satOff val="-3890"/>
              <a:lumOff val="915"/>
              <a:alphaOff val="0"/>
            </a:schemeClr>
          </a:effectRef>
          <a:fontRef idx="minor">
            <a:schemeClr val="dk1"/>
          </a:fontRef>
        </p:style>
        <p:txBody>
          <a:bodyPr spcFirstLastPara="0" vert="horz" wrap="square" lIns="98967" tIns="98967" rIns="98967" bIns="98967" numCol="1" spcCol="1270" anchor="ctr" anchorCtr="0">
            <a:noAutofit/>
          </a:bodyPr>
          <a:lstStyle/>
          <a:p>
            <a:pPr algn="ctr" defTabSz="799940">
              <a:spcBef>
                <a:spcPct val="0"/>
              </a:spcBef>
            </a:pPr>
            <a:r>
              <a:rPr lang="it-IT" b="1" dirty="0"/>
              <a:t>Anti-Mafia </a:t>
            </a:r>
          </a:p>
          <a:p>
            <a:pPr algn="ctr" defTabSz="799940">
              <a:spcBef>
                <a:spcPct val="0"/>
              </a:spcBef>
            </a:pPr>
            <a:r>
              <a:rPr lang="it-IT" b="1" dirty="0"/>
              <a:t>Investigative </a:t>
            </a:r>
          </a:p>
          <a:p>
            <a:pPr algn="ctr" defTabSz="799940">
              <a:spcBef>
                <a:spcPct val="0"/>
              </a:spcBef>
            </a:pPr>
            <a:r>
              <a:rPr lang="it-IT" b="1" dirty="0" err="1"/>
              <a:t>Direction</a:t>
            </a:r>
            <a:endParaRPr lang="it-IT" b="1" dirty="0"/>
          </a:p>
        </p:txBody>
      </p:sp>
      <p:pic>
        <p:nvPicPr>
          <p:cNvPr id="61" name="Immagine 6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85413" y="640002"/>
            <a:ext cx="456394" cy="467979"/>
          </a:xfrm>
          <a:prstGeom prst="rect">
            <a:avLst/>
          </a:prstGeom>
        </p:spPr>
      </p:pic>
      <p:sp>
        <p:nvSpPr>
          <p:cNvPr id="62" name="Figura a mano libera 61"/>
          <p:cNvSpPr/>
          <p:nvPr/>
        </p:nvSpPr>
        <p:spPr>
          <a:xfrm rot="20377767">
            <a:off x="7281075" y="1977245"/>
            <a:ext cx="786991" cy="331907"/>
          </a:xfrm>
          <a:custGeom>
            <a:avLst/>
            <a:gdLst>
              <a:gd name="connsiteX0" fmla="*/ 0 w 366641"/>
              <a:gd name="connsiteY0" fmla="*/ 85780 h 428901"/>
              <a:gd name="connsiteX1" fmla="*/ 183321 w 366641"/>
              <a:gd name="connsiteY1" fmla="*/ 85780 h 428901"/>
              <a:gd name="connsiteX2" fmla="*/ 183321 w 366641"/>
              <a:gd name="connsiteY2" fmla="*/ 0 h 428901"/>
              <a:gd name="connsiteX3" fmla="*/ 366641 w 366641"/>
              <a:gd name="connsiteY3" fmla="*/ 214451 h 428901"/>
              <a:gd name="connsiteX4" fmla="*/ 183321 w 366641"/>
              <a:gd name="connsiteY4" fmla="*/ 428901 h 428901"/>
              <a:gd name="connsiteX5" fmla="*/ 183321 w 366641"/>
              <a:gd name="connsiteY5" fmla="*/ 343121 h 428901"/>
              <a:gd name="connsiteX6" fmla="*/ 0 w 366641"/>
              <a:gd name="connsiteY6" fmla="*/ 343121 h 428901"/>
              <a:gd name="connsiteX7" fmla="*/ 0 w 366641"/>
              <a:gd name="connsiteY7" fmla="*/ 85780 h 42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641" h="428901">
                <a:moveTo>
                  <a:pt x="0" y="85780"/>
                </a:moveTo>
                <a:lnTo>
                  <a:pt x="183321" y="85780"/>
                </a:lnTo>
                <a:lnTo>
                  <a:pt x="183321" y="0"/>
                </a:lnTo>
                <a:lnTo>
                  <a:pt x="366641" y="214451"/>
                </a:lnTo>
                <a:lnTo>
                  <a:pt x="183321" y="428901"/>
                </a:lnTo>
                <a:lnTo>
                  <a:pt x="183321" y="343121"/>
                </a:lnTo>
                <a:lnTo>
                  <a:pt x="0" y="343121"/>
                </a:lnTo>
                <a:lnTo>
                  <a:pt x="0" y="85780"/>
                </a:lnTo>
                <a:close/>
              </a:path>
            </a:pathLst>
          </a:custGeom>
          <a:solidFill>
            <a:schemeClr val="tx2">
              <a:lumMod val="60000"/>
              <a:lumOff val="40000"/>
            </a:schemeClr>
          </a:solidFill>
        </p:spPr>
        <p:style>
          <a:lnRef idx="0">
            <a:schemeClr val="lt1">
              <a:hueOff val="0"/>
              <a:satOff val="0"/>
              <a:lumOff val="0"/>
              <a:alphaOff val="0"/>
            </a:schemeClr>
          </a:lnRef>
          <a:fillRef idx="2">
            <a:schemeClr val="accent2">
              <a:hueOff val="4681519"/>
              <a:satOff val="-5836"/>
              <a:lumOff val="1373"/>
              <a:alphaOff val="0"/>
            </a:schemeClr>
          </a:fillRef>
          <a:effectRef idx="1">
            <a:schemeClr val="accent2">
              <a:hueOff val="4681519"/>
              <a:satOff val="-5836"/>
              <a:lumOff val="1373"/>
              <a:alphaOff val="0"/>
            </a:schemeClr>
          </a:effectRef>
          <a:fontRef idx="minor">
            <a:schemeClr val="dk1"/>
          </a:fontRef>
        </p:style>
        <p:txBody>
          <a:bodyPr spcFirstLastPara="0" vert="horz" wrap="square" lIns="0" tIns="85775" rIns="109987" bIns="85775" numCol="1" spcCol="1270" anchor="ctr" anchorCtr="0">
            <a:noAutofit/>
          </a:bodyPr>
          <a:lstStyle/>
          <a:p>
            <a:pPr algn="ctr" defTabSz="666617">
              <a:lnSpc>
                <a:spcPct val="90000"/>
              </a:lnSpc>
              <a:spcBef>
                <a:spcPct val="0"/>
              </a:spcBef>
              <a:spcAft>
                <a:spcPct val="35000"/>
              </a:spcAft>
            </a:pPr>
            <a:endParaRPr lang="it-IT" sz="1500"/>
          </a:p>
        </p:txBody>
      </p:sp>
      <p:sp>
        <p:nvSpPr>
          <p:cNvPr id="88" name="CasellaDiTesto 87"/>
          <p:cNvSpPr txBox="1"/>
          <p:nvPr/>
        </p:nvSpPr>
        <p:spPr>
          <a:xfrm>
            <a:off x="8128470" y="2697037"/>
            <a:ext cx="1357061" cy="275526"/>
          </a:xfrm>
          <a:prstGeom prst="rect">
            <a:avLst/>
          </a:prstGeom>
          <a:noFill/>
        </p:spPr>
        <p:txBody>
          <a:bodyPr wrap="square" rtlCol="0">
            <a:spAutoFit/>
          </a:bodyPr>
          <a:lstStyle/>
          <a:p>
            <a:pPr algn="ctr" defTabSz="914217">
              <a:defRPr/>
            </a:pPr>
            <a:r>
              <a:rPr lang="it-IT" sz="1200" b="1" dirty="0">
                <a:solidFill>
                  <a:prstClr val="black"/>
                </a:solidFill>
                <a:latin typeface="Calibri" panose="020F0502020204030204"/>
              </a:rPr>
              <a:t>Feedback</a:t>
            </a:r>
          </a:p>
        </p:txBody>
      </p:sp>
      <p:sp>
        <p:nvSpPr>
          <p:cNvPr id="51" name="Figura a mano libera 50"/>
          <p:cNvSpPr/>
          <p:nvPr/>
        </p:nvSpPr>
        <p:spPr>
          <a:xfrm>
            <a:off x="8128469" y="1360496"/>
            <a:ext cx="1729360" cy="1037616"/>
          </a:xfrm>
          <a:custGeom>
            <a:avLst/>
            <a:gdLst>
              <a:gd name="connsiteX0" fmla="*/ 0 w 1729440"/>
              <a:gd name="connsiteY0" fmla="*/ 103766 h 1037664"/>
              <a:gd name="connsiteX1" fmla="*/ 103766 w 1729440"/>
              <a:gd name="connsiteY1" fmla="*/ 0 h 1037664"/>
              <a:gd name="connsiteX2" fmla="*/ 1625674 w 1729440"/>
              <a:gd name="connsiteY2" fmla="*/ 0 h 1037664"/>
              <a:gd name="connsiteX3" fmla="*/ 1729440 w 1729440"/>
              <a:gd name="connsiteY3" fmla="*/ 103766 h 1037664"/>
              <a:gd name="connsiteX4" fmla="*/ 1729440 w 1729440"/>
              <a:gd name="connsiteY4" fmla="*/ 933898 h 1037664"/>
              <a:gd name="connsiteX5" fmla="*/ 1625674 w 1729440"/>
              <a:gd name="connsiteY5" fmla="*/ 1037664 h 1037664"/>
              <a:gd name="connsiteX6" fmla="*/ 103766 w 1729440"/>
              <a:gd name="connsiteY6" fmla="*/ 1037664 h 1037664"/>
              <a:gd name="connsiteX7" fmla="*/ 0 w 1729440"/>
              <a:gd name="connsiteY7" fmla="*/ 933898 h 1037664"/>
              <a:gd name="connsiteX8" fmla="*/ 0 w 1729440"/>
              <a:gd name="connsiteY8" fmla="*/ 103766 h 1037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9440" h="1037664">
                <a:moveTo>
                  <a:pt x="0" y="103766"/>
                </a:moveTo>
                <a:cubicBezTo>
                  <a:pt x="0" y="46458"/>
                  <a:pt x="46458" y="0"/>
                  <a:pt x="103766" y="0"/>
                </a:cubicBezTo>
                <a:lnTo>
                  <a:pt x="1625674" y="0"/>
                </a:lnTo>
                <a:cubicBezTo>
                  <a:pt x="1682982" y="0"/>
                  <a:pt x="1729440" y="46458"/>
                  <a:pt x="1729440" y="103766"/>
                </a:cubicBezTo>
                <a:lnTo>
                  <a:pt x="1729440" y="933898"/>
                </a:lnTo>
                <a:cubicBezTo>
                  <a:pt x="1729440" y="991206"/>
                  <a:pt x="1682982" y="1037664"/>
                  <a:pt x="1625674" y="1037664"/>
                </a:cubicBezTo>
                <a:lnTo>
                  <a:pt x="103766" y="1037664"/>
                </a:lnTo>
                <a:cubicBezTo>
                  <a:pt x="46458" y="1037664"/>
                  <a:pt x="0" y="991206"/>
                  <a:pt x="0" y="933898"/>
                </a:cubicBezTo>
                <a:lnTo>
                  <a:pt x="0" y="103766"/>
                </a:lnTo>
                <a:close/>
              </a:path>
            </a:pathLst>
          </a:custGeom>
          <a:solidFill>
            <a:schemeClr val="tx2">
              <a:lumMod val="60000"/>
              <a:lumOff val="40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4681519"/>
              <a:satOff val="-5836"/>
              <a:lumOff val="1373"/>
              <a:alphaOff val="0"/>
            </a:schemeClr>
          </a:fillRef>
          <a:effectRef idx="1">
            <a:schemeClr val="accent2">
              <a:hueOff val="4681519"/>
              <a:satOff val="-5836"/>
              <a:lumOff val="1373"/>
              <a:alphaOff val="0"/>
            </a:schemeClr>
          </a:effectRef>
          <a:fontRef idx="minor">
            <a:schemeClr val="dk1"/>
          </a:fontRef>
        </p:style>
        <p:txBody>
          <a:bodyPr spcFirstLastPara="0" vert="horz" wrap="square" lIns="98967" tIns="98967" rIns="98967" bIns="98967" numCol="1" spcCol="1270" anchor="ctr" anchorCtr="0">
            <a:noAutofit/>
          </a:bodyPr>
          <a:lstStyle/>
          <a:p>
            <a:pPr algn="ctr" defTabSz="799940"/>
            <a:r>
              <a:rPr lang="it-IT" b="1" dirty="0" err="1"/>
              <a:t>National </a:t>
            </a:r>
          </a:p>
          <a:p>
            <a:pPr algn="ctr" defTabSz="799940"/>
            <a:r>
              <a:rPr lang="it-IT" b="1" dirty="0" err="1"/>
              <a:t>Anti-Mafia and Anti-Terrorism </a:t>
            </a:r>
          </a:p>
          <a:p>
            <a:pPr algn="ctr" defTabSz="799940"/>
            <a:r>
              <a:rPr lang="it-IT" b="1" dirty="0" err="1"/>
              <a:t>Directorate</a:t>
            </a:r>
          </a:p>
        </p:txBody>
      </p:sp>
      <p:sp>
        <p:nvSpPr>
          <p:cNvPr id="60" name="Figura a mano libera 59"/>
          <p:cNvSpPr/>
          <p:nvPr/>
        </p:nvSpPr>
        <p:spPr>
          <a:xfrm>
            <a:off x="5591423" y="1879812"/>
            <a:ext cx="1609109" cy="917239"/>
          </a:xfrm>
          <a:custGeom>
            <a:avLst/>
            <a:gdLst>
              <a:gd name="connsiteX0" fmla="*/ 0 w 1729440"/>
              <a:gd name="connsiteY0" fmla="*/ 103766 h 1037664"/>
              <a:gd name="connsiteX1" fmla="*/ 103766 w 1729440"/>
              <a:gd name="connsiteY1" fmla="*/ 0 h 1037664"/>
              <a:gd name="connsiteX2" fmla="*/ 1625674 w 1729440"/>
              <a:gd name="connsiteY2" fmla="*/ 0 h 1037664"/>
              <a:gd name="connsiteX3" fmla="*/ 1729440 w 1729440"/>
              <a:gd name="connsiteY3" fmla="*/ 103766 h 1037664"/>
              <a:gd name="connsiteX4" fmla="*/ 1729440 w 1729440"/>
              <a:gd name="connsiteY4" fmla="*/ 933898 h 1037664"/>
              <a:gd name="connsiteX5" fmla="*/ 1625674 w 1729440"/>
              <a:gd name="connsiteY5" fmla="*/ 1037664 h 1037664"/>
              <a:gd name="connsiteX6" fmla="*/ 103766 w 1729440"/>
              <a:gd name="connsiteY6" fmla="*/ 1037664 h 1037664"/>
              <a:gd name="connsiteX7" fmla="*/ 0 w 1729440"/>
              <a:gd name="connsiteY7" fmla="*/ 933898 h 1037664"/>
              <a:gd name="connsiteX8" fmla="*/ 0 w 1729440"/>
              <a:gd name="connsiteY8" fmla="*/ 103766 h 1037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9440" h="1037664">
                <a:moveTo>
                  <a:pt x="0" y="103766"/>
                </a:moveTo>
                <a:cubicBezTo>
                  <a:pt x="0" y="46458"/>
                  <a:pt x="46458" y="0"/>
                  <a:pt x="103766" y="0"/>
                </a:cubicBezTo>
                <a:lnTo>
                  <a:pt x="1625674" y="0"/>
                </a:lnTo>
                <a:cubicBezTo>
                  <a:pt x="1682982" y="0"/>
                  <a:pt x="1729440" y="46458"/>
                  <a:pt x="1729440" y="103766"/>
                </a:cubicBezTo>
                <a:lnTo>
                  <a:pt x="1729440" y="933898"/>
                </a:lnTo>
                <a:cubicBezTo>
                  <a:pt x="1729440" y="991206"/>
                  <a:pt x="1682982" y="1037664"/>
                  <a:pt x="1625674" y="1037664"/>
                </a:cubicBezTo>
                <a:lnTo>
                  <a:pt x="103766" y="1037664"/>
                </a:lnTo>
                <a:cubicBezTo>
                  <a:pt x="46458" y="1037664"/>
                  <a:pt x="0" y="991206"/>
                  <a:pt x="0" y="933898"/>
                </a:cubicBezTo>
                <a:lnTo>
                  <a:pt x="0" y="103766"/>
                </a:lnTo>
                <a:close/>
              </a:path>
            </a:pathLst>
          </a:custGeom>
          <a:solidFill>
            <a:schemeClr val="bg1">
              <a:lumMod val="75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3121013"/>
              <a:satOff val="-3890"/>
              <a:lumOff val="915"/>
              <a:alphaOff val="0"/>
            </a:schemeClr>
          </a:fillRef>
          <a:effectRef idx="1">
            <a:schemeClr val="accent2">
              <a:hueOff val="3121013"/>
              <a:satOff val="-3890"/>
              <a:lumOff val="915"/>
              <a:alphaOff val="0"/>
            </a:schemeClr>
          </a:effectRef>
          <a:fontRef idx="minor">
            <a:schemeClr val="dk1"/>
          </a:fontRef>
        </p:style>
        <p:txBody>
          <a:bodyPr spcFirstLastPara="0" vert="horz" wrap="square" lIns="98967" tIns="98967" rIns="98967" bIns="98967" numCol="1" spcCol="1270" anchor="ctr" anchorCtr="0">
            <a:noAutofit/>
          </a:bodyPr>
          <a:lstStyle/>
          <a:p>
            <a:pPr algn="ctr" defTabSz="799940"/>
            <a:r>
              <a:rPr lang="it-IT" b="1" dirty="0" err="1"/>
              <a:t>Special </a:t>
            </a:r>
          </a:p>
          <a:p>
            <a:pPr algn="ctr" defTabSz="799940"/>
            <a:r>
              <a:rPr lang="it-IT" b="1" dirty="0" err="1"/>
              <a:t>Currency </a:t>
            </a:r>
          </a:p>
          <a:p>
            <a:pPr algn="ctr" defTabSz="799940"/>
            <a:r>
              <a:rPr lang="it-IT" b="1" dirty="0" err="1"/>
              <a:t>Police Unit</a:t>
            </a:r>
            <a:endParaRPr lang="it-IT" b="1" dirty="0"/>
          </a:p>
        </p:txBody>
      </p:sp>
      <p:sp>
        <p:nvSpPr>
          <p:cNvPr id="74" name="Segnaposto numero diapositiva 2"/>
          <p:cNvSpPr>
            <a:spLocks noGrp="1"/>
          </p:cNvSpPr>
          <p:nvPr>
            <p:ph type="sldNum" sz="quarter" idx="12"/>
          </p:nvPr>
        </p:nvSpPr>
        <p:spPr/>
        <p:txBody>
          <a:bodyPr/>
          <a:lstStyle/>
          <a:p>
            <a:pPr defTabSz="914217">
              <a:defRPr/>
            </a:pPr>
            <a:fld id="{B1A254F0-542B-4562-A69E-BDF4398957F7}" type="slidenum">
              <a:rPr lang="it-IT">
                <a:solidFill>
                  <a:prstClr val="black">
                    <a:tint val="75000"/>
                  </a:prstClr>
                </a:solidFill>
                <a:latin typeface="Calibri" panose="020F0502020204030204"/>
              </a:rPr>
              <a:pPr defTabSz="914217">
                <a:defRPr/>
              </a:pPr>
              <a:t>24</a:t>
            </a:fld>
            <a:endParaRPr lang="it-IT" dirty="0">
              <a:solidFill>
                <a:prstClr val="black">
                  <a:tint val="75000"/>
                </a:prstClr>
              </a:solidFill>
              <a:latin typeface="Calibri" panose="020F0502020204030204"/>
            </a:endParaRPr>
          </a:p>
        </p:txBody>
      </p:sp>
      <p:pic>
        <p:nvPicPr>
          <p:cNvPr id="79" name="Picture 11" descr="Immagine2"/>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71614" y="1819623"/>
            <a:ext cx="445978" cy="532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tangolo 1"/>
          <p:cNvSpPr/>
          <p:nvPr/>
        </p:nvSpPr>
        <p:spPr>
          <a:xfrm>
            <a:off x="4961410" y="4181311"/>
            <a:ext cx="2812248" cy="829753"/>
          </a:xfrm>
          <a:prstGeom prst="rect">
            <a:avLst/>
          </a:prstGeom>
        </p:spPr>
        <p:txBody>
          <a:bodyPr wrap="square">
            <a:spAutoFit/>
          </a:bodyPr>
          <a:lstStyle/>
          <a:p>
            <a:pPr lvl="0" algn="ctr">
              <a:defRPr/>
            </a:pPr>
            <a:r>
              <a:rPr lang="it-IT" sz="2400" b="1" i="1" dirty="0" err="1">
                <a:solidFill>
                  <a:srgbClr val="FF0000"/>
                </a:solidFill>
              </a:rPr>
              <a:t>STRs</a:t>
            </a:r>
            <a:r>
              <a:rPr lang="it-IT" sz="2400" b="1" i="1" dirty="0">
                <a:solidFill>
                  <a:srgbClr val="FF0000"/>
                </a:solidFill>
              </a:rPr>
              <a:t> </a:t>
            </a:r>
            <a:r>
              <a:rPr lang="it-IT" sz="2400" b="1" i="1" dirty="0" err="1">
                <a:solidFill>
                  <a:srgbClr val="FF0000"/>
                </a:solidFill>
              </a:rPr>
              <a:t>assessment</a:t>
            </a:r>
            <a:r>
              <a:rPr lang="it-IT" sz="2400" b="1" i="1" dirty="0">
                <a:solidFill>
                  <a:srgbClr val="FF0000"/>
                </a:solidFill>
              </a:rPr>
              <a:t> and </a:t>
            </a:r>
            <a:r>
              <a:rPr lang="it-IT" sz="2400" b="1" i="1" dirty="0" err="1">
                <a:solidFill>
                  <a:srgbClr val="FF0000"/>
                </a:solidFill>
              </a:rPr>
              <a:t>classification</a:t>
            </a:r>
            <a:endParaRPr lang="it-IT" sz="2400" b="1" i="1" dirty="0">
              <a:solidFill>
                <a:srgbClr val="FF0000"/>
              </a:solidFill>
            </a:endParaRPr>
          </a:p>
        </p:txBody>
      </p:sp>
      <p:cxnSp>
        <p:nvCxnSpPr>
          <p:cNvPr id="9" name="Connettore diritto 8"/>
          <p:cNvCxnSpPr/>
          <p:nvPr/>
        </p:nvCxnSpPr>
        <p:spPr>
          <a:xfrm>
            <a:off x="8439294" y="2450196"/>
            <a:ext cx="0" cy="306240"/>
          </a:xfrm>
          <a:prstGeom prst="line">
            <a:avLst/>
          </a:prstGeom>
          <a:ln w="22225">
            <a:solidFill>
              <a:srgbClr val="FF0000"/>
            </a:solidFill>
            <a:prstDash val="sysDash"/>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flipH="1" flipV="1">
            <a:off x="7258459" y="2756435"/>
            <a:ext cx="1180836" cy="1"/>
          </a:xfrm>
          <a:prstGeom prst="straightConnector1">
            <a:avLst/>
          </a:prstGeom>
          <a:ln w="22225">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63" name="Figura a mano libera 62"/>
          <p:cNvSpPr/>
          <p:nvPr/>
        </p:nvSpPr>
        <p:spPr>
          <a:xfrm rot="5400000">
            <a:off x="6091453" y="3448121"/>
            <a:ext cx="614808" cy="312897"/>
          </a:xfrm>
          <a:custGeom>
            <a:avLst/>
            <a:gdLst>
              <a:gd name="connsiteX0" fmla="*/ 0 w 366641"/>
              <a:gd name="connsiteY0" fmla="*/ 85780 h 428901"/>
              <a:gd name="connsiteX1" fmla="*/ 183321 w 366641"/>
              <a:gd name="connsiteY1" fmla="*/ 85780 h 428901"/>
              <a:gd name="connsiteX2" fmla="*/ 183321 w 366641"/>
              <a:gd name="connsiteY2" fmla="*/ 0 h 428901"/>
              <a:gd name="connsiteX3" fmla="*/ 366641 w 366641"/>
              <a:gd name="connsiteY3" fmla="*/ 214451 h 428901"/>
              <a:gd name="connsiteX4" fmla="*/ 183321 w 366641"/>
              <a:gd name="connsiteY4" fmla="*/ 428901 h 428901"/>
              <a:gd name="connsiteX5" fmla="*/ 183321 w 366641"/>
              <a:gd name="connsiteY5" fmla="*/ 343121 h 428901"/>
              <a:gd name="connsiteX6" fmla="*/ 0 w 366641"/>
              <a:gd name="connsiteY6" fmla="*/ 343121 h 428901"/>
              <a:gd name="connsiteX7" fmla="*/ 0 w 366641"/>
              <a:gd name="connsiteY7" fmla="*/ 85780 h 42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641" h="428901">
                <a:moveTo>
                  <a:pt x="0" y="85780"/>
                </a:moveTo>
                <a:lnTo>
                  <a:pt x="183321" y="85780"/>
                </a:lnTo>
                <a:lnTo>
                  <a:pt x="183321" y="0"/>
                </a:lnTo>
                <a:lnTo>
                  <a:pt x="366641" y="214451"/>
                </a:lnTo>
                <a:lnTo>
                  <a:pt x="183321" y="428901"/>
                </a:lnTo>
                <a:lnTo>
                  <a:pt x="183321" y="343121"/>
                </a:lnTo>
                <a:lnTo>
                  <a:pt x="0" y="343121"/>
                </a:lnTo>
                <a:lnTo>
                  <a:pt x="0" y="85780"/>
                </a:lnTo>
                <a:close/>
              </a:path>
            </a:pathLst>
          </a:custGeom>
        </p:spPr>
        <p:style>
          <a:lnRef idx="2">
            <a:schemeClr val="accent2"/>
          </a:lnRef>
          <a:fillRef idx="1">
            <a:schemeClr val="lt1"/>
          </a:fillRef>
          <a:effectRef idx="0">
            <a:schemeClr val="accent2"/>
          </a:effectRef>
          <a:fontRef idx="minor">
            <a:schemeClr val="dk1"/>
          </a:fontRef>
        </p:style>
        <p:txBody>
          <a:bodyPr spcFirstLastPara="0" vert="horz" wrap="square" lIns="0" tIns="85775" rIns="109987" bIns="85775" numCol="1" spcCol="1270" anchor="ctr" anchorCtr="0">
            <a:noAutofit/>
          </a:bodyPr>
          <a:lstStyle/>
          <a:p>
            <a:pPr algn="ctr" defTabSz="666617">
              <a:lnSpc>
                <a:spcPct val="90000"/>
              </a:lnSpc>
              <a:spcBef>
                <a:spcPct val="0"/>
              </a:spcBef>
              <a:spcAft>
                <a:spcPct val="35000"/>
              </a:spcAft>
            </a:pPr>
            <a:endParaRPr lang="it-IT" sz="1500"/>
          </a:p>
        </p:txBody>
      </p:sp>
      <p:grpSp>
        <p:nvGrpSpPr>
          <p:cNvPr id="64" name="Gruppo 63"/>
          <p:cNvGrpSpPr/>
          <p:nvPr/>
        </p:nvGrpSpPr>
        <p:grpSpPr>
          <a:xfrm>
            <a:off x="5313688" y="2840879"/>
            <a:ext cx="2088135" cy="390781"/>
            <a:chOff x="3799006" y="5103715"/>
            <a:chExt cx="1946030" cy="390799"/>
          </a:xfrm>
        </p:grpSpPr>
        <p:sp>
          <p:nvSpPr>
            <p:cNvPr id="65" name="Pentagono 78"/>
            <p:cNvSpPr/>
            <p:nvPr/>
          </p:nvSpPr>
          <p:spPr>
            <a:xfrm rot="5400000" flipH="1">
              <a:off x="4606193" y="4579096"/>
              <a:ext cx="390799" cy="1440037"/>
            </a:xfrm>
            <a:prstGeom prst="flowChartAlternateProcess">
              <a:avLst/>
            </a:prstGeom>
            <a:solidFill>
              <a:schemeClr val="accent2"/>
            </a:solidFill>
            <a:ln w="38100">
              <a:solidFill>
                <a:schemeClr val="tx2">
                  <a:lumMod val="5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it-IT" sz="1600" b="1" i="1" dirty="0">
                <a:solidFill>
                  <a:schemeClr val="bg1"/>
                </a:solidFill>
              </a:endParaRPr>
            </a:p>
          </p:txBody>
        </p:sp>
        <p:sp>
          <p:nvSpPr>
            <p:cNvPr id="66" name="CasellaDiTesto 65"/>
            <p:cNvSpPr txBox="1"/>
            <p:nvPr/>
          </p:nvSpPr>
          <p:spPr>
            <a:xfrm>
              <a:off x="3799006" y="5137192"/>
              <a:ext cx="1946030" cy="288559"/>
            </a:xfrm>
            <a:prstGeom prst="flowChartAlternateProcess">
              <a:avLst/>
            </a:prstGeom>
            <a:noFill/>
            <a:ln>
              <a:noFill/>
            </a:ln>
          </p:spPr>
          <p:txBody>
            <a:bodyPr wrap="square" rtlCol="0">
              <a:spAutoFit/>
            </a:bodyPr>
            <a:lstStyle/>
            <a:p>
              <a:pPr algn="ctr"/>
              <a:r>
                <a:rPr lang="it-IT" sz="1100" b="1" dirty="0">
                  <a:solidFill>
                    <a:schemeClr val="bg1"/>
                  </a:solidFill>
                </a:rPr>
                <a:t> </a:t>
              </a:r>
              <a:r>
                <a:rPr lang="it-IT" sz="1100" b="1" dirty="0" err="1">
                  <a:solidFill>
                    <a:schemeClr val="bg1"/>
                  </a:solidFill>
                </a:rPr>
                <a:t>Pre</a:t>
              </a:r>
              <a:r>
                <a:rPr lang="it-IT" sz="1100" b="1" dirty="0">
                  <a:solidFill>
                    <a:schemeClr val="bg1"/>
                  </a:solidFill>
                </a:rPr>
                <a:t>-investigative </a:t>
              </a:r>
              <a:r>
                <a:rPr lang="it-IT" sz="1100" b="1" dirty="0" err="1">
                  <a:solidFill>
                    <a:schemeClr val="bg1"/>
                  </a:solidFill>
                </a:rPr>
                <a:t>analysis</a:t>
              </a:r>
              <a:endParaRPr lang="it-IT" sz="1100" b="1" dirty="0">
                <a:solidFill>
                  <a:schemeClr val="bg1"/>
                </a:solidFill>
              </a:endParaRPr>
            </a:p>
          </p:txBody>
        </p:sp>
      </p:grpSp>
      <p:pic>
        <p:nvPicPr>
          <p:cNvPr id="71" name="Picture 2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93627" y="3632582"/>
            <a:ext cx="1014859" cy="601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6" name="Ovale 75"/>
          <p:cNvSpPr/>
          <p:nvPr/>
        </p:nvSpPr>
        <p:spPr>
          <a:xfrm>
            <a:off x="4949457" y="4086197"/>
            <a:ext cx="2812248" cy="1105801"/>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81" name="Immagine 8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75392" y="5212291"/>
            <a:ext cx="416881" cy="470242"/>
          </a:xfrm>
          <a:prstGeom prst="rect">
            <a:avLst/>
          </a:prstGeom>
        </p:spPr>
      </p:pic>
      <p:sp>
        <p:nvSpPr>
          <p:cNvPr id="82" name="Figura a mano libera 81"/>
          <p:cNvSpPr/>
          <p:nvPr/>
        </p:nvSpPr>
        <p:spPr>
          <a:xfrm rot="10800000">
            <a:off x="4102256" y="4420071"/>
            <a:ext cx="766072" cy="352231"/>
          </a:xfrm>
          <a:custGeom>
            <a:avLst/>
            <a:gdLst>
              <a:gd name="connsiteX0" fmla="*/ 0 w 366641"/>
              <a:gd name="connsiteY0" fmla="*/ 85780 h 428901"/>
              <a:gd name="connsiteX1" fmla="*/ 183321 w 366641"/>
              <a:gd name="connsiteY1" fmla="*/ 85780 h 428901"/>
              <a:gd name="connsiteX2" fmla="*/ 183321 w 366641"/>
              <a:gd name="connsiteY2" fmla="*/ 0 h 428901"/>
              <a:gd name="connsiteX3" fmla="*/ 366641 w 366641"/>
              <a:gd name="connsiteY3" fmla="*/ 214451 h 428901"/>
              <a:gd name="connsiteX4" fmla="*/ 183321 w 366641"/>
              <a:gd name="connsiteY4" fmla="*/ 428901 h 428901"/>
              <a:gd name="connsiteX5" fmla="*/ 183321 w 366641"/>
              <a:gd name="connsiteY5" fmla="*/ 343121 h 428901"/>
              <a:gd name="connsiteX6" fmla="*/ 0 w 366641"/>
              <a:gd name="connsiteY6" fmla="*/ 343121 h 428901"/>
              <a:gd name="connsiteX7" fmla="*/ 0 w 366641"/>
              <a:gd name="connsiteY7" fmla="*/ 85780 h 42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641" h="428901">
                <a:moveTo>
                  <a:pt x="0" y="85780"/>
                </a:moveTo>
                <a:lnTo>
                  <a:pt x="183321" y="85780"/>
                </a:lnTo>
                <a:lnTo>
                  <a:pt x="183321" y="0"/>
                </a:lnTo>
                <a:lnTo>
                  <a:pt x="366641" y="214451"/>
                </a:lnTo>
                <a:lnTo>
                  <a:pt x="183321" y="428901"/>
                </a:lnTo>
                <a:lnTo>
                  <a:pt x="183321" y="343121"/>
                </a:lnTo>
                <a:lnTo>
                  <a:pt x="0" y="343121"/>
                </a:lnTo>
                <a:lnTo>
                  <a:pt x="0" y="85780"/>
                </a:lnTo>
                <a:close/>
              </a:path>
            </a:pathLst>
          </a:custGeom>
          <a:solidFill>
            <a:schemeClr val="bg2">
              <a:lumMod val="75000"/>
            </a:schemeClr>
          </a:solidFill>
          <a:ln>
            <a:solidFill>
              <a:srgbClr val="FF0000"/>
            </a:solidFill>
          </a:ln>
        </p:spPr>
        <p:style>
          <a:lnRef idx="0">
            <a:schemeClr val="lt1">
              <a:hueOff val="0"/>
              <a:satOff val="0"/>
              <a:lumOff val="0"/>
              <a:alphaOff val="0"/>
            </a:schemeClr>
          </a:lnRef>
          <a:fillRef idx="2">
            <a:schemeClr val="accent2">
              <a:hueOff val="2340759"/>
              <a:satOff val="-2916"/>
              <a:lumOff val="686"/>
              <a:alphaOff val="0"/>
            </a:schemeClr>
          </a:fillRef>
          <a:effectRef idx="1">
            <a:schemeClr val="accent2">
              <a:hueOff val="2340759"/>
              <a:satOff val="-2916"/>
              <a:lumOff val="686"/>
              <a:alphaOff val="0"/>
            </a:schemeClr>
          </a:effectRef>
          <a:fontRef idx="minor">
            <a:schemeClr val="dk1"/>
          </a:fontRef>
        </p:style>
        <p:txBody>
          <a:bodyPr spcFirstLastPara="0" vert="horz" wrap="square" lIns="0" tIns="85775" rIns="109987" bIns="85775" numCol="1" spcCol="1270" anchor="ctr" anchorCtr="0">
            <a:noAutofit/>
          </a:bodyPr>
          <a:lstStyle/>
          <a:p>
            <a:pPr algn="ctr" defTabSz="666617">
              <a:lnSpc>
                <a:spcPct val="90000"/>
              </a:lnSpc>
              <a:spcBef>
                <a:spcPct val="0"/>
              </a:spcBef>
              <a:spcAft>
                <a:spcPct val="35000"/>
              </a:spcAft>
            </a:pPr>
            <a:endParaRPr lang="it-IT" sz="1500"/>
          </a:p>
        </p:txBody>
      </p:sp>
      <p:sp>
        <p:nvSpPr>
          <p:cNvPr id="83" name="Figura a mano libera 82"/>
          <p:cNvSpPr/>
          <p:nvPr/>
        </p:nvSpPr>
        <p:spPr>
          <a:xfrm rot="3391173">
            <a:off x="4006023" y="5197450"/>
            <a:ext cx="669765" cy="311969"/>
          </a:xfrm>
          <a:custGeom>
            <a:avLst/>
            <a:gdLst>
              <a:gd name="connsiteX0" fmla="*/ 0 w 366641"/>
              <a:gd name="connsiteY0" fmla="*/ 85780 h 428901"/>
              <a:gd name="connsiteX1" fmla="*/ 183321 w 366641"/>
              <a:gd name="connsiteY1" fmla="*/ 85780 h 428901"/>
              <a:gd name="connsiteX2" fmla="*/ 183321 w 366641"/>
              <a:gd name="connsiteY2" fmla="*/ 0 h 428901"/>
              <a:gd name="connsiteX3" fmla="*/ 366641 w 366641"/>
              <a:gd name="connsiteY3" fmla="*/ 214451 h 428901"/>
              <a:gd name="connsiteX4" fmla="*/ 183321 w 366641"/>
              <a:gd name="connsiteY4" fmla="*/ 428901 h 428901"/>
              <a:gd name="connsiteX5" fmla="*/ 183321 w 366641"/>
              <a:gd name="connsiteY5" fmla="*/ 343121 h 428901"/>
              <a:gd name="connsiteX6" fmla="*/ 0 w 366641"/>
              <a:gd name="connsiteY6" fmla="*/ 343121 h 428901"/>
              <a:gd name="connsiteX7" fmla="*/ 0 w 366641"/>
              <a:gd name="connsiteY7" fmla="*/ 85780 h 42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641" h="428901">
                <a:moveTo>
                  <a:pt x="0" y="85780"/>
                </a:moveTo>
                <a:lnTo>
                  <a:pt x="183321" y="85780"/>
                </a:lnTo>
                <a:lnTo>
                  <a:pt x="183321" y="0"/>
                </a:lnTo>
                <a:lnTo>
                  <a:pt x="366641" y="214451"/>
                </a:lnTo>
                <a:lnTo>
                  <a:pt x="183321" y="428901"/>
                </a:lnTo>
                <a:lnTo>
                  <a:pt x="183321" y="343121"/>
                </a:lnTo>
                <a:lnTo>
                  <a:pt x="0" y="343121"/>
                </a:lnTo>
                <a:lnTo>
                  <a:pt x="0" y="85780"/>
                </a:lnTo>
                <a:close/>
              </a:path>
            </a:pathLst>
          </a:custGeom>
        </p:spPr>
        <p:style>
          <a:lnRef idx="3">
            <a:schemeClr val="lt1"/>
          </a:lnRef>
          <a:fillRef idx="1">
            <a:schemeClr val="accent1"/>
          </a:fillRef>
          <a:effectRef idx="1">
            <a:schemeClr val="accent1"/>
          </a:effectRef>
          <a:fontRef idx="minor">
            <a:schemeClr val="lt1"/>
          </a:fontRef>
        </p:style>
        <p:txBody>
          <a:bodyPr spcFirstLastPara="0" vert="horz" wrap="square" lIns="0" tIns="85775" rIns="109987" bIns="85775" numCol="1" spcCol="1270" anchor="ctr" anchorCtr="0">
            <a:noAutofit/>
          </a:bodyPr>
          <a:lstStyle/>
          <a:p>
            <a:pPr algn="ctr" defTabSz="666617">
              <a:lnSpc>
                <a:spcPct val="90000"/>
              </a:lnSpc>
              <a:spcBef>
                <a:spcPct val="0"/>
              </a:spcBef>
              <a:spcAft>
                <a:spcPct val="35000"/>
              </a:spcAft>
            </a:pPr>
            <a:endParaRPr lang="it-IT" sz="1500"/>
          </a:p>
        </p:txBody>
      </p:sp>
      <p:sp>
        <p:nvSpPr>
          <p:cNvPr id="84" name="CasellaDiTesto 83"/>
          <p:cNvSpPr txBox="1"/>
          <p:nvPr/>
        </p:nvSpPr>
        <p:spPr>
          <a:xfrm>
            <a:off x="116006" y="5071160"/>
            <a:ext cx="3869225" cy="1754326"/>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just">
              <a:spcAft>
                <a:spcPts val="600"/>
              </a:spcAft>
            </a:pPr>
            <a:r>
              <a:rPr lang="it-IT" sz="2000" b="1" dirty="0"/>
              <a:t>for </a:t>
            </a:r>
            <a:r>
              <a:rPr lang="it-IT" sz="2000" b="1" dirty="0" err="1"/>
              <a:t>STRs</a:t>
            </a:r>
            <a:r>
              <a:rPr lang="it-IT" sz="2000" b="1" dirty="0"/>
              <a:t>: </a:t>
            </a:r>
          </a:p>
          <a:p>
            <a:pPr algn="just">
              <a:spcAft>
                <a:spcPts val="600"/>
              </a:spcAft>
            </a:pPr>
            <a:r>
              <a:rPr lang="it-IT" sz="2000" b="1" dirty="0"/>
              <a:t>- </a:t>
            </a:r>
            <a:r>
              <a:rPr lang="it-IT" sz="2000" b="1" dirty="0" err="1"/>
              <a:t>connected</a:t>
            </a:r>
            <a:r>
              <a:rPr lang="it-IT" sz="2000" b="1" dirty="0"/>
              <a:t> with </a:t>
            </a:r>
            <a:r>
              <a:rPr lang="it-IT" sz="2000" b="1" dirty="0" err="1"/>
              <a:t>potential</a:t>
            </a:r>
            <a:r>
              <a:rPr lang="it-IT" sz="2000" b="1" dirty="0"/>
              <a:t> </a:t>
            </a:r>
            <a:r>
              <a:rPr lang="it-IT" sz="2000" b="1" dirty="0" err="1"/>
              <a:t>crimes</a:t>
            </a:r>
            <a:endParaRPr lang="it-IT" sz="2000" b="1" dirty="0"/>
          </a:p>
          <a:p>
            <a:pPr marL="85708" indent="-85708" algn="just">
              <a:buFontTx/>
              <a:buChar char="-"/>
            </a:pPr>
            <a:r>
              <a:rPr lang="it-IT" sz="2000" b="1" dirty="0"/>
              <a:t> </a:t>
            </a:r>
            <a:r>
              <a:rPr lang="it-IT" sz="2000" b="1" dirty="0" err="1"/>
              <a:t>linked</a:t>
            </a:r>
            <a:r>
              <a:rPr lang="it-IT" sz="2000" b="1" dirty="0"/>
              <a:t> to </a:t>
            </a:r>
            <a:r>
              <a:rPr lang="it-IT" sz="2000" b="1" dirty="0" err="1"/>
              <a:t>existing</a:t>
            </a:r>
            <a:r>
              <a:rPr lang="it-IT" sz="2000" b="1" dirty="0"/>
              <a:t> </a:t>
            </a:r>
            <a:r>
              <a:rPr lang="it-IT" sz="2000" b="1" dirty="0" err="1"/>
              <a:t>criminal</a:t>
            </a:r>
            <a:r>
              <a:rPr lang="it-IT" sz="2000" b="1" dirty="0"/>
              <a:t> </a:t>
            </a:r>
            <a:r>
              <a:rPr lang="it-IT" sz="2000" b="1" dirty="0" err="1"/>
              <a:t>proceedings</a:t>
            </a:r>
            <a:endParaRPr lang="it-IT" sz="2000" b="1" dirty="0"/>
          </a:p>
          <a:p>
            <a:pPr lvl="0" algn="just"/>
            <a:endParaRPr lang="it-IT" b="1" dirty="0"/>
          </a:p>
        </p:txBody>
      </p:sp>
      <p:sp>
        <p:nvSpPr>
          <p:cNvPr id="85" name="Figura a mano libera 84"/>
          <p:cNvSpPr/>
          <p:nvPr/>
        </p:nvSpPr>
        <p:spPr>
          <a:xfrm>
            <a:off x="1801300" y="3724193"/>
            <a:ext cx="2219829" cy="1260751"/>
          </a:xfrm>
          <a:custGeom>
            <a:avLst/>
            <a:gdLst>
              <a:gd name="connsiteX0" fmla="*/ 0 w 1729440"/>
              <a:gd name="connsiteY0" fmla="*/ 103766 h 1037664"/>
              <a:gd name="connsiteX1" fmla="*/ 103766 w 1729440"/>
              <a:gd name="connsiteY1" fmla="*/ 0 h 1037664"/>
              <a:gd name="connsiteX2" fmla="*/ 1625674 w 1729440"/>
              <a:gd name="connsiteY2" fmla="*/ 0 h 1037664"/>
              <a:gd name="connsiteX3" fmla="*/ 1729440 w 1729440"/>
              <a:gd name="connsiteY3" fmla="*/ 103766 h 1037664"/>
              <a:gd name="connsiteX4" fmla="*/ 1729440 w 1729440"/>
              <a:gd name="connsiteY4" fmla="*/ 933898 h 1037664"/>
              <a:gd name="connsiteX5" fmla="*/ 1625674 w 1729440"/>
              <a:gd name="connsiteY5" fmla="*/ 1037664 h 1037664"/>
              <a:gd name="connsiteX6" fmla="*/ 103766 w 1729440"/>
              <a:gd name="connsiteY6" fmla="*/ 1037664 h 1037664"/>
              <a:gd name="connsiteX7" fmla="*/ 0 w 1729440"/>
              <a:gd name="connsiteY7" fmla="*/ 933898 h 1037664"/>
              <a:gd name="connsiteX8" fmla="*/ 0 w 1729440"/>
              <a:gd name="connsiteY8" fmla="*/ 103766 h 1037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9440" h="1037664">
                <a:moveTo>
                  <a:pt x="0" y="103766"/>
                </a:moveTo>
                <a:cubicBezTo>
                  <a:pt x="0" y="46458"/>
                  <a:pt x="46458" y="0"/>
                  <a:pt x="103766" y="0"/>
                </a:cubicBezTo>
                <a:lnTo>
                  <a:pt x="1625674" y="0"/>
                </a:lnTo>
                <a:cubicBezTo>
                  <a:pt x="1682982" y="0"/>
                  <a:pt x="1729440" y="46458"/>
                  <a:pt x="1729440" y="103766"/>
                </a:cubicBezTo>
                <a:lnTo>
                  <a:pt x="1729440" y="933898"/>
                </a:lnTo>
                <a:cubicBezTo>
                  <a:pt x="1729440" y="991206"/>
                  <a:pt x="1682982" y="1037664"/>
                  <a:pt x="1625674" y="1037664"/>
                </a:cubicBezTo>
                <a:lnTo>
                  <a:pt x="103766" y="1037664"/>
                </a:lnTo>
                <a:cubicBezTo>
                  <a:pt x="46458" y="1037664"/>
                  <a:pt x="0" y="991206"/>
                  <a:pt x="0" y="933898"/>
                </a:cubicBezTo>
                <a:lnTo>
                  <a:pt x="0" y="103766"/>
                </a:lnTo>
                <a:close/>
              </a:path>
            </a:pathLst>
          </a:custGeom>
          <a:solidFill>
            <a:schemeClr val="bg2">
              <a:lumMod val="75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3121013"/>
              <a:satOff val="-3890"/>
              <a:lumOff val="915"/>
              <a:alphaOff val="0"/>
            </a:schemeClr>
          </a:fillRef>
          <a:effectRef idx="1">
            <a:schemeClr val="accent2">
              <a:hueOff val="3121013"/>
              <a:satOff val="-3890"/>
              <a:lumOff val="915"/>
              <a:alphaOff val="0"/>
            </a:schemeClr>
          </a:effectRef>
          <a:fontRef idx="minor">
            <a:schemeClr val="dk1"/>
          </a:fontRef>
        </p:style>
        <p:txBody>
          <a:bodyPr spcFirstLastPara="0" vert="horz" wrap="square" lIns="98967" tIns="98967" rIns="98967" bIns="98967" numCol="1" spcCol="1270" anchor="ctr" anchorCtr="0">
            <a:noAutofit/>
          </a:bodyPr>
          <a:lstStyle/>
          <a:p>
            <a:pPr algn="ctr" defTabSz="799940"/>
            <a:r>
              <a:rPr lang="it-IT" b="1" dirty="0" err="1"/>
              <a:t>Dissemination to </a:t>
            </a:r>
          </a:p>
          <a:p>
            <a:pPr algn="ctr" defTabSz="799940"/>
            <a:r>
              <a:rPr lang="it-IT" b="1" dirty="0" err="1"/>
              <a:t>competent Units for </a:t>
            </a:r>
          </a:p>
          <a:p>
            <a:pPr algn="ctr" defTabSz="799940"/>
            <a:r>
              <a:rPr lang="it-IT" b="1" dirty="0" err="1">
                <a:sym typeface="+mn-ea"/>
              </a:rPr>
              <a:t>in-depth </a:t>
            </a:r>
            <a:r>
              <a:rPr lang="it-IT" b="1" dirty="0" err="1"/>
              <a:t>operational </a:t>
            </a:r>
            <a:endParaRPr lang="it-IT" b="1" dirty="0"/>
          </a:p>
        </p:txBody>
      </p:sp>
      <p:sp>
        <p:nvSpPr>
          <p:cNvPr id="87" name="Rettangolo arrotondato 86"/>
          <p:cNvSpPr/>
          <p:nvPr/>
        </p:nvSpPr>
        <p:spPr>
          <a:xfrm>
            <a:off x="4175526" y="5718801"/>
            <a:ext cx="1833274" cy="542662"/>
          </a:xfrm>
          <a:prstGeom prst="roundRect">
            <a:avLst/>
          </a:prstGeom>
          <a:solidFill>
            <a:schemeClr val="accent5">
              <a:lumMod val="40000"/>
              <a:lumOff val="60000"/>
            </a:schemeClr>
          </a:solidFill>
          <a:ln w="222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defRPr/>
            </a:pPr>
            <a:r>
              <a:rPr lang="it-IT" sz="1350" b="1" dirty="0">
                <a:solidFill>
                  <a:prstClr val="black"/>
                </a:solidFill>
                <a:latin typeface="Calibri" panose="020F0502020204030204"/>
              </a:rPr>
              <a:t>COMPETENT JUDICIAL AUTHORITY</a:t>
            </a:r>
          </a:p>
        </p:txBody>
      </p:sp>
      <p:sp>
        <p:nvSpPr>
          <p:cNvPr id="89" name="Figura a mano libera 88"/>
          <p:cNvSpPr/>
          <p:nvPr/>
        </p:nvSpPr>
        <p:spPr>
          <a:xfrm>
            <a:off x="8159132" y="5541806"/>
            <a:ext cx="2239289" cy="813034"/>
          </a:xfrm>
          <a:custGeom>
            <a:avLst/>
            <a:gdLst>
              <a:gd name="connsiteX0" fmla="*/ 0 w 1729440"/>
              <a:gd name="connsiteY0" fmla="*/ 103766 h 1037664"/>
              <a:gd name="connsiteX1" fmla="*/ 103766 w 1729440"/>
              <a:gd name="connsiteY1" fmla="*/ 0 h 1037664"/>
              <a:gd name="connsiteX2" fmla="*/ 1625674 w 1729440"/>
              <a:gd name="connsiteY2" fmla="*/ 0 h 1037664"/>
              <a:gd name="connsiteX3" fmla="*/ 1729440 w 1729440"/>
              <a:gd name="connsiteY3" fmla="*/ 103766 h 1037664"/>
              <a:gd name="connsiteX4" fmla="*/ 1729440 w 1729440"/>
              <a:gd name="connsiteY4" fmla="*/ 933898 h 1037664"/>
              <a:gd name="connsiteX5" fmla="*/ 1625674 w 1729440"/>
              <a:gd name="connsiteY5" fmla="*/ 1037664 h 1037664"/>
              <a:gd name="connsiteX6" fmla="*/ 103766 w 1729440"/>
              <a:gd name="connsiteY6" fmla="*/ 1037664 h 1037664"/>
              <a:gd name="connsiteX7" fmla="*/ 0 w 1729440"/>
              <a:gd name="connsiteY7" fmla="*/ 933898 h 1037664"/>
              <a:gd name="connsiteX8" fmla="*/ 0 w 1729440"/>
              <a:gd name="connsiteY8" fmla="*/ 103766 h 1037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9440" h="1037664">
                <a:moveTo>
                  <a:pt x="0" y="103766"/>
                </a:moveTo>
                <a:cubicBezTo>
                  <a:pt x="0" y="46458"/>
                  <a:pt x="46458" y="0"/>
                  <a:pt x="103766" y="0"/>
                </a:cubicBezTo>
                <a:lnTo>
                  <a:pt x="1625674" y="0"/>
                </a:lnTo>
                <a:cubicBezTo>
                  <a:pt x="1682982" y="0"/>
                  <a:pt x="1729440" y="46458"/>
                  <a:pt x="1729440" y="103766"/>
                </a:cubicBezTo>
                <a:lnTo>
                  <a:pt x="1729440" y="933898"/>
                </a:lnTo>
                <a:cubicBezTo>
                  <a:pt x="1729440" y="991206"/>
                  <a:pt x="1682982" y="1037664"/>
                  <a:pt x="1625674" y="1037664"/>
                </a:cubicBezTo>
                <a:lnTo>
                  <a:pt x="103766" y="1037664"/>
                </a:lnTo>
                <a:cubicBezTo>
                  <a:pt x="46458" y="1037664"/>
                  <a:pt x="0" y="991206"/>
                  <a:pt x="0" y="933898"/>
                </a:cubicBezTo>
                <a:lnTo>
                  <a:pt x="0" y="103766"/>
                </a:lnTo>
                <a:close/>
              </a:path>
            </a:pathLst>
          </a:custGeom>
          <a:solidFill>
            <a:schemeClr val="bg1">
              <a:lumMod val="75000"/>
            </a:schemeClr>
          </a:solidFill>
          <a:scene3d>
            <a:camera prst="orthographicFront"/>
            <a:lightRig rig="flat" dir="t"/>
          </a:scene3d>
          <a:sp3d prstMaterial="dkEdge">
            <a:bevelT w="8200" h="38100"/>
          </a:sp3d>
        </p:spPr>
        <p:style>
          <a:lnRef idx="0">
            <a:schemeClr val="lt1">
              <a:hueOff val="0"/>
              <a:satOff val="0"/>
              <a:lumOff val="0"/>
              <a:alphaOff val="0"/>
            </a:schemeClr>
          </a:lnRef>
          <a:fillRef idx="2">
            <a:schemeClr val="accent2">
              <a:hueOff val="3121013"/>
              <a:satOff val="-3890"/>
              <a:lumOff val="915"/>
              <a:alphaOff val="0"/>
            </a:schemeClr>
          </a:fillRef>
          <a:effectRef idx="1">
            <a:schemeClr val="accent2">
              <a:hueOff val="3121013"/>
              <a:satOff val="-3890"/>
              <a:lumOff val="915"/>
              <a:alphaOff val="0"/>
            </a:schemeClr>
          </a:effectRef>
          <a:fontRef idx="minor">
            <a:schemeClr val="dk1"/>
          </a:fontRef>
        </p:style>
        <p:txBody>
          <a:bodyPr spcFirstLastPara="0" vert="horz" wrap="square" lIns="98967" tIns="98967" rIns="98967" bIns="98967" numCol="1" spcCol="1270" anchor="ctr" anchorCtr="0">
            <a:noAutofit/>
          </a:bodyPr>
          <a:lstStyle/>
          <a:p>
            <a:pPr algn="ctr" defTabSz="799940"/>
            <a:r>
              <a:rPr lang="it-IT" b="1" dirty="0" err="1"/>
              <a:t>Special Currency </a:t>
            </a:r>
          </a:p>
          <a:p>
            <a:pPr algn="ctr" defTabSz="799940"/>
            <a:r>
              <a:rPr lang="it-IT" b="1" dirty="0" err="1"/>
              <a:t>Police Unit </a:t>
            </a:r>
          </a:p>
          <a:p>
            <a:pPr algn="ctr" defTabSz="799940"/>
            <a:r>
              <a:rPr lang="it-IT" b="1" dirty="0" err="1"/>
              <a:t>operational in-depth</a:t>
            </a:r>
          </a:p>
        </p:txBody>
      </p:sp>
      <p:sp>
        <p:nvSpPr>
          <p:cNvPr id="90" name="Figura a mano libera 89"/>
          <p:cNvSpPr/>
          <p:nvPr/>
        </p:nvSpPr>
        <p:spPr>
          <a:xfrm rot="2214367">
            <a:off x="7562129" y="5094855"/>
            <a:ext cx="614808" cy="312897"/>
          </a:xfrm>
          <a:custGeom>
            <a:avLst/>
            <a:gdLst>
              <a:gd name="connsiteX0" fmla="*/ 0 w 366641"/>
              <a:gd name="connsiteY0" fmla="*/ 85780 h 428901"/>
              <a:gd name="connsiteX1" fmla="*/ 183321 w 366641"/>
              <a:gd name="connsiteY1" fmla="*/ 85780 h 428901"/>
              <a:gd name="connsiteX2" fmla="*/ 183321 w 366641"/>
              <a:gd name="connsiteY2" fmla="*/ 0 h 428901"/>
              <a:gd name="connsiteX3" fmla="*/ 366641 w 366641"/>
              <a:gd name="connsiteY3" fmla="*/ 214451 h 428901"/>
              <a:gd name="connsiteX4" fmla="*/ 183321 w 366641"/>
              <a:gd name="connsiteY4" fmla="*/ 428901 h 428901"/>
              <a:gd name="connsiteX5" fmla="*/ 183321 w 366641"/>
              <a:gd name="connsiteY5" fmla="*/ 343121 h 428901"/>
              <a:gd name="connsiteX6" fmla="*/ 0 w 366641"/>
              <a:gd name="connsiteY6" fmla="*/ 343121 h 428901"/>
              <a:gd name="connsiteX7" fmla="*/ 0 w 366641"/>
              <a:gd name="connsiteY7" fmla="*/ 85780 h 428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6641" h="428901">
                <a:moveTo>
                  <a:pt x="0" y="85780"/>
                </a:moveTo>
                <a:lnTo>
                  <a:pt x="183321" y="85780"/>
                </a:lnTo>
                <a:lnTo>
                  <a:pt x="183321" y="0"/>
                </a:lnTo>
                <a:lnTo>
                  <a:pt x="366641" y="214451"/>
                </a:lnTo>
                <a:lnTo>
                  <a:pt x="183321" y="428901"/>
                </a:lnTo>
                <a:lnTo>
                  <a:pt x="183321" y="343121"/>
                </a:lnTo>
                <a:lnTo>
                  <a:pt x="0" y="343121"/>
                </a:lnTo>
                <a:lnTo>
                  <a:pt x="0" y="85780"/>
                </a:lnTo>
                <a:close/>
              </a:path>
            </a:pathLst>
          </a:custGeom>
          <a:solidFill>
            <a:schemeClr val="bg1">
              <a:lumMod val="75000"/>
            </a:schemeClr>
          </a:solidFill>
          <a:ln>
            <a:solidFill>
              <a:srgbClr val="FF0000"/>
            </a:solidFill>
          </a:ln>
        </p:spPr>
        <p:style>
          <a:lnRef idx="0">
            <a:schemeClr val="lt1">
              <a:hueOff val="0"/>
              <a:satOff val="0"/>
              <a:lumOff val="0"/>
              <a:alphaOff val="0"/>
            </a:schemeClr>
          </a:lnRef>
          <a:fillRef idx="2">
            <a:schemeClr val="accent2">
              <a:hueOff val="2340759"/>
              <a:satOff val="-2916"/>
              <a:lumOff val="686"/>
              <a:alphaOff val="0"/>
            </a:schemeClr>
          </a:fillRef>
          <a:effectRef idx="1">
            <a:schemeClr val="accent2">
              <a:hueOff val="2340759"/>
              <a:satOff val="-2916"/>
              <a:lumOff val="686"/>
              <a:alphaOff val="0"/>
            </a:schemeClr>
          </a:effectRef>
          <a:fontRef idx="minor">
            <a:schemeClr val="dk1"/>
          </a:fontRef>
        </p:style>
        <p:txBody>
          <a:bodyPr spcFirstLastPara="0" vert="horz" wrap="square" lIns="0" tIns="85775" rIns="109987" bIns="85775" numCol="1" spcCol="1270" anchor="ctr" anchorCtr="0">
            <a:noAutofit/>
          </a:bodyPr>
          <a:lstStyle/>
          <a:p>
            <a:pPr algn="ctr" defTabSz="666617">
              <a:lnSpc>
                <a:spcPct val="90000"/>
              </a:lnSpc>
              <a:spcBef>
                <a:spcPct val="0"/>
              </a:spcBef>
              <a:spcAft>
                <a:spcPct val="35000"/>
              </a:spcAft>
            </a:pPr>
            <a:endParaRPr lang="it-IT" sz="1500"/>
          </a:p>
        </p:txBody>
      </p:sp>
    </p:spTree>
    <p:extLst>
      <p:ext uri="{BB962C8B-B14F-4D97-AF65-F5344CB8AC3E}">
        <p14:creationId xmlns:p14="http://schemas.microsoft.com/office/powerpoint/2010/main" val="1948760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barn(inVertical)">
                                      <p:cBhvr>
                                        <p:cTn id="10" dur="500"/>
                                        <p:tgtEl>
                                          <p:spTgt spid="52"/>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19"/>
                                        </p:tgtEl>
                                        <p:attrNameLst>
                                          <p:attrName>style.visibility</p:attrName>
                                        </p:attrNameLst>
                                      </p:cBhvr>
                                      <p:to>
                                        <p:strVal val="visible"/>
                                      </p:to>
                                    </p:set>
                                    <p:anim calcmode="lin" valueType="num">
                                      <p:cBhvr>
                                        <p:cTn id="14" dur="500" fill="hold"/>
                                        <p:tgtEl>
                                          <p:spTgt spid="19"/>
                                        </p:tgtEl>
                                        <p:attrNameLst>
                                          <p:attrName>ppt_w</p:attrName>
                                        </p:attrNameLst>
                                      </p:cBhvr>
                                      <p:tavLst>
                                        <p:tav tm="0">
                                          <p:val>
                                            <p:fltVal val="0"/>
                                          </p:val>
                                        </p:tav>
                                        <p:tav tm="100000">
                                          <p:val>
                                            <p:strVal val="#ppt_w"/>
                                          </p:val>
                                        </p:tav>
                                      </p:tavLst>
                                    </p:anim>
                                    <p:anim calcmode="lin" valueType="num">
                                      <p:cBhvr>
                                        <p:cTn id="15" dur="500" fill="hold"/>
                                        <p:tgtEl>
                                          <p:spTgt spid="19"/>
                                        </p:tgtEl>
                                        <p:attrNameLst>
                                          <p:attrName>ppt_h</p:attrName>
                                        </p:attrNameLst>
                                      </p:cBhvr>
                                      <p:tavLst>
                                        <p:tav tm="0">
                                          <p:val>
                                            <p:fltVal val="0"/>
                                          </p:val>
                                        </p:tav>
                                        <p:tav tm="100000">
                                          <p:val>
                                            <p:strVal val="#ppt_h"/>
                                          </p:val>
                                        </p:tav>
                                      </p:tavLst>
                                    </p:anim>
                                    <p:animEffect transition="in" filter="fade">
                                      <p:cBhvr>
                                        <p:cTn id="16" dur="500"/>
                                        <p:tgtEl>
                                          <p:spTgt spid="19"/>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par>
                                <p:cTn id="23" presetID="53" presetClass="entr" presetSubtype="16" fill="hold" nodeType="with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Effect transition="in" filter="fade">
                                      <p:cBhvr>
                                        <p:cTn id="27" dur="500"/>
                                        <p:tgtEl>
                                          <p:spTgt spid="53"/>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1000"/>
                                        <p:tgtEl>
                                          <p:spTgt spid="58"/>
                                        </p:tgtEl>
                                      </p:cBhvr>
                                    </p:animEffect>
                                    <p:anim calcmode="lin" valueType="num">
                                      <p:cBhvr>
                                        <p:cTn id="38" dur="1000" fill="hold"/>
                                        <p:tgtEl>
                                          <p:spTgt spid="58"/>
                                        </p:tgtEl>
                                        <p:attrNameLst>
                                          <p:attrName>ppt_x</p:attrName>
                                        </p:attrNameLst>
                                      </p:cBhvr>
                                      <p:tavLst>
                                        <p:tav tm="0">
                                          <p:val>
                                            <p:strVal val="#ppt_x"/>
                                          </p:val>
                                        </p:tav>
                                        <p:tav tm="100000">
                                          <p:val>
                                            <p:strVal val="#ppt_x"/>
                                          </p:val>
                                        </p:tav>
                                      </p:tavLst>
                                    </p:anim>
                                    <p:anim calcmode="lin" valueType="num">
                                      <p:cBhvr>
                                        <p:cTn id="39" dur="1000" fill="hold"/>
                                        <p:tgtEl>
                                          <p:spTgt spid="5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fade">
                                      <p:cBhvr>
                                        <p:cTn id="42" dur="1000"/>
                                        <p:tgtEl>
                                          <p:spTgt spid="59"/>
                                        </p:tgtEl>
                                      </p:cBhvr>
                                    </p:animEffect>
                                    <p:anim calcmode="lin" valueType="num">
                                      <p:cBhvr>
                                        <p:cTn id="43" dur="1000" fill="hold"/>
                                        <p:tgtEl>
                                          <p:spTgt spid="59"/>
                                        </p:tgtEl>
                                        <p:attrNameLst>
                                          <p:attrName>ppt_x</p:attrName>
                                        </p:attrNameLst>
                                      </p:cBhvr>
                                      <p:tavLst>
                                        <p:tav tm="0">
                                          <p:val>
                                            <p:strVal val="#ppt_x"/>
                                          </p:val>
                                        </p:tav>
                                        <p:tav tm="100000">
                                          <p:val>
                                            <p:strVal val="#ppt_x"/>
                                          </p:val>
                                        </p:tav>
                                      </p:tavLst>
                                    </p:anim>
                                    <p:anim calcmode="lin" valueType="num">
                                      <p:cBhvr>
                                        <p:cTn id="44" dur="1000" fill="hold"/>
                                        <p:tgtEl>
                                          <p:spTgt spid="59"/>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61"/>
                                        </p:tgtEl>
                                        <p:attrNameLst>
                                          <p:attrName>style.visibility</p:attrName>
                                        </p:attrNameLst>
                                      </p:cBhvr>
                                      <p:to>
                                        <p:strVal val="visible"/>
                                      </p:to>
                                    </p:set>
                                    <p:animEffect transition="in" filter="fade">
                                      <p:cBhvr>
                                        <p:cTn id="47" dur="1000"/>
                                        <p:tgtEl>
                                          <p:spTgt spid="61"/>
                                        </p:tgtEl>
                                      </p:cBhvr>
                                    </p:animEffect>
                                    <p:anim calcmode="lin" valueType="num">
                                      <p:cBhvr>
                                        <p:cTn id="48" dur="1000" fill="hold"/>
                                        <p:tgtEl>
                                          <p:spTgt spid="61"/>
                                        </p:tgtEl>
                                        <p:attrNameLst>
                                          <p:attrName>ppt_x</p:attrName>
                                        </p:attrNameLst>
                                      </p:cBhvr>
                                      <p:tavLst>
                                        <p:tav tm="0">
                                          <p:val>
                                            <p:strVal val="#ppt_x"/>
                                          </p:val>
                                        </p:tav>
                                        <p:tav tm="100000">
                                          <p:val>
                                            <p:strVal val="#ppt_x"/>
                                          </p:val>
                                        </p:tav>
                                      </p:tavLst>
                                    </p:anim>
                                    <p:anim calcmode="lin" valueType="num">
                                      <p:cBhvr>
                                        <p:cTn id="49" dur="1000" fill="hold"/>
                                        <p:tgtEl>
                                          <p:spTgt spid="6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60"/>
                                        </p:tgtEl>
                                        <p:attrNameLst>
                                          <p:attrName>style.visibility</p:attrName>
                                        </p:attrNameLst>
                                      </p:cBhvr>
                                      <p:to>
                                        <p:strVal val="visible"/>
                                      </p:to>
                                    </p:set>
                                    <p:animEffect transition="in" filter="fade">
                                      <p:cBhvr>
                                        <p:cTn id="52" dur="1000"/>
                                        <p:tgtEl>
                                          <p:spTgt spid="60"/>
                                        </p:tgtEl>
                                      </p:cBhvr>
                                    </p:animEffect>
                                    <p:anim calcmode="lin" valueType="num">
                                      <p:cBhvr>
                                        <p:cTn id="53" dur="1000" fill="hold"/>
                                        <p:tgtEl>
                                          <p:spTgt spid="60"/>
                                        </p:tgtEl>
                                        <p:attrNameLst>
                                          <p:attrName>ppt_x</p:attrName>
                                        </p:attrNameLst>
                                      </p:cBhvr>
                                      <p:tavLst>
                                        <p:tav tm="0">
                                          <p:val>
                                            <p:strVal val="#ppt_x"/>
                                          </p:val>
                                        </p:tav>
                                        <p:tav tm="100000">
                                          <p:val>
                                            <p:strVal val="#ppt_x"/>
                                          </p:val>
                                        </p:tav>
                                      </p:tavLst>
                                    </p:anim>
                                    <p:anim calcmode="lin" valueType="num">
                                      <p:cBhvr>
                                        <p:cTn id="54" dur="1000" fill="hold"/>
                                        <p:tgtEl>
                                          <p:spTgt spid="60"/>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79"/>
                                        </p:tgtEl>
                                        <p:attrNameLst>
                                          <p:attrName>style.visibility</p:attrName>
                                        </p:attrNameLst>
                                      </p:cBhvr>
                                      <p:to>
                                        <p:strVal val="visible"/>
                                      </p:to>
                                    </p:set>
                                    <p:animEffect transition="in" filter="fade">
                                      <p:cBhvr>
                                        <p:cTn id="57" dur="1000"/>
                                        <p:tgtEl>
                                          <p:spTgt spid="79"/>
                                        </p:tgtEl>
                                      </p:cBhvr>
                                    </p:animEffect>
                                    <p:anim calcmode="lin" valueType="num">
                                      <p:cBhvr>
                                        <p:cTn id="58" dur="1000" fill="hold"/>
                                        <p:tgtEl>
                                          <p:spTgt spid="79"/>
                                        </p:tgtEl>
                                        <p:attrNameLst>
                                          <p:attrName>ppt_x</p:attrName>
                                        </p:attrNameLst>
                                      </p:cBhvr>
                                      <p:tavLst>
                                        <p:tav tm="0">
                                          <p:val>
                                            <p:strVal val="#ppt_x"/>
                                          </p:val>
                                        </p:tav>
                                        <p:tav tm="100000">
                                          <p:val>
                                            <p:strVal val="#ppt_x"/>
                                          </p:val>
                                        </p:tav>
                                      </p:tavLst>
                                    </p:anim>
                                    <p:anim calcmode="lin" valueType="num">
                                      <p:cBhvr>
                                        <p:cTn id="59" dur="1000" fill="hold"/>
                                        <p:tgtEl>
                                          <p:spTgt spid="7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62"/>
                                        </p:tgtEl>
                                        <p:attrNameLst>
                                          <p:attrName>style.visibility</p:attrName>
                                        </p:attrNameLst>
                                      </p:cBhvr>
                                      <p:to>
                                        <p:strVal val="visible"/>
                                      </p:to>
                                    </p:set>
                                    <p:animEffect transition="in" filter="fade">
                                      <p:cBhvr>
                                        <p:cTn id="62" dur="1000"/>
                                        <p:tgtEl>
                                          <p:spTgt spid="62"/>
                                        </p:tgtEl>
                                      </p:cBhvr>
                                    </p:animEffect>
                                    <p:anim calcmode="lin" valueType="num">
                                      <p:cBhvr>
                                        <p:cTn id="63" dur="1000" fill="hold"/>
                                        <p:tgtEl>
                                          <p:spTgt spid="62"/>
                                        </p:tgtEl>
                                        <p:attrNameLst>
                                          <p:attrName>ppt_x</p:attrName>
                                        </p:attrNameLst>
                                      </p:cBhvr>
                                      <p:tavLst>
                                        <p:tav tm="0">
                                          <p:val>
                                            <p:strVal val="#ppt_x"/>
                                          </p:val>
                                        </p:tav>
                                        <p:tav tm="100000">
                                          <p:val>
                                            <p:strVal val="#ppt_x"/>
                                          </p:val>
                                        </p:tav>
                                      </p:tavLst>
                                    </p:anim>
                                    <p:anim calcmode="lin" valueType="num">
                                      <p:cBhvr>
                                        <p:cTn id="64" dur="1000" fill="hold"/>
                                        <p:tgtEl>
                                          <p:spTgt spid="6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
                                        </p:tgtEl>
                                        <p:attrNameLst>
                                          <p:attrName>style.visibility</p:attrName>
                                        </p:attrNameLst>
                                      </p:cBhvr>
                                      <p:to>
                                        <p:strVal val="visible"/>
                                      </p:to>
                                    </p:set>
                                    <p:animEffect transition="in" filter="fade">
                                      <p:cBhvr>
                                        <p:cTn id="67" dur="1000"/>
                                        <p:tgtEl>
                                          <p:spTgt spid="26"/>
                                        </p:tgtEl>
                                      </p:cBhvr>
                                    </p:animEffect>
                                    <p:anim calcmode="lin" valueType="num">
                                      <p:cBhvr>
                                        <p:cTn id="68" dur="1000" fill="hold"/>
                                        <p:tgtEl>
                                          <p:spTgt spid="26"/>
                                        </p:tgtEl>
                                        <p:attrNameLst>
                                          <p:attrName>ppt_x</p:attrName>
                                        </p:attrNameLst>
                                      </p:cBhvr>
                                      <p:tavLst>
                                        <p:tav tm="0">
                                          <p:val>
                                            <p:strVal val="#ppt_x"/>
                                          </p:val>
                                        </p:tav>
                                        <p:tav tm="100000">
                                          <p:val>
                                            <p:strVal val="#ppt_x"/>
                                          </p:val>
                                        </p:tav>
                                      </p:tavLst>
                                    </p:anim>
                                    <p:anim calcmode="lin" valueType="num">
                                      <p:cBhvr>
                                        <p:cTn id="69" dur="1000" fill="hold"/>
                                        <p:tgtEl>
                                          <p:spTgt spid="2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fade">
                                      <p:cBhvr>
                                        <p:cTn id="72" dur="1000"/>
                                        <p:tgtEl>
                                          <p:spTgt spid="51"/>
                                        </p:tgtEl>
                                      </p:cBhvr>
                                    </p:animEffect>
                                    <p:anim calcmode="lin" valueType="num">
                                      <p:cBhvr>
                                        <p:cTn id="73" dur="1000" fill="hold"/>
                                        <p:tgtEl>
                                          <p:spTgt spid="51"/>
                                        </p:tgtEl>
                                        <p:attrNameLst>
                                          <p:attrName>ppt_x</p:attrName>
                                        </p:attrNameLst>
                                      </p:cBhvr>
                                      <p:tavLst>
                                        <p:tav tm="0">
                                          <p:val>
                                            <p:strVal val="#ppt_x"/>
                                          </p:val>
                                        </p:tav>
                                        <p:tav tm="100000">
                                          <p:val>
                                            <p:strVal val="#ppt_x"/>
                                          </p:val>
                                        </p:tav>
                                      </p:tavLst>
                                    </p:anim>
                                    <p:anim calcmode="lin" valueType="num">
                                      <p:cBhvr>
                                        <p:cTn id="74" dur="1000" fill="hold"/>
                                        <p:tgtEl>
                                          <p:spTgt spid="51"/>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56"/>
                                        </p:tgtEl>
                                        <p:attrNameLst>
                                          <p:attrName>style.visibility</p:attrName>
                                        </p:attrNameLst>
                                      </p:cBhvr>
                                      <p:to>
                                        <p:strVal val="visible"/>
                                      </p:to>
                                    </p:set>
                                    <p:animEffect transition="in" filter="fade">
                                      <p:cBhvr>
                                        <p:cTn id="77" dur="1000"/>
                                        <p:tgtEl>
                                          <p:spTgt spid="56"/>
                                        </p:tgtEl>
                                      </p:cBhvr>
                                    </p:animEffect>
                                    <p:anim calcmode="lin" valueType="num">
                                      <p:cBhvr>
                                        <p:cTn id="78" dur="1000" fill="hold"/>
                                        <p:tgtEl>
                                          <p:spTgt spid="56"/>
                                        </p:tgtEl>
                                        <p:attrNameLst>
                                          <p:attrName>ppt_x</p:attrName>
                                        </p:attrNameLst>
                                      </p:cBhvr>
                                      <p:tavLst>
                                        <p:tav tm="0">
                                          <p:val>
                                            <p:strVal val="#ppt_x"/>
                                          </p:val>
                                        </p:tav>
                                        <p:tav tm="100000">
                                          <p:val>
                                            <p:strVal val="#ppt_x"/>
                                          </p:val>
                                        </p:tav>
                                      </p:tavLst>
                                    </p:anim>
                                    <p:anim calcmode="lin" valueType="num">
                                      <p:cBhvr>
                                        <p:cTn id="79" dur="1000" fill="hold"/>
                                        <p:tgtEl>
                                          <p:spTgt spid="56"/>
                                        </p:tgtEl>
                                        <p:attrNameLst>
                                          <p:attrName>ppt_y</p:attrName>
                                        </p:attrNameLst>
                                      </p:cBhvr>
                                      <p:tavLst>
                                        <p:tav tm="0">
                                          <p:val>
                                            <p:strVal val="#ppt_y+.1"/>
                                          </p:val>
                                        </p:tav>
                                        <p:tav tm="100000">
                                          <p:val>
                                            <p:strVal val="#ppt_y"/>
                                          </p:val>
                                        </p:tav>
                                      </p:tavLst>
                                    </p:anim>
                                  </p:childTnLst>
                                </p:cTn>
                              </p:par>
                            </p:childTnLst>
                          </p:cTn>
                        </p:par>
                        <p:par>
                          <p:cTn id="80" fill="hold">
                            <p:stCondLst>
                              <p:cond delay="1000"/>
                            </p:stCondLst>
                            <p:childTnLst>
                              <p:par>
                                <p:cTn id="81" presetID="42" presetClass="entr" presetSubtype="0" fill="hold" nodeType="after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fade">
                                      <p:cBhvr>
                                        <p:cTn id="83" dur="1000"/>
                                        <p:tgtEl>
                                          <p:spTgt spid="9"/>
                                        </p:tgtEl>
                                      </p:cBhvr>
                                    </p:animEffect>
                                    <p:anim calcmode="lin" valueType="num">
                                      <p:cBhvr>
                                        <p:cTn id="84" dur="1000" fill="hold"/>
                                        <p:tgtEl>
                                          <p:spTgt spid="9"/>
                                        </p:tgtEl>
                                        <p:attrNameLst>
                                          <p:attrName>ppt_x</p:attrName>
                                        </p:attrNameLst>
                                      </p:cBhvr>
                                      <p:tavLst>
                                        <p:tav tm="0">
                                          <p:val>
                                            <p:strVal val="#ppt_x"/>
                                          </p:val>
                                        </p:tav>
                                        <p:tav tm="100000">
                                          <p:val>
                                            <p:strVal val="#ppt_x"/>
                                          </p:val>
                                        </p:tav>
                                      </p:tavLst>
                                    </p:anim>
                                    <p:anim calcmode="lin" valueType="num">
                                      <p:cBhvr>
                                        <p:cTn id="85" dur="1000" fill="hold"/>
                                        <p:tgtEl>
                                          <p:spTgt spid="9"/>
                                        </p:tgtEl>
                                        <p:attrNameLst>
                                          <p:attrName>ppt_y</p:attrName>
                                        </p:attrNameLst>
                                      </p:cBhvr>
                                      <p:tavLst>
                                        <p:tav tm="0">
                                          <p:val>
                                            <p:strVal val="#ppt_y+.1"/>
                                          </p:val>
                                        </p:tav>
                                        <p:tav tm="100000">
                                          <p:val>
                                            <p:strVal val="#ppt_y"/>
                                          </p:val>
                                        </p:tav>
                                      </p:tavLst>
                                    </p:anim>
                                  </p:childTnLst>
                                </p:cTn>
                              </p:par>
                            </p:childTnLst>
                          </p:cTn>
                        </p:par>
                        <p:par>
                          <p:cTn id="86" fill="hold">
                            <p:stCondLst>
                              <p:cond delay="2000"/>
                            </p:stCondLst>
                            <p:childTnLst>
                              <p:par>
                                <p:cTn id="87" presetID="42" presetClass="entr" presetSubtype="0" fill="hold" nodeType="afterEffect">
                                  <p:stCondLst>
                                    <p:cond delay="0"/>
                                  </p:stCondLst>
                                  <p:childTnLst>
                                    <p:set>
                                      <p:cBhvr>
                                        <p:cTn id="88" dur="1" fill="hold">
                                          <p:stCondLst>
                                            <p:cond delay="0"/>
                                          </p:stCondLst>
                                        </p:cTn>
                                        <p:tgtEl>
                                          <p:spTgt spid="12"/>
                                        </p:tgtEl>
                                        <p:attrNameLst>
                                          <p:attrName>style.visibility</p:attrName>
                                        </p:attrNameLst>
                                      </p:cBhvr>
                                      <p:to>
                                        <p:strVal val="visible"/>
                                      </p:to>
                                    </p:set>
                                    <p:animEffect transition="in" filter="fade">
                                      <p:cBhvr>
                                        <p:cTn id="89" dur="1000"/>
                                        <p:tgtEl>
                                          <p:spTgt spid="12"/>
                                        </p:tgtEl>
                                      </p:cBhvr>
                                    </p:animEffect>
                                    <p:anim calcmode="lin" valueType="num">
                                      <p:cBhvr>
                                        <p:cTn id="90" dur="1000" fill="hold"/>
                                        <p:tgtEl>
                                          <p:spTgt spid="12"/>
                                        </p:tgtEl>
                                        <p:attrNameLst>
                                          <p:attrName>ppt_x</p:attrName>
                                        </p:attrNameLst>
                                      </p:cBhvr>
                                      <p:tavLst>
                                        <p:tav tm="0">
                                          <p:val>
                                            <p:strVal val="#ppt_x"/>
                                          </p:val>
                                        </p:tav>
                                        <p:tav tm="100000">
                                          <p:val>
                                            <p:strVal val="#ppt_x"/>
                                          </p:val>
                                        </p:tav>
                                      </p:tavLst>
                                    </p:anim>
                                    <p:anim calcmode="lin" valueType="num">
                                      <p:cBhvr>
                                        <p:cTn id="91" dur="1000" fill="hold"/>
                                        <p:tgtEl>
                                          <p:spTgt spid="12"/>
                                        </p:tgtEl>
                                        <p:attrNameLst>
                                          <p:attrName>ppt_y</p:attrName>
                                        </p:attrNameLst>
                                      </p:cBhvr>
                                      <p:tavLst>
                                        <p:tav tm="0">
                                          <p:val>
                                            <p:strVal val="#ppt_y+.1"/>
                                          </p:val>
                                        </p:tav>
                                        <p:tav tm="100000">
                                          <p:val>
                                            <p:strVal val="#ppt_y"/>
                                          </p:val>
                                        </p:tav>
                                      </p:tavLst>
                                    </p:anim>
                                  </p:childTnLst>
                                </p:cTn>
                              </p:par>
                            </p:childTnLst>
                          </p:cTn>
                        </p:par>
                        <p:par>
                          <p:cTn id="92" fill="hold">
                            <p:stCondLst>
                              <p:cond delay="3000"/>
                            </p:stCondLst>
                            <p:childTnLst>
                              <p:par>
                                <p:cTn id="93" presetID="42" presetClass="entr" presetSubtype="0" fill="hold" grpId="0" nodeType="afterEffect">
                                  <p:stCondLst>
                                    <p:cond delay="0"/>
                                  </p:stCondLst>
                                  <p:childTnLst>
                                    <p:set>
                                      <p:cBhvr>
                                        <p:cTn id="94" dur="1" fill="hold">
                                          <p:stCondLst>
                                            <p:cond delay="0"/>
                                          </p:stCondLst>
                                        </p:cTn>
                                        <p:tgtEl>
                                          <p:spTgt spid="88"/>
                                        </p:tgtEl>
                                        <p:attrNameLst>
                                          <p:attrName>style.visibility</p:attrName>
                                        </p:attrNameLst>
                                      </p:cBhvr>
                                      <p:to>
                                        <p:strVal val="visible"/>
                                      </p:to>
                                    </p:set>
                                    <p:animEffect transition="in" filter="fade">
                                      <p:cBhvr>
                                        <p:cTn id="95" dur="1000"/>
                                        <p:tgtEl>
                                          <p:spTgt spid="88"/>
                                        </p:tgtEl>
                                      </p:cBhvr>
                                    </p:animEffect>
                                    <p:anim calcmode="lin" valueType="num">
                                      <p:cBhvr>
                                        <p:cTn id="96" dur="1000" fill="hold"/>
                                        <p:tgtEl>
                                          <p:spTgt spid="88"/>
                                        </p:tgtEl>
                                        <p:attrNameLst>
                                          <p:attrName>ppt_x</p:attrName>
                                        </p:attrNameLst>
                                      </p:cBhvr>
                                      <p:tavLst>
                                        <p:tav tm="0">
                                          <p:val>
                                            <p:strVal val="#ppt_x"/>
                                          </p:val>
                                        </p:tav>
                                        <p:tav tm="100000">
                                          <p:val>
                                            <p:strVal val="#ppt_x"/>
                                          </p:val>
                                        </p:tav>
                                      </p:tavLst>
                                    </p:anim>
                                    <p:anim calcmode="lin" valueType="num">
                                      <p:cBhvr>
                                        <p:cTn id="97"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42" presetClass="entr" presetSubtype="0" fill="hold" nodeType="clickEffect">
                                  <p:stCondLst>
                                    <p:cond delay="0"/>
                                  </p:stCondLst>
                                  <p:childTnLst>
                                    <p:set>
                                      <p:cBhvr>
                                        <p:cTn id="101" dur="1" fill="hold">
                                          <p:stCondLst>
                                            <p:cond delay="0"/>
                                          </p:stCondLst>
                                        </p:cTn>
                                        <p:tgtEl>
                                          <p:spTgt spid="64"/>
                                        </p:tgtEl>
                                        <p:attrNameLst>
                                          <p:attrName>style.visibility</p:attrName>
                                        </p:attrNameLst>
                                      </p:cBhvr>
                                      <p:to>
                                        <p:strVal val="visible"/>
                                      </p:to>
                                    </p:set>
                                    <p:animEffect transition="in" filter="fade">
                                      <p:cBhvr>
                                        <p:cTn id="102" dur="1000"/>
                                        <p:tgtEl>
                                          <p:spTgt spid="64"/>
                                        </p:tgtEl>
                                      </p:cBhvr>
                                    </p:animEffect>
                                    <p:anim calcmode="lin" valueType="num">
                                      <p:cBhvr>
                                        <p:cTn id="103" dur="1000" fill="hold"/>
                                        <p:tgtEl>
                                          <p:spTgt spid="64"/>
                                        </p:tgtEl>
                                        <p:attrNameLst>
                                          <p:attrName>ppt_x</p:attrName>
                                        </p:attrNameLst>
                                      </p:cBhvr>
                                      <p:tavLst>
                                        <p:tav tm="0">
                                          <p:val>
                                            <p:strVal val="#ppt_x"/>
                                          </p:val>
                                        </p:tav>
                                        <p:tav tm="100000">
                                          <p:val>
                                            <p:strVal val="#ppt_x"/>
                                          </p:val>
                                        </p:tav>
                                      </p:tavLst>
                                    </p:anim>
                                    <p:anim calcmode="lin" valueType="num">
                                      <p:cBhvr>
                                        <p:cTn id="104" dur="1000" fill="hold"/>
                                        <p:tgtEl>
                                          <p:spTgt spid="64"/>
                                        </p:tgtEl>
                                        <p:attrNameLst>
                                          <p:attrName>ppt_y</p:attrName>
                                        </p:attrNameLst>
                                      </p:cBhvr>
                                      <p:tavLst>
                                        <p:tav tm="0">
                                          <p:val>
                                            <p:strVal val="#ppt_y+.1"/>
                                          </p:val>
                                        </p:tav>
                                        <p:tav tm="100000">
                                          <p:val>
                                            <p:strVal val="#ppt_y"/>
                                          </p:val>
                                        </p:tav>
                                      </p:tavLst>
                                    </p:anim>
                                  </p:childTnLst>
                                </p:cTn>
                              </p:par>
                              <p:par>
                                <p:cTn id="105" presetID="10" presetClass="entr" presetSubtype="0" fill="hold" grpId="0" nodeType="withEffect">
                                  <p:stCondLst>
                                    <p:cond delay="0"/>
                                  </p:stCondLst>
                                  <p:childTnLst>
                                    <p:set>
                                      <p:cBhvr>
                                        <p:cTn id="106" dur="1" fill="hold">
                                          <p:stCondLst>
                                            <p:cond delay="0"/>
                                          </p:stCondLst>
                                        </p:cTn>
                                        <p:tgtEl>
                                          <p:spTgt spid="63"/>
                                        </p:tgtEl>
                                        <p:attrNameLst>
                                          <p:attrName>style.visibility</p:attrName>
                                        </p:attrNameLst>
                                      </p:cBhvr>
                                      <p:to>
                                        <p:strVal val="visible"/>
                                      </p:to>
                                    </p:set>
                                    <p:animEffect transition="in" filter="fade">
                                      <p:cBhvr>
                                        <p:cTn id="107" dur="500"/>
                                        <p:tgtEl>
                                          <p:spTgt spid="63"/>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76"/>
                                        </p:tgtEl>
                                        <p:attrNameLst>
                                          <p:attrName>style.visibility</p:attrName>
                                        </p:attrNameLst>
                                      </p:cBhvr>
                                      <p:to>
                                        <p:strVal val="visible"/>
                                      </p:to>
                                    </p:set>
                                    <p:animEffect transition="in" filter="fade">
                                      <p:cBhvr>
                                        <p:cTn id="110" dur="500"/>
                                        <p:tgtEl>
                                          <p:spTgt spid="7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2"/>
                                        </p:tgtEl>
                                        <p:attrNameLst>
                                          <p:attrName>style.visibility</p:attrName>
                                        </p:attrNameLst>
                                      </p:cBhvr>
                                      <p:to>
                                        <p:strVal val="visible"/>
                                      </p:to>
                                    </p:set>
                                    <p:animEffect transition="in" filter="fade">
                                      <p:cBhvr>
                                        <p:cTn id="113" dur="500"/>
                                        <p:tgtEl>
                                          <p:spTgt spid="2"/>
                                        </p:tgtEl>
                                      </p:cBhvr>
                                    </p:animEffect>
                                  </p:childTnLst>
                                </p:cTn>
                              </p:par>
                              <p:par>
                                <p:cTn id="114" presetID="42" presetClass="entr" presetSubtype="0" fill="hold" nodeType="withEffect">
                                  <p:stCondLst>
                                    <p:cond delay="0"/>
                                  </p:stCondLst>
                                  <p:childTnLst>
                                    <p:set>
                                      <p:cBhvr>
                                        <p:cTn id="115" dur="1" fill="hold">
                                          <p:stCondLst>
                                            <p:cond delay="0"/>
                                          </p:stCondLst>
                                        </p:cTn>
                                        <p:tgtEl>
                                          <p:spTgt spid="71"/>
                                        </p:tgtEl>
                                        <p:attrNameLst>
                                          <p:attrName>style.visibility</p:attrName>
                                        </p:attrNameLst>
                                      </p:cBhvr>
                                      <p:to>
                                        <p:strVal val="visible"/>
                                      </p:to>
                                    </p:set>
                                    <p:animEffect transition="in" filter="fade">
                                      <p:cBhvr>
                                        <p:cTn id="116" dur="1000"/>
                                        <p:tgtEl>
                                          <p:spTgt spid="71"/>
                                        </p:tgtEl>
                                      </p:cBhvr>
                                    </p:animEffect>
                                    <p:anim calcmode="lin" valueType="num">
                                      <p:cBhvr>
                                        <p:cTn id="117" dur="1000" fill="hold"/>
                                        <p:tgtEl>
                                          <p:spTgt spid="71"/>
                                        </p:tgtEl>
                                        <p:attrNameLst>
                                          <p:attrName>ppt_x</p:attrName>
                                        </p:attrNameLst>
                                      </p:cBhvr>
                                      <p:tavLst>
                                        <p:tav tm="0">
                                          <p:val>
                                            <p:strVal val="#ppt_x"/>
                                          </p:val>
                                        </p:tav>
                                        <p:tav tm="100000">
                                          <p:val>
                                            <p:strVal val="#ppt_x"/>
                                          </p:val>
                                        </p:tav>
                                      </p:tavLst>
                                    </p:anim>
                                    <p:anim calcmode="lin" valueType="num">
                                      <p:cBhvr>
                                        <p:cTn id="118"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par>
                    <p:cTn id="119" fill="hold">
                      <p:stCondLst>
                        <p:cond delay="indefinite"/>
                      </p:stCondLst>
                      <p:childTnLst>
                        <p:par>
                          <p:cTn id="120" fill="hold">
                            <p:stCondLst>
                              <p:cond delay="0"/>
                            </p:stCondLst>
                            <p:childTnLst>
                              <p:par>
                                <p:cTn id="121" presetID="42" presetClass="entr" presetSubtype="0" fill="hold" grpId="0" nodeType="clickEffect">
                                  <p:stCondLst>
                                    <p:cond delay="0"/>
                                  </p:stCondLst>
                                  <p:childTnLst>
                                    <p:set>
                                      <p:cBhvr>
                                        <p:cTn id="122" dur="1" fill="hold">
                                          <p:stCondLst>
                                            <p:cond delay="0"/>
                                          </p:stCondLst>
                                        </p:cTn>
                                        <p:tgtEl>
                                          <p:spTgt spid="82"/>
                                        </p:tgtEl>
                                        <p:attrNameLst>
                                          <p:attrName>style.visibility</p:attrName>
                                        </p:attrNameLst>
                                      </p:cBhvr>
                                      <p:to>
                                        <p:strVal val="visible"/>
                                      </p:to>
                                    </p:set>
                                    <p:animEffect transition="in" filter="fade">
                                      <p:cBhvr>
                                        <p:cTn id="123" dur="1000"/>
                                        <p:tgtEl>
                                          <p:spTgt spid="82"/>
                                        </p:tgtEl>
                                      </p:cBhvr>
                                    </p:animEffect>
                                    <p:anim calcmode="lin" valueType="num">
                                      <p:cBhvr>
                                        <p:cTn id="124" dur="1000" fill="hold"/>
                                        <p:tgtEl>
                                          <p:spTgt spid="82"/>
                                        </p:tgtEl>
                                        <p:attrNameLst>
                                          <p:attrName>ppt_x</p:attrName>
                                        </p:attrNameLst>
                                      </p:cBhvr>
                                      <p:tavLst>
                                        <p:tav tm="0">
                                          <p:val>
                                            <p:strVal val="#ppt_x"/>
                                          </p:val>
                                        </p:tav>
                                        <p:tav tm="100000">
                                          <p:val>
                                            <p:strVal val="#ppt_x"/>
                                          </p:val>
                                        </p:tav>
                                      </p:tavLst>
                                    </p:anim>
                                    <p:anim calcmode="lin" valueType="num">
                                      <p:cBhvr>
                                        <p:cTn id="125" dur="1000" fill="hold"/>
                                        <p:tgtEl>
                                          <p:spTgt spid="82"/>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90"/>
                                        </p:tgtEl>
                                        <p:attrNameLst>
                                          <p:attrName>style.visibility</p:attrName>
                                        </p:attrNameLst>
                                      </p:cBhvr>
                                      <p:to>
                                        <p:strVal val="visible"/>
                                      </p:to>
                                    </p:set>
                                    <p:animEffect transition="in" filter="fade">
                                      <p:cBhvr>
                                        <p:cTn id="128" dur="1000"/>
                                        <p:tgtEl>
                                          <p:spTgt spid="90"/>
                                        </p:tgtEl>
                                      </p:cBhvr>
                                    </p:animEffect>
                                    <p:anim calcmode="lin" valueType="num">
                                      <p:cBhvr>
                                        <p:cTn id="129" dur="1000" fill="hold"/>
                                        <p:tgtEl>
                                          <p:spTgt spid="90"/>
                                        </p:tgtEl>
                                        <p:attrNameLst>
                                          <p:attrName>ppt_x</p:attrName>
                                        </p:attrNameLst>
                                      </p:cBhvr>
                                      <p:tavLst>
                                        <p:tav tm="0">
                                          <p:val>
                                            <p:strVal val="#ppt_x"/>
                                          </p:val>
                                        </p:tav>
                                        <p:tav tm="100000">
                                          <p:val>
                                            <p:strVal val="#ppt_x"/>
                                          </p:val>
                                        </p:tav>
                                      </p:tavLst>
                                    </p:anim>
                                    <p:anim calcmode="lin" valueType="num">
                                      <p:cBhvr>
                                        <p:cTn id="130" dur="1000" fill="hold"/>
                                        <p:tgtEl>
                                          <p:spTgt spid="90"/>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5"/>
                                        </p:tgtEl>
                                        <p:attrNameLst>
                                          <p:attrName>style.visibility</p:attrName>
                                        </p:attrNameLst>
                                      </p:cBhvr>
                                      <p:to>
                                        <p:strVal val="visible"/>
                                      </p:to>
                                    </p:set>
                                    <p:animEffect transition="in" filter="fade">
                                      <p:cBhvr>
                                        <p:cTn id="133" dur="1000"/>
                                        <p:tgtEl>
                                          <p:spTgt spid="85"/>
                                        </p:tgtEl>
                                      </p:cBhvr>
                                    </p:animEffect>
                                    <p:anim calcmode="lin" valueType="num">
                                      <p:cBhvr>
                                        <p:cTn id="134" dur="1000" fill="hold"/>
                                        <p:tgtEl>
                                          <p:spTgt spid="85"/>
                                        </p:tgtEl>
                                        <p:attrNameLst>
                                          <p:attrName>ppt_x</p:attrName>
                                        </p:attrNameLst>
                                      </p:cBhvr>
                                      <p:tavLst>
                                        <p:tav tm="0">
                                          <p:val>
                                            <p:strVal val="#ppt_x"/>
                                          </p:val>
                                        </p:tav>
                                        <p:tav tm="100000">
                                          <p:val>
                                            <p:strVal val="#ppt_x"/>
                                          </p:val>
                                        </p:tav>
                                      </p:tavLst>
                                    </p:anim>
                                    <p:anim calcmode="lin" valueType="num">
                                      <p:cBhvr>
                                        <p:cTn id="135" dur="1000" fill="hold"/>
                                        <p:tgtEl>
                                          <p:spTgt spid="85"/>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89"/>
                                        </p:tgtEl>
                                        <p:attrNameLst>
                                          <p:attrName>style.visibility</p:attrName>
                                        </p:attrNameLst>
                                      </p:cBhvr>
                                      <p:to>
                                        <p:strVal val="visible"/>
                                      </p:to>
                                    </p:set>
                                    <p:animEffect transition="in" filter="fade">
                                      <p:cBhvr>
                                        <p:cTn id="138" dur="1000"/>
                                        <p:tgtEl>
                                          <p:spTgt spid="89"/>
                                        </p:tgtEl>
                                      </p:cBhvr>
                                    </p:animEffect>
                                    <p:anim calcmode="lin" valueType="num">
                                      <p:cBhvr>
                                        <p:cTn id="139" dur="1000" fill="hold"/>
                                        <p:tgtEl>
                                          <p:spTgt spid="89"/>
                                        </p:tgtEl>
                                        <p:attrNameLst>
                                          <p:attrName>ppt_x</p:attrName>
                                        </p:attrNameLst>
                                      </p:cBhvr>
                                      <p:tavLst>
                                        <p:tav tm="0">
                                          <p:val>
                                            <p:strVal val="#ppt_x"/>
                                          </p:val>
                                        </p:tav>
                                        <p:tav tm="100000">
                                          <p:val>
                                            <p:strVal val="#ppt_x"/>
                                          </p:val>
                                        </p:tav>
                                      </p:tavLst>
                                    </p:anim>
                                    <p:anim calcmode="lin" valueType="num">
                                      <p:cBhvr>
                                        <p:cTn id="140"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42" presetClass="entr" presetSubtype="0" fill="hold" grpId="0" nodeType="clickEffect">
                                  <p:stCondLst>
                                    <p:cond delay="0"/>
                                  </p:stCondLst>
                                  <p:childTnLst>
                                    <p:set>
                                      <p:cBhvr>
                                        <p:cTn id="144" dur="1" fill="hold">
                                          <p:stCondLst>
                                            <p:cond delay="0"/>
                                          </p:stCondLst>
                                        </p:cTn>
                                        <p:tgtEl>
                                          <p:spTgt spid="83"/>
                                        </p:tgtEl>
                                        <p:attrNameLst>
                                          <p:attrName>style.visibility</p:attrName>
                                        </p:attrNameLst>
                                      </p:cBhvr>
                                      <p:to>
                                        <p:strVal val="visible"/>
                                      </p:to>
                                    </p:set>
                                    <p:animEffect transition="in" filter="fade">
                                      <p:cBhvr>
                                        <p:cTn id="145" dur="1000"/>
                                        <p:tgtEl>
                                          <p:spTgt spid="83"/>
                                        </p:tgtEl>
                                      </p:cBhvr>
                                    </p:animEffect>
                                    <p:anim calcmode="lin" valueType="num">
                                      <p:cBhvr>
                                        <p:cTn id="146" dur="1000" fill="hold"/>
                                        <p:tgtEl>
                                          <p:spTgt spid="83"/>
                                        </p:tgtEl>
                                        <p:attrNameLst>
                                          <p:attrName>ppt_x</p:attrName>
                                        </p:attrNameLst>
                                      </p:cBhvr>
                                      <p:tavLst>
                                        <p:tav tm="0">
                                          <p:val>
                                            <p:strVal val="#ppt_x"/>
                                          </p:val>
                                        </p:tav>
                                        <p:tav tm="100000">
                                          <p:val>
                                            <p:strVal val="#ppt_x"/>
                                          </p:val>
                                        </p:tav>
                                      </p:tavLst>
                                    </p:anim>
                                    <p:anim calcmode="lin" valueType="num">
                                      <p:cBhvr>
                                        <p:cTn id="147" dur="1000" fill="hold"/>
                                        <p:tgtEl>
                                          <p:spTgt spid="83"/>
                                        </p:tgtEl>
                                        <p:attrNameLst>
                                          <p:attrName>ppt_y</p:attrName>
                                        </p:attrNameLst>
                                      </p:cBhvr>
                                      <p:tavLst>
                                        <p:tav tm="0">
                                          <p:val>
                                            <p:strVal val="#ppt_y+.1"/>
                                          </p:val>
                                        </p:tav>
                                        <p:tav tm="100000">
                                          <p:val>
                                            <p:strVal val="#ppt_y"/>
                                          </p:val>
                                        </p:tav>
                                      </p:tavLst>
                                    </p:anim>
                                  </p:childTnLst>
                                </p:cTn>
                              </p:par>
                              <p:par>
                                <p:cTn id="148" presetID="42" presetClass="entr" presetSubtype="0" fill="hold" grpId="0" nodeType="withEffect">
                                  <p:stCondLst>
                                    <p:cond delay="0"/>
                                  </p:stCondLst>
                                  <p:childTnLst>
                                    <p:set>
                                      <p:cBhvr>
                                        <p:cTn id="149" dur="1" fill="hold">
                                          <p:stCondLst>
                                            <p:cond delay="0"/>
                                          </p:stCondLst>
                                        </p:cTn>
                                        <p:tgtEl>
                                          <p:spTgt spid="87"/>
                                        </p:tgtEl>
                                        <p:attrNameLst>
                                          <p:attrName>style.visibility</p:attrName>
                                        </p:attrNameLst>
                                      </p:cBhvr>
                                      <p:to>
                                        <p:strVal val="visible"/>
                                      </p:to>
                                    </p:set>
                                    <p:animEffect transition="in" filter="fade">
                                      <p:cBhvr>
                                        <p:cTn id="150" dur="1000"/>
                                        <p:tgtEl>
                                          <p:spTgt spid="87"/>
                                        </p:tgtEl>
                                      </p:cBhvr>
                                    </p:animEffect>
                                    <p:anim calcmode="lin" valueType="num">
                                      <p:cBhvr>
                                        <p:cTn id="151" dur="1000" fill="hold"/>
                                        <p:tgtEl>
                                          <p:spTgt spid="87"/>
                                        </p:tgtEl>
                                        <p:attrNameLst>
                                          <p:attrName>ppt_x</p:attrName>
                                        </p:attrNameLst>
                                      </p:cBhvr>
                                      <p:tavLst>
                                        <p:tav tm="0">
                                          <p:val>
                                            <p:strVal val="#ppt_x"/>
                                          </p:val>
                                        </p:tav>
                                        <p:tav tm="100000">
                                          <p:val>
                                            <p:strVal val="#ppt_x"/>
                                          </p:val>
                                        </p:tav>
                                      </p:tavLst>
                                    </p:anim>
                                    <p:anim calcmode="lin" valueType="num">
                                      <p:cBhvr>
                                        <p:cTn id="152" dur="1000" fill="hold"/>
                                        <p:tgtEl>
                                          <p:spTgt spid="87"/>
                                        </p:tgtEl>
                                        <p:attrNameLst>
                                          <p:attrName>ppt_y</p:attrName>
                                        </p:attrNameLst>
                                      </p:cBhvr>
                                      <p:tavLst>
                                        <p:tav tm="0">
                                          <p:val>
                                            <p:strVal val="#ppt_y+.1"/>
                                          </p:val>
                                        </p:tav>
                                        <p:tav tm="100000">
                                          <p:val>
                                            <p:strVal val="#ppt_y"/>
                                          </p:val>
                                        </p:tav>
                                      </p:tavLst>
                                    </p:anim>
                                  </p:childTnLst>
                                </p:cTn>
                              </p:par>
                              <p:par>
                                <p:cTn id="153" presetID="42" presetClass="entr" presetSubtype="0" fill="hold" nodeType="withEffect">
                                  <p:stCondLst>
                                    <p:cond delay="0"/>
                                  </p:stCondLst>
                                  <p:childTnLst>
                                    <p:set>
                                      <p:cBhvr>
                                        <p:cTn id="154" dur="1" fill="hold">
                                          <p:stCondLst>
                                            <p:cond delay="0"/>
                                          </p:stCondLst>
                                        </p:cTn>
                                        <p:tgtEl>
                                          <p:spTgt spid="81"/>
                                        </p:tgtEl>
                                        <p:attrNameLst>
                                          <p:attrName>style.visibility</p:attrName>
                                        </p:attrNameLst>
                                      </p:cBhvr>
                                      <p:to>
                                        <p:strVal val="visible"/>
                                      </p:to>
                                    </p:set>
                                    <p:animEffect transition="in" filter="fade">
                                      <p:cBhvr>
                                        <p:cTn id="155" dur="1000"/>
                                        <p:tgtEl>
                                          <p:spTgt spid="81"/>
                                        </p:tgtEl>
                                      </p:cBhvr>
                                    </p:animEffect>
                                    <p:anim calcmode="lin" valueType="num">
                                      <p:cBhvr>
                                        <p:cTn id="156" dur="1000" fill="hold"/>
                                        <p:tgtEl>
                                          <p:spTgt spid="81"/>
                                        </p:tgtEl>
                                        <p:attrNameLst>
                                          <p:attrName>ppt_x</p:attrName>
                                        </p:attrNameLst>
                                      </p:cBhvr>
                                      <p:tavLst>
                                        <p:tav tm="0">
                                          <p:val>
                                            <p:strVal val="#ppt_x"/>
                                          </p:val>
                                        </p:tav>
                                        <p:tav tm="100000">
                                          <p:val>
                                            <p:strVal val="#ppt_x"/>
                                          </p:val>
                                        </p:tav>
                                      </p:tavLst>
                                    </p:anim>
                                    <p:anim calcmode="lin" valueType="num">
                                      <p:cBhvr>
                                        <p:cTn id="157" dur="1000" fill="hold"/>
                                        <p:tgtEl>
                                          <p:spTgt spid="81"/>
                                        </p:tgtEl>
                                        <p:attrNameLst>
                                          <p:attrName>ppt_y</p:attrName>
                                        </p:attrNameLst>
                                      </p:cBhvr>
                                      <p:tavLst>
                                        <p:tav tm="0">
                                          <p:val>
                                            <p:strVal val="#ppt_y+.1"/>
                                          </p:val>
                                        </p:tav>
                                        <p:tav tm="100000">
                                          <p:val>
                                            <p:strVal val="#ppt_y"/>
                                          </p:val>
                                        </p:tav>
                                      </p:tavLst>
                                    </p:anim>
                                  </p:childTnLst>
                                </p:cTn>
                              </p:par>
                              <p:par>
                                <p:cTn id="158" presetID="42" presetClass="entr" presetSubtype="0" fill="hold" grpId="0" nodeType="withEffect">
                                  <p:stCondLst>
                                    <p:cond delay="0"/>
                                  </p:stCondLst>
                                  <p:childTnLst>
                                    <p:set>
                                      <p:cBhvr>
                                        <p:cTn id="159" dur="1" fill="hold">
                                          <p:stCondLst>
                                            <p:cond delay="0"/>
                                          </p:stCondLst>
                                        </p:cTn>
                                        <p:tgtEl>
                                          <p:spTgt spid="84"/>
                                        </p:tgtEl>
                                        <p:attrNameLst>
                                          <p:attrName>style.visibility</p:attrName>
                                        </p:attrNameLst>
                                      </p:cBhvr>
                                      <p:to>
                                        <p:strVal val="visible"/>
                                      </p:to>
                                    </p:set>
                                    <p:animEffect transition="in" filter="fade">
                                      <p:cBhvr>
                                        <p:cTn id="160" dur="1000"/>
                                        <p:tgtEl>
                                          <p:spTgt spid="84"/>
                                        </p:tgtEl>
                                      </p:cBhvr>
                                    </p:animEffect>
                                    <p:anim calcmode="lin" valueType="num">
                                      <p:cBhvr>
                                        <p:cTn id="161" dur="1000" fill="hold"/>
                                        <p:tgtEl>
                                          <p:spTgt spid="84"/>
                                        </p:tgtEl>
                                        <p:attrNameLst>
                                          <p:attrName>ppt_x</p:attrName>
                                        </p:attrNameLst>
                                      </p:cBhvr>
                                      <p:tavLst>
                                        <p:tav tm="0">
                                          <p:val>
                                            <p:strVal val="#ppt_x"/>
                                          </p:val>
                                        </p:tav>
                                        <p:tav tm="100000">
                                          <p:val>
                                            <p:strVal val="#ppt_x"/>
                                          </p:val>
                                        </p:tav>
                                      </p:tavLst>
                                    </p:anim>
                                    <p:anim calcmode="lin" valueType="num">
                                      <p:cBhvr>
                                        <p:cTn id="162"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9" grpId="0" bldLvl="0" animBg="1"/>
      <p:bldP spid="22" grpId="0" bldLvl="0" animBg="1"/>
      <p:bldP spid="24" grpId="0" bldLvl="0" animBg="1"/>
      <p:bldP spid="26" grpId="0" bldLvl="0" animBg="1"/>
      <p:bldP spid="58" grpId="0" bldLvl="0" animBg="1"/>
      <p:bldP spid="59" grpId="0" bldLvl="0" animBg="1"/>
      <p:bldP spid="62" grpId="0" bldLvl="0" animBg="1"/>
      <p:bldP spid="88" grpId="0"/>
      <p:bldP spid="51" grpId="0" bldLvl="0" animBg="1"/>
      <p:bldP spid="60" grpId="0" bldLvl="0" animBg="1"/>
      <p:bldP spid="2" grpId="0"/>
      <p:bldP spid="63" grpId="0" bldLvl="0" animBg="1"/>
      <p:bldP spid="76" grpId="0" bldLvl="0" animBg="1"/>
      <p:bldP spid="82" grpId="0" bldLvl="0" animBg="1"/>
      <p:bldP spid="83" grpId="0" bldLvl="0" animBg="1"/>
      <p:bldP spid="84" grpId="0" bldLvl="0" animBg="1"/>
      <p:bldP spid="85" grpId="0" bldLvl="0" animBg="1"/>
      <p:bldP spid="87" grpId="0" bldLvl="0" animBg="1"/>
      <p:bldP spid="89" grpId="0" bldLvl="0" animBg="1"/>
      <p:bldP spid="90"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2B92FC7-0280-46B5-94DD-275C21AB52D0}" type="slidenum">
              <a:rPr kumimoji="0" lang="it-IT" sz="1200" b="0" i="0" u="none" strike="noStrike" kern="1200" cap="none" spc="-1" normalizeH="0" baseline="0" noProof="0" smtClean="0">
                <a:ln>
                  <a:noFill/>
                </a:ln>
                <a:solidFill>
                  <a:srgbClr val="3F3F4E"/>
                </a:solidFill>
                <a:effectLst/>
                <a:uLnTx/>
                <a:uFillTx/>
                <a:latin typeface="Arial"/>
                <a:ea typeface="Microsoft YaHei" panose="020B0503020204020204" pitchFamily="34" charset="-122"/>
                <a:cs typeface="+mn-cs"/>
              </a:rPr>
              <a:pPr marL="0" marR="0" lvl="0" indent="0" algn="r" defTabSz="914400" rtl="0" eaLnBrk="0" fontAlgn="base" latinLnBrk="0" hangingPunct="0">
                <a:lnSpc>
                  <a:spcPct val="100000"/>
                </a:lnSpc>
                <a:spcBef>
                  <a:spcPct val="0"/>
                </a:spcBef>
                <a:spcAft>
                  <a:spcPct val="0"/>
                </a:spcAft>
                <a:buClrTx/>
                <a:buSzTx/>
                <a:buFontTx/>
                <a:buNone/>
                <a:tabLst/>
                <a:defRPr/>
              </a:pPr>
              <a:t>25</a:t>
            </a:fld>
            <a:r>
              <a:rPr kumimoji="0" lang="it-IT" sz="1200" b="0" i="0" u="none" strike="noStrike" kern="1200" cap="none" spc="-1" normalizeH="0" baseline="0" noProof="0" dirty="0">
                <a:ln>
                  <a:noFill/>
                </a:ln>
                <a:solidFill>
                  <a:srgbClr val="3F3F4E"/>
                </a:solidFill>
                <a:effectLst/>
                <a:uLnTx/>
                <a:uFillTx/>
                <a:latin typeface="Arial"/>
                <a:ea typeface="Microsoft YaHei" panose="020B0503020204020204" pitchFamily="34" charset="-122"/>
                <a:cs typeface="+mn-cs"/>
              </a:rPr>
              <a:t> di 37</a:t>
            </a:r>
          </a:p>
        </p:txBody>
      </p:sp>
      <p:pic>
        <p:nvPicPr>
          <p:cNvPr id="12" name="Immagine 11"/>
          <p:cNvPicPr>
            <a:picLocks noChangeAspect="1"/>
          </p:cNvPicPr>
          <p:nvPr/>
        </p:nvPicPr>
        <p:blipFill>
          <a:blip r:embed="rId3"/>
          <a:stretch>
            <a:fillRect/>
          </a:stretch>
        </p:blipFill>
        <p:spPr>
          <a:xfrm>
            <a:off x="0" y="100161"/>
            <a:ext cx="2846718" cy="808799"/>
          </a:xfrm>
          <a:prstGeom prst="rect">
            <a:avLst/>
          </a:prstGeom>
        </p:spPr>
      </p:pic>
      <p:sp>
        <p:nvSpPr>
          <p:cNvPr id="17" name="CasellaDiTesto 7"/>
          <p:cNvSpPr/>
          <p:nvPr/>
        </p:nvSpPr>
        <p:spPr>
          <a:xfrm>
            <a:off x="1908538" y="274454"/>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2400" noProof="0" dirty="0">
                <a:solidFill>
                  <a:srgbClr val="C8B16E"/>
                </a:solidFill>
                <a:latin typeface="Britannic Bold" panose="020B0903060703020204" pitchFamily="34" charset="0"/>
              </a:rPr>
              <a:t>HOW CAN A STR HELP YOUR INVESTIGATION?</a:t>
            </a:r>
            <a:endParaRPr kumimoji="0" lang="it-IT" sz="2400" b="0" i="0" u="none" strike="noStrike" kern="1200" cap="none" spc="0" normalizeH="0" baseline="0" noProof="0" dirty="0">
              <a:ln>
                <a:noFill/>
              </a:ln>
              <a:solidFill>
                <a:srgbClr val="C8B16E"/>
              </a:solidFill>
              <a:effectLst/>
              <a:uLnTx/>
              <a:uFillTx/>
              <a:latin typeface="Britannic Bold" panose="020B0903060703020204" pitchFamily="34" charset="0"/>
              <a:ea typeface="+mn-ea"/>
              <a:cs typeface="+mn-cs"/>
            </a:endParaRPr>
          </a:p>
        </p:txBody>
      </p:sp>
      <p:sp>
        <p:nvSpPr>
          <p:cNvPr id="13" name="CasellaDiTesto 7"/>
          <p:cNvSpPr/>
          <p:nvPr/>
        </p:nvSpPr>
        <p:spPr>
          <a:xfrm>
            <a:off x="1325881" y="1131387"/>
            <a:ext cx="8193024" cy="891098"/>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algn="ctr" defTabSz="914400" rtl="0" eaLnBrk="1" fontAlgn="auto" latinLnBrk="0" hangingPunct="1">
              <a:lnSpc>
                <a:spcPct val="100000"/>
              </a:lnSpc>
              <a:spcBef>
                <a:spcPts val="0"/>
              </a:spcBef>
              <a:spcAft>
                <a:spcPts val="0"/>
              </a:spcAft>
              <a:buClrTx/>
              <a:buSzTx/>
              <a:tabLst/>
              <a:defRPr/>
            </a:pPr>
            <a:r>
              <a:rPr lang="it-IT" sz="2800" u="sng" dirty="0" err="1">
                <a:solidFill>
                  <a:srgbClr val="646463"/>
                </a:solidFill>
                <a:latin typeface="Britannic Bold" panose="020B0903060703020204" pitchFamily="34" charset="0"/>
              </a:rPr>
              <a:t>Have</a:t>
            </a:r>
            <a:r>
              <a:rPr lang="it-IT" sz="2800" u="sng" dirty="0">
                <a:solidFill>
                  <a:srgbClr val="646463"/>
                </a:solidFill>
                <a:latin typeface="Britannic Bold" panose="020B0903060703020204" pitchFamily="34" charset="0"/>
              </a:rPr>
              <a:t> </a:t>
            </a:r>
            <a:r>
              <a:rPr lang="it-IT" sz="2800" u="sng" dirty="0" err="1">
                <a:solidFill>
                  <a:srgbClr val="646463"/>
                </a:solidFill>
                <a:latin typeface="Britannic Bold" panose="020B0903060703020204" pitchFamily="34" charset="0"/>
              </a:rPr>
              <a:t>you</a:t>
            </a:r>
            <a:r>
              <a:rPr lang="it-IT" sz="2800" u="sng" dirty="0">
                <a:solidFill>
                  <a:srgbClr val="646463"/>
                </a:solidFill>
                <a:latin typeface="Britannic Bold" panose="020B0903060703020204" pitchFamily="34" charset="0"/>
              </a:rPr>
              <a:t> </a:t>
            </a:r>
            <a:r>
              <a:rPr lang="it-IT" sz="2800" u="sng" dirty="0" err="1">
                <a:solidFill>
                  <a:srgbClr val="646463"/>
                </a:solidFill>
                <a:latin typeface="Britannic Bold" panose="020B0903060703020204" pitchFamily="34" charset="0"/>
              </a:rPr>
              <a:t>ever</a:t>
            </a:r>
            <a:r>
              <a:rPr lang="it-IT" sz="2800" u="sng" dirty="0">
                <a:solidFill>
                  <a:srgbClr val="646463"/>
                </a:solidFill>
                <a:latin typeface="Britannic Bold" panose="020B0903060703020204" pitchFamily="34" charset="0"/>
              </a:rPr>
              <a:t> </a:t>
            </a:r>
            <a:r>
              <a:rPr lang="it-IT" sz="2800" u="sng" dirty="0" err="1">
                <a:solidFill>
                  <a:srgbClr val="646463"/>
                </a:solidFill>
                <a:latin typeface="Britannic Bold" panose="020B0903060703020204" pitchFamily="34" charset="0"/>
              </a:rPr>
              <a:t>handled</a:t>
            </a:r>
            <a:r>
              <a:rPr lang="it-IT" sz="2800" u="sng" dirty="0">
                <a:solidFill>
                  <a:srgbClr val="646463"/>
                </a:solidFill>
                <a:latin typeface="Britannic Bold" panose="020B0903060703020204" pitchFamily="34" charset="0"/>
              </a:rPr>
              <a:t> an STR?</a:t>
            </a:r>
          </a:p>
          <a:p>
            <a:pPr marL="342900" marR="0" lvl="0" indent="-342900"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it-IT" sz="2400" u="sng" dirty="0">
              <a:solidFill>
                <a:srgbClr val="646463"/>
              </a:solidFill>
              <a:latin typeface="Britannic Bold" panose="020B0903060703020204" pitchFamily="34" charset="0"/>
            </a:endParaRPr>
          </a:p>
        </p:txBody>
      </p:sp>
      <p:sp>
        <p:nvSpPr>
          <p:cNvPr id="4" name="AutoShape 2" descr="esignated non-financial Businesses and Professions (DNFBPs) | AML-CF"/>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000000"/>
              </a:solidFill>
              <a:effectLst/>
              <a:uLnTx/>
              <a:uFillTx/>
              <a:latin typeface="Arial"/>
              <a:ea typeface="+mn-ea"/>
              <a:cs typeface="+mn-cs"/>
            </a:endParaRPr>
          </a:p>
        </p:txBody>
      </p:sp>
      <p:sp>
        <p:nvSpPr>
          <p:cNvPr id="5" name="CasellaDiTesto 4"/>
          <p:cNvSpPr txBox="1"/>
          <p:nvPr/>
        </p:nvSpPr>
        <p:spPr>
          <a:xfrm>
            <a:off x="547309" y="2623257"/>
            <a:ext cx="11440129" cy="3785652"/>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marL="342900" indent="-342900">
              <a:lnSpc>
                <a:spcPct val="200000"/>
              </a:lnSpc>
              <a:buFont typeface="+mj-lt"/>
              <a:buAutoNum type="arabicPeriod"/>
            </a:pPr>
            <a:r>
              <a:rPr lang="it-IT" sz="2400" u="sng" dirty="0" err="1">
                <a:solidFill>
                  <a:srgbClr val="646463"/>
                </a:solidFill>
                <a:latin typeface="Britannic Bold" panose="020B0903060703020204" pitchFamily="34" charset="0"/>
              </a:rPr>
              <a:t>Identifying</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hidden</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financial</a:t>
            </a:r>
            <a:r>
              <a:rPr lang="it-IT" sz="2400" u="sng" dirty="0">
                <a:solidFill>
                  <a:srgbClr val="646463"/>
                </a:solidFill>
                <a:latin typeface="Britannic Bold" panose="020B0903060703020204" pitchFamily="34" charset="0"/>
              </a:rPr>
              <a:t> Networks and flow </a:t>
            </a:r>
            <a:r>
              <a:rPr lang="it-IT" sz="2400" u="sng" dirty="0" err="1">
                <a:solidFill>
                  <a:srgbClr val="646463"/>
                </a:solidFill>
                <a:latin typeface="Britannic Bold" panose="020B0903060703020204" pitchFamily="34" charset="0"/>
              </a:rPr>
              <a:t>patterns</a:t>
            </a:r>
            <a:endParaRPr lang="it-IT" sz="2400" u="sng" dirty="0">
              <a:solidFill>
                <a:srgbClr val="646463"/>
              </a:solidFill>
              <a:latin typeface="Britannic Bold" panose="020B0903060703020204" pitchFamily="34" charset="0"/>
            </a:endParaRPr>
          </a:p>
          <a:p>
            <a:pPr marL="342900" indent="-342900">
              <a:lnSpc>
                <a:spcPct val="200000"/>
              </a:lnSpc>
              <a:buFont typeface="+mj-lt"/>
              <a:buAutoNum type="arabicPeriod"/>
            </a:pPr>
            <a:r>
              <a:rPr lang="it-IT" sz="2400" u="sng" dirty="0" err="1">
                <a:solidFill>
                  <a:srgbClr val="646463"/>
                </a:solidFill>
                <a:latin typeface="Britannic Bold" panose="020B0903060703020204" pitchFamily="34" charset="0"/>
              </a:rPr>
              <a:t>Giving</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access</a:t>
            </a:r>
            <a:r>
              <a:rPr lang="it-IT" sz="2400" u="sng" dirty="0">
                <a:solidFill>
                  <a:srgbClr val="646463"/>
                </a:solidFill>
                <a:latin typeface="Britannic Bold" panose="020B0903060703020204" pitchFamily="34" charset="0"/>
              </a:rPr>
              <a:t> to banking and </a:t>
            </a:r>
            <a:r>
              <a:rPr lang="it-IT" sz="2400" u="sng" dirty="0" err="1">
                <a:solidFill>
                  <a:srgbClr val="646463"/>
                </a:solidFill>
                <a:latin typeface="Britannic Bold" panose="020B0903060703020204" pitchFamily="34" charset="0"/>
              </a:rPr>
              <a:t>financial</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informations</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also</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before</a:t>
            </a:r>
            <a:r>
              <a:rPr lang="it-IT" sz="2400" u="sng" dirty="0">
                <a:solidFill>
                  <a:srgbClr val="646463"/>
                </a:solidFill>
                <a:latin typeface="Britannic Bold" panose="020B0903060703020204" pitchFamily="34" charset="0"/>
              </a:rPr>
              <a:t> and </a:t>
            </a:r>
            <a:r>
              <a:rPr lang="it-IT" sz="2400" u="sng" dirty="0" err="1">
                <a:solidFill>
                  <a:srgbClr val="646463"/>
                </a:solidFill>
                <a:latin typeface="Britannic Bold" panose="020B0903060703020204" pitchFamily="34" charset="0"/>
              </a:rPr>
              <a:t>after</a:t>
            </a:r>
            <a:r>
              <a:rPr lang="it-IT" sz="2400" u="sng" dirty="0">
                <a:solidFill>
                  <a:srgbClr val="646463"/>
                </a:solidFill>
                <a:latin typeface="Britannic Bold" panose="020B0903060703020204" pitchFamily="34" charset="0"/>
              </a:rPr>
              <a:t> the STR time of </a:t>
            </a:r>
            <a:r>
              <a:rPr lang="it-IT" sz="2400" u="sng" dirty="0" err="1">
                <a:solidFill>
                  <a:srgbClr val="646463"/>
                </a:solidFill>
                <a:latin typeface="Britannic Bold" panose="020B0903060703020204" pitchFamily="34" charset="0"/>
              </a:rPr>
              <a:t>reference</a:t>
            </a:r>
            <a:r>
              <a:rPr lang="it-IT" sz="2400" u="sng" dirty="0">
                <a:solidFill>
                  <a:srgbClr val="646463"/>
                </a:solidFill>
                <a:latin typeface="Britannic Bold" panose="020B0903060703020204" pitchFamily="34" charset="0"/>
              </a:rPr>
              <a:t>!)</a:t>
            </a:r>
          </a:p>
          <a:p>
            <a:pPr marL="342900" indent="-342900">
              <a:lnSpc>
                <a:spcPct val="200000"/>
              </a:lnSpc>
              <a:buFont typeface="+mj-lt"/>
              <a:buAutoNum type="arabicPeriod"/>
            </a:pPr>
            <a:r>
              <a:rPr lang="it-IT" sz="2400" u="sng" dirty="0" err="1">
                <a:solidFill>
                  <a:srgbClr val="646463"/>
                </a:solidFill>
                <a:latin typeface="Britannic Bold" panose="020B0903060703020204" pitchFamily="34" charset="0"/>
              </a:rPr>
              <a:t>Detecting</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unusual</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behaviours</a:t>
            </a:r>
            <a:r>
              <a:rPr lang="it-IT" sz="2400" u="sng" dirty="0">
                <a:solidFill>
                  <a:srgbClr val="646463"/>
                </a:solidFill>
                <a:latin typeface="Britannic Bold" panose="020B0903060703020204" pitchFamily="34" charset="0"/>
              </a:rPr>
              <a:t> in </a:t>
            </a:r>
            <a:r>
              <a:rPr lang="it-IT" sz="2400" u="sng" dirty="0" err="1">
                <a:solidFill>
                  <a:srgbClr val="646463"/>
                </a:solidFill>
                <a:latin typeface="Britannic Bold" panose="020B0903060703020204" pitchFamily="34" charset="0"/>
              </a:rPr>
              <a:t>specific</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sectors</a:t>
            </a:r>
            <a:endParaRPr lang="it-IT" sz="2400" u="sng" dirty="0">
              <a:solidFill>
                <a:srgbClr val="646463"/>
              </a:solidFill>
              <a:latin typeface="Britannic Bold" panose="020B0903060703020204" pitchFamily="34" charset="0"/>
            </a:endParaRPr>
          </a:p>
          <a:p>
            <a:pPr marL="342900" indent="-342900">
              <a:lnSpc>
                <a:spcPct val="200000"/>
              </a:lnSpc>
              <a:buFont typeface="+mj-lt"/>
              <a:buAutoNum type="arabicPeriod"/>
            </a:pPr>
            <a:r>
              <a:rPr lang="it-IT" sz="2400" u="sng" dirty="0" err="1">
                <a:solidFill>
                  <a:srgbClr val="646463"/>
                </a:solidFill>
                <a:latin typeface="Britannic Bold" panose="020B0903060703020204" pitchFamily="34" charset="0"/>
              </a:rPr>
              <a:t>Supporting</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ongoing</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investigations</a:t>
            </a:r>
            <a:endParaRPr lang="it-IT" sz="2400" u="sng" dirty="0">
              <a:solidFill>
                <a:srgbClr val="646463"/>
              </a:solidFill>
              <a:latin typeface="Britannic Bold" panose="020B0903060703020204" pitchFamily="34" charset="0"/>
            </a:endParaRPr>
          </a:p>
        </p:txBody>
      </p:sp>
      <p:sp>
        <p:nvSpPr>
          <p:cNvPr id="6" name="Rettangolo 5"/>
          <p:cNvSpPr/>
          <p:nvPr/>
        </p:nvSpPr>
        <p:spPr>
          <a:xfrm>
            <a:off x="4423561" y="1900236"/>
            <a:ext cx="3235181" cy="461665"/>
          </a:xfrm>
          <a:prstGeom prst="rect">
            <a:avLst/>
          </a:prstGeom>
        </p:spPr>
        <p:txBody>
          <a:bodyPr wrap="none">
            <a:spAutoFit/>
          </a:bodyPr>
          <a:lstStyle/>
          <a:p>
            <a:pPr lvl="0" defTabSz="914400">
              <a:defRPr/>
            </a:pPr>
            <a:r>
              <a:rPr lang="it-IT" sz="2400" u="sng" dirty="0">
                <a:solidFill>
                  <a:srgbClr val="646463"/>
                </a:solidFill>
                <a:latin typeface="Britannic Bold" panose="020B0903060703020204" pitchFamily="34" charset="0"/>
              </a:rPr>
              <a:t>A STR can help </a:t>
            </a:r>
            <a:r>
              <a:rPr lang="it-IT" sz="2400" u="sng" dirty="0" err="1">
                <a:solidFill>
                  <a:srgbClr val="646463"/>
                </a:solidFill>
                <a:latin typeface="Britannic Bold" panose="020B0903060703020204" pitchFamily="34" charset="0"/>
              </a:rPr>
              <a:t>you</a:t>
            </a:r>
            <a:r>
              <a:rPr lang="it-IT" sz="2400" u="sng" dirty="0">
                <a:solidFill>
                  <a:srgbClr val="646463"/>
                </a:solidFill>
                <a:latin typeface="Britannic Bold" panose="020B0903060703020204" pitchFamily="34" charset="0"/>
              </a:rPr>
              <a:t> in:</a:t>
            </a:r>
          </a:p>
        </p:txBody>
      </p:sp>
      <p:pic>
        <p:nvPicPr>
          <p:cNvPr id="10" name="Immagine 9"/>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6849772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7597"/>
            <a:ext cx="12202598" cy="1031226"/>
          </a:xfrm>
          <a:prstGeom prst="rect">
            <a:avLst/>
          </a:prstGeom>
        </p:spPr>
      </p:pic>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2B92FC7-0280-46B5-94DD-275C21AB52D0}" type="slidenum">
              <a:rPr kumimoji="0" lang="it-IT" sz="1200" b="0" i="0" u="none" strike="noStrike" kern="1200" cap="none" spc="-1" normalizeH="0" baseline="0" noProof="0" smtClean="0">
                <a:ln>
                  <a:noFill/>
                </a:ln>
                <a:solidFill>
                  <a:srgbClr val="3F3F4E"/>
                </a:solidFill>
                <a:effectLst/>
                <a:uLnTx/>
                <a:uFillTx/>
                <a:latin typeface="Arial"/>
                <a:ea typeface="Microsoft YaHei" panose="020B0503020204020204" pitchFamily="34" charset="-122"/>
                <a:cs typeface="+mn-cs"/>
              </a:rPr>
              <a:pPr marL="0" marR="0" lvl="0" indent="0" algn="r" defTabSz="914400" rtl="0" eaLnBrk="0" fontAlgn="base" latinLnBrk="0" hangingPunct="0">
                <a:lnSpc>
                  <a:spcPct val="100000"/>
                </a:lnSpc>
                <a:spcBef>
                  <a:spcPct val="0"/>
                </a:spcBef>
                <a:spcAft>
                  <a:spcPct val="0"/>
                </a:spcAft>
                <a:buClrTx/>
                <a:buSzTx/>
                <a:buFontTx/>
                <a:buNone/>
                <a:tabLst/>
                <a:defRPr/>
              </a:pPr>
              <a:t>26</a:t>
            </a:fld>
            <a:r>
              <a:rPr kumimoji="0" lang="it-IT" sz="1200" b="0" i="0" u="none" strike="noStrike" kern="1200" cap="none" spc="-1" normalizeH="0" baseline="0" noProof="0" dirty="0">
                <a:ln>
                  <a:noFill/>
                </a:ln>
                <a:solidFill>
                  <a:srgbClr val="3F3F4E"/>
                </a:solidFill>
                <a:effectLst/>
                <a:uLnTx/>
                <a:uFillTx/>
                <a:latin typeface="Arial"/>
                <a:ea typeface="Microsoft YaHei" panose="020B0503020204020204" pitchFamily="34" charset="-122"/>
                <a:cs typeface="+mn-cs"/>
              </a:rPr>
              <a:t> di 37</a:t>
            </a:r>
          </a:p>
        </p:txBody>
      </p:sp>
      <p:pic>
        <p:nvPicPr>
          <p:cNvPr id="12" name="Immagine 11"/>
          <p:cNvPicPr>
            <a:picLocks noChangeAspect="1"/>
          </p:cNvPicPr>
          <p:nvPr/>
        </p:nvPicPr>
        <p:blipFill>
          <a:blip r:embed="rId3"/>
          <a:stretch>
            <a:fillRect/>
          </a:stretch>
        </p:blipFill>
        <p:spPr>
          <a:xfrm>
            <a:off x="0" y="118810"/>
            <a:ext cx="2846718" cy="808799"/>
          </a:xfrm>
          <a:prstGeom prst="rect">
            <a:avLst/>
          </a:prstGeom>
        </p:spPr>
      </p:pic>
      <p:sp>
        <p:nvSpPr>
          <p:cNvPr id="17" name="CasellaDiTesto 7"/>
          <p:cNvSpPr/>
          <p:nvPr/>
        </p:nvSpPr>
        <p:spPr>
          <a:xfrm>
            <a:off x="1871962" y="255901"/>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lvl="0" algn="ctr" defTabSz="914400">
              <a:defRPr/>
            </a:pPr>
            <a:r>
              <a:rPr lang="it-IT" sz="2400" dirty="0">
                <a:solidFill>
                  <a:srgbClr val="C8B16E"/>
                </a:solidFill>
                <a:latin typeface="Britannic Bold" panose="020B0903060703020204" pitchFamily="34" charset="0"/>
              </a:rPr>
              <a:t>HOW CAN A STR HELP YOUR INVESTIGATION?</a:t>
            </a:r>
          </a:p>
        </p:txBody>
      </p:sp>
      <p:sp>
        <p:nvSpPr>
          <p:cNvPr id="13" name="CasellaDiTesto 7"/>
          <p:cNvSpPr/>
          <p:nvPr/>
        </p:nvSpPr>
        <p:spPr>
          <a:xfrm>
            <a:off x="-42740" y="1389168"/>
            <a:ext cx="12191999"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defTabSz="914400" rtl="0" eaLnBrk="1" fontAlgn="auto" latinLnBrk="0" hangingPunct="1">
              <a:lnSpc>
                <a:spcPct val="100000"/>
              </a:lnSpc>
              <a:spcBef>
                <a:spcPts val="0"/>
              </a:spcBef>
              <a:spcAft>
                <a:spcPts val="0"/>
              </a:spcAft>
              <a:buClrTx/>
              <a:buSzTx/>
              <a:tabLst/>
              <a:defRPr/>
            </a:pPr>
            <a:r>
              <a:rPr lang="it-IT" sz="2400" dirty="0">
                <a:solidFill>
                  <a:srgbClr val="646463"/>
                </a:solidFill>
                <a:latin typeface="Britannic Bold" panose="020B0903060703020204" pitchFamily="34" charset="0"/>
              </a:rPr>
              <a:t>	DIFFERENT APPROACHES DEPENDING ON THE  DOMESTIC LEGAL FRAMEWORK</a:t>
            </a:r>
          </a:p>
        </p:txBody>
      </p:sp>
      <p:sp>
        <p:nvSpPr>
          <p:cNvPr id="4" name="AutoShape 2" descr="esignated non-financial Businesses and Professions (DNFBPs) | AML-CF"/>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it-IT" sz="1800" b="0" i="0" u="none" strike="noStrike" kern="1200" cap="none" spc="0" normalizeH="0" baseline="0" noProof="0">
              <a:ln>
                <a:noFill/>
              </a:ln>
              <a:solidFill>
                <a:srgbClr val="000000"/>
              </a:solidFill>
              <a:effectLst/>
              <a:uLnTx/>
              <a:uFillTx/>
              <a:latin typeface="Arial"/>
              <a:ea typeface="+mn-ea"/>
              <a:cs typeface="+mn-cs"/>
            </a:endParaRPr>
          </a:p>
        </p:txBody>
      </p:sp>
      <p:sp>
        <p:nvSpPr>
          <p:cNvPr id="5" name="CasellaDiTesto 4"/>
          <p:cNvSpPr txBox="1"/>
          <p:nvPr/>
        </p:nvSpPr>
        <p:spPr>
          <a:xfrm>
            <a:off x="556730" y="2756609"/>
            <a:ext cx="11440129" cy="145565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nSpc>
                <a:spcPct val="200000"/>
              </a:lnSpc>
            </a:pPr>
            <a:r>
              <a:rPr lang="it-IT" sz="2400" u="sng" dirty="0">
                <a:solidFill>
                  <a:schemeClr val="bg1">
                    <a:lumMod val="95000"/>
                  </a:schemeClr>
                </a:solidFill>
                <a:latin typeface="Britannic Bold" panose="020B0903060703020204" pitchFamily="34" charset="0"/>
              </a:rPr>
              <a:t>I use the </a:t>
            </a:r>
            <a:r>
              <a:rPr lang="it-IT" sz="2400" u="sng" dirty="0" err="1">
                <a:solidFill>
                  <a:schemeClr val="bg1">
                    <a:lumMod val="95000"/>
                  </a:schemeClr>
                </a:solidFill>
                <a:latin typeface="Britannic Bold" panose="020B0903060703020204" pitchFamily="34" charset="0"/>
              </a:rPr>
              <a:t>deepening</a:t>
            </a:r>
            <a:r>
              <a:rPr lang="it-IT" sz="2400" u="sng" dirty="0">
                <a:solidFill>
                  <a:schemeClr val="bg1">
                    <a:lumMod val="95000"/>
                  </a:schemeClr>
                </a:solidFill>
                <a:latin typeface="Britannic Bold" panose="020B0903060703020204" pitchFamily="34" charset="0"/>
              </a:rPr>
              <a:t> and </a:t>
            </a:r>
            <a:r>
              <a:rPr lang="it-IT" sz="2400" u="sng" dirty="0" err="1">
                <a:solidFill>
                  <a:schemeClr val="bg1">
                    <a:lumMod val="95000"/>
                  </a:schemeClr>
                </a:solidFill>
                <a:latin typeface="Britannic Bold" panose="020B0903060703020204" pitchFamily="34" charset="0"/>
              </a:rPr>
              <a:t>analysis</a:t>
            </a:r>
            <a:r>
              <a:rPr lang="it-IT" sz="2400" u="sng" dirty="0">
                <a:solidFill>
                  <a:schemeClr val="bg1">
                    <a:lumMod val="95000"/>
                  </a:schemeClr>
                </a:solidFill>
                <a:latin typeface="Britannic Bold" panose="020B0903060703020204" pitchFamily="34" charset="0"/>
              </a:rPr>
              <a:t> of the STR </a:t>
            </a:r>
            <a:r>
              <a:rPr lang="it-IT" sz="2400" u="sng" dirty="0" err="1">
                <a:solidFill>
                  <a:schemeClr val="bg1">
                    <a:lumMod val="95000"/>
                  </a:schemeClr>
                </a:solidFill>
                <a:latin typeface="Britannic Bold" panose="020B0903060703020204" pitchFamily="34" charset="0"/>
              </a:rPr>
              <a:t>as</a:t>
            </a:r>
            <a:r>
              <a:rPr lang="it-IT" sz="2400" u="sng" dirty="0">
                <a:solidFill>
                  <a:schemeClr val="bg1">
                    <a:lumMod val="95000"/>
                  </a:schemeClr>
                </a:solidFill>
                <a:latin typeface="Britannic Bold" panose="020B0903060703020204" pitchFamily="34" charset="0"/>
              </a:rPr>
              <a:t> a </a:t>
            </a:r>
            <a:r>
              <a:rPr lang="it-IT" sz="2400" u="sng" dirty="0" err="1">
                <a:solidFill>
                  <a:schemeClr val="bg1">
                    <a:lumMod val="95000"/>
                  </a:schemeClr>
                </a:solidFill>
                <a:latin typeface="Britannic Bold" panose="020B0903060703020204" pitchFamily="34" charset="0"/>
              </a:rPr>
              <a:t>starting</a:t>
            </a:r>
            <a:r>
              <a:rPr lang="it-IT" sz="2400" u="sng" dirty="0">
                <a:solidFill>
                  <a:schemeClr val="bg1">
                    <a:lumMod val="95000"/>
                  </a:schemeClr>
                </a:solidFill>
                <a:latin typeface="Britannic Bold" panose="020B0903060703020204" pitchFamily="34" charset="0"/>
              </a:rPr>
              <a:t> </a:t>
            </a:r>
            <a:r>
              <a:rPr lang="it-IT" sz="2400" u="sng" dirty="0" err="1">
                <a:solidFill>
                  <a:schemeClr val="bg1">
                    <a:lumMod val="95000"/>
                  </a:schemeClr>
                </a:solidFill>
                <a:latin typeface="Britannic Bold" panose="020B0903060703020204" pitchFamily="34" charset="0"/>
              </a:rPr>
              <a:t>point</a:t>
            </a:r>
            <a:r>
              <a:rPr lang="it-IT" sz="2400" u="sng" dirty="0">
                <a:solidFill>
                  <a:schemeClr val="bg1">
                    <a:lumMod val="95000"/>
                  </a:schemeClr>
                </a:solidFill>
                <a:latin typeface="Britannic Bold" panose="020B0903060703020204" pitchFamily="34" charset="0"/>
              </a:rPr>
              <a:t> for new </a:t>
            </a:r>
            <a:r>
              <a:rPr lang="it-IT" sz="2400" u="sng" dirty="0" err="1">
                <a:solidFill>
                  <a:schemeClr val="bg1">
                    <a:lumMod val="95000"/>
                  </a:schemeClr>
                </a:solidFill>
                <a:latin typeface="Britannic Bold" panose="020B0903060703020204" pitchFamily="34" charset="0"/>
              </a:rPr>
              <a:t>potential</a:t>
            </a:r>
            <a:r>
              <a:rPr lang="it-IT" sz="2400" u="sng" dirty="0">
                <a:solidFill>
                  <a:schemeClr val="bg1">
                    <a:lumMod val="95000"/>
                  </a:schemeClr>
                </a:solidFill>
                <a:latin typeface="Britannic Bold" panose="020B0903060703020204" pitchFamily="34" charset="0"/>
              </a:rPr>
              <a:t> </a:t>
            </a:r>
            <a:r>
              <a:rPr lang="it-IT" sz="2400" u="sng" dirty="0" err="1">
                <a:solidFill>
                  <a:schemeClr val="bg1">
                    <a:lumMod val="95000"/>
                  </a:schemeClr>
                </a:solidFill>
                <a:latin typeface="Britannic Bold" panose="020B0903060703020204" pitchFamily="34" charset="0"/>
              </a:rPr>
              <a:t>investigations</a:t>
            </a:r>
            <a:endParaRPr lang="it-IT" sz="2400" u="sng" dirty="0">
              <a:solidFill>
                <a:schemeClr val="bg1">
                  <a:lumMod val="95000"/>
                </a:schemeClr>
              </a:solidFill>
              <a:latin typeface="Britannic Bold" panose="020B0903060703020204" pitchFamily="34" charset="0"/>
            </a:endParaRPr>
          </a:p>
        </p:txBody>
      </p:sp>
      <p:sp>
        <p:nvSpPr>
          <p:cNvPr id="6" name="Rettangolo 5"/>
          <p:cNvSpPr/>
          <p:nvPr/>
        </p:nvSpPr>
        <p:spPr>
          <a:xfrm>
            <a:off x="3679068" y="2297734"/>
            <a:ext cx="3607078" cy="4616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pPr lvl="0" defTabSz="914400">
              <a:defRPr/>
            </a:pPr>
            <a:r>
              <a:rPr lang="it-IT" sz="2400" u="sng" dirty="0">
                <a:solidFill>
                  <a:srgbClr val="646463"/>
                </a:solidFill>
                <a:latin typeface="Britannic Bold" panose="020B0903060703020204" pitchFamily="34" charset="0"/>
              </a:rPr>
              <a:t>A BOTTOM-UP APPROACH</a:t>
            </a:r>
          </a:p>
        </p:txBody>
      </p:sp>
      <p:sp>
        <p:nvSpPr>
          <p:cNvPr id="10" name="CasellaDiTesto 9"/>
          <p:cNvSpPr txBox="1"/>
          <p:nvPr/>
        </p:nvSpPr>
        <p:spPr>
          <a:xfrm>
            <a:off x="709130" y="5030417"/>
            <a:ext cx="11440129" cy="1569660"/>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square" rtlCol="0">
            <a:spAutoFit/>
          </a:bodyPr>
          <a:lstStyle/>
          <a:p>
            <a:pPr>
              <a:lnSpc>
                <a:spcPct val="200000"/>
              </a:lnSpc>
            </a:pPr>
            <a:r>
              <a:rPr lang="it-IT" sz="2400" u="sng" dirty="0">
                <a:solidFill>
                  <a:srgbClr val="646463"/>
                </a:solidFill>
                <a:latin typeface="Britannic Bold" panose="020B0903060703020204" pitchFamily="34" charset="0"/>
              </a:rPr>
              <a:t>I use the STR to </a:t>
            </a:r>
            <a:r>
              <a:rPr lang="it-IT" sz="2400" u="sng" dirty="0" err="1">
                <a:solidFill>
                  <a:srgbClr val="646463"/>
                </a:solidFill>
                <a:latin typeface="Britannic Bold" panose="020B0903060703020204" pitchFamily="34" charset="0"/>
              </a:rPr>
              <a:t>obtain</a:t>
            </a:r>
            <a:r>
              <a:rPr lang="it-IT" sz="2400" u="sng" dirty="0">
                <a:solidFill>
                  <a:srgbClr val="646463"/>
                </a:solidFill>
                <a:latin typeface="Britannic Bold" panose="020B0903060703020204" pitchFamily="34" charset="0"/>
              </a:rPr>
              <a:t> more information </a:t>
            </a:r>
            <a:r>
              <a:rPr lang="it-IT" sz="2400" u="sng" dirty="0" err="1">
                <a:solidFill>
                  <a:srgbClr val="646463"/>
                </a:solidFill>
                <a:latin typeface="Britannic Bold" panose="020B0903060703020204" pitchFamily="34" charset="0"/>
              </a:rPr>
              <a:t>useful</a:t>
            </a:r>
            <a:r>
              <a:rPr lang="it-IT" sz="2400" u="sng" dirty="0">
                <a:solidFill>
                  <a:srgbClr val="646463"/>
                </a:solidFill>
                <a:latin typeface="Britannic Bold" panose="020B0903060703020204" pitchFamily="34" charset="0"/>
              </a:rPr>
              <a:t> for </a:t>
            </a:r>
            <a:r>
              <a:rPr lang="it-IT" sz="2400" u="sng" dirty="0" err="1">
                <a:solidFill>
                  <a:srgbClr val="646463"/>
                </a:solidFill>
                <a:latin typeface="Britannic Bold" panose="020B0903060703020204" pitchFamily="34" charset="0"/>
              </a:rPr>
              <a:t>gatherering</a:t>
            </a:r>
            <a:r>
              <a:rPr lang="it-IT" sz="2400" u="sng" dirty="0">
                <a:solidFill>
                  <a:srgbClr val="646463"/>
                </a:solidFill>
                <a:latin typeface="Britannic Bold" panose="020B0903060703020204" pitchFamily="34" charset="0"/>
              </a:rPr>
              <a:t> new/consolidate the </a:t>
            </a:r>
            <a:r>
              <a:rPr lang="it-IT" sz="2400" u="sng" dirty="0" err="1">
                <a:solidFill>
                  <a:srgbClr val="646463"/>
                </a:solidFill>
                <a:latin typeface="Britannic Bold" panose="020B0903060703020204" pitchFamily="34" charset="0"/>
              </a:rPr>
              <a:t>existing</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evidentiary</a:t>
            </a:r>
            <a:r>
              <a:rPr lang="it-IT" sz="2400" u="sng" dirty="0">
                <a:solidFill>
                  <a:srgbClr val="646463"/>
                </a:solidFill>
                <a:latin typeface="Britannic Bold" panose="020B0903060703020204" pitchFamily="34" charset="0"/>
              </a:rPr>
              <a:t> </a:t>
            </a:r>
            <a:r>
              <a:rPr lang="it-IT" sz="2400" u="sng" dirty="0" err="1">
                <a:solidFill>
                  <a:srgbClr val="646463"/>
                </a:solidFill>
                <a:latin typeface="Britannic Bold" panose="020B0903060703020204" pitchFamily="34" charset="0"/>
              </a:rPr>
              <a:t>framework</a:t>
            </a:r>
            <a:r>
              <a:rPr lang="it-IT" sz="2400" u="sng" dirty="0">
                <a:solidFill>
                  <a:srgbClr val="646463"/>
                </a:solidFill>
                <a:latin typeface="Britannic Bold" panose="020B0903060703020204" pitchFamily="34" charset="0"/>
              </a:rPr>
              <a:t> (or to </a:t>
            </a:r>
            <a:r>
              <a:rPr lang="it-IT" sz="2400" u="sng" dirty="0" err="1">
                <a:solidFill>
                  <a:srgbClr val="646463"/>
                </a:solidFill>
                <a:latin typeface="Britannic Bold" panose="020B0903060703020204" pitchFamily="34" charset="0"/>
              </a:rPr>
              <a:t>address</a:t>
            </a:r>
            <a:r>
              <a:rPr lang="it-IT" sz="2400" u="sng" dirty="0">
                <a:solidFill>
                  <a:srgbClr val="646463"/>
                </a:solidFill>
                <a:latin typeface="Britannic Bold" panose="020B0903060703020204" pitchFamily="34" charset="0"/>
              </a:rPr>
              <a:t> the investigative </a:t>
            </a:r>
            <a:r>
              <a:rPr lang="it-IT" sz="2400" u="sng" dirty="0" err="1">
                <a:solidFill>
                  <a:srgbClr val="646463"/>
                </a:solidFill>
                <a:latin typeface="Britannic Bold" panose="020B0903060703020204" pitchFamily="34" charset="0"/>
              </a:rPr>
              <a:t>track</a:t>
            </a:r>
            <a:r>
              <a:rPr lang="it-IT" sz="2400" u="sng" dirty="0">
                <a:solidFill>
                  <a:srgbClr val="646463"/>
                </a:solidFill>
                <a:latin typeface="Britannic Bold" panose="020B0903060703020204" pitchFamily="34" charset="0"/>
              </a:rPr>
              <a:t>).</a:t>
            </a:r>
          </a:p>
        </p:txBody>
      </p:sp>
      <p:sp>
        <p:nvSpPr>
          <p:cNvPr id="14" name="Rettangolo 13"/>
          <p:cNvSpPr/>
          <p:nvPr/>
        </p:nvSpPr>
        <p:spPr>
          <a:xfrm>
            <a:off x="3679068" y="4568752"/>
            <a:ext cx="3469219" cy="461665"/>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wrap="none">
            <a:spAutoFit/>
          </a:bodyPr>
          <a:lstStyle/>
          <a:p>
            <a:pPr lvl="0" defTabSz="914400">
              <a:defRPr/>
            </a:pPr>
            <a:r>
              <a:rPr lang="it-IT" sz="2400" u="sng" dirty="0">
                <a:solidFill>
                  <a:srgbClr val="646463"/>
                </a:solidFill>
                <a:latin typeface="Britannic Bold" panose="020B0903060703020204" pitchFamily="34" charset="0"/>
              </a:rPr>
              <a:t>A TOP-DOWN APPROACH</a:t>
            </a:r>
          </a:p>
        </p:txBody>
      </p:sp>
      <p:pic>
        <p:nvPicPr>
          <p:cNvPr id="15" name="Immagine 14"/>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Lst>
          </a:blip>
          <a:stretch>
            <a:fillRect/>
          </a:stretch>
        </p:blipFill>
        <p:spPr>
          <a:xfrm>
            <a:off x="10742290" y="57677"/>
            <a:ext cx="1355736" cy="908960"/>
          </a:xfrm>
          <a:prstGeom prst="rect">
            <a:avLst/>
          </a:prstGeom>
        </p:spPr>
      </p:pic>
      <p:sp>
        <p:nvSpPr>
          <p:cNvPr id="3" name="Rettangolo 2"/>
          <p:cNvSpPr/>
          <p:nvPr/>
        </p:nvSpPr>
        <p:spPr>
          <a:xfrm>
            <a:off x="-514148" y="1117084"/>
            <a:ext cx="253596" cy="369332"/>
          </a:xfrm>
          <a:prstGeom prst="rect">
            <a:avLst/>
          </a:prstGeom>
        </p:spPr>
        <p:txBody>
          <a:bodyPr wrap="none">
            <a:spAutoFit/>
          </a:bodyPr>
          <a:lstStyle/>
          <a:p>
            <a:r>
              <a:rPr lang="it-IT" u="sng" dirty="0">
                <a:solidFill>
                  <a:srgbClr val="646463"/>
                </a:solidFill>
                <a:latin typeface="Britannic Bold" panose="020B0903060703020204" pitchFamily="34" charset="0"/>
              </a:rPr>
              <a:t> </a:t>
            </a:r>
            <a:endParaRPr lang="it-IT" dirty="0"/>
          </a:p>
        </p:txBody>
      </p:sp>
    </p:spTree>
    <p:extLst>
      <p:ext uri="{BB962C8B-B14F-4D97-AF65-F5344CB8AC3E}">
        <p14:creationId xmlns:p14="http://schemas.microsoft.com/office/powerpoint/2010/main" val="2502065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fade">
                                      <p:cBhvr>
                                        <p:cTn id="22" dur="5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uppo 4"/>
          <p:cNvGrpSpPr>
            <a:grpSpLocks/>
          </p:cNvGrpSpPr>
          <p:nvPr/>
        </p:nvGrpSpPr>
        <p:grpSpPr bwMode="auto">
          <a:xfrm>
            <a:off x="613895" y="1189758"/>
            <a:ext cx="10994065" cy="5336898"/>
            <a:chOff x="466946" y="2778"/>
            <a:chExt cx="8502042" cy="2142785"/>
          </a:xfrm>
        </p:grpSpPr>
        <p:sp>
          <p:nvSpPr>
            <p:cNvPr id="16" name="Rettangolo arrotondato 15"/>
            <p:cNvSpPr/>
            <p:nvPr/>
          </p:nvSpPr>
          <p:spPr>
            <a:xfrm>
              <a:off x="466946" y="2778"/>
              <a:ext cx="8502042" cy="2142784"/>
            </a:xfrm>
            <a:prstGeom prst="roundRect">
              <a:avLst>
                <a:gd name="adj" fmla="val 14026"/>
              </a:avLst>
            </a:prstGeom>
            <a:gradFill>
              <a:gsLst>
                <a:gs pos="0">
                  <a:schemeClr val="bg1">
                    <a:lumMod val="65000"/>
                  </a:schemeClr>
                </a:gs>
                <a:gs pos="100000">
                  <a:schemeClr val="lt1">
                    <a:hueOff val="0"/>
                    <a:satOff val="0"/>
                    <a:lumOff val="0"/>
                    <a:alphaOff val="0"/>
                    <a:shade val="94000"/>
                    <a:satMod val="135000"/>
                  </a:schemeClr>
                </a:gs>
              </a:gsLst>
            </a:gradFill>
            <a:ln>
              <a:noFill/>
            </a:ln>
            <a:effectLst>
              <a:outerShdw blurRad="63500" sx="102000" sy="102000" algn="ctr" rotWithShape="0">
                <a:prstClr val="black">
                  <a:alpha val="40000"/>
                </a:prstClr>
              </a:outerShdw>
            </a:effectLst>
          </p:spPr>
          <p:style>
            <a:lnRef idx="0">
              <a:scrgbClr r="0" g="0" b="0"/>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17" name="Rettangolo 16"/>
            <p:cNvSpPr/>
            <p:nvPr/>
          </p:nvSpPr>
          <p:spPr>
            <a:xfrm>
              <a:off x="488026" y="44794"/>
              <a:ext cx="8375363" cy="210076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lIns="236266" tIns="0" rIns="236266" bIns="0" spcCol="1270" anchor="t"/>
            <a:lstStyle/>
            <a:p>
              <a:pPr marL="285750" indent="-285750">
                <a:spcAft>
                  <a:spcPts val="1200"/>
                </a:spcAft>
                <a:buFont typeface="Wingdings" panose="05000000000000000000" pitchFamily="2" charset="2"/>
                <a:buChar char="Ø"/>
              </a:pPr>
              <a:endParaRPr lang="it-IT" sz="2000" b="1" dirty="0"/>
            </a:p>
          </p:txBody>
        </p:sp>
      </p:grpSp>
      <p:sp>
        <p:nvSpPr>
          <p:cNvPr id="2" name="Segnaposto numero diapositiva 1"/>
          <p:cNvSpPr>
            <a:spLocks noGrp="1"/>
          </p:cNvSpPr>
          <p:nvPr>
            <p:ph type="sldNum" sz="quarter" idx="12"/>
          </p:nvPr>
        </p:nvSpPr>
        <p:spPr/>
        <p:txBody>
          <a:bodyPr/>
          <a:lstStyle/>
          <a:p>
            <a:fld id="{B1A254F0-542B-4562-A69E-BDF4398957F7}" type="slidenum">
              <a:rPr lang="it-IT" smtClean="0"/>
              <a:pPr/>
              <a:t>27</a:t>
            </a:fld>
            <a:endParaRPr lang="it-IT"/>
          </a:p>
        </p:txBody>
      </p:sp>
      <p:sp>
        <p:nvSpPr>
          <p:cNvPr id="3" name="Rettangolo arrotondato 2"/>
          <p:cNvSpPr/>
          <p:nvPr/>
        </p:nvSpPr>
        <p:spPr>
          <a:xfrm>
            <a:off x="786809" y="2084832"/>
            <a:ext cx="2188853" cy="696096"/>
          </a:xfrm>
          <a:prstGeom prst="roundRect">
            <a:avLst/>
          </a:prstGeom>
          <a:solidFill>
            <a:srgbClr val="FFD9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tx1"/>
                </a:solidFill>
              </a:rPr>
              <a:t>Money </a:t>
            </a:r>
            <a:r>
              <a:rPr lang="it-IT" b="1" dirty="0" err="1">
                <a:solidFill>
                  <a:schemeClr val="tx1"/>
                </a:solidFill>
              </a:rPr>
              <a:t>Laundering</a:t>
            </a:r>
            <a:endParaRPr lang="it-IT" b="1" dirty="0">
              <a:solidFill>
                <a:schemeClr val="tx1"/>
              </a:solidFill>
            </a:endParaRPr>
          </a:p>
        </p:txBody>
      </p:sp>
      <p:sp>
        <p:nvSpPr>
          <p:cNvPr id="22" name="Rettangolo arrotondato 21"/>
          <p:cNvSpPr/>
          <p:nvPr/>
        </p:nvSpPr>
        <p:spPr>
          <a:xfrm>
            <a:off x="786809" y="3619865"/>
            <a:ext cx="2188853" cy="673231"/>
          </a:xfrm>
          <a:prstGeom prst="roundRect">
            <a:avLst/>
          </a:prstGeom>
          <a:solidFill>
            <a:srgbClr val="FFD9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solidFill>
                  <a:schemeClr val="tx1"/>
                </a:solidFill>
              </a:rPr>
              <a:t>Fiscal</a:t>
            </a:r>
          </a:p>
        </p:txBody>
      </p:sp>
      <p:sp>
        <p:nvSpPr>
          <p:cNvPr id="23" name="Rettangolo arrotondato 22"/>
          <p:cNvSpPr/>
          <p:nvPr/>
        </p:nvSpPr>
        <p:spPr>
          <a:xfrm>
            <a:off x="786809" y="4570960"/>
            <a:ext cx="2244404" cy="894156"/>
          </a:xfrm>
          <a:prstGeom prst="roundRect">
            <a:avLst/>
          </a:prstGeom>
          <a:solidFill>
            <a:srgbClr val="FFD9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Other</a:t>
            </a:r>
            <a:r>
              <a:rPr lang="it-IT" b="1" dirty="0">
                <a:solidFill>
                  <a:schemeClr val="tx1"/>
                </a:solidFill>
              </a:rPr>
              <a:t> Reporting Parties</a:t>
            </a:r>
          </a:p>
        </p:txBody>
      </p:sp>
      <p:sp>
        <p:nvSpPr>
          <p:cNvPr id="24" name="Rettangolo arrotondato 23"/>
          <p:cNvSpPr/>
          <p:nvPr/>
        </p:nvSpPr>
        <p:spPr>
          <a:xfrm>
            <a:off x="786809" y="5554277"/>
            <a:ext cx="2232993" cy="620351"/>
          </a:xfrm>
          <a:prstGeom prst="roundRect">
            <a:avLst/>
          </a:prstGeom>
          <a:solidFill>
            <a:srgbClr val="FFD96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err="1">
                <a:solidFill>
                  <a:schemeClr val="tx1"/>
                </a:solidFill>
              </a:rPr>
              <a:t>Terrorism</a:t>
            </a:r>
            <a:endParaRPr lang="it-IT" b="1" dirty="0">
              <a:solidFill>
                <a:schemeClr val="tx1"/>
              </a:solidFill>
            </a:endParaRPr>
          </a:p>
        </p:txBody>
      </p:sp>
      <p:sp>
        <p:nvSpPr>
          <p:cNvPr id="4" name="CasellaDiTesto 3"/>
          <p:cNvSpPr txBox="1"/>
          <p:nvPr/>
        </p:nvSpPr>
        <p:spPr>
          <a:xfrm>
            <a:off x="3031213" y="1192977"/>
            <a:ext cx="7139241" cy="523220"/>
          </a:xfrm>
          <a:prstGeom prst="rect">
            <a:avLst/>
          </a:prstGeom>
          <a:noFill/>
        </p:spPr>
        <p:txBody>
          <a:bodyPr wrap="square" rtlCol="0">
            <a:spAutoFit/>
          </a:bodyPr>
          <a:lstStyle/>
          <a:p>
            <a:pPr algn="ctr"/>
            <a:r>
              <a:rPr lang="it-IT" sz="2800" b="1" i="1" dirty="0" err="1">
                <a:solidFill>
                  <a:srgbClr val="C00000"/>
                </a:solidFill>
                <a:latin typeface="+mj-lt"/>
              </a:rPr>
              <a:t>STRs</a:t>
            </a:r>
            <a:r>
              <a:rPr lang="it-IT" sz="2800" b="1" i="1" dirty="0">
                <a:solidFill>
                  <a:srgbClr val="C00000"/>
                </a:solidFill>
                <a:latin typeface="+mj-lt"/>
              </a:rPr>
              <a:t>  </a:t>
            </a:r>
            <a:r>
              <a:rPr lang="it-IT" sz="2800" b="1" i="1" dirty="0" err="1">
                <a:solidFill>
                  <a:srgbClr val="C00000"/>
                </a:solidFill>
                <a:latin typeface="+mj-lt"/>
              </a:rPr>
              <a:t>origin</a:t>
            </a:r>
            <a:r>
              <a:rPr lang="it-IT" sz="2800" b="1" i="1" dirty="0">
                <a:solidFill>
                  <a:srgbClr val="C00000"/>
                </a:solidFill>
                <a:latin typeface="+mj-lt"/>
              </a:rPr>
              <a:t> / </a:t>
            </a:r>
            <a:r>
              <a:rPr lang="it-IT" sz="2800" b="1" i="1" dirty="0" err="1">
                <a:solidFill>
                  <a:srgbClr val="C00000"/>
                </a:solidFill>
                <a:latin typeface="+mj-lt"/>
              </a:rPr>
              <a:t>Phenomena</a:t>
            </a:r>
            <a:endParaRPr lang="it-IT" sz="2800" b="1" i="1" dirty="0">
              <a:solidFill>
                <a:srgbClr val="C00000"/>
              </a:solidFill>
              <a:latin typeface="+mj-lt"/>
            </a:endParaRPr>
          </a:p>
        </p:txBody>
      </p:sp>
      <p:sp>
        <p:nvSpPr>
          <p:cNvPr id="5" name="Rettangolo arrotondato 4"/>
          <p:cNvSpPr/>
          <p:nvPr/>
        </p:nvSpPr>
        <p:spPr>
          <a:xfrm>
            <a:off x="3650599" y="1911016"/>
            <a:ext cx="7758929" cy="1330844"/>
          </a:xfrm>
          <a:prstGeom prst="roundRect">
            <a:avLst/>
          </a:prstGeom>
          <a:solidFill>
            <a:schemeClr val="accent5">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Money transfers, prepaid cards, inadequate due diligence, omitted reports, emigrant remittances, gold shops, games and betting abnormal operation, trust abnormal use, credit cards, frequent and unjustified use of cash, use of high value banknotes, exchange of worn banknotes, loan sharking, unauthorized financial services, voluntary disclosure.</a:t>
            </a:r>
            <a:endParaRPr lang="it-IT" sz="1600" b="1" dirty="0">
              <a:solidFill>
                <a:schemeClr val="tx1"/>
              </a:solidFill>
            </a:endParaRPr>
          </a:p>
        </p:txBody>
      </p:sp>
      <p:sp>
        <p:nvSpPr>
          <p:cNvPr id="6" name="Freccia a destra 5"/>
          <p:cNvSpPr/>
          <p:nvPr/>
        </p:nvSpPr>
        <p:spPr>
          <a:xfrm>
            <a:off x="3112213" y="2412154"/>
            <a:ext cx="288032" cy="2247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5" name="Rettangolo arrotondato 24"/>
          <p:cNvSpPr/>
          <p:nvPr/>
        </p:nvSpPr>
        <p:spPr>
          <a:xfrm>
            <a:off x="3698071" y="3356992"/>
            <a:ext cx="7758929" cy="1303425"/>
          </a:xfrm>
          <a:prstGeom prst="roundRect">
            <a:avLst/>
          </a:prstGeom>
          <a:solidFill>
            <a:schemeClr val="accent5">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Tax evasion, VAT fraud, invoicing fraud, use of personal and non-business accounts, transfer of funds between linked natural persons and legal entities, construction companies, sports companies, international tax frauds, abuse of public financing, nominee activities, fraud in the factoring sector, non-profit organizations.</a:t>
            </a:r>
            <a:endParaRPr lang="it-IT" sz="1600" b="1" dirty="0">
              <a:solidFill>
                <a:schemeClr val="tx1"/>
              </a:solidFill>
            </a:endParaRPr>
          </a:p>
        </p:txBody>
      </p:sp>
      <p:sp>
        <p:nvSpPr>
          <p:cNvPr id="26" name="Freccia a destra 25"/>
          <p:cNvSpPr/>
          <p:nvPr/>
        </p:nvSpPr>
        <p:spPr>
          <a:xfrm>
            <a:off x="3112213" y="3924322"/>
            <a:ext cx="288032" cy="2247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7" name="Freccia a destra 26"/>
          <p:cNvSpPr/>
          <p:nvPr/>
        </p:nvSpPr>
        <p:spPr>
          <a:xfrm>
            <a:off x="3112213" y="5004442"/>
            <a:ext cx="288032" cy="2247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Freccia a destra 27"/>
          <p:cNvSpPr/>
          <p:nvPr/>
        </p:nvSpPr>
        <p:spPr>
          <a:xfrm>
            <a:off x="3112213" y="5796530"/>
            <a:ext cx="288032" cy="2247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9" name="Rettangolo arrotondato 28"/>
          <p:cNvSpPr/>
          <p:nvPr/>
        </p:nvSpPr>
        <p:spPr>
          <a:xfrm>
            <a:off x="3698071" y="4725144"/>
            <a:ext cx="7758929" cy="744127"/>
          </a:xfrm>
          <a:prstGeom prst="roundRect">
            <a:avLst/>
          </a:prstGeom>
          <a:solidFill>
            <a:schemeClr val="accent5">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Unusual payment methods, transaction characterized by incongruous price, unjustified capital increases and financing of shareholders, multiple and close corporate transactions.</a:t>
            </a:r>
            <a:endParaRPr lang="it-IT" sz="1600" b="1" dirty="0">
              <a:solidFill>
                <a:schemeClr val="tx1"/>
              </a:solidFill>
            </a:endParaRPr>
          </a:p>
        </p:txBody>
      </p:sp>
      <p:sp>
        <p:nvSpPr>
          <p:cNvPr id="30" name="Rettangolo arrotondato 29"/>
          <p:cNvSpPr/>
          <p:nvPr/>
        </p:nvSpPr>
        <p:spPr>
          <a:xfrm>
            <a:off x="3650599" y="5589240"/>
            <a:ext cx="7817522" cy="651712"/>
          </a:xfrm>
          <a:prstGeom prst="roundRect">
            <a:avLst/>
          </a:prstGeom>
          <a:solidFill>
            <a:schemeClr val="accent5">
              <a:lumMod val="20000"/>
              <a:lumOff val="80000"/>
            </a:schemeClr>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tx1"/>
                </a:solidFill>
              </a:rPr>
              <a:t>EU terrorism lists; FBI, OFAC, UN, EU lists; Judicial authorities lists; terrorism reported by Reporting Parties.</a:t>
            </a:r>
            <a:endParaRPr lang="it-IT" sz="1600" b="1" dirty="0">
              <a:solidFill>
                <a:schemeClr val="tx1"/>
              </a:solidFill>
            </a:endParaRPr>
          </a:p>
        </p:txBody>
      </p:sp>
      <p:sp>
        <p:nvSpPr>
          <p:cNvPr id="20" name="CasellaDiTesto 19"/>
          <p:cNvSpPr txBox="1"/>
          <p:nvPr/>
        </p:nvSpPr>
        <p:spPr>
          <a:xfrm>
            <a:off x="1925654" y="202109"/>
            <a:ext cx="8571432" cy="830997"/>
          </a:xfrm>
          <a:prstGeom prst="rect">
            <a:avLst/>
          </a:prstGeom>
          <a:gradFill flip="none" rotWithShape="1">
            <a:gsLst>
              <a:gs pos="0">
                <a:schemeClr val="dk1">
                  <a:tint val="50000"/>
                  <a:satMod val="300000"/>
                </a:schemeClr>
              </a:gs>
              <a:gs pos="35000">
                <a:schemeClr val="dk1">
                  <a:tint val="37000"/>
                  <a:satMod val="300000"/>
                </a:schemeClr>
              </a:gs>
              <a:gs pos="100000">
                <a:schemeClr val="dk1">
                  <a:tint val="15000"/>
                  <a:satMod val="350000"/>
                </a:schemeClr>
              </a:gs>
            </a:gsLst>
            <a:lin ang="13500000" scaled="1"/>
            <a:tileRect/>
          </a:gradFill>
          <a:ln/>
          <a:scene3d>
            <a:camera prst="perspectiveAbove"/>
            <a:lightRig rig="threePt" dir="t"/>
          </a:scene3d>
        </p:spPr>
        <p:style>
          <a:lnRef idx="1">
            <a:schemeClr val="dk1"/>
          </a:lnRef>
          <a:fillRef idx="2">
            <a:schemeClr val="dk1"/>
          </a:fillRef>
          <a:effectRef idx="1">
            <a:schemeClr val="dk1"/>
          </a:effectRef>
          <a:fontRef idx="minor">
            <a:schemeClr val="dk1"/>
          </a:fontRef>
        </p:style>
        <p:txBody>
          <a:bodyPr wrap="square" rtlCol="0">
            <a:spAutoFit/>
          </a:bodyPr>
          <a:lstStyle>
            <a:defPPr>
              <a:defRPr lang="it-IT"/>
            </a:defPPr>
            <a:lvl1pPr algn="ctr">
              <a:spcAft>
                <a:spcPts val="600"/>
              </a:spcAft>
              <a:defRPr b="1">
                <a:effectLst>
                  <a:outerShdw blurRad="38100" dist="38100" dir="2700000" algn="tl">
                    <a:srgbClr val="000000">
                      <a:alpha val="43137"/>
                    </a:srgbClr>
                  </a:outerShdw>
                </a:effectLst>
                <a:latin typeface="Arial Narrow" panose="020B0606020202030204" pitchFamily="34" charset="0"/>
                <a:cs typeface="Arial" panose="020B06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lvl="1" algn="ctr"/>
            <a:r>
              <a:rPr lang="it-IT" altLang="ko-KR" sz="2400" b="1" dirty="0"/>
              <a:t>E</a:t>
            </a:r>
            <a:r>
              <a:rPr lang="en-US" altLang="ko-KR" sz="2400" b="1" dirty="0" err="1"/>
              <a:t>lements</a:t>
            </a:r>
            <a:r>
              <a:rPr lang="en-US" altLang="ko-KR" sz="2400" b="1" dirty="0"/>
              <a:t> contained in the suspicious transactions reports</a:t>
            </a:r>
            <a:endParaRPr lang="it-IT" altLang="ko-KR" sz="2400" b="1" dirty="0"/>
          </a:p>
        </p:txBody>
      </p:sp>
      <p:pic>
        <p:nvPicPr>
          <p:cNvPr id="21" name="Immagine 5" descr="Descrizione: Nucleo Speciale PV"/>
          <p:cNvPicPr>
            <a:picLocks noChangeAspect="1" noChangeArrowheads="1"/>
          </p:cNvPicPr>
          <p:nvPr/>
        </p:nvPicPr>
        <p:blipFill>
          <a:blip r:embed="rId3" r:link="rId5"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06880" y="234625"/>
            <a:ext cx="513279" cy="654767"/>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1" name="Immagine 30"/>
          <p:cNvPicPr>
            <a:picLocks noChangeAspect="1"/>
          </p:cNvPicPr>
          <p:nvPr/>
        </p:nvPicPr>
        <p:blipFill>
          <a:blip r:embed="rId6"/>
          <a:stretch>
            <a:fillRect/>
          </a:stretch>
        </p:blipFill>
        <p:spPr>
          <a:xfrm>
            <a:off x="-10598" y="26478"/>
            <a:ext cx="12202598" cy="1031226"/>
          </a:xfrm>
          <a:prstGeom prst="rect">
            <a:avLst/>
          </a:prstGeom>
        </p:spPr>
      </p:pic>
      <p:pic>
        <p:nvPicPr>
          <p:cNvPr id="32" name="Immagine 31"/>
          <p:cNvPicPr>
            <a:picLocks noChangeAspect="1"/>
          </p:cNvPicPr>
          <p:nvPr/>
        </p:nvPicPr>
        <p:blipFill>
          <a:blip r:embed="rId7"/>
          <a:stretch>
            <a:fillRect/>
          </a:stretch>
        </p:blipFill>
        <p:spPr>
          <a:xfrm>
            <a:off x="0" y="113991"/>
            <a:ext cx="2846718" cy="808799"/>
          </a:xfrm>
          <a:prstGeom prst="rect">
            <a:avLst/>
          </a:prstGeom>
        </p:spPr>
      </p:pic>
      <p:sp>
        <p:nvSpPr>
          <p:cNvPr id="33" name="CasellaDiTesto 7"/>
          <p:cNvSpPr/>
          <p:nvPr/>
        </p:nvSpPr>
        <p:spPr>
          <a:xfrm>
            <a:off x="2164393" y="147236"/>
            <a:ext cx="9316929" cy="829543"/>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en-US" sz="2400" dirty="0">
                <a:solidFill>
                  <a:srgbClr val="C8B16E"/>
                </a:solidFill>
                <a:latin typeface="Britannic Bold" panose="020B0903060703020204" pitchFamily="34" charset="0"/>
              </a:rPr>
              <a:t>HOW TO EXPLOIT THE DATA</a:t>
            </a:r>
          </a:p>
          <a:p>
            <a:pPr marR="0" lvl="0" indent="0" algn="ctr" fontAlgn="auto">
              <a:lnSpc>
                <a:spcPct val="100000"/>
              </a:lnSpc>
              <a:spcBef>
                <a:spcPts val="0"/>
              </a:spcBef>
              <a:spcAft>
                <a:spcPts val="0"/>
              </a:spcAft>
              <a:buClrTx/>
              <a:buSzTx/>
              <a:buFontTx/>
              <a:buNone/>
              <a:tabLst/>
              <a:defRPr/>
            </a:pPr>
            <a:r>
              <a:rPr lang="en-US" sz="2400" dirty="0">
                <a:solidFill>
                  <a:srgbClr val="C8B16E"/>
                </a:solidFill>
                <a:latin typeface="Britannic Bold" panose="020B0903060703020204" pitchFamily="34" charset="0"/>
              </a:rPr>
              <a:t>YOU CAN FIND IN A STR</a:t>
            </a:r>
          </a:p>
        </p:txBody>
      </p:sp>
      <p:pic>
        <p:nvPicPr>
          <p:cNvPr id="34" name="Immagine 33"/>
          <p:cNvPicPr>
            <a:picLocks noChangeAspect="1"/>
          </p:cNvPicPr>
          <p:nvPr/>
        </p:nvPicPr>
        <p:blipFill>
          <a:blip r:embed="rId8">
            <a:extLst>
              <a:ext uri="{BEBA8EAE-BF5A-486C-A8C5-ECC9F3942E4B}">
                <a14:imgProps xmlns:a14="http://schemas.microsoft.com/office/drawing/2010/main">
                  <a14:imgLayer r:embed="rId9">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37283040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B1A254F0-542B-4562-A69E-BDF4398957F7}" type="slidenum">
              <a:rPr lang="it-IT" smtClean="0"/>
              <a:pPr/>
              <a:t>28</a:t>
            </a:fld>
            <a:endParaRPr lang="it-IT"/>
          </a:p>
        </p:txBody>
      </p:sp>
      <p:sp>
        <p:nvSpPr>
          <p:cNvPr id="6" name="Freccia a destra 5"/>
          <p:cNvSpPr/>
          <p:nvPr/>
        </p:nvSpPr>
        <p:spPr>
          <a:xfrm>
            <a:off x="3112213" y="2412154"/>
            <a:ext cx="288032" cy="2247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6" name="Freccia a destra 25"/>
          <p:cNvSpPr/>
          <p:nvPr/>
        </p:nvSpPr>
        <p:spPr>
          <a:xfrm>
            <a:off x="3112213" y="3924322"/>
            <a:ext cx="288032" cy="2247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asellaDiTesto 19"/>
          <p:cNvSpPr txBox="1"/>
          <p:nvPr/>
        </p:nvSpPr>
        <p:spPr>
          <a:xfrm>
            <a:off x="1925654" y="202109"/>
            <a:ext cx="8571432" cy="830997"/>
          </a:xfrm>
          <a:prstGeom prst="rect">
            <a:avLst/>
          </a:prstGeom>
          <a:gradFill flip="none" rotWithShape="1">
            <a:gsLst>
              <a:gs pos="0">
                <a:schemeClr val="dk1">
                  <a:tint val="50000"/>
                  <a:satMod val="300000"/>
                </a:schemeClr>
              </a:gs>
              <a:gs pos="35000">
                <a:schemeClr val="dk1">
                  <a:tint val="37000"/>
                  <a:satMod val="300000"/>
                </a:schemeClr>
              </a:gs>
              <a:gs pos="100000">
                <a:schemeClr val="dk1">
                  <a:tint val="15000"/>
                  <a:satMod val="350000"/>
                </a:schemeClr>
              </a:gs>
            </a:gsLst>
            <a:lin ang="13500000" scaled="1"/>
            <a:tileRect/>
          </a:gradFill>
          <a:ln/>
          <a:scene3d>
            <a:camera prst="perspectiveAbove"/>
            <a:lightRig rig="threePt" dir="t"/>
          </a:scene3d>
        </p:spPr>
        <p:style>
          <a:lnRef idx="1">
            <a:schemeClr val="dk1"/>
          </a:lnRef>
          <a:fillRef idx="2">
            <a:schemeClr val="dk1"/>
          </a:fillRef>
          <a:effectRef idx="1">
            <a:schemeClr val="dk1"/>
          </a:effectRef>
          <a:fontRef idx="minor">
            <a:schemeClr val="dk1"/>
          </a:fontRef>
        </p:style>
        <p:txBody>
          <a:bodyPr wrap="square" rtlCol="0">
            <a:spAutoFit/>
          </a:bodyPr>
          <a:lstStyle>
            <a:defPPr>
              <a:defRPr lang="it-IT"/>
            </a:defPPr>
            <a:lvl1pPr algn="ctr">
              <a:spcAft>
                <a:spcPts val="600"/>
              </a:spcAft>
              <a:defRPr b="1">
                <a:effectLst>
                  <a:outerShdw blurRad="38100" dist="38100" dir="2700000" algn="tl">
                    <a:srgbClr val="000000">
                      <a:alpha val="43137"/>
                    </a:srgbClr>
                  </a:outerShdw>
                </a:effectLst>
                <a:latin typeface="Arial Narrow" panose="020B0606020202030204" pitchFamily="34" charset="0"/>
                <a:cs typeface="Arial" panose="020B06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lvl="1" algn="ctr"/>
            <a:r>
              <a:rPr lang="it-IT" altLang="ko-KR" sz="2400" b="1" dirty="0"/>
              <a:t>E</a:t>
            </a:r>
            <a:r>
              <a:rPr lang="en-US" altLang="ko-KR" sz="2400" b="1" dirty="0" err="1"/>
              <a:t>lements</a:t>
            </a:r>
            <a:r>
              <a:rPr lang="en-US" altLang="ko-KR" sz="2400" b="1" dirty="0"/>
              <a:t> contained in the suspicious transactions reports</a:t>
            </a:r>
            <a:endParaRPr lang="it-IT" altLang="ko-KR" sz="2400" b="1" dirty="0"/>
          </a:p>
        </p:txBody>
      </p:sp>
      <p:pic>
        <p:nvPicPr>
          <p:cNvPr id="21" name="Immagine 5" descr="Descrizione: Nucleo Speciale PV"/>
          <p:cNvPicPr>
            <a:picLocks noChangeAspect="1" noChangeArrowheads="1"/>
          </p:cNvPicPr>
          <p:nvPr/>
        </p:nvPicPr>
        <p:blipFill>
          <a:blip r:embed="rId3" r:link="rId5"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06880" y="234625"/>
            <a:ext cx="513279" cy="654767"/>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1" name="Immagine 30"/>
          <p:cNvPicPr>
            <a:picLocks noChangeAspect="1"/>
          </p:cNvPicPr>
          <p:nvPr/>
        </p:nvPicPr>
        <p:blipFill>
          <a:blip r:embed="rId6"/>
          <a:stretch>
            <a:fillRect/>
          </a:stretch>
        </p:blipFill>
        <p:spPr>
          <a:xfrm>
            <a:off x="0" y="-11053"/>
            <a:ext cx="12202598" cy="1031226"/>
          </a:xfrm>
          <a:prstGeom prst="rect">
            <a:avLst/>
          </a:prstGeom>
        </p:spPr>
      </p:pic>
      <p:pic>
        <p:nvPicPr>
          <p:cNvPr id="32" name="Immagine 31"/>
          <p:cNvPicPr>
            <a:picLocks noChangeAspect="1"/>
          </p:cNvPicPr>
          <p:nvPr/>
        </p:nvPicPr>
        <p:blipFill>
          <a:blip r:embed="rId7"/>
          <a:stretch>
            <a:fillRect/>
          </a:stretch>
        </p:blipFill>
        <p:spPr>
          <a:xfrm>
            <a:off x="0" y="113991"/>
            <a:ext cx="2846718" cy="808799"/>
          </a:xfrm>
          <a:prstGeom prst="rect">
            <a:avLst/>
          </a:prstGeom>
        </p:spPr>
      </p:pic>
      <p:sp>
        <p:nvSpPr>
          <p:cNvPr id="33" name="CasellaDiTesto 7"/>
          <p:cNvSpPr/>
          <p:nvPr/>
        </p:nvSpPr>
        <p:spPr>
          <a:xfrm>
            <a:off x="2164393" y="147236"/>
            <a:ext cx="9316929" cy="829543"/>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en-US" sz="2400" dirty="0">
                <a:solidFill>
                  <a:srgbClr val="C8B16E"/>
                </a:solidFill>
                <a:latin typeface="Britannic Bold" panose="020B0903060703020204" pitchFamily="34" charset="0"/>
              </a:rPr>
              <a:t>ELEMENT OF INVESTIGATIVE INTEREST </a:t>
            </a:r>
          </a:p>
          <a:p>
            <a:pPr marR="0" lvl="0" indent="0" algn="ctr" fontAlgn="auto">
              <a:lnSpc>
                <a:spcPct val="100000"/>
              </a:lnSpc>
              <a:spcBef>
                <a:spcPts val="0"/>
              </a:spcBef>
              <a:spcAft>
                <a:spcPts val="0"/>
              </a:spcAft>
              <a:buClrTx/>
              <a:buSzTx/>
              <a:buFontTx/>
              <a:buNone/>
              <a:tabLst/>
              <a:defRPr/>
            </a:pPr>
            <a:r>
              <a:rPr lang="en-US" sz="2400" dirty="0">
                <a:solidFill>
                  <a:srgbClr val="C8B16E"/>
                </a:solidFill>
                <a:latin typeface="Britannic Bold" panose="020B0903060703020204" pitchFamily="34" charset="0"/>
              </a:rPr>
              <a:t>YOU CAN FIND IN A STR</a:t>
            </a:r>
          </a:p>
        </p:txBody>
      </p:sp>
      <p:pic>
        <p:nvPicPr>
          <p:cNvPr id="34" name="Immagine 33"/>
          <p:cNvPicPr>
            <a:picLocks noChangeAspect="1"/>
          </p:cNvPicPr>
          <p:nvPr/>
        </p:nvPicPr>
        <p:blipFill>
          <a:blip r:embed="rId8">
            <a:extLst>
              <a:ext uri="{BEBA8EAE-BF5A-486C-A8C5-ECC9F3942E4B}">
                <a14:imgProps xmlns:a14="http://schemas.microsoft.com/office/drawing/2010/main">
                  <a14:imgLayer r:embed="rId9">
                    <a14:imgEffect>
                      <a14:artisticMosiaicBubbles/>
                    </a14:imgEffect>
                  </a14:imgLayer>
                </a14:imgProps>
              </a:ext>
            </a:extLst>
          </a:blip>
          <a:stretch>
            <a:fillRect/>
          </a:stretch>
        </p:blipFill>
        <p:spPr>
          <a:xfrm>
            <a:off x="10742290" y="50080"/>
            <a:ext cx="1355736" cy="908960"/>
          </a:xfrm>
          <a:prstGeom prst="rect">
            <a:avLst/>
          </a:prstGeom>
        </p:spPr>
      </p:pic>
      <p:sp>
        <p:nvSpPr>
          <p:cNvPr id="43" name="Rettangolo 42"/>
          <p:cNvSpPr/>
          <p:nvPr/>
        </p:nvSpPr>
        <p:spPr>
          <a:xfrm>
            <a:off x="666434" y="1219915"/>
            <a:ext cx="1881925" cy="369332"/>
          </a:xfrm>
          <a:prstGeom prst="rect">
            <a:avLst/>
          </a:prstGeom>
        </p:spPr>
        <p:txBody>
          <a:bodyPr wrap="none">
            <a:spAutoFit/>
          </a:bodyPr>
          <a:lstStyle/>
          <a:p>
            <a:pPr lvl="0" algn="ctr"/>
            <a:r>
              <a:rPr lang="it-IT" altLang="it-IT" b="1" dirty="0">
                <a:latin typeface="Arial" panose="020B0604020202020204" pitchFamily="34" charset="0"/>
                <a:cs typeface="Arial" panose="020B0604020202020204" pitchFamily="34" charset="0"/>
              </a:rPr>
              <a:t>PRE-ANALYSIS</a:t>
            </a:r>
            <a:endParaRPr lang="it-IT" b="1" dirty="0">
              <a:latin typeface="Arial" panose="020B0604020202020204" pitchFamily="34" charset="0"/>
              <a:cs typeface="Arial" panose="020B0604020202020204" pitchFamily="34" charset="0"/>
            </a:endParaRPr>
          </a:p>
        </p:txBody>
      </p:sp>
      <p:grpSp>
        <p:nvGrpSpPr>
          <p:cNvPr id="44" name="Gruppo 43"/>
          <p:cNvGrpSpPr/>
          <p:nvPr/>
        </p:nvGrpSpPr>
        <p:grpSpPr>
          <a:xfrm>
            <a:off x="4123137" y="2207997"/>
            <a:ext cx="2116929" cy="4245750"/>
            <a:chOff x="3838849" y="1594125"/>
            <a:chExt cx="2116929" cy="4245750"/>
          </a:xfrm>
        </p:grpSpPr>
        <p:sp>
          <p:nvSpPr>
            <p:cNvPr id="45" name="Rettangolo arrotondato 44"/>
            <p:cNvSpPr/>
            <p:nvPr/>
          </p:nvSpPr>
          <p:spPr>
            <a:xfrm>
              <a:off x="3838849" y="1594125"/>
              <a:ext cx="2116929" cy="4245750"/>
            </a:xfrm>
            <a:prstGeom prst="roundRect">
              <a:avLst>
                <a:gd name="adj" fmla="val 10000"/>
              </a:avLst>
            </a:prstGeom>
          </p:spPr>
          <p:style>
            <a:lnRef idx="2">
              <a:schemeClr val="accent4">
                <a:hueOff val="-2232385"/>
                <a:satOff val="13449"/>
                <a:lumOff val="1078"/>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46" name="CasellaDiTesto 45"/>
            <p:cNvSpPr txBox="1"/>
            <p:nvPr/>
          </p:nvSpPr>
          <p:spPr>
            <a:xfrm>
              <a:off x="3900852" y="1656128"/>
              <a:ext cx="1992923" cy="41217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42240" tIns="142240" rIns="14224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noProof="0" dirty="0"/>
                <a:t>Requests of info to reporting parties</a:t>
              </a:r>
            </a:p>
            <a:p>
              <a:pPr marL="228600" lvl="1" indent="-228600" algn="l" defTabSz="889000">
                <a:lnSpc>
                  <a:spcPct val="90000"/>
                </a:lnSpc>
                <a:spcBef>
                  <a:spcPct val="0"/>
                </a:spcBef>
                <a:spcAft>
                  <a:spcPct val="15000"/>
                </a:spcAft>
                <a:buChar char="••"/>
              </a:pPr>
              <a:r>
                <a:rPr lang="en-GB" sz="2000" kern="1200" noProof="0" dirty="0"/>
                <a:t>Examination of bank accounts and relevant transactions</a:t>
              </a:r>
            </a:p>
            <a:p>
              <a:pPr marL="228600" lvl="1" indent="-228600" algn="l" defTabSz="889000">
                <a:lnSpc>
                  <a:spcPct val="90000"/>
                </a:lnSpc>
                <a:spcBef>
                  <a:spcPct val="0"/>
                </a:spcBef>
                <a:spcAft>
                  <a:spcPct val="15000"/>
                </a:spcAft>
                <a:buChar char="••"/>
              </a:pPr>
              <a:r>
                <a:rPr lang="en-GB" sz="2000" kern="1200" noProof="0" dirty="0"/>
                <a:t>Interviews</a:t>
              </a:r>
            </a:p>
            <a:p>
              <a:pPr marL="228600" lvl="1" indent="-228600" algn="l" defTabSz="889000">
                <a:lnSpc>
                  <a:spcPct val="90000"/>
                </a:lnSpc>
                <a:spcBef>
                  <a:spcPct val="0"/>
                </a:spcBef>
                <a:spcAft>
                  <a:spcPct val="15000"/>
                </a:spcAft>
                <a:buChar char="••"/>
              </a:pPr>
              <a:r>
                <a:rPr lang="en-GB" sz="2000" kern="1200" noProof="0" dirty="0"/>
                <a:t>On-site inspections</a:t>
              </a:r>
            </a:p>
            <a:p>
              <a:pPr marL="228600" lvl="1" indent="-228600" algn="l" defTabSz="889000">
                <a:lnSpc>
                  <a:spcPct val="90000"/>
                </a:lnSpc>
                <a:spcBef>
                  <a:spcPct val="0"/>
                </a:spcBef>
                <a:spcAft>
                  <a:spcPct val="15000"/>
                </a:spcAft>
                <a:buChar char="••"/>
              </a:pPr>
              <a:endParaRPr lang="en-GB" sz="2000" kern="1200" noProof="0" dirty="0"/>
            </a:p>
          </p:txBody>
        </p:sp>
      </p:grpSp>
      <p:sp>
        <p:nvSpPr>
          <p:cNvPr id="47" name="Rettangolo 46"/>
          <p:cNvSpPr/>
          <p:nvPr/>
        </p:nvSpPr>
        <p:spPr>
          <a:xfrm>
            <a:off x="3807618" y="1158072"/>
            <a:ext cx="2476062" cy="369332"/>
          </a:xfrm>
          <a:prstGeom prst="rect">
            <a:avLst/>
          </a:prstGeom>
        </p:spPr>
        <p:txBody>
          <a:bodyPr wrap="none">
            <a:spAutoFit/>
          </a:bodyPr>
          <a:lstStyle/>
          <a:p>
            <a:pPr lvl="0" algn="ctr"/>
            <a:r>
              <a:rPr lang="it-IT" altLang="it-IT" b="1" dirty="0">
                <a:latin typeface="Arial" panose="020B0604020202020204" pitchFamily="34" charset="0"/>
                <a:cs typeface="Arial" panose="020B0604020202020204" pitchFamily="34" charset="0"/>
              </a:rPr>
              <a:t>IN-DEPTH ANALYSIS</a:t>
            </a:r>
            <a:endParaRPr lang="it-IT" b="1" dirty="0">
              <a:latin typeface="Arial" panose="020B0604020202020204" pitchFamily="34" charset="0"/>
              <a:cs typeface="Arial" panose="020B0604020202020204" pitchFamily="34" charset="0"/>
            </a:endParaRPr>
          </a:p>
        </p:txBody>
      </p:sp>
      <p:sp>
        <p:nvSpPr>
          <p:cNvPr id="48" name="Rettangolo 47"/>
          <p:cNvSpPr/>
          <p:nvPr/>
        </p:nvSpPr>
        <p:spPr>
          <a:xfrm>
            <a:off x="4123137" y="1609174"/>
            <a:ext cx="2769472" cy="523220"/>
          </a:xfrm>
          <a:prstGeom prst="rect">
            <a:avLst/>
          </a:prstGeom>
        </p:spPr>
        <p:txBody>
          <a:bodyPr wrap="square">
            <a:spAutoFit/>
          </a:bodyPr>
          <a:lstStyle/>
          <a:p>
            <a:pPr lvl="0"/>
            <a:r>
              <a:rPr lang="it-IT" altLang="it-IT" sz="1400" b="1" u="sng" dirty="0">
                <a:latin typeface="Arial" panose="020B0604020202020204" pitchFamily="34" charset="0"/>
                <a:cs typeface="Arial" panose="020B0604020202020204" pitchFamily="34" charset="0"/>
              </a:rPr>
              <a:t>PERFORMED BY THE OPERATIONAL UNITS </a:t>
            </a:r>
          </a:p>
        </p:txBody>
      </p:sp>
      <p:sp>
        <p:nvSpPr>
          <p:cNvPr id="50" name="Freccia a destra con strisce 49"/>
          <p:cNvSpPr/>
          <p:nvPr/>
        </p:nvSpPr>
        <p:spPr>
          <a:xfrm>
            <a:off x="2806066" y="1147402"/>
            <a:ext cx="1088133" cy="437787"/>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1" name="Freccia a destra con strisce 50"/>
          <p:cNvSpPr/>
          <p:nvPr/>
        </p:nvSpPr>
        <p:spPr>
          <a:xfrm>
            <a:off x="6225220" y="1147550"/>
            <a:ext cx="1088133" cy="437787"/>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52" name="Gruppo 51"/>
          <p:cNvGrpSpPr/>
          <p:nvPr/>
        </p:nvGrpSpPr>
        <p:grpSpPr>
          <a:xfrm>
            <a:off x="605704" y="1687833"/>
            <a:ext cx="2116929" cy="4245750"/>
            <a:chOff x="438243" y="1594125"/>
            <a:chExt cx="2116929" cy="4245750"/>
          </a:xfrm>
        </p:grpSpPr>
        <p:sp>
          <p:nvSpPr>
            <p:cNvPr id="53" name="Rettangolo arrotondato 52"/>
            <p:cNvSpPr/>
            <p:nvPr/>
          </p:nvSpPr>
          <p:spPr>
            <a:xfrm>
              <a:off x="438243" y="1594125"/>
              <a:ext cx="2116929" cy="4245750"/>
            </a:xfrm>
            <a:prstGeom prst="roundRect">
              <a:avLst>
                <a:gd name="adj" fmla="val 10000"/>
              </a:avLst>
            </a:prstGeom>
          </p:spPr>
          <p:style>
            <a:lnRef idx="2">
              <a:schemeClr val="accent4">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4" name="CasellaDiTesto 53"/>
            <p:cNvSpPr txBox="1"/>
            <p:nvPr/>
          </p:nvSpPr>
          <p:spPr>
            <a:xfrm>
              <a:off x="500246" y="1656128"/>
              <a:ext cx="1992923" cy="41217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42240" tIns="142240" rIns="14224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noProof="0" dirty="0"/>
                <a:t>Database </a:t>
              </a:r>
              <a:r>
                <a:rPr lang="en-GB" sz="2000" noProof="0" dirty="0"/>
                <a:t>checks</a:t>
              </a:r>
              <a:r>
                <a:rPr lang="en-GB" sz="2000" kern="1200" noProof="0" dirty="0"/>
                <a:t> for information enrichment</a:t>
              </a:r>
            </a:p>
            <a:p>
              <a:pPr marL="228600" lvl="1" indent="-228600" algn="l" defTabSz="889000">
                <a:lnSpc>
                  <a:spcPct val="90000"/>
                </a:lnSpc>
                <a:spcBef>
                  <a:spcPct val="0"/>
                </a:spcBef>
                <a:spcAft>
                  <a:spcPct val="15000"/>
                </a:spcAft>
                <a:buChar char="••"/>
              </a:pPr>
              <a:r>
                <a:rPr lang="en-GB" sz="2000" kern="1200" noProof="0" dirty="0"/>
                <a:t>Evaluation of sum handled and modus operandi</a:t>
              </a:r>
            </a:p>
            <a:p>
              <a:pPr marL="228600" lvl="1" indent="-228600" algn="l" defTabSz="889000">
                <a:lnSpc>
                  <a:spcPct val="90000"/>
                </a:lnSpc>
                <a:spcBef>
                  <a:spcPct val="0"/>
                </a:spcBef>
                <a:spcAft>
                  <a:spcPct val="15000"/>
                </a:spcAft>
                <a:buChar char="••"/>
              </a:pPr>
              <a:r>
                <a:rPr lang="en-GB" sz="2000" kern="1200" noProof="0" dirty="0"/>
                <a:t>Rating of STRs</a:t>
              </a:r>
            </a:p>
            <a:p>
              <a:pPr marL="228600" lvl="1" indent="-228600" algn="l" defTabSz="889000">
                <a:lnSpc>
                  <a:spcPct val="90000"/>
                </a:lnSpc>
                <a:spcBef>
                  <a:spcPct val="0"/>
                </a:spcBef>
                <a:spcAft>
                  <a:spcPct val="15000"/>
                </a:spcAft>
                <a:buChar char="••"/>
              </a:pPr>
              <a:r>
                <a:rPr lang="en-GB" sz="2000" kern="1200" noProof="0" dirty="0"/>
                <a:t>Proxy assignment</a:t>
              </a:r>
            </a:p>
          </p:txBody>
        </p:sp>
      </p:grpSp>
      <p:grpSp>
        <p:nvGrpSpPr>
          <p:cNvPr id="55" name="Gruppo 54"/>
          <p:cNvGrpSpPr/>
          <p:nvPr/>
        </p:nvGrpSpPr>
        <p:grpSpPr>
          <a:xfrm>
            <a:off x="7410785" y="1614998"/>
            <a:ext cx="2116929" cy="2424273"/>
            <a:chOff x="7239454" y="1594125"/>
            <a:chExt cx="2116929" cy="4245750"/>
          </a:xfrm>
        </p:grpSpPr>
        <p:sp>
          <p:nvSpPr>
            <p:cNvPr id="56" name="Rettangolo arrotondato 55"/>
            <p:cNvSpPr/>
            <p:nvPr/>
          </p:nvSpPr>
          <p:spPr>
            <a:xfrm>
              <a:off x="7239454" y="1594125"/>
              <a:ext cx="2116929" cy="4245750"/>
            </a:xfrm>
            <a:prstGeom prst="roundRect">
              <a:avLst>
                <a:gd name="adj" fmla="val 10000"/>
              </a:avLst>
            </a:prstGeom>
          </p:spPr>
          <p:style>
            <a:lnRef idx="2">
              <a:schemeClr val="accent4">
                <a:hueOff val="-4464770"/>
                <a:satOff val="26899"/>
                <a:lumOff val="2156"/>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57" name="CasellaDiTesto 56"/>
            <p:cNvSpPr txBox="1"/>
            <p:nvPr/>
          </p:nvSpPr>
          <p:spPr>
            <a:xfrm>
              <a:off x="7301457" y="1656128"/>
              <a:ext cx="1992923" cy="412174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42240" tIns="142240" rIns="142240" bIns="142240" numCol="1" spcCol="1270" anchor="t" anchorCtr="0">
              <a:noAutofit/>
            </a:bodyPr>
            <a:lstStyle/>
            <a:p>
              <a:pPr marL="228600" lvl="1" indent="-228600" algn="l" defTabSz="889000">
                <a:lnSpc>
                  <a:spcPct val="90000"/>
                </a:lnSpc>
                <a:spcBef>
                  <a:spcPct val="0"/>
                </a:spcBef>
                <a:spcAft>
                  <a:spcPct val="15000"/>
                </a:spcAft>
                <a:buChar char="••"/>
              </a:pPr>
              <a:r>
                <a:rPr lang="en-GB" sz="2000" kern="1200" noProof="0" dirty="0"/>
                <a:t>Positive for criminal purposes</a:t>
              </a:r>
            </a:p>
            <a:p>
              <a:pPr marL="228600" lvl="1" indent="-228600" algn="l" defTabSz="889000">
                <a:lnSpc>
                  <a:spcPct val="90000"/>
                </a:lnSpc>
                <a:spcBef>
                  <a:spcPct val="0"/>
                </a:spcBef>
                <a:spcAft>
                  <a:spcPct val="15000"/>
                </a:spcAft>
                <a:buChar char="••"/>
              </a:pPr>
              <a:r>
                <a:rPr lang="en-GB" sz="2000" kern="1200" noProof="0" dirty="0"/>
                <a:t>Positive for administrative purposes</a:t>
              </a:r>
            </a:p>
            <a:p>
              <a:pPr marL="228600" lvl="1" indent="-228600" algn="l" defTabSz="889000">
                <a:lnSpc>
                  <a:spcPct val="90000"/>
                </a:lnSpc>
                <a:spcBef>
                  <a:spcPct val="0"/>
                </a:spcBef>
                <a:spcAft>
                  <a:spcPct val="15000"/>
                </a:spcAft>
                <a:buChar char="••"/>
              </a:pPr>
              <a:r>
                <a:rPr lang="en-GB" sz="2000" kern="1200" noProof="0" dirty="0"/>
                <a:t>Negative</a:t>
              </a:r>
            </a:p>
          </p:txBody>
        </p:sp>
      </p:grpSp>
      <p:sp>
        <p:nvSpPr>
          <p:cNvPr id="58" name="Rettangolo 57"/>
          <p:cNvSpPr/>
          <p:nvPr/>
        </p:nvSpPr>
        <p:spPr>
          <a:xfrm>
            <a:off x="7645571" y="1158072"/>
            <a:ext cx="1244764" cy="369332"/>
          </a:xfrm>
          <a:prstGeom prst="rect">
            <a:avLst/>
          </a:prstGeom>
        </p:spPr>
        <p:txBody>
          <a:bodyPr wrap="none">
            <a:spAutoFit/>
          </a:bodyPr>
          <a:lstStyle/>
          <a:p>
            <a:pPr lvl="0" algn="ctr"/>
            <a:r>
              <a:rPr lang="it-IT" altLang="it-IT" b="1" dirty="0">
                <a:latin typeface="Arial" panose="020B0604020202020204" pitchFamily="34" charset="0"/>
                <a:cs typeface="Arial" panose="020B0604020202020204" pitchFamily="34" charset="0"/>
              </a:rPr>
              <a:t>RESULTS</a:t>
            </a:r>
            <a:endParaRPr lang="it-IT" b="1" dirty="0">
              <a:latin typeface="Arial" panose="020B0604020202020204" pitchFamily="34" charset="0"/>
              <a:cs typeface="Arial" panose="020B0604020202020204" pitchFamily="34" charset="0"/>
            </a:endParaRPr>
          </a:p>
        </p:txBody>
      </p:sp>
      <p:sp>
        <p:nvSpPr>
          <p:cNvPr id="59" name="CasellaDiTesto 58"/>
          <p:cNvSpPr txBox="1"/>
          <p:nvPr/>
        </p:nvSpPr>
        <p:spPr>
          <a:xfrm>
            <a:off x="4425517" y="5819042"/>
            <a:ext cx="1512168"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t-IT" sz="2000" b="1" i="0" u="none" strike="noStrike" kern="0" cap="none" spc="0" normalizeH="0" baseline="0" noProof="0" dirty="0">
                <a:ln>
                  <a:noFill/>
                </a:ln>
                <a:solidFill>
                  <a:srgbClr val="FF0000"/>
                </a:solidFill>
                <a:effectLst/>
                <a:uLnTx/>
                <a:uFillTx/>
              </a:rPr>
              <a:t>AML POWERS</a:t>
            </a:r>
          </a:p>
        </p:txBody>
      </p:sp>
      <p:graphicFrame>
        <p:nvGraphicFramePr>
          <p:cNvPr id="60" name="Diagramma 59">
            <a:extLst>
              <a:ext uri="{FF2B5EF4-FFF2-40B4-BE49-F238E27FC236}">
                <a16:creationId xmlns:a16="http://schemas.microsoft.com/office/drawing/2014/main" id="{745EA223-AB2F-A3AB-DDEF-B337171B3937}"/>
              </a:ext>
            </a:extLst>
          </p:cNvPr>
          <p:cNvGraphicFramePr/>
          <p:nvPr>
            <p:extLst>
              <p:ext uri="{D42A27DB-BD31-4B8C-83A1-F6EECF244321}">
                <p14:modId xmlns:p14="http://schemas.microsoft.com/office/powerpoint/2010/main" val="3130171767"/>
              </p:ext>
            </p:extLst>
          </p:nvPr>
        </p:nvGraphicFramePr>
        <p:xfrm>
          <a:off x="7410785" y="3810708"/>
          <a:ext cx="4909952" cy="2969491"/>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3766023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B1A254F0-542B-4562-A69E-BDF4398957F7}" type="slidenum">
              <a:rPr lang="it-IT" smtClean="0"/>
              <a:pPr/>
              <a:t>29</a:t>
            </a:fld>
            <a:endParaRPr lang="it-IT"/>
          </a:p>
        </p:txBody>
      </p:sp>
      <p:sp>
        <p:nvSpPr>
          <p:cNvPr id="6" name="Freccia a destra 5"/>
          <p:cNvSpPr/>
          <p:nvPr/>
        </p:nvSpPr>
        <p:spPr>
          <a:xfrm>
            <a:off x="3112213" y="2412154"/>
            <a:ext cx="288032" cy="2247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6" name="Freccia a destra 25"/>
          <p:cNvSpPr/>
          <p:nvPr/>
        </p:nvSpPr>
        <p:spPr>
          <a:xfrm>
            <a:off x="3112213" y="3924322"/>
            <a:ext cx="288032" cy="224759"/>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asellaDiTesto 19"/>
          <p:cNvSpPr txBox="1"/>
          <p:nvPr/>
        </p:nvSpPr>
        <p:spPr>
          <a:xfrm>
            <a:off x="1925654" y="202109"/>
            <a:ext cx="8571432" cy="830997"/>
          </a:xfrm>
          <a:prstGeom prst="rect">
            <a:avLst/>
          </a:prstGeom>
          <a:gradFill flip="none" rotWithShape="1">
            <a:gsLst>
              <a:gs pos="0">
                <a:schemeClr val="dk1">
                  <a:tint val="50000"/>
                  <a:satMod val="300000"/>
                </a:schemeClr>
              </a:gs>
              <a:gs pos="35000">
                <a:schemeClr val="dk1">
                  <a:tint val="37000"/>
                  <a:satMod val="300000"/>
                </a:schemeClr>
              </a:gs>
              <a:gs pos="100000">
                <a:schemeClr val="dk1">
                  <a:tint val="15000"/>
                  <a:satMod val="350000"/>
                </a:schemeClr>
              </a:gs>
            </a:gsLst>
            <a:lin ang="13500000" scaled="1"/>
            <a:tileRect/>
          </a:gradFill>
          <a:ln/>
          <a:scene3d>
            <a:camera prst="perspectiveAbove"/>
            <a:lightRig rig="threePt" dir="t"/>
          </a:scene3d>
        </p:spPr>
        <p:style>
          <a:lnRef idx="1">
            <a:schemeClr val="dk1"/>
          </a:lnRef>
          <a:fillRef idx="2">
            <a:schemeClr val="dk1"/>
          </a:fillRef>
          <a:effectRef idx="1">
            <a:schemeClr val="dk1"/>
          </a:effectRef>
          <a:fontRef idx="minor">
            <a:schemeClr val="dk1"/>
          </a:fontRef>
        </p:style>
        <p:txBody>
          <a:bodyPr wrap="square" rtlCol="0">
            <a:spAutoFit/>
          </a:bodyPr>
          <a:lstStyle>
            <a:defPPr>
              <a:defRPr lang="it-IT"/>
            </a:defPPr>
            <a:lvl1pPr algn="ctr">
              <a:spcAft>
                <a:spcPts val="600"/>
              </a:spcAft>
              <a:defRPr b="1">
                <a:effectLst>
                  <a:outerShdw blurRad="38100" dist="38100" dir="2700000" algn="tl">
                    <a:srgbClr val="000000">
                      <a:alpha val="43137"/>
                    </a:srgbClr>
                  </a:outerShdw>
                </a:effectLst>
                <a:latin typeface="Arial Narrow" panose="020B0606020202030204" pitchFamily="34" charset="0"/>
                <a:cs typeface="Arial" panose="020B06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lvl="1" algn="ctr"/>
            <a:r>
              <a:rPr lang="it-IT" altLang="ko-KR" sz="2400" b="1" dirty="0"/>
              <a:t>E</a:t>
            </a:r>
            <a:r>
              <a:rPr lang="en-US" altLang="ko-KR" sz="2400" b="1" dirty="0" err="1"/>
              <a:t>lements</a:t>
            </a:r>
            <a:r>
              <a:rPr lang="en-US" altLang="ko-KR" sz="2400" b="1" dirty="0"/>
              <a:t> contained in the suspicious transactions reports</a:t>
            </a:r>
            <a:endParaRPr lang="it-IT" altLang="ko-KR" sz="2400" b="1" dirty="0"/>
          </a:p>
        </p:txBody>
      </p:sp>
      <p:pic>
        <p:nvPicPr>
          <p:cNvPr id="21" name="Immagine 5" descr="Descrizione: Nucleo Speciale PV"/>
          <p:cNvPicPr>
            <a:picLocks noChangeAspect="1" noChangeArrowheads="1"/>
          </p:cNvPicPr>
          <p:nvPr/>
        </p:nvPicPr>
        <p:blipFill>
          <a:blip r:embed="rId3" r:link="rId5"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06880" y="234625"/>
            <a:ext cx="513279" cy="654767"/>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31" name="Immagine 30"/>
          <p:cNvPicPr>
            <a:picLocks noChangeAspect="1"/>
          </p:cNvPicPr>
          <p:nvPr/>
        </p:nvPicPr>
        <p:blipFill>
          <a:blip r:embed="rId6"/>
          <a:stretch>
            <a:fillRect/>
          </a:stretch>
        </p:blipFill>
        <p:spPr>
          <a:xfrm>
            <a:off x="-10598" y="26478"/>
            <a:ext cx="12202598" cy="1031226"/>
          </a:xfrm>
          <a:prstGeom prst="rect">
            <a:avLst/>
          </a:prstGeom>
        </p:spPr>
      </p:pic>
      <p:pic>
        <p:nvPicPr>
          <p:cNvPr id="32" name="Immagine 31"/>
          <p:cNvPicPr>
            <a:picLocks noChangeAspect="1"/>
          </p:cNvPicPr>
          <p:nvPr/>
        </p:nvPicPr>
        <p:blipFill>
          <a:blip r:embed="rId7"/>
          <a:stretch>
            <a:fillRect/>
          </a:stretch>
        </p:blipFill>
        <p:spPr>
          <a:xfrm>
            <a:off x="0" y="113991"/>
            <a:ext cx="2846718" cy="808799"/>
          </a:xfrm>
          <a:prstGeom prst="rect">
            <a:avLst/>
          </a:prstGeom>
        </p:spPr>
      </p:pic>
      <p:sp>
        <p:nvSpPr>
          <p:cNvPr id="33" name="CasellaDiTesto 7"/>
          <p:cNvSpPr/>
          <p:nvPr/>
        </p:nvSpPr>
        <p:spPr>
          <a:xfrm>
            <a:off x="2164393" y="147236"/>
            <a:ext cx="9316929"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en-US" sz="2400" dirty="0">
                <a:solidFill>
                  <a:srgbClr val="C8B16E"/>
                </a:solidFill>
                <a:latin typeface="Britannic Bold" panose="020B0903060703020204" pitchFamily="34" charset="0"/>
              </a:rPr>
              <a:t>OUTCOMES FROM A STR DEEPENING</a:t>
            </a:r>
          </a:p>
        </p:txBody>
      </p:sp>
      <p:pic>
        <p:nvPicPr>
          <p:cNvPr id="34" name="Immagine 33"/>
          <p:cNvPicPr>
            <a:picLocks noChangeAspect="1"/>
          </p:cNvPicPr>
          <p:nvPr/>
        </p:nvPicPr>
        <p:blipFill>
          <a:blip r:embed="rId8">
            <a:extLst>
              <a:ext uri="{BEBA8EAE-BF5A-486C-A8C5-ECC9F3942E4B}">
                <a14:imgProps xmlns:a14="http://schemas.microsoft.com/office/drawing/2010/main">
                  <a14:imgLayer r:embed="rId9">
                    <a14:imgEffect>
                      <a14:artisticMosiaicBubbles/>
                    </a14:imgEffect>
                  </a14:imgLayer>
                </a14:imgProps>
              </a:ext>
            </a:extLst>
          </a:blip>
          <a:stretch>
            <a:fillRect/>
          </a:stretch>
        </p:blipFill>
        <p:spPr>
          <a:xfrm>
            <a:off x="10742290" y="50080"/>
            <a:ext cx="1355736" cy="908960"/>
          </a:xfrm>
          <a:prstGeom prst="rect">
            <a:avLst/>
          </a:prstGeom>
        </p:spPr>
      </p:pic>
      <p:sp>
        <p:nvSpPr>
          <p:cNvPr id="39" name="Rettangolo arrotondato 38"/>
          <p:cNvSpPr/>
          <p:nvPr/>
        </p:nvSpPr>
        <p:spPr bwMode="auto">
          <a:xfrm>
            <a:off x="1284546" y="2105603"/>
            <a:ext cx="10259785" cy="3462850"/>
          </a:xfrm>
          <a:prstGeom prst="roundRect">
            <a:avLst/>
          </a:prstGeom>
          <a:gradFill>
            <a:gsLst>
              <a:gs pos="0">
                <a:schemeClr val="bg1">
                  <a:lumMod val="65000"/>
                </a:schemeClr>
              </a:gs>
              <a:gs pos="100000">
                <a:schemeClr val="lt1">
                  <a:hueOff val="0"/>
                  <a:satOff val="0"/>
                  <a:lumOff val="0"/>
                  <a:alphaOff val="0"/>
                  <a:shade val="94000"/>
                  <a:satMod val="135000"/>
                </a:schemeClr>
              </a:gs>
            </a:gsLst>
          </a:gradFill>
          <a:ln>
            <a:noFill/>
          </a:ln>
          <a:effectLst>
            <a:outerShdw blurRad="63500" sx="102000" sy="102000" algn="ctr" rotWithShape="0">
              <a:prstClr val="black">
                <a:alpha val="40000"/>
              </a:prstClr>
            </a:outerShdw>
          </a:effectLst>
        </p:spPr>
        <p:style>
          <a:lnRef idx="0">
            <a:scrgbClr r="0" g="0" b="0"/>
          </a:lnRef>
          <a:fillRef idx="3">
            <a:schemeClr val="lt1">
              <a:hueOff val="0"/>
              <a:satOff val="0"/>
              <a:lumOff val="0"/>
              <a:alphaOff val="0"/>
            </a:schemeClr>
          </a:fillRef>
          <a:effectRef idx="3">
            <a:schemeClr val="lt1">
              <a:hueOff val="0"/>
              <a:satOff val="0"/>
              <a:lumOff val="0"/>
              <a:alphaOff val="0"/>
            </a:schemeClr>
          </a:effectRef>
          <a:fontRef idx="minor">
            <a:schemeClr val="dk1">
              <a:hueOff val="0"/>
              <a:satOff val="0"/>
              <a:lumOff val="0"/>
              <a:alphaOff val="0"/>
            </a:schemeClr>
          </a:fontRef>
        </p:style>
        <p:txBody>
          <a:bodyPr/>
          <a:lstStyle/>
          <a:p>
            <a:endParaRPr lang="en-US"/>
          </a:p>
        </p:txBody>
      </p:sp>
      <p:sp>
        <p:nvSpPr>
          <p:cNvPr id="40" name="Rettangolo 39"/>
          <p:cNvSpPr/>
          <p:nvPr/>
        </p:nvSpPr>
        <p:spPr>
          <a:xfrm>
            <a:off x="6488644" y="2425713"/>
            <a:ext cx="4491747" cy="671979"/>
          </a:xfrm>
          <a:prstGeom prst="rect">
            <a:avLst/>
          </a:prstGeom>
        </p:spPr>
        <p:txBody>
          <a:bodyPr wrap="square">
            <a:spAutoFit/>
          </a:bodyPr>
          <a:lstStyle/>
          <a:p>
            <a:pPr algn="just">
              <a:spcBef>
                <a:spcPts val="150"/>
              </a:spcBef>
            </a:pPr>
            <a:r>
              <a:rPr lang="it-IT" b="1" dirty="0">
                <a:latin typeface="Arial" panose="020B0604020202020204" pitchFamily="34" charset="0"/>
                <a:cs typeface="Arial" panose="020B0604020202020204" pitchFamily="34" charset="0"/>
              </a:rPr>
              <a:t>EVIDENCES OF TAX EVASION</a:t>
            </a:r>
          </a:p>
          <a:p>
            <a:pPr algn="just">
              <a:spcBef>
                <a:spcPts val="150"/>
              </a:spcBef>
            </a:pPr>
            <a:r>
              <a:rPr lang="it-IT" dirty="0" err="1">
                <a:latin typeface="Arial" panose="020B0604020202020204" pitchFamily="34" charset="0"/>
                <a:cs typeface="Arial" panose="020B0604020202020204" pitchFamily="34" charset="0"/>
              </a:rPr>
              <a:t>Reported</a:t>
            </a:r>
            <a:r>
              <a:rPr lang="it-IT" dirty="0">
                <a:latin typeface="Arial" panose="020B0604020202020204" pitchFamily="34" charset="0"/>
                <a:cs typeface="Arial" panose="020B0604020202020204" pitchFamily="34" charset="0"/>
              </a:rPr>
              <a:t> to </a:t>
            </a:r>
            <a:r>
              <a:rPr lang="it-IT" dirty="0" err="1">
                <a:latin typeface="Arial" panose="020B0604020202020204" pitchFamily="34" charset="0"/>
                <a:cs typeface="Arial" panose="020B0604020202020204" pitchFamily="34" charset="0"/>
              </a:rPr>
              <a:t>competent</a:t>
            </a:r>
            <a:r>
              <a:rPr lang="it-IT" dirty="0">
                <a:latin typeface="Arial" panose="020B0604020202020204" pitchFamily="34" charset="0"/>
                <a:cs typeface="Arial" panose="020B0604020202020204" pitchFamily="34" charset="0"/>
              </a:rPr>
              <a:t> </a:t>
            </a:r>
            <a:r>
              <a:rPr lang="it-IT" dirty="0" err="1">
                <a:latin typeface="Arial" panose="020B0604020202020204" pitchFamily="34" charset="0"/>
                <a:cs typeface="Arial" panose="020B0604020202020204" pitchFamily="34" charset="0"/>
              </a:rPr>
              <a:t>local</a:t>
            </a:r>
            <a:r>
              <a:rPr lang="it-IT" dirty="0">
                <a:latin typeface="Arial" panose="020B0604020202020204" pitchFamily="34" charset="0"/>
                <a:cs typeface="Arial" panose="020B0604020202020204" pitchFamily="34" charset="0"/>
              </a:rPr>
              <a:t> </a:t>
            </a:r>
            <a:r>
              <a:rPr lang="it-IT" dirty="0" err="1">
                <a:latin typeface="Arial" panose="020B0604020202020204" pitchFamily="34" charset="0"/>
                <a:cs typeface="Arial" panose="020B0604020202020204" pitchFamily="34" charset="0"/>
              </a:rPr>
              <a:t>units</a:t>
            </a:r>
            <a:endParaRPr lang="it-IT" dirty="0">
              <a:latin typeface="Arial" panose="020B0604020202020204" pitchFamily="34" charset="0"/>
              <a:cs typeface="Arial" panose="020B0604020202020204" pitchFamily="34" charset="0"/>
            </a:endParaRPr>
          </a:p>
        </p:txBody>
      </p:sp>
      <p:sp>
        <p:nvSpPr>
          <p:cNvPr id="41" name="Rettangolo 40"/>
          <p:cNvSpPr/>
          <p:nvPr/>
        </p:nvSpPr>
        <p:spPr>
          <a:xfrm>
            <a:off x="2731643" y="5667117"/>
            <a:ext cx="7365589" cy="646331"/>
          </a:xfrm>
          <a:prstGeom prst="rect">
            <a:avLst/>
          </a:prstGeom>
        </p:spPr>
        <p:txBody>
          <a:bodyPr wrap="square">
            <a:spAutoFit/>
          </a:bodyPr>
          <a:lstStyle/>
          <a:p>
            <a:pPr algn="just">
              <a:spcBef>
                <a:spcPct val="50000"/>
              </a:spcBef>
            </a:pPr>
            <a:r>
              <a:rPr lang="en-US" dirty="0">
                <a:latin typeface="Arial" panose="020B0604020202020204" pitchFamily="34" charset="0"/>
                <a:cs typeface="Arial" panose="020B0604020202020204" pitchFamily="34" charset="0"/>
              </a:rPr>
              <a:t>The </a:t>
            </a:r>
            <a:r>
              <a:rPr lang="en-US" b="1" dirty="0">
                <a:latin typeface="Arial" panose="020B0604020202020204" pitchFamily="34" charset="0"/>
                <a:cs typeface="Arial" panose="020B0604020202020204" pitchFamily="34" charset="0"/>
              </a:rPr>
              <a:t>Informative System </a:t>
            </a:r>
            <a:r>
              <a:rPr lang="en-US" dirty="0">
                <a:latin typeface="Arial" panose="020B0604020202020204" pitchFamily="34" charset="0"/>
                <a:cs typeface="Arial" panose="020B0604020202020204" pitchFamily="34" charset="0"/>
              </a:rPr>
              <a:t>must be updated with the collected information</a:t>
            </a:r>
          </a:p>
        </p:txBody>
      </p:sp>
      <p:sp>
        <p:nvSpPr>
          <p:cNvPr id="42" name="Rettangolo 41"/>
          <p:cNvSpPr/>
          <p:nvPr/>
        </p:nvSpPr>
        <p:spPr>
          <a:xfrm>
            <a:off x="1925654" y="2373146"/>
            <a:ext cx="4242644" cy="3052118"/>
          </a:xfrm>
          <a:prstGeom prst="rect">
            <a:avLst/>
          </a:prstGeom>
        </p:spPr>
        <p:txBody>
          <a:bodyPr wrap="square">
            <a:spAutoFit/>
          </a:bodyPr>
          <a:lstStyle/>
          <a:p>
            <a:pPr algn="just">
              <a:spcBef>
                <a:spcPct val="50000"/>
              </a:spcBef>
            </a:pPr>
            <a:r>
              <a:rPr lang="it-IT" b="1" dirty="0">
                <a:latin typeface="Arial" panose="020B0604020202020204" pitchFamily="34" charset="0"/>
                <a:cs typeface="Arial" panose="020B0604020202020204" pitchFamily="34" charset="0"/>
              </a:rPr>
              <a:t>EVIDENCES OF CRIME</a:t>
            </a:r>
          </a:p>
          <a:p>
            <a:pPr algn="just">
              <a:spcBef>
                <a:spcPct val="50000"/>
              </a:spcBef>
            </a:pPr>
            <a:r>
              <a:rPr lang="en-US" dirty="0">
                <a:latin typeface="Arial" panose="020B0604020202020204" pitchFamily="34" charset="0"/>
                <a:cs typeface="Arial" panose="020B0604020202020204" pitchFamily="34" charset="0"/>
              </a:rPr>
              <a:t>Reported to the competent Public Prosecutor (</a:t>
            </a:r>
            <a:r>
              <a:rPr lang="en-US" b="1" dirty="0">
                <a:latin typeface="Arial" panose="020B0604020202020204" pitchFamily="34" charset="0"/>
                <a:cs typeface="Arial" panose="020B0604020202020204" pitchFamily="34" charset="0"/>
              </a:rPr>
              <a:t>Money laundering</a:t>
            </a:r>
            <a:r>
              <a:rPr lang="en-US"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self laundering</a:t>
            </a:r>
            <a:r>
              <a:rPr lang="en-US" dirty="0">
                <a:latin typeface="Arial" panose="020B0604020202020204" pitchFamily="34" charset="0"/>
                <a:cs typeface="Arial" panose="020B0604020202020204" pitchFamily="34" charset="0"/>
              </a:rPr>
              <a:t>, etc..)</a:t>
            </a:r>
          </a:p>
          <a:p>
            <a:pPr algn="just">
              <a:spcBef>
                <a:spcPct val="50000"/>
              </a:spcBef>
            </a:pPr>
            <a:endParaRPr lang="en-US" dirty="0">
              <a:latin typeface="Arial" panose="020B0604020202020204" pitchFamily="34" charset="0"/>
              <a:cs typeface="Arial" panose="020B0604020202020204" pitchFamily="34" charset="0"/>
            </a:endParaRPr>
          </a:p>
          <a:p>
            <a:pPr algn="just">
              <a:spcBef>
                <a:spcPct val="50000"/>
              </a:spcBef>
            </a:pPr>
            <a:r>
              <a:rPr lang="it-IT" b="1" dirty="0">
                <a:latin typeface="Arial" panose="020B0604020202020204" pitchFamily="34" charset="0"/>
                <a:cs typeface="Arial" panose="020B0604020202020204" pitchFamily="34" charset="0"/>
              </a:rPr>
              <a:t>ADMINISTRATIVE AML VIOLATIONS</a:t>
            </a:r>
          </a:p>
          <a:p>
            <a:pPr algn="just">
              <a:spcBef>
                <a:spcPts val="150"/>
              </a:spcBef>
            </a:pPr>
            <a:r>
              <a:rPr lang="it-IT" dirty="0" err="1">
                <a:latin typeface="Arial" panose="020B0604020202020204" pitchFamily="34" charset="0"/>
                <a:cs typeface="Arial" panose="020B0604020202020204" pitchFamily="34" charset="0"/>
              </a:rPr>
              <a:t>reported</a:t>
            </a:r>
            <a:r>
              <a:rPr lang="it-IT" dirty="0">
                <a:latin typeface="Arial" panose="020B0604020202020204" pitchFamily="34" charset="0"/>
                <a:cs typeface="Arial" panose="020B0604020202020204" pitchFamily="34" charset="0"/>
              </a:rPr>
              <a:t> to </a:t>
            </a:r>
            <a:r>
              <a:rPr lang="en-US" dirty="0">
                <a:latin typeface="Arial" panose="020B0604020202020204" pitchFamily="34" charset="0"/>
                <a:cs typeface="Arial" panose="020B0604020202020204" pitchFamily="34" charset="0"/>
              </a:rPr>
              <a:t>the Ministry of Economy and Finance and the FIU</a:t>
            </a:r>
            <a:endParaRPr lang="it-IT" dirty="0">
              <a:latin typeface="Arial" panose="020B0604020202020204" pitchFamily="34" charset="0"/>
              <a:cs typeface="Arial" panose="020B0604020202020204" pitchFamily="34" charset="0"/>
            </a:endParaRPr>
          </a:p>
          <a:p>
            <a:pPr algn="just">
              <a:spcBef>
                <a:spcPts val="150"/>
              </a:spcBef>
            </a:pPr>
            <a:endParaRPr lang="it-IT" dirty="0">
              <a:latin typeface="Arial Narrow" panose="020B0606020202030204" pitchFamily="34" charset="0"/>
              <a:cs typeface="Arial" panose="020B0604020202020204" pitchFamily="34" charset="0"/>
            </a:endParaRPr>
          </a:p>
        </p:txBody>
      </p:sp>
    </p:spTree>
    <p:extLst>
      <p:ext uri="{BB962C8B-B14F-4D97-AF65-F5344CB8AC3E}">
        <p14:creationId xmlns:p14="http://schemas.microsoft.com/office/powerpoint/2010/main" val="3047164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1000"/>
                                        <p:tgtEl>
                                          <p:spTgt spid="41"/>
                                        </p:tgtEl>
                                      </p:cBhvr>
                                    </p:animEffect>
                                    <p:anim calcmode="lin" valueType="num">
                                      <p:cBhvr>
                                        <p:cTn id="13" dur="1000" fill="hold"/>
                                        <p:tgtEl>
                                          <p:spTgt spid="41"/>
                                        </p:tgtEl>
                                        <p:attrNameLst>
                                          <p:attrName>ppt_x</p:attrName>
                                        </p:attrNameLst>
                                      </p:cBhvr>
                                      <p:tavLst>
                                        <p:tav tm="0">
                                          <p:val>
                                            <p:strVal val="#ppt_x"/>
                                          </p:val>
                                        </p:tav>
                                        <p:tav tm="100000">
                                          <p:val>
                                            <p:strVal val="#ppt_x"/>
                                          </p:val>
                                        </p:tav>
                                      </p:tavLst>
                                    </p:anim>
                                    <p:anim calcmode="lin" valueType="num">
                                      <p:cBhvr>
                                        <p:cTn id="14" dur="1000" fill="hold"/>
                                        <p:tgtEl>
                                          <p:spTgt spid="41"/>
                                        </p:tgtEl>
                                        <p:attrNameLst>
                                          <p:attrName>ppt_y</p:attrName>
                                        </p:attrNameLst>
                                      </p:cBhvr>
                                      <p:tavLst>
                                        <p:tav tm="0">
                                          <p:val>
                                            <p:strVal val="#ppt_y+.1"/>
                                          </p:val>
                                        </p:tav>
                                        <p:tav tm="100000">
                                          <p:val>
                                            <p:strVal val="#ppt_y"/>
                                          </p:val>
                                        </p:tav>
                                      </p:tavLst>
                                    </p:anim>
                                  </p:childTnLst>
                                </p:cTn>
                              </p:par>
                              <p:par>
                                <p:cTn id="15" presetID="1" presetClass="entr" presetSubtype="0" fill="hold" grpId="0" nodeType="with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2">
                                            <p:txEl>
                                              <p:pRg st="0" end="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2">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2">
                                            <p:txEl>
                                              <p:pRg st="3" end="3"/>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40">
                                            <p:txEl>
                                              <p:pRg st="0" end="0"/>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0">
                                            <p:txEl>
                                              <p:pRg st="1" end="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4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6"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mj-lt"/>
              </a:rPr>
              <a:pPr algn="r"/>
              <a:t>3</a:t>
            </a:fld>
            <a:r>
              <a:rPr lang="it-IT" sz="1200" spc="-1" dirty="0">
                <a:solidFill>
                  <a:srgbClr val="3F3F4E"/>
                </a:solidFill>
                <a:latin typeface="+mj-lt"/>
              </a:rPr>
              <a:t> di 37</a:t>
            </a:r>
          </a:p>
        </p:txBody>
      </p:sp>
      <p:pic>
        <p:nvPicPr>
          <p:cNvPr id="17" name="Immagine 16"/>
          <p:cNvPicPr>
            <a:picLocks noChangeAspect="1"/>
          </p:cNvPicPr>
          <p:nvPr/>
        </p:nvPicPr>
        <p:blipFill>
          <a:blip r:embed="rId3"/>
          <a:stretch>
            <a:fillRect/>
          </a:stretch>
        </p:blipFill>
        <p:spPr>
          <a:xfrm>
            <a:off x="0" y="100161"/>
            <a:ext cx="2846718" cy="808799"/>
          </a:xfrm>
          <a:prstGeom prst="rect">
            <a:avLst/>
          </a:prstGeom>
        </p:spPr>
      </p:pic>
      <p:sp>
        <p:nvSpPr>
          <p:cNvPr id="31" name="CasellaDiTesto 7"/>
          <p:cNvSpPr/>
          <p:nvPr/>
        </p:nvSpPr>
        <p:spPr>
          <a:xfrm>
            <a:off x="2209639" y="317796"/>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2400" dirty="0">
                <a:solidFill>
                  <a:srgbClr val="C8B16E"/>
                </a:solidFill>
                <a:latin typeface="Britannic Bold" panose="020B0903060703020204" pitchFamily="34" charset="0"/>
              </a:rPr>
              <a:t>AML-CTF’S STRATEGY: THE ITALIAN LEGAL FRAMEWORK</a:t>
            </a:r>
          </a:p>
        </p:txBody>
      </p:sp>
      <p:sp>
        <p:nvSpPr>
          <p:cNvPr id="30" name="Parentesi graffa chiusa 29">
            <a:extLst>
              <a:ext uri="{FF2B5EF4-FFF2-40B4-BE49-F238E27FC236}">
                <a16:creationId xmlns:a16="http://schemas.microsoft.com/office/drawing/2014/main" id="{F36AED85-2D33-6F3E-DA7D-FAFA9D54588A}"/>
              </a:ext>
            </a:extLst>
          </p:cNvPr>
          <p:cNvSpPr/>
          <p:nvPr/>
        </p:nvSpPr>
        <p:spPr>
          <a:xfrm>
            <a:off x="9122083" y="1990959"/>
            <a:ext cx="255454" cy="1281133"/>
          </a:xfrm>
          <a:prstGeom prst="rightBrace">
            <a:avLst/>
          </a:prstGeom>
          <a:noFill/>
          <a:ln w="190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Segoe UI" panose="020B0502040204020203" pitchFamily="34" charset="0"/>
              <a:ea typeface="Ebrima" panose="02000000000000000000" pitchFamily="2" charset="0"/>
              <a:cs typeface="Segoe UI" panose="020B0502040204020203" pitchFamily="34" charset="0"/>
            </a:endParaRPr>
          </a:p>
        </p:txBody>
      </p:sp>
      <p:sp>
        <p:nvSpPr>
          <p:cNvPr id="41" name="Parentesi graffa chiusa 40">
            <a:extLst>
              <a:ext uri="{FF2B5EF4-FFF2-40B4-BE49-F238E27FC236}">
                <a16:creationId xmlns:a16="http://schemas.microsoft.com/office/drawing/2014/main" id="{A4B9A96E-7B32-659E-8EFD-0CDD8D542C2D}"/>
              </a:ext>
            </a:extLst>
          </p:cNvPr>
          <p:cNvSpPr/>
          <p:nvPr/>
        </p:nvSpPr>
        <p:spPr>
          <a:xfrm>
            <a:off x="9122082" y="3357896"/>
            <a:ext cx="255455" cy="1807757"/>
          </a:xfrm>
          <a:prstGeom prst="rightBrace">
            <a:avLst/>
          </a:prstGeom>
          <a:noFill/>
          <a:ln w="190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Segoe UI" panose="020B0502040204020203" pitchFamily="34" charset="0"/>
              <a:ea typeface="Ebrima" panose="02000000000000000000" pitchFamily="2" charset="0"/>
              <a:cs typeface="Segoe UI" panose="020B0502040204020203" pitchFamily="34" charset="0"/>
            </a:endParaRPr>
          </a:p>
        </p:txBody>
      </p:sp>
      <p:sp>
        <p:nvSpPr>
          <p:cNvPr id="42" name="Rettangolo arrotondato 19">
            <a:extLst>
              <a:ext uri="{FF2B5EF4-FFF2-40B4-BE49-F238E27FC236}">
                <a16:creationId xmlns:a16="http://schemas.microsoft.com/office/drawing/2014/main" id="{87F83037-98A3-075C-8C5E-8E33D6C74CD5}"/>
              </a:ext>
            </a:extLst>
          </p:cNvPr>
          <p:cNvSpPr/>
          <p:nvPr/>
        </p:nvSpPr>
        <p:spPr>
          <a:xfrm>
            <a:off x="9599557" y="2347799"/>
            <a:ext cx="1294800" cy="567568"/>
          </a:xfrm>
          <a:prstGeom prst="roundRect">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dirty="0">
                <a:ln>
                  <a:noFill/>
                </a:ln>
                <a:solidFill>
                  <a:srgbClr val="5B9BD5">
                    <a:lumMod val="50000"/>
                  </a:srgbClr>
                </a:solidFill>
                <a:effectLst/>
                <a:uLnTx/>
                <a:uFillTx/>
                <a:latin typeface="Segoe UI" panose="020B0502040204020203" pitchFamily="34" charset="0"/>
                <a:ea typeface="Ebrima" panose="02000000000000000000" pitchFamily="2" charset="0"/>
                <a:cs typeface="Segoe UI" panose="020B0502040204020203" pitchFamily="34" charset="0"/>
              </a:rPr>
              <a:t>FINANCIAL POLICE</a:t>
            </a:r>
          </a:p>
        </p:txBody>
      </p:sp>
      <p:sp>
        <p:nvSpPr>
          <p:cNvPr id="43" name="Rettangolo arrotondato 20">
            <a:extLst>
              <a:ext uri="{FF2B5EF4-FFF2-40B4-BE49-F238E27FC236}">
                <a16:creationId xmlns:a16="http://schemas.microsoft.com/office/drawing/2014/main" id="{D61217F3-2313-30C2-3070-3DA9B5ECB59E}"/>
              </a:ext>
            </a:extLst>
          </p:cNvPr>
          <p:cNvSpPr/>
          <p:nvPr/>
        </p:nvSpPr>
        <p:spPr>
          <a:xfrm>
            <a:off x="1145331" y="1443152"/>
            <a:ext cx="2880000" cy="360000"/>
          </a:xfrm>
          <a:prstGeom prst="roundRect">
            <a:avLst/>
          </a:prstGeom>
          <a:noFill/>
          <a:ln w="28575"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dirty="0">
                <a:ln>
                  <a:noFill/>
                </a:ln>
                <a:solidFill>
                  <a:srgbClr val="5B9BD5">
                    <a:lumMod val="50000"/>
                  </a:srgbClr>
                </a:solidFill>
                <a:effectLst/>
                <a:uLnTx/>
                <a:uFillTx/>
                <a:latin typeface="Segoe UI" panose="020B0502040204020203" pitchFamily="34" charset="0"/>
                <a:ea typeface="Ebrima" panose="02000000000000000000" pitchFamily="2" charset="0"/>
                <a:cs typeface="Segoe UI" panose="020B0502040204020203" pitchFamily="34" charset="0"/>
              </a:rPr>
              <a:t>POWERS</a:t>
            </a:r>
          </a:p>
        </p:txBody>
      </p:sp>
      <p:sp>
        <p:nvSpPr>
          <p:cNvPr id="44" name="Rettangolo arrotondato 21">
            <a:extLst>
              <a:ext uri="{FF2B5EF4-FFF2-40B4-BE49-F238E27FC236}">
                <a16:creationId xmlns:a16="http://schemas.microsoft.com/office/drawing/2014/main" id="{69D3D0FF-3D3C-E5E6-CB8E-9FB3A818404D}"/>
              </a:ext>
            </a:extLst>
          </p:cNvPr>
          <p:cNvSpPr/>
          <p:nvPr/>
        </p:nvSpPr>
        <p:spPr>
          <a:xfrm>
            <a:off x="5618414" y="1443152"/>
            <a:ext cx="2880000" cy="360040"/>
          </a:xfrm>
          <a:prstGeom prst="roundRect">
            <a:avLst/>
          </a:prstGeom>
          <a:solidFill>
            <a:sysClr val="window" lastClr="FFFFFF"/>
          </a:solidFill>
          <a:ln w="28575"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dirty="0">
                <a:ln>
                  <a:noFill/>
                </a:ln>
                <a:solidFill>
                  <a:srgbClr val="5B9BD5">
                    <a:lumMod val="50000"/>
                  </a:srgbClr>
                </a:solidFill>
                <a:effectLst/>
                <a:uLnTx/>
                <a:uFillTx/>
                <a:latin typeface="Segoe UI" panose="020B0502040204020203" pitchFamily="34" charset="0"/>
                <a:ea typeface="Ebrima" panose="02000000000000000000" pitchFamily="2" charset="0"/>
                <a:cs typeface="Segoe UI" panose="020B0502040204020203" pitchFamily="34" charset="0"/>
              </a:rPr>
              <a:t>TASKS</a:t>
            </a:r>
          </a:p>
        </p:txBody>
      </p:sp>
      <p:sp>
        <p:nvSpPr>
          <p:cNvPr id="45" name="Parentesi graffa chiusa 44">
            <a:extLst>
              <a:ext uri="{FF2B5EF4-FFF2-40B4-BE49-F238E27FC236}">
                <a16:creationId xmlns:a16="http://schemas.microsoft.com/office/drawing/2014/main" id="{5B89F264-48AF-AE74-4FE2-8EDC7D377E95}"/>
              </a:ext>
            </a:extLst>
          </p:cNvPr>
          <p:cNvSpPr/>
          <p:nvPr/>
        </p:nvSpPr>
        <p:spPr>
          <a:xfrm>
            <a:off x="9142221" y="5805468"/>
            <a:ext cx="215176" cy="468207"/>
          </a:xfrm>
          <a:prstGeom prst="rightBrace">
            <a:avLst/>
          </a:prstGeom>
          <a:noFill/>
          <a:ln w="190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Segoe UI" panose="020B0502040204020203" pitchFamily="34" charset="0"/>
              <a:ea typeface="Ebrima" panose="02000000000000000000" pitchFamily="2" charset="0"/>
              <a:cs typeface="Segoe UI" panose="020B0502040204020203" pitchFamily="34" charset="0"/>
            </a:endParaRPr>
          </a:p>
        </p:txBody>
      </p:sp>
      <p:sp>
        <p:nvSpPr>
          <p:cNvPr id="46" name="Rettangolo arrotondato 23">
            <a:extLst>
              <a:ext uri="{FF2B5EF4-FFF2-40B4-BE49-F238E27FC236}">
                <a16:creationId xmlns:a16="http://schemas.microsoft.com/office/drawing/2014/main" id="{418ED84A-3420-542B-BCC4-B28FB7982168}"/>
              </a:ext>
            </a:extLst>
          </p:cNvPr>
          <p:cNvSpPr/>
          <p:nvPr/>
        </p:nvSpPr>
        <p:spPr>
          <a:xfrm>
            <a:off x="9594681" y="5264833"/>
            <a:ext cx="1304553" cy="360040"/>
          </a:xfrm>
          <a:prstGeom prst="roundRect">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dirty="0">
                <a:ln>
                  <a:noFill/>
                </a:ln>
                <a:solidFill>
                  <a:srgbClr val="5B9BD5">
                    <a:lumMod val="50000"/>
                  </a:srgbClr>
                </a:solidFill>
                <a:effectLst/>
                <a:uLnTx/>
                <a:uFillTx/>
                <a:latin typeface="Segoe UI" panose="020B0502040204020203" pitchFamily="34" charset="0"/>
                <a:ea typeface="Ebrima" panose="02000000000000000000" pitchFamily="2" charset="0"/>
                <a:cs typeface="Segoe UI" panose="020B0502040204020203" pitchFamily="34" charset="0"/>
              </a:rPr>
              <a:t>SHARED</a:t>
            </a:r>
          </a:p>
        </p:txBody>
      </p:sp>
      <p:sp>
        <p:nvSpPr>
          <p:cNvPr id="47" name="Rettangolo arrotondato 24">
            <a:extLst>
              <a:ext uri="{FF2B5EF4-FFF2-40B4-BE49-F238E27FC236}">
                <a16:creationId xmlns:a16="http://schemas.microsoft.com/office/drawing/2014/main" id="{3A46B5B7-9D29-52C9-501E-0E334F92955B}"/>
              </a:ext>
            </a:extLst>
          </p:cNvPr>
          <p:cNvSpPr/>
          <p:nvPr/>
        </p:nvSpPr>
        <p:spPr>
          <a:xfrm>
            <a:off x="9591822" y="3983824"/>
            <a:ext cx="1295916" cy="511337"/>
          </a:xfrm>
          <a:prstGeom prst="roundRect">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dirty="0">
                <a:ln>
                  <a:noFill/>
                </a:ln>
                <a:solidFill>
                  <a:srgbClr val="5B9BD5">
                    <a:lumMod val="50000"/>
                  </a:srgbClr>
                </a:solidFill>
                <a:effectLst/>
                <a:uLnTx/>
                <a:uFillTx/>
                <a:latin typeface="Segoe UI" panose="020B0502040204020203" pitchFamily="34" charset="0"/>
                <a:ea typeface="Ebrima" panose="02000000000000000000" pitchFamily="2" charset="0"/>
                <a:cs typeface="Segoe UI" panose="020B0502040204020203" pitchFamily="34" charset="0"/>
              </a:rPr>
              <a:t>ECONOMIC</a:t>
            </a:r>
            <a:r>
              <a:rPr kumimoji="0" lang="en-GB" sz="1200" b="1" i="0" u="none" strike="noStrike" kern="0" cap="none" spc="0" normalizeH="0" dirty="0">
                <a:ln>
                  <a:noFill/>
                </a:ln>
                <a:solidFill>
                  <a:srgbClr val="5B9BD5">
                    <a:lumMod val="50000"/>
                  </a:srgbClr>
                </a:solidFill>
                <a:effectLst/>
                <a:uLnTx/>
                <a:uFillTx/>
                <a:latin typeface="Segoe UI" panose="020B0502040204020203" pitchFamily="34" charset="0"/>
                <a:ea typeface="Ebrima" panose="02000000000000000000" pitchFamily="2" charset="0"/>
                <a:cs typeface="Segoe UI" panose="020B0502040204020203" pitchFamily="34" charset="0"/>
              </a:rPr>
              <a:t> POLICE</a:t>
            </a:r>
            <a:endParaRPr kumimoji="0" lang="en-GB" sz="1200" b="1" i="0" u="none" strike="noStrike" kern="0" cap="none" spc="0" normalizeH="0" baseline="0" dirty="0">
              <a:ln>
                <a:noFill/>
              </a:ln>
              <a:solidFill>
                <a:srgbClr val="5B9BD5">
                  <a:lumMod val="50000"/>
                </a:srgbClr>
              </a:solidFill>
              <a:effectLst/>
              <a:uLnTx/>
              <a:uFillTx/>
              <a:latin typeface="Segoe UI" panose="020B0502040204020203" pitchFamily="34" charset="0"/>
              <a:ea typeface="Ebrima" panose="02000000000000000000" pitchFamily="2" charset="0"/>
              <a:cs typeface="Segoe UI" panose="020B0502040204020203" pitchFamily="34" charset="0"/>
            </a:endParaRPr>
          </a:p>
        </p:txBody>
      </p:sp>
      <p:sp>
        <p:nvSpPr>
          <p:cNvPr id="48" name="Rettangolo arrotondato 26">
            <a:extLst>
              <a:ext uri="{FF2B5EF4-FFF2-40B4-BE49-F238E27FC236}">
                <a16:creationId xmlns:a16="http://schemas.microsoft.com/office/drawing/2014/main" id="{48A71274-A053-E4D9-6BD0-8D8CAA77FD38}"/>
              </a:ext>
            </a:extLst>
          </p:cNvPr>
          <p:cNvSpPr/>
          <p:nvPr/>
        </p:nvSpPr>
        <p:spPr>
          <a:xfrm>
            <a:off x="9588507" y="5853593"/>
            <a:ext cx="1299231" cy="360040"/>
          </a:xfrm>
          <a:prstGeom prst="roundRect">
            <a:avLst/>
          </a:prstGeom>
          <a:gradFill rotWithShape="1">
            <a:gsLst>
              <a:gs pos="0">
                <a:srgbClr val="70AD47">
                  <a:lumMod val="110000"/>
                  <a:satMod val="105000"/>
                  <a:tint val="67000"/>
                </a:srgbClr>
              </a:gs>
              <a:gs pos="50000">
                <a:srgbClr val="70AD47">
                  <a:lumMod val="105000"/>
                  <a:satMod val="103000"/>
                  <a:tint val="73000"/>
                </a:srgbClr>
              </a:gs>
              <a:gs pos="100000">
                <a:srgbClr val="70AD47">
                  <a:lumMod val="105000"/>
                  <a:satMod val="109000"/>
                  <a:tint val="81000"/>
                </a:srgbClr>
              </a:gs>
            </a:gsLst>
            <a:lin ang="5400000" scaled="0"/>
          </a:gradFill>
          <a:ln w="63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200" b="1" i="0" u="none" strike="noStrike" kern="0" cap="none" spc="0" normalizeH="0" baseline="0" dirty="0">
                <a:ln>
                  <a:noFill/>
                </a:ln>
                <a:solidFill>
                  <a:srgbClr val="5B9BD5">
                    <a:lumMod val="50000"/>
                  </a:srgbClr>
                </a:solidFill>
                <a:effectLst/>
                <a:uLnTx/>
                <a:uFillTx/>
                <a:latin typeface="Segoe UI" panose="020B0502040204020203" pitchFamily="34" charset="0"/>
                <a:ea typeface="Ebrima" panose="02000000000000000000" pitchFamily="2" charset="0"/>
                <a:cs typeface="Segoe UI" panose="020B0502040204020203" pitchFamily="34" charset="0"/>
              </a:rPr>
              <a:t>EXCLUSIVE</a:t>
            </a:r>
          </a:p>
        </p:txBody>
      </p:sp>
      <p:sp>
        <p:nvSpPr>
          <p:cNvPr id="49" name="Parentesi graffa chiusa 48">
            <a:extLst>
              <a:ext uri="{FF2B5EF4-FFF2-40B4-BE49-F238E27FC236}">
                <a16:creationId xmlns:a16="http://schemas.microsoft.com/office/drawing/2014/main" id="{4B0BCE81-B838-6F0A-2238-05C170A5B6A4}"/>
              </a:ext>
            </a:extLst>
          </p:cNvPr>
          <p:cNvSpPr/>
          <p:nvPr/>
        </p:nvSpPr>
        <p:spPr>
          <a:xfrm>
            <a:off x="9142221" y="5251457"/>
            <a:ext cx="215176" cy="468207"/>
          </a:xfrm>
          <a:prstGeom prst="rightBrace">
            <a:avLst/>
          </a:prstGeom>
          <a:noFill/>
          <a:ln w="19050" cap="flat" cmpd="sng" algn="ctr">
            <a:solidFill>
              <a:srgbClr val="70AD47"/>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dirty="0">
              <a:ln>
                <a:noFill/>
              </a:ln>
              <a:solidFill>
                <a:prstClr val="black"/>
              </a:solidFill>
              <a:effectLst/>
              <a:uLnTx/>
              <a:uFillTx/>
              <a:latin typeface="Segoe UI" panose="020B0502040204020203" pitchFamily="34" charset="0"/>
              <a:ea typeface="Ebrima" panose="02000000000000000000" pitchFamily="2" charset="0"/>
              <a:cs typeface="Segoe UI" panose="020B0502040204020203" pitchFamily="34" charset="0"/>
            </a:endParaRPr>
          </a:p>
        </p:txBody>
      </p:sp>
      <p:sp>
        <p:nvSpPr>
          <p:cNvPr id="50" name="Rettangolo arrotondato 28">
            <a:extLst>
              <a:ext uri="{FF2B5EF4-FFF2-40B4-BE49-F238E27FC236}">
                <a16:creationId xmlns:a16="http://schemas.microsoft.com/office/drawing/2014/main" id="{23BBF50C-6D37-32CE-56D3-171E41A487D3}"/>
              </a:ext>
            </a:extLst>
          </p:cNvPr>
          <p:cNvSpPr/>
          <p:nvPr/>
        </p:nvSpPr>
        <p:spPr>
          <a:xfrm>
            <a:off x="5094303" y="1990959"/>
            <a:ext cx="3920080" cy="1281133"/>
          </a:xfrm>
          <a:prstGeom prst="roundRect">
            <a:avLst/>
          </a:prstGeom>
          <a:solidFill>
            <a:srgbClr val="70AD47">
              <a:alpha val="70000"/>
            </a:srgbClr>
          </a:solidFill>
          <a:ln w="19050" cap="flat" cmpd="sng" algn="ctr">
            <a:solidFill>
              <a:sysClr val="window" lastClr="FFFFFF"/>
            </a:solidFill>
            <a:prstDash val="solid"/>
            <a:miter lim="800000"/>
          </a:ln>
          <a:effectLst/>
        </p:spPr>
        <p:txBody>
          <a:bodyPr rtlCol="0" anchor="ctr" anchorCtr="0"/>
          <a:lstStyle/>
          <a:p>
            <a:pPr marL="285750" lvl="0" indent="-285750" algn="just">
              <a:buFont typeface="Wingdings" panose="05000000000000000000" pitchFamily="2" charset="2"/>
              <a:buChar char="ü"/>
            </a:pPr>
            <a:r>
              <a:rPr lang="en-US" sz="1400" b="1" kern="0" dirty="0">
                <a:solidFill>
                  <a:srgbClr val="5B9BD5">
                    <a:lumMod val="50000"/>
                  </a:srgbClr>
                </a:solidFill>
                <a:latin typeface="Segoe UI" panose="020B0502040204020203" pitchFamily="34" charset="0"/>
                <a:cs typeface="Segoe UI" panose="020B0502040204020203" pitchFamily="34" charset="0"/>
              </a:rPr>
              <a:t>Combating tax fraud and underground economy</a:t>
            </a:r>
            <a:endParaRPr kumimoji="0" lang="en-GB" sz="1400" b="1" i="0" u="none" strike="noStrike" kern="0" cap="none" spc="0" normalizeH="0" baseline="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a:p>
            <a:pPr marL="285750" marR="0" lvl="0" indent="-285750" algn="just" defTabSz="914400" eaLnBrk="1" fontAlgn="auto" latinLnBrk="0" hangingPunct="1">
              <a:lnSpc>
                <a:spcPct val="100000"/>
              </a:lnSpc>
              <a:spcBef>
                <a:spcPts val="600"/>
              </a:spcBef>
              <a:spcAft>
                <a:spcPts val="0"/>
              </a:spcAft>
              <a:buClrTx/>
              <a:buSzTx/>
              <a:buFont typeface="Wingdings" panose="05000000000000000000" pitchFamily="2" charset="2"/>
              <a:buChar char="ü"/>
              <a:tabLst/>
              <a:defRPr/>
            </a:pPr>
            <a:r>
              <a:rPr kumimoji="0" lang="en-GB" sz="1400" b="1" i="0" u="none" strike="noStrike" kern="0" cap="none" spc="0" normalizeH="0" baseline="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rPr>
              <a:t>Safeguarding of public expenditure</a:t>
            </a:r>
          </a:p>
          <a:p>
            <a:pPr marL="285750" lvl="0" indent="-285750" algn="just">
              <a:spcBef>
                <a:spcPts val="600"/>
              </a:spcBef>
              <a:buFont typeface="Wingdings" panose="05000000000000000000" pitchFamily="2" charset="2"/>
              <a:buChar char="ü"/>
            </a:pPr>
            <a:r>
              <a:rPr lang="en-US" sz="1400" b="1" kern="0" dirty="0">
                <a:solidFill>
                  <a:srgbClr val="5B9BD5">
                    <a:lumMod val="50000"/>
                  </a:srgbClr>
                </a:solidFill>
                <a:latin typeface="Segoe UI" panose="020B0502040204020203" pitchFamily="34" charset="0"/>
                <a:cs typeface="Segoe UI" panose="020B0502040204020203" pitchFamily="34" charset="0"/>
              </a:rPr>
              <a:t>Anti-smuggling in the customs and energy sectors</a:t>
            </a:r>
            <a:endParaRPr kumimoji="0" lang="en-GB" sz="1400" b="1" i="0" u="none" strike="noStrike" kern="0" cap="none" spc="0" normalizeH="0" baseline="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p:txBody>
      </p:sp>
      <p:sp>
        <p:nvSpPr>
          <p:cNvPr id="51" name="Rettangolo arrotondato 29">
            <a:extLst>
              <a:ext uri="{FF2B5EF4-FFF2-40B4-BE49-F238E27FC236}">
                <a16:creationId xmlns:a16="http://schemas.microsoft.com/office/drawing/2014/main" id="{DCB58AD0-643F-5751-9EA5-B8602762DC1D}"/>
              </a:ext>
            </a:extLst>
          </p:cNvPr>
          <p:cNvSpPr/>
          <p:nvPr/>
        </p:nvSpPr>
        <p:spPr>
          <a:xfrm>
            <a:off x="5094303" y="3357896"/>
            <a:ext cx="3911935" cy="1807757"/>
          </a:xfrm>
          <a:prstGeom prst="roundRect">
            <a:avLst/>
          </a:prstGeom>
          <a:solidFill>
            <a:srgbClr val="70AD47">
              <a:alpha val="70000"/>
            </a:srgbClr>
          </a:solidFill>
          <a:ln w="19050" cap="flat" cmpd="sng" algn="ctr">
            <a:solidFill>
              <a:sysClr val="window" lastClr="FFFFFF"/>
            </a:solidFill>
            <a:prstDash val="solid"/>
            <a:miter lim="800000"/>
          </a:ln>
          <a:effectLst/>
        </p:spPr>
        <p:txBody>
          <a:bodyPr rtlCol="0" anchor="ctr"/>
          <a:lstStyle/>
          <a:p>
            <a:pPr marL="285750" marR="0" lvl="0" indent="-285750" algn="just"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GB" sz="1400" b="1" kern="0" dirty="0">
                <a:solidFill>
                  <a:srgbClr val="5B9BD5">
                    <a:lumMod val="50000"/>
                  </a:srgbClr>
                </a:solidFill>
                <a:latin typeface="Segoe UI" panose="020B0502040204020203" pitchFamily="34" charset="0"/>
                <a:cs typeface="Segoe UI" panose="020B0502040204020203" pitchFamily="34" charset="0"/>
              </a:rPr>
              <a:t>Detecting the </a:t>
            </a:r>
            <a:r>
              <a:rPr kumimoji="0" lang="en-GB" sz="1400" b="1" i="0" u="none" strike="noStrike" kern="0" cap="none" spc="0" normalizeH="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rPr>
              <a:t>economic interests and assets of Organized Crime and money-laundering</a:t>
            </a:r>
            <a:endParaRPr kumimoji="0" lang="en-GB" sz="1400" b="1" i="0" u="none" strike="noStrike" kern="0" cap="none" spc="0" normalizeH="0" baseline="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a:p>
            <a:pPr marL="285750" lvl="0" indent="-285750" algn="just" defTabSz="914400">
              <a:buFont typeface="Wingdings" panose="05000000000000000000" pitchFamily="2" charset="2"/>
              <a:buChar char="ü"/>
              <a:defRPr/>
            </a:pPr>
            <a:r>
              <a:rPr lang="en-GB" sz="1400" b="1" kern="0" dirty="0">
                <a:solidFill>
                  <a:srgbClr val="5B9BD5">
                    <a:lumMod val="50000"/>
                  </a:srgbClr>
                </a:solidFill>
                <a:latin typeface="Segoe UI" panose="020B0502040204020203" pitchFamily="34" charset="0"/>
                <a:cs typeface="Segoe UI" panose="020B0502040204020203" pitchFamily="34" charset="0"/>
              </a:rPr>
              <a:t>Protecting IP and consumers rights</a:t>
            </a:r>
            <a:endParaRPr kumimoji="0" lang="en-GB" sz="1400" b="1" i="0" u="none" strike="noStrike" kern="0" cap="none" spc="0" normalizeH="0" baseline="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a:p>
            <a:pPr marL="285750" marR="0" lvl="0" indent="-285750" algn="just"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GB" sz="1400" b="1" i="0" u="none" strike="noStrike" kern="0" cap="none" spc="0" normalizeH="0" baseline="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rPr>
              <a:t>Combating</a:t>
            </a:r>
            <a:r>
              <a:rPr kumimoji="0" lang="en-GB" sz="1400" b="1" i="0" u="none" strike="noStrike" kern="0" cap="none" spc="0" normalizeH="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rPr>
              <a:t> illegal trafficking</a:t>
            </a:r>
            <a:endParaRPr kumimoji="0" lang="en-GB" sz="1400" b="1" i="0" u="none" strike="noStrike" kern="0" cap="none" spc="0" normalizeH="0" baseline="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endParaRPr>
          </a:p>
          <a:p>
            <a:pPr marL="285750" marR="0" lvl="0" indent="-285750" algn="just" defTabSz="91440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GB" sz="1400" b="1" kern="0" dirty="0">
                <a:solidFill>
                  <a:srgbClr val="5B9BD5">
                    <a:lumMod val="50000"/>
                  </a:srgbClr>
                </a:solidFill>
                <a:latin typeface="Segoe UI" panose="020B0502040204020203" pitchFamily="34" charset="0"/>
                <a:cs typeface="Segoe UI" panose="020B0502040204020203" pitchFamily="34" charset="0"/>
              </a:rPr>
              <a:t>Economic c</a:t>
            </a:r>
            <a:r>
              <a:rPr kumimoji="0" lang="en-GB" sz="1400" b="1" i="0" u="none" strike="noStrike" kern="0" cap="none" spc="0" normalizeH="0" baseline="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rPr>
              <a:t>ontrol of the territory and public utility service 117</a:t>
            </a:r>
          </a:p>
        </p:txBody>
      </p:sp>
      <p:sp>
        <p:nvSpPr>
          <p:cNvPr id="52" name="Rettangolo arrotondato 30">
            <a:extLst>
              <a:ext uri="{FF2B5EF4-FFF2-40B4-BE49-F238E27FC236}">
                <a16:creationId xmlns:a16="http://schemas.microsoft.com/office/drawing/2014/main" id="{58284585-73A7-75FD-2D83-CC2124500560}"/>
              </a:ext>
            </a:extLst>
          </p:cNvPr>
          <p:cNvSpPr/>
          <p:nvPr/>
        </p:nvSpPr>
        <p:spPr>
          <a:xfrm>
            <a:off x="5102448" y="5251457"/>
            <a:ext cx="3911935" cy="468207"/>
          </a:xfrm>
          <a:prstGeom prst="roundRect">
            <a:avLst/>
          </a:prstGeom>
          <a:solidFill>
            <a:srgbClr val="70AD47">
              <a:alpha val="70000"/>
            </a:srgbClr>
          </a:solidFill>
          <a:ln w="19050" cap="flat" cmpd="sng" algn="ctr">
            <a:solidFill>
              <a:sysClr val="window" lastClr="FFFFFF"/>
            </a:solid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rPr>
              <a:t>Participation</a:t>
            </a:r>
            <a:r>
              <a:rPr kumimoji="0" lang="en-GB" sz="1400" b="1" i="0" u="none" strike="noStrike" kern="0" cap="none" spc="0" normalizeH="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rPr>
              <a:t> in</a:t>
            </a:r>
            <a:r>
              <a:rPr kumimoji="0" lang="en-GB" sz="1400" b="1" i="0" u="none" strike="noStrike" kern="0" cap="none" spc="0" normalizeH="0" baseline="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rPr>
              <a:t> security and public order</a:t>
            </a:r>
          </a:p>
        </p:txBody>
      </p:sp>
      <p:sp>
        <p:nvSpPr>
          <p:cNvPr id="53" name="Rettangolo arrotondato 31">
            <a:extLst>
              <a:ext uri="{FF2B5EF4-FFF2-40B4-BE49-F238E27FC236}">
                <a16:creationId xmlns:a16="http://schemas.microsoft.com/office/drawing/2014/main" id="{FD164563-6341-6945-562D-D6612E5A4B74}"/>
              </a:ext>
            </a:extLst>
          </p:cNvPr>
          <p:cNvSpPr/>
          <p:nvPr/>
        </p:nvSpPr>
        <p:spPr>
          <a:xfrm>
            <a:off x="5102447" y="5805468"/>
            <a:ext cx="3911935" cy="468207"/>
          </a:xfrm>
          <a:prstGeom prst="roundRect">
            <a:avLst/>
          </a:prstGeom>
          <a:solidFill>
            <a:srgbClr val="70AD47">
              <a:alpha val="70000"/>
            </a:srgbClr>
          </a:solidFill>
          <a:ln w="19050" cap="flat" cmpd="sng" algn="ctr">
            <a:solidFill>
              <a:sysClr val="window" lastClr="FFFFFF"/>
            </a:solidFill>
            <a:prstDash val="solid"/>
            <a:miter lim="800000"/>
          </a:ln>
          <a:effectLst/>
        </p:spPr>
        <p:txBody>
          <a:bodyPr rtlCol="0" anchor="ct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GB" sz="1400" b="1" i="0" u="none" strike="noStrike" kern="0" cap="none" spc="0" normalizeH="0" baseline="0" dirty="0">
                <a:ln>
                  <a:noFill/>
                </a:ln>
                <a:solidFill>
                  <a:srgbClr val="5B9BD5">
                    <a:lumMod val="50000"/>
                  </a:srgbClr>
                </a:solidFill>
                <a:effectLst/>
                <a:uLnTx/>
                <a:uFillTx/>
                <a:latin typeface="Segoe UI" panose="020B0502040204020203" pitchFamily="34" charset="0"/>
                <a:ea typeface="+mn-ea"/>
                <a:cs typeface="Segoe UI" panose="020B0502040204020203" pitchFamily="34" charset="0"/>
              </a:rPr>
              <a:t>Police at sea</a:t>
            </a:r>
          </a:p>
        </p:txBody>
      </p:sp>
      <p:sp>
        <p:nvSpPr>
          <p:cNvPr id="54" name="Rettangolo arrotondato 32">
            <a:extLst>
              <a:ext uri="{FF2B5EF4-FFF2-40B4-BE49-F238E27FC236}">
                <a16:creationId xmlns:a16="http://schemas.microsoft.com/office/drawing/2014/main" id="{F1180D5F-615D-69A4-610D-1073022DE0E0}"/>
              </a:ext>
            </a:extLst>
          </p:cNvPr>
          <p:cNvSpPr/>
          <p:nvPr/>
        </p:nvSpPr>
        <p:spPr>
          <a:xfrm>
            <a:off x="984852" y="2044942"/>
            <a:ext cx="3200957" cy="1937669"/>
          </a:xfrm>
          <a:prstGeom prst="roundRect">
            <a:avLst/>
          </a:prstGeom>
          <a:gradFill rotWithShape="1">
            <a:gsLst>
              <a:gs pos="0">
                <a:srgbClr val="FFC000">
                  <a:satMod val="103000"/>
                  <a:lumMod val="102000"/>
                  <a:tint val="94000"/>
                  <a:alpha val="69000"/>
                </a:srgbClr>
              </a:gs>
              <a:gs pos="50000">
                <a:srgbClr val="FFC000">
                  <a:satMod val="110000"/>
                  <a:lumMod val="100000"/>
                  <a:shade val="100000"/>
                </a:srgbClr>
              </a:gs>
              <a:gs pos="100000">
                <a:srgbClr val="FFC000">
                  <a:lumMod val="99000"/>
                  <a:satMod val="120000"/>
                  <a:shade val="78000"/>
                </a:srgbClr>
              </a:gs>
            </a:gsLst>
            <a:lin ang="5400000" scaled="0"/>
          </a:gradFill>
          <a:ln w="6350" cap="flat" cmpd="sng" algn="ctr">
            <a:solidFill>
              <a:srgbClr val="FFC000"/>
            </a:solidFill>
            <a:prstDash val="solid"/>
            <a:miter lim="800000"/>
          </a:ln>
          <a:effectLst/>
        </p:spPr>
        <p:txBody>
          <a:bodyPr rtlCol="0" anchor="ct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en-GB" sz="1800" b="1" i="0" u="none" strike="noStrike" kern="0" cap="none" spc="0" normalizeH="0" baseline="0" dirty="0">
                <a:ln>
                  <a:noFill/>
                </a:ln>
                <a:solidFill>
                  <a:srgbClr val="5B9BD5">
                    <a:lumMod val="50000"/>
                  </a:srgbClr>
                </a:solidFill>
                <a:effectLst/>
                <a:uLnTx/>
                <a:uFillTx/>
                <a:latin typeface="Segoe UI" panose="020B0502040204020203" pitchFamily="34" charset="0"/>
                <a:cs typeface="Segoe UI" panose="020B0502040204020203" pitchFamily="34" charset="0"/>
              </a:rPr>
              <a:t>Economic-financial Police </a:t>
            </a:r>
          </a:p>
          <a:p>
            <a:pPr marL="0" marR="0" lvl="0" indent="0" algn="ctr" defTabSz="914400" eaLnBrk="1" fontAlgn="auto" latinLnBrk="0" hangingPunct="1">
              <a:lnSpc>
                <a:spcPct val="100000"/>
              </a:lnSpc>
              <a:spcBef>
                <a:spcPts val="600"/>
              </a:spcBef>
              <a:spcAft>
                <a:spcPts val="0"/>
              </a:spcAft>
              <a:buClrTx/>
              <a:buSzTx/>
              <a:buFontTx/>
              <a:buNone/>
              <a:tabLst/>
              <a:defRPr/>
            </a:pPr>
            <a:r>
              <a:rPr kumimoji="0" lang="en-GB" sz="1800" b="1" i="0" u="none" strike="noStrike" kern="0" cap="none" spc="0" normalizeH="0" baseline="0" dirty="0">
                <a:ln>
                  <a:noFill/>
                </a:ln>
                <a:solidFill>
                  <a:srgbClr val="5B9BD5">
                    <a:lumMod val="50000"/>
                  </a:srgbClr>
                </a:solidFill>
                <a:effectLst/>
                <a:uLnTx/>
                <a:uFillTx/>
                <a:latin typeface="Segoe UI" panose="020B0502040204020203" pitchFamily="34" charset="0"/>
                <a:cs typeface="Segoe UI" panose="020B0502040204020203" pitchFamily="34" charset="0"/>
              </a:rPr>
              <a:t>Currency Police</a:t>
            </a:r>
          </a:p>
          <a:p>
            <a:pPr marL="0" marR="0" lvl="0" indent="0" algn="ctr" defTabSz="914400" eaLnBrk="1" fontAlgn="auto" latinLnBrk="0" hangingPunct="1">
              <a:lnSpc>
                <a:spcPct val="100000"/>
              </a:lnSpc>
              <a:spcBef>
                <a:spcPts val="600"/>
              </a:spcBef>
              <a:spcAft>
                <a:spcPts val="0"/>
              </a:spcAft>
              <a:buClrTx/>
              <a:buSzTx/>
              <a:buFontTx/>
              <a:buNone/>
              <a:tabLst/>
              <a:defRPr/>
            </a:pPr>
            <a:r>
              <a:rPr kumimoji="0" lang="en-GB" sz="1800" b="1" i="0" u="none" strike="noStrike" kern="0" cap="none" spc="0" normalizeH="0" baseline="0" dirty="0">
                <a:ln>
                  <a:noFill/>
                </a:ln>
                <a:solidFill>
                  <a:srgbClr val="5B9BD5">
                    <a:lumMod val="50000"/>
                  </a:srgbClr>
                </a:solidFill>
                <a:effectLst/>
                <a:uLnTx/>
                <a:uFillTx/>
                <a:latin typeface="Segoe UI" panose="020B0502040204020203" pitchFamily="34" charset="0"/>
                <a:cs typeface="Segoe UI" panose="020B0502040204020203" pitchFamily="34" charset="0"/>
              </a:rPr>
              <a:t>Judicial Police </a:t>
            </a:r>
          </a:p>
          <a:p>
            <a:pPr marL="0" marR="0" lvl="0" indent="0" algn="ctr" defTabSz="914400" eaLnBrk="1" fontAlgn="auto" latinLnBrk="0" hangingPunct="1">
              <a:lnSpc>
                <a:spcPct val="100000"/>
              </a:lnSpc>
              <a:spcBef>
                <a:spcPts val="600"/>
              </a:spcBef>
              <a:spcAft>
                <a:spcPts val="0"/>
              </a:spcAft>
              <a:buClrTx/>
              <a:buSzTx/>
              <a:buFontTx/>
              <a:buNone/>
              <a:tabLst/>
              <a:defRPr/>
            </a:pPr>
            <a:r>
              <a:rPr kumimoji="0" lang="en-GB" sz="1800" b="1" i="0" u="none" strike="noStrike" kern="0" cap="none" spc="0" normalizeH="0" baseline="0" dirty="0">
                <a:ln>
                  <a:noFill/>
                </a:ln>
                <a:solidFill>
                  <a:srgbClr val="5B9BD5">
                    <a:lumMod val="50000"/>
                  </a:srgbClr>
                </a:solidFill>
                <a:effectLst/>
                <a:uLnTx/>
                <a:uFillTx/>
                <a:latin typeface="Segoe UI" panose="020B0502040204020203" pitchFamily="34" charset="0"/>
                <a:cs typeface="Segoe UI" panose="020B0502040204020203" pitchFamily="34" charset="0"/>
              </a:rPr>
              <a:t>Administrative Police</a:t>
            </a:r>
          </a:p>
        </p:txBody>
      </p:sp>
      <p:pic>
        <p:nvPicPr>
          <p:cNvPr id="22" name="Immagine 21"/>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3658729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54">
                                            <p:txEl>
                                              <p:pRg st="0" end="0"/>
                                            </p:txEl>
                                          </p:spTgt>
                                        </p:tgtEl>
                                        <p:attrNameLst>
                                          <p:attrName>style.visibility</p:attrName>
                                        </p:attrNameLst>
                                      </p:cBhvr>
                                      <p:to>
                                        <p:strVal val="visible"/>
                                      </p:to>
                                    </p:set>
                                    <p:animEffect transition="in" filter="fade">
                                      <p:cBhvr>
                                        <p:cTn id="15" dur="500"/>
                                        <p:tgtEl>
                                          <p:spTgt spid="54">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4">
                                            <p:txEl>
                                              <p:pRg st="1" end="1"/>
                                            </p:txEl>
                                          </p:spTgt>
                                        </p:tgtEl>
                                        <p:attrNameLst>
                                          <p:attrName>style.visibility</p:attrName>
                                        </p:attrNameLst>
                                      </p:cBhvr>
                                      <p:to>
                                        <p:strVal val="visible"/>
                                      </p:to>
                                    </p:set>
                                    <p:animEffect transition="in" filter="fade">
                                      <p:cBhvr>
                                        <p:cTn id="20" dur="500"/>
                                        <p:tgtEl>
                                          <p:spTgt spid="5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54">
                                            <p:txEl>
                                              <p:pRg st="2" end="2"/>
                                            </p:txEl>
                                          </p:spTgt>
                                        </p:tgtEl>
                                        <p:attrNameLst>
                                          <p:attrName>style.visibility</p:attrName>
                                        </p:attrNameLst>
                                      </p:cBhvr>
                                      <p:to>
                                        <p:strVal val="visible"/>
                                      </p:to>
                                    </p:set>
                                    <p:animEffect transition="in" filter="fade">
                                      <p:cBhvr>
                                        <p:cTn id="25" dur="500"/>
                                        <p:tgtEl>
                                          <p:spTgt spid="54">
                                            <p:txEl>
                                              <p:pRg st="2" end="2"/>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54">
                                            <p:txEl>
                                              <p:pRg st="3" end="3"/>
                                            </p:txEl>
                                          </p:spTgt>
                                        </p:tgtEl>
                                        <p:attrNameLst>
                                          <p:attrName>style.visibility</p:attrName>
                                        </p:attrNameLst>
                                      </p:cBhvr>
                                      <p:to>
                                        <p:strVal val="visible"/>
                                      </p:to>
                                    </p:set>
                                    <p:animEffect transition="in" filter="fade">
                                      <p:cBhvr>
                                        <p:cTn id="30" dur="500"/>
                                        <p:tgtEl>
                                          <p:spTgt spid="54">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30"/>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42"/>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41"/>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47"/>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ntr" presetSubtype="0" fill="hold" grpId="0" nodeType="clickEffect">
                                  <p:stCondLst>
                                    <p:cond delay="0"/>
                                  </p:stCondLst>
                                  <p:childTnLst>
                                    <p:set>
                                      <p:cBhvr>
                                        <p:cTn id="63" dur="1" fill="hold">
                                          <p:stCondLst>
                                            <p:cond delay="0"/>
                                          </p:stCondLst>
                                        </p:cTn>
                                        <p:tgtEl>
                                          <p:spTgt spid="52"/>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1" presetClass="entr" presetSubtype="0" fill="hold" grpId="0" nodeType="clickEffect">
                                  <p:stCondLst>
                                    <p:cond delay="0"/>
                                  </p:stCondLst>
                                  <p:childTnLst>
                                    <p:set>
                                      <p:cBhvr>
                                        <p:cTn id="67" dur="1" fill="hold">
                                          <p:stCondLst>
                                            <p:cond delay="0"/>
                                          </p:stCondLst>
                                        </p:cTn>
                                        <p:tgtEl>
                                          <p:spTgt spid="49"/>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46"/>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53"/>
                                        </p:tgtEl>
                                        <p:attrNameLst>
                                          <p:attrName>style.visibility</p:attrName>
                                        </p:attrNameLst>
                                      </p:cBhvr>
                                      <p:to>
                                        <p:strVal val="visible"/>
                                      </p:to>
                                    </p:set>
                                  </p:childTnLst>
                                </p:cTn>
                              </p:par>
                            </p:childTnLst>
                          </p:cTn>
                        </p:par>
                      </p:childTnLst>
                    </p:cTn>
                  </p:par>
                  <p:par>
                    <p:cTn id="76" fill="hold">
                      <p:stCondLst>
                        <p:cond delay="indefinite"/>
                      </p:stCondLst>
                      <p:childTnLst>
                        <p:par>
                          <p:cTn id="77" fill="hold">
                            <p:stCondLst>
                              <p:cond delay="0"/>
                            </p:stCondLst>
                            <p:childTnLst>
                              <p:par>
                                <p:cTn id="78" presetID="1" presetClass="entr" presetSubtype="0" fill="hold" grpId="0" nodeType="clickEffect">
                                  <p:stCondLst>
                                    <p:cond delay="0"/>
                                  </p:stCondLst>
                                  <p:childTnLst>
                                    <p:set>
                                      <p:cBhvr>
                                        <p:cTn id="79" dur="1" fill="hold">
                                          <p:stCondLst>
                                            <p:cond delay="0"/>
                                          </p:stCondLst>
                                        </p:cTn>
                                        <p:tgtEl>
                                          <p:spTgt spid="45"/>
                                        </p:tgtEl>
                                        <p:attrNameLst>
                                          <p:attrName>style.visibility</p:attrName>
                                        </p:attrNameLst>
                                      </p:cBhvr>
                                      <p:to>
                                        <p:strVal val="visible"/>
                                      </p:to>
                                    </p:set>
                                  </p:childTnLst>
                                </p:cTn>
                              </p:par>
                            </p:childTnLst>
                          </p:cTn>
                        </p:par>
                      </p:childTnLst>
                    </p:cTn>
                  </p:par>
                  <p:par>
                    <p:cTn id="80" fill="hold">
                      <p:stCondLst>
                        <p:cond delay="indefinite"/>
                      </p:stCondLst>
                      <p:childTnLst>
                        <p:par>
                          <p:cTn id="81" fill="hold">
                            <p:stCondLst>
                              <p:cond delay="0"/>
                            </p:stCondLst>
                            <p:childTnLst>
                              <p:par>
                                <p:cTn id="82" presetID="1" presetClass="entr" presetSubtype="0" fill="hold" grpId="0" nodeType="clickEffect">
                                  <p:stCondLst>
                                    <p:cond delay="0"/>
                                  </p:stCondLst>
                                  <p:childTnLst>
                                    <p:set>
                                      <p:cBhvr>
                                        <p:cTn id="83"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descr="Descrizione: Nucleo Speciale PV"/>
          <p:cNvPicPr>
            <a:picLocks noChangeAspect="1" noChangeArrowheads="1"/>
          </p:cNvPicPr>
          <p:nvPr/>
        </p:nvPicPr>
        <p:blipFill>
          <a:blip r:embed="rId3" r:link="rId5"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1613515" y="78658"/>
            <a:ext cx="410210" cy="57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uppo 16"/>
          <p:cNvGrpSpPr>
            <a:grpSpLocks/>
          </p:cNvGrpSpPr>
          <p:nvPr/>
        </p:nvGrpSpPr>
        <p:grpSpPr bwMode="auto">
          <a:xfrm>
            <a:off x="47328" y="764719"/>
            <a:ext cx="12093872" cy="72003"/>
            <a:chOff x="29837" y="384416"/>
            <a:chExt cx="9042827" cy="8640"/>
          </a:xfrm>
        </p:grpSpPr>
        <p:cxnSp>
          <p:nvCxnSpPr>
            <p:cNvPr id="18" name="Connettore 1 4"/>
            <p:cNvCxnSpPr/>
            <p:nvPr/>
          </p:nvCxnSpPr>
          <p:spPr>
            <a:xfrm>
              <a:off x="29837" y="384416"/>
              <a:ext cx="9041819" cy="0"/>
            </a:xfrm>
            <a:prstGeom prst="line">
              <a:avLst/>
            </a:prstGeom>
            <a:ln w="88900" cap="sq">
              <a:solidFill>
                <a:srgbClr val="008000"/>
              </a:solidFill>
              <a:round/>
            </a:ln>
          </p:spPr>
          <p:style>
            <a:lnRef idx="1">
              <a:schemeClr val="accent1"/>
            </a:lnRef>
            <a:fillRef idx="0">
              <a:schemeClr val="accent1"/>
            </a:fillRef>
            <a:effectRef idx="0">
              <a:schemeClr val="accent1"/>
            </a:effectRef>
            <a:fontRef idx="minor">
              <a:schemeClr val="tx1"/>
            </a:fontRef>
          </p:style>
        </p:cxnSp>
        <p:cxnSp>
          <p:nvCxnSpPr>
            <p:cNvPr id="20" name="Connettore 1 5"/>
            <p:cNvCxnSpPr/>
            <p:nvPr/>
          </p:nvCxnSpPr>
          <p:spPr>
            <a:xfrm>
              <a:off x="34019" y="393056"/>
              <a:ext cx="9038645" cy="0"/>
            </a:xfrm>
            <a:prstGeom prst="line">
              <a:avLst/>
            </a:prstGeom>
            <a:ln w="88900" cap="sq">
              <a:solidFill>
                <a:srgbClr val="FFFF00"/>
              </a:solidFill>
              <a:round/>
            </a:ln>
          </p:spPr>
          <p:style>
            <a:lnRef idx="1">
              <a:schemeClr val="accent1"/>
            </a:lnRef>
            <a:fillRef idx="0">
              <a:schemeClr val="accent1"/>
            </a:fillRef>
            <a:effectRef idx="0">
              <a:schemeClr val="accent1"/>
            </a:effectRef>
            <a:fontRef idx="minor">
              <a:schemeClr val="tx1"/>
            </a:fontRef>
          </p:style>
        </p:cxnSp>
      </p:grpSp>
      <p:graphicFrame>
        <p:nvGraphicFramePr>
          <p:cNvPr id="21" name="Diagramma 20"/>
          <p:cNvGraphicFramePr/>
          <p:nvPr>
            <p:extLst>
              <p:ext uri="{D42A27DB-BD31-4B8C-83A1-F6EECF244321}">
                <p14:modId xmlns:p14="http://schemas.microsoft.com/office/powerpoint/2010/main" val="3644146202"/>
              </p:ext>
            </p:extLst>
          </p:nvPr>
        </p:nvGraphicFramePr>
        <p:xfrm>
          <a:off x="0" y="980728"/>
          <a:ext cx="4799856" cy="576064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1" name="Rettangolo 30"/>
          <p:cNvSpPr/>
          <p:nvPr/>
        </p:nvSpPr>
        <p:spPr>
          <a:xfrm>
            <a:off x="4833844" y="2120142"/>
            <a:ext cx="6984776" cy="3970318"/>
          </a:xfrm>
          <a:prstGeom prst="rect">
            <a:avLst/>
          </a:prstGeom>
          <a:noFill/>
        </p:spPr>
        <p:txBody>
          <a:bodyPr wrap="square" lIns="91440" tIns="45720" rIns="91440" bIns="45720">
            <a:spAutoFit/>
          </a:bodyPr>
          <a:lstStyle/>
          <a:p>
            <a:pPr marR="0" lvl="0" indent="0" algn="ctr" fontAlgn="auto">
              <a:lnSpc>
                <a:spcPct val="100000"/>
              </a:lnSpc>
              <a:spcBef>
                <a:spcPts val="0"/>
              </a:spcBef>
              <a:spcAft>
                <a:spcPts val="0"/>
              </a:spcAft>
              <a:buClrTx/>
              <a:buSzTx/>
              <a:buFontTx/>
              <a:buNone/>
              <a:tabLst/>
              <a:defRPr/>
            </a:pPr>
            <a:r>
              <a:rPr lang="en-US" sz="2800" dirty="0">
                <a:solidFill>
                  <a:srgbClr val="C8B16E"/>
                </a:solidFill>
                <a:latin typeface="Britannic Bold" panose="020B0903060703020204" pitchFamily="34" charset="0"/>
              </a:rPr>
              <a:t>Do you have some regulation/ MOU / EOI mechanism already set up in your Country with the national FIU?</a:t>
            </a:r>
          </a:p>
          <a:p>
            <a:pPr marR="0" lvl="0" indent="0" algn="ctr" fontAlgn="auto">
              <a:lnSpc>
                <a:spcPct val="100000"/>
              </a:lnSpc>
              <a:spcBef>
                <a:spcPts val="0"/>
              </a:spcBef>
              <a:spcAft>
                <a:spcPts val="0"/>
              </a:spcAft>
              <a:buClrTx/>
              <a:buSzTx/>
              <a:buFontTx/>
              <a:buNone/>
              <a:tabLst/>
              <a:defRPr/>
            </a:pPr>
            <a:endParaRPr lang="en-US" sz="2800" dirty="0">
              <a:solidFill>
                <a:srgbClr val="C8B16E"/>
              </a:solidFill>
              <a:latin typeface="Britannic Bold" panose="020B0903060703020204" pitchFamily="34" charset="0"/>
            </a:endParaRPr>
          </a:p>
          <a:p>
            <a:pPr marR="0" lvl="0" indent="0" algn="ctr" fontAlgn="auto">
              <a:lnSpc>
                <a:spcPct val="100000"/>
              </a:lnSpc>
              <a:spcBef>
                <a:spcPts val="0"/>
              </a:spcBef>
              <a:spcAft>
                <a:spcPts val="0"/>
              </a:spcAft>
              <a:buClrTx/>
              <a:buSzTx/>
              <a:buFontTx/>
              <a:buNone/>
              <a:tabLst/>
              <a:defRPr/>
            </a:pPr>
            <a:r>
              <a:rPr lang="en-US" sz="2800" dirty="0">
                <a:solidFill>
                  <a:srgbClr val="C8B16E"/>
                </a:solidFill>
                <a:latin typeface="Britannic Bold" panose="020B0903060703020204" pitchFamily="34" charset="0"/>
              </a:rPr>
              <a:t>Who is the competent agency for dealing with STRs/SARs in your Jurisdiction?</a:t>
            </a:r>
          </a:p>
          <a:p>
            <a:pPr marR="0" lvl="0" indent="0" algn="ctr" fontAlgn="auto">
              <a:lnSpc>
                <a:spcPct val="100000"/>
              </a:lnSpc>
              <a:spcBef>
                <a:spcPts val="0"/>
              </a:spcBef>
              <a:spcAft>
                <a:spcPts val="0"/>
              </a:spcAft>
              <a:buClrTx/>
              <a:buSzTx/>
              <a:buFontTx/>
              <a:buNone/>
              <a:tabLst/>
              <a:defRPr/>
            </a:pPr>
            <a:endParaRPr lang="en-US" sz="2800" dirty="0">
              <a:solidFill>
                <a:srgbClr val="C8B16E"/>
              </a:solidFill>
              <a:latin typeface="Britannic Bold" panose="020B0903060703020204" pitchFamily="34" charset="0"/>
            </a:endParaRPr>
          </a:p>
          <a:p>
            <a:pPr marR="0" lvl="0" indent="0" algn="ctr" fontAlgn="auto">
              <a:lnSpc>
                <a:spcPct val="100000"/>
              </a:lnSpc>
              <a:spcBef>
                <a:spcPts val="0"/>
              </a:spcBef>
              <a:spcAft>
                <a:spcPts val="0"/>
              </a:spcAft>
              <a:buClrTx/>
              <a:buSzTx/>
              <a:buFontTx/>
              <a:buNone/>
              <a:tabLst/>
              <a:defRPr/>
            </a:pPr>
            <a:r>
              <a:rPr lang="en-US" sz="2800" dirty="0">
                <a:solidFill>
                  <a:srgbClr val="C8B16E"/>
                </a:solidFill>
                <a:latin typeface="Britannic Bold" panose="020B0903060703020204" pitchFamily="34" charset="0"/>
              </a:rPr>
              <a:t>Are you allowed to access to the FIU data?</a:t>
            </a:r>
          </a:p>
          <a:p>
            <a:pPr marR="0" lvl="0" indent="0" algn="ctr" fontAlgn="auto">
              <a:lnSpc>
                <a:spcPct val="100000"/>
              </a:lnSpc>
              <a:spcBef>
                <a:spcPts val="0"/>
              </a:spcBef>
              <a:spcAft>
                <a:spcPts val="0"/>
              </a:spcAft>
              <a:buClrTx/>
              <a:buSzTx/>
              <a:buFontTx/>
              <a:buNone/>
              <a:tabLst/>
              <a:defRPr/>
            </a:pPr>
            <a:endParaRPr lang="en-US" sz="2800" dirty="0">
              <a:solidFill>
                <a:srgbClr val="C8B16E"/>
              </a:solidFill>
              <a:latin typeface="Britannic Bold" panose="020B0903060703020204" pitchFamily="34" charset="0"/>
            </a:endParaRPr>
          </a:p>
        </p:txBody>
      </p:sp>
      <p:pic>
        <p:nvPicPr>
          <p:cNvPr id="13" name="Immagine 12"/>
          <p:cNvPicPr>
            <a:picLocks noChangeAspect="1"/>
          </p:cNvPicPr>
          <p:nvPr/>
        </p:nvPicPr>
        <p:blipFill>
          <a:blip r:embed="rId11"/>
          <a:stretch>
            <a:fillRect/>
          </a:stretch>
        </p:blipFill>
        <p:spPr>
          <a:xfrm>
            <a:off x="0" y="34386"/>
            <a:ext cx="12202598" cy="1031226"/>
          </a:xfrm>
          <a:prstGeom prst="rect">
            <a:avLst/>
          </a:prstGeom>
        </p:spPr>
      </p:pic>
      <p:pic>
        <p:nvPicPr>
          <p:cNvPr id="14" name="Immagine 13"/>
          <p:cNvPicPr>
            <a:picLocks noChangeAspect="1"/>
          </p:cNvPicPr>
          <p:nvPr/>
        </p:nvPicPr>
        <p:blipFill>
          <a:blip r:embed="rId12"/>
          <a:stretch>
            <a:fillRect/>
          </a:stretch>
        </p:blipFill>
        <p:spPr>
          <a:xfrm>
            <a:off x="0" y="100161"/>
            <a:ext cx="2846718" cy="808799"/>
          </a:xfrm>
          <a:prstGeom prst="rect">
            <a:avLst/>
          </a:prstGeom>
        </p:spPr>
      </p:pic>
      <p:sp>
        <p:nvSpPr>
          <p:cNvPr id="15" name="CasellaDiTesto 7"/>
          <p:cNvSpPr/>
          <p:nvPr/>
        </p:nvSpPr>
        <p:spPr>
          <a:xfrm>
            <a:off x="2866193" y="384652"/>
            <a:ext cx="9316929" cy="521766"/>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en-US" sz="2800" dirty="0">
                <a:solidFill>
                  <a:srgbClr val="C8B16E"/>
                </a:solidFill>
                <a:latin typeface="Britannic Bold" panose="020B0903060703020204" pitchFamily="34" charset="0"/>
              </a:rPr>
              <a:t>THE INTERAGENCY COOPERATION</a:t>
            </a:r>
          </a:p>
        </p:txBody>
      </p:sp>
      <p:pic>
        <p:nvPicPr>
          <p:cNvPr id="16" name="Immagine 15"/>
          <p:cNvPicPr>
            <a:picLocks noChangeAspect="1"/>
          </p:cNvPicPr>
          <p:nvPr/>
        </p:nvPicPr>
        <p:blipFill>
          <a:blip r:embed="rId13">
            <a:extLst>
              <a:ext uri="{BEBA8EAE-BF5A-486C-A8C5-ECC9F3942E4B}">
                <a14:imgProps xmlns:a14="http://schemas.microsoft.com/office/drawing/2010/main">
                  <a14:imgLayer r:embed="rId14">
                    <a14:imgEffect>
                      <a14:artisticMosiaicBubbles/>
                    </a14:imgEffect>
                  </a14:imgLayer>
                </a14:imgProps>
              </a:ext>
            </a:extLst>
          </a:blip>
          <a:stretch>
            <a:fillRect/>
          </a:stretch>
        </p:blipFill>
        <p:spPr>
          <a:xfrm>
            <a:off x="10784116" y="95519"/>
            <a:ext cx="1355736" cy="908960"/>
          </a:xfrm>
          <a:prstGeom prst="rect">
            <a:avLst/>
          </a:prstGeom>
        </p:spPr>
      </p:pic>
    </p:spTree>
    <p:extLst>
      <p:ext uri="{BB962C8B-B14F-4D97-AF65-F5344CB8AC3E}">
        <p14:creationId xmlns:p14="http://schemas.microsoft.com/office/powerpoint/2010/main" val="301602897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
                                            <p:txEl>
                                              <p:pRg st="0" end="0"/>
                                            </p:txEl>
                                          </p:spTgt>
                                        </p:tgtEl>
                                        <p:attrNameLst>
                                          <p:attrName>style.visibility</p:attrName>
                                        </p:attrNameLst>
                                      </p:cBhvr>
                                      <p:to>
                                        <p:strVal val="visible"/>
                                      </p:to>
                                    </p:set>
                                    <p:animEffect transition="in" filter="fade">
                                      <p:cBhvr>
                                        <p:cTn id="12" dur="500"/>
                                        <p:tgtEl>
                                          <p:spTgt spid="3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
                                            <p:txEl>
                                              <p:pRg st="2" end="2"/>
                                            </p:txEl>
                                          </p:spTgt>
                                        </p:tgtEl>
                                        <p:attrNameLst>
                                          <p:attrName>style.visibility</p:attrName>
                                        </p:attrNameLst>
                                      </p:cBhvr>
                                      <p:to>
                                        <p:strVal val="visible"/>
                                      </p:to>
                                    </p:set>
                                    <p:animEffect transition="in" filter="fade">
                                      <p:cBhvr>
                                        <p:cTn id="17" dur="500"/>
                                        <p:tgtEl>
                                          <p:spTgt spid="3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1">
                                            <p:txEl>
                                              <p:pRg st="4" end="4"/>
                                            </p:txEl>
                                          </p:spTgt>
                                        </p:tgtEl>
                                        <p:attrNameLst>
                                          <p:attrName>style.visibility</p:attrName>
                                        </p:attrNameLst>
                                      </p:cBhvr>
                                      <p:to>
                                        <p:strVal val="visible"/>
                                      </p:to>
                                    </p:set>
                                    <p:animEffect transition="in" filter="fade">
                                      <p:cBhvr>
                                        <p:cTn id="22" dur="500"/>
                                        <p:tgtEl>
                                          <p:spTgt spid="3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 name="Immagine 5" descr="Descrizione: Nucleo Speciale PV"/>
          <p:cNvPicPr>
            <a:picLocks noChangeAspect="1" noChangeArrowheads="1"/>
          </p:cNvPicPr>
          <p:nvPr/>
        </p:nvPicPr>
        <p:blipFill>
          <a:blip r:embed="rId3" r:link="rId4" cstate="print">
            <a:extLst>
              <a:ext uri="{28A0092B-C50C-407E-A947-70E740481C1C}">
                <a14:useLocalDpi xmlns:a14="http://schemas.microsoft.com/office/drawing/2010/main" val="0"/>
              </a:ext>
            </a:extLst>
          </a:blip>
          <a:srcRect/>
          <a:stretch>
            <a:fillRect/>
          </a:stretch>
        </p:blipFill>
        <p:spPr bwMode="auto">
          <a:xfrm>
            <a:off x="1706880" y="234625"/>
            <a:ext cx="513279" cy="654767"/>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1" name="CasellaDiTesto 20"/>
          <p:cNvSpPr txBox="1"/>
          <p:nvPr/>
        </p:nvSpPr>
        <p:spPr>
          <a:xfrm>
            <a:off x="2312244" y="377341"/>
            <a:ext cx="8320553" cy="369332"/>
          </a:xfrm>
          <a:prstGeom prst="rect">
            <a:avLst/>
          </a:prstGeom>
          <a:gradFill flip="none" rotWithShape="1">
            <a:gsLst>
              <a:gs pos="0">
                <a:schemeClr val="dk1">
                  <a:tint val="50000"/>
                  <a:satMod val="300000"/>
                </a:schemeClr>
              </a:gs>
              <a:gs pos="35000">
                <a:schemeClr val="dk1">
                  <a:tint val="37000"/>
                  <a:satMod val="300000"/>
                </a:schemeClr>
              </a:gs>
              <a:gs pos="100000">
                <a:schemeClr val="dk1">
                  <a:tint val="15000"/>
                  <a:satMod val="350000"/>
                </a:schemeClr>
              </a:gs>
            </a:gsLst>
            <a:lin ang="13500000" scaled="1"/>
            <a:tileRect/>
          </a:gradFill>
          <a:ln/>
          <a:scene3d>
            <a:camera prst="perspectiveAbove"/>
            <a:lightRig rig="threePt" dir="t"/>
          </a:scene3d>
        </p:spPr>
        <p:style>
          <a:lnRef idx="1">
            <a:schemeClr val="dk1"/>
          </a:lnRef>
          <a:fillRef idx="2">
            <a:schemeClr val="dk1"/>
          </a:fillRef>
          <a:effectRef idx="1">
            <a:schemeClr val="dk1"/>
          </a:effectRef>
          <a:fontRef idx="minor">
            <a:schemeClr val="dk1"/>
          </a:fontRef>
        </p:style>
        <p:txBody>
          <a:bodyPr wrap="square" rtlCol="0">
            <a:spAutoFit/>
          </a:bodyPr>
          <a:lstStyle>
            <a:defPPr>
              <a:defRPr lang="it-IT"/>
            </a:defPPr>
            <a:lvl1pPr algn="ctr">
              <a:spcAft>
                <a:spcPts val="600"/>
              </a:spcAft>
              <a:defRPr sz="1400" b="1">
                <a:solidFill>
                  <a:schemeClr val="tx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800" dirty="0">
                <a:latin typeface="Arial Narrow" panose="020B0606020202030204" pitchFamily="34" charset="0"/>
              </a:rPr>
              <a:t>THE CURRENT SYSTEM FOR ANALYSING SUSPICIOUS TRANSACTION REPORTS</a:t>
            </a:r>
            <a:endParaRPr lang="it-IT" sz="1800" dirty="0">
              <a:latin typeface="Arial Narrow" panose="020B0606020202030204" pitchFamily="34" charset="0"/>
            </a:endParaRPr>
          </a:p>
        </p:txBody>
      </p:sp>
      <p:pic>
        <p:nvPicPr>
          <p:cNvPr id="8" name="Immagine 7"/>
          <p:cNvPicPr>
            <a:picLocks noChangeAspect="1"/>
          </p:cNvPicPr>
          <p:nvPr/>
        </p:nvPicPr>
        <p:blipFill>
          <a:blip r:embed="rId5"/>
          <a:stretch>
            <a:fillRect/>
          </a:stretch>
        </p:blipFill>
        <p:spPr>
          <a:xfrm>
            <a:off x="2004299" y="1266733"/>
            <a:ext cx="8412639" cy="5570621"/>
          </a:xfrm>
          <a:prstGeom prst="rect">
            <a:avLst/>
          </a:prstGeom>
        </p:spPr>
      </p:pic>
      <p:sp>
        <p:nvSpPr>
          <p:cNvPr id="6" name="Rettangolo arrotondato 5"/>
          <p:cNvSpPr/>
          <p:nvPr/>
        </p:nvSpPr>
        <p:spPr>
          <a:xfrm>
            <a:off x="1861776" y="2889108"/>
            <a:ext cx="3978940" cy="326693"/>
          </a:xfrm>
          <a:prstGeom prst="roundRect">
            <a:avLst>
              <a:gd name="adj" fmla="val 2092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it-IT" sz="1200" b="1" dirty="0"/>
              <a:t>Notes: </a:t>
            </a:r>
            <a:r>
              <a:rPr lang="it-IT" sz="1200" b="1" dirty="0" err="1"/>
              <a:t>grounds</a:t>
            </a:r>
            <a:r>
              <a:rPr lang="it-IT" sz="1200" b="1" dirty="0"/>
              <a:t> for </a:t>
            </a:r>
            <a:r>
              <a:rPr lang="it-IT" sz="1200" b="1" dirty="0" err="1"/>
              <a:t>suspicion</a:t>
            </a:r>
            <a:r>
              <a:rPr lang="it-IT" sz="1200" b="1" dirty="0"/>
              <a:t> ad </a:t>
            </a:r>
            <a:r>
              <a:rPr lang="it-IT" sz="1200" b="1" dirty="0" err="1"/>
              <a:t>description</a:t>
            </a:r>
            <a:r>
              <a:rPr lang="it-IT" sz="1200" b="1" dirty="0"/>
              <a:t> of the </a:t>
            </a:r>
            <a:r>
              <a:rPr lang="it-IT" sz="1200" b="1" dirty="0" err="1"/>
              <a:t>suspicious</a:t>
            </a:r>
            <a:r>
              <a:rPr lang="it-IT" sz="1200" b="1" dirty="0"/>
              <a:t> </a:t>
            </a:r>
            <a:r>
              <a:rPr lang="it-IT" sz="1200" b="1" dirty="0" err="1"/>
              <a:t>transaction</a:t>
            </a:r>
            <a:r>
              <a:rPr lang="it-IT" sz="1200" b="1" dirty="0"/>
              <a:t>/</a:t>
            </a:r>
            <a:r>
              <a:rPr lang="it-IT" sz="1200" b="1" dirty="0" err="1"/>
              <a:t>activity</a:t>
            </a:r>
            <a:endParaRPr lang="it-IT" sz="1200" b="1" dirty="0"/>
          </a:p>
        </p:txBody>
      </p:sp>
      <p:sp>
        <p:nvSpPr>
          <p:cNvPr id="7" name="Rettangolo arrotondato 6"/>
          <p:cNvSpPr/>
          <p:nvPr/>
        </p:nvSpPr>
        <p:spPr>
          <a:xfrm>
            <a:off x="1905013" y="1296640"/>
            <a:ext cx="900935" cy="285996"/>
          </a:xfrm>
          <a:prstGeom prst="roundRect">
            <a:avLst>
              <a:gd name="adj" fmla="val 2092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it-IT" sz="1200" b="1" dirty="0" err="1"/>
              <a:t>Summary</a:t>
            </a:r>
            <a:endParaRPr lang="it-IT" sz="1200" b="1" dirty="0"/>
          </a:p>
        </p:txBody>
      </p:sp>
      <p:sp>
        <p:nvSpPr>
          <p:cNvPr id="9" name="Rettangolo arrotondato 8"/>
          <p:cNvSpPr/>
          <p:nvPr/>
        </p:nvSpPr>
        <p:spPr>
          <a:xfrm>
            <a:off x="1861776" y="3921828"/>
            <a:ext cx="900935" cy="324634"/>
          </a:xfrm>
          <a:prstGeom prst="roundRect">
            <a:avLst>
              <a:gd name="adj" fmla="val 2092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it-IT" sz="1200" b="1" dirty="0" err="1"/>
              <a:t>Subjects</a:t>
            </a:r>
            <a:endParaRPr lang="it-IT" sz="1200" b="1" dirty="0"/>
          </a:p>
        </p:txBody>
      </p:sp>
      <p:sp>
        <p:nvSpPr>
          <p:cNvPr id="10" name="Rettangolo arrotondato 9"/>
          <p:cNvSpPr/>
          <p:nvPr/>
        </p:nvSpPr>
        <p:spPr>
          <a:xfrm>
            <a:off x="1880515" y="5073683"/>
            <a:ext cx="1153267" cy="285996"/>
          </a:xfrm>
          <a:prstGeom prst="roundRect">
            <a:avLst>
              <a:gd name="adj" fmla="val 2092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it-IT" sz="1200" b="1" dirty="0" err="1"/>
              <a:t>Transactions</a:t>
            </a:r>
            <a:endParaRPr lang="it-IT" sz="1200" b="1" dirty="0"/>
          </a:p>
        </p:txBody>
      </p:sp>
      <p:sp>
        <p:nvSpPr>
          <p:cNvPr id="11" name="Rettangolo arrotondato 10"/>
          <p:cNvSpPr/>
          <p:nvPr/>
        </p:nvSpPr>
        <p:spPr>
          <a:xfrm>
            <a:off x="6130005" y="3408644"/>
            <a:ext cx="1660483" cy="241910"/>
          </a:xfrm>
          <a:prstGeom prst="roundRect">
            <a:avLst>
              <a:gd name="adj" fmla="val 2092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it-IT" sz="1200" b="1" dirty="0" err="1"/>
              <a:t>Other</a:t>
            </a:r>
            <a:r>
              <a:rPr lang="it-IT" sz="1200" b="1" dirty="0"/>
              <a:t> </a:t>
            </a:r>
            <a:r>
              <a:rPr lang="it-IT" sz="1200" b="1" dirty="0" err="1"/>
              <a:t>linked</a:t>
            </a:r>
            <a:r>
              <a:rPr lang="it-IT" sz="1200" b="1" dirty="0"/>
              <a:t> </a:t>
            </a:r>
            <a:r>
              <a:rPr lang="it-IT" sz="1200" b="1" dirty="0" err="1"/>
              <a:t>STRs</a:t>
            </a:r>
            <a:endParaRPr lang="it-IT" sz="1200" b="1" dirty="0"/>
          </a:p>
        </p:txBody>
      </p:sp>
      <p:sp>
        <p:nvSpPr>
          <p:cNvPr id="12" name="Rettangolo arrotondato 11"/>
          <p:cNvSpPr/>
          <p:nvPr/>
        </p:nvSpPr>
        <p:spPr>
          <a:xfrm>
            <a:off x="6134281" y="2802596"/>
            <a:ext cx="1248786" cy="285996"/>
          </a:xfrm>
          <a:prstGeom prst="roundRect">
            <a:avLst>
              <a:gd name="adj" fmla="val 2092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it-IT" sz="1200" b="1" dirty="0" err="1"/>
              <a:t>Phenomena</a:t>
            </a:r>
            <a:endParaRPr lang="it-IT" sz="1200" b="1" dirty="0"/>
          </a:p>
        </p:txBody>
      </p:sp>
      <p:pic>
        <p:nvPicPr>
          <p:cNvPr id="13" name="Immagine 12"/>
          <p:cNvPicPr>
            <a:picLocks noChangeAspect="1"/>
          </p:cNvPicPr>
          <p:nvPr/>
        </p:nvPicPr>
        <p:blipFill>
          <a:blip r:embed="rId6"/>
          <a:stretch>
            <a:fillRect/>
          </a:stretch>
        </p:blipFill>
        <p:spPr>
          <a:xfrm>
            <a:off x="-10598" y="0"/>
            <a:ext cx="12202598" cy="1031226"/>
          </a:xfrm>
          <a:prstGeom prst="rect">
            <a:avLst/>
          </a:prstGeom>
        </p:spPr>
      </p:pic>
      <p:pic>
        <p:nvPicPr>
          <p:cNvPr id="14" name="Immagine 13"/>
          <p:cNvPicPr>
            <a:picLocks noChangeAspect="1"/>
          </p:cNvPicPr>
          <p:nvPr/>
        </p:nvPicPr>
        <p:blipFill>
          <a:blip r:embed="rId7"/>
          <a:stretch>
            <a:fillRect/>
          </a:stretch>
        </p:blipFill>
        <p:spPr>
          <a:xfrm>
            <a:off x="0" y="111213"/>
            <a:ext cx="2846718" cy="808799"/>
          </a:xfrm>
          <a:prstGeom prst="rect">
            <a:avLst/>
          </a:prstGeom>
        </p:spPr>
      </p:pic>
      <p:sp>
        <p:nvSpPr>
          <p:cNvPr id="15" name="CasellaDiTesto 7"/>
          <p:cNvSpPr/>
          <p:nvPr/>
        </p:nvSpPr>
        <p:spPr>
          <a:xfrm>
            <a:off x="2905234" y="246934"/>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2400" noProof="0" dirty="0">
                <a:solidFill>
                  <a:srgbClr val="C8B16E"/>
                </a:solidFill>
                <a:latin typeface="Britannic Bold" panose="020B0903060703020204" pitchFamily="34" charset="0"/>
              </a:rPr>
              <a:t>STR: HOW IS MADE?</a:t>
            </a:r>
            <a:endParaRPr kumimoji="0" lang="it-IT" sz="2400" b="0" i="0" u="none" strike="noStrike" kern="1200" cap="none" spc="0" normalizeH="0" baseline="0" noProof="0" dirty="0">
              <a:ln>
                <a:noFill/>
              </a:ln>
              <a:solidFill>
                <a:srgbClr val="C8B16E"/>
              </a:solidFill>
              <a:effectLst/>
              <a:uLnTx/>
              <a:uFillTx/>
              <a:latin typeface="Britannic Bold" panose="020B0903060703020204" pitchFamily="34" charset="0"/>
              <a:ea typeface="+mn-ea"/>
              <a:cs typeface="+mn-cs"/>
            </a:endParaRPr>
          </a:p>
        </p:txBody>
      </p:sp>
      <p:sp>
        <p:nvSpPr>
          <p:cNvPr id="16" name="Rettangolo arrotondato 15"/>
          <p:cNvSpPr/>
          <p:nvPr/>
        </p:nvSpPr>
        <p:spPr>
          <a:xfrm>
            <a:off x="6172387" y="1289336"/>
            <a:ext cx="1416529" cy="285996"/>
          </a:xfrm>
          <a:prstGeom prst="roundRect">
            <a:avLst>
              <a:gd name="adj" fmla="val 2092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it-IT" sz="1200" b="1" dirty="0" err="1"/>
              <a:t>Bank</a:t>
            </a:r>
            <a:r>
              <a:rPr lang="it-IT" sz="1200" b="1" dirty="0"/>
              <a:t> Accounts</a:t>
            </a:r>
          </a:p>
        </p:txBody>
      </p:sp>
      <p:sp>
        <p:nvSpPr>
          <p:cNvPr id="17" name="Rettangolo arrotondato 16"/>
          <p:cNvSpPr/>
          <p:nvPr/>
        </p:nvSpPr>
        <p:spPr>
          <a:xfrm>
            <a:off x="6130005" y="3766047"/>
            <a:ext cx="1812476" cy="285996"/>
          </a:xfrm>
          <a:prstGeom prst="roundRect">
            <a:avLst>
              <a:gd name="adj" fmla="val 2092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it-IT" sz="1200" b="1" dirty="0"/>
              <a:t>Attached </a:t>
            </a:r>
            <a:r>
              <a:rPr lang="it-IT" sz="1200" b="1" dirty="0" err="1"/>
              <a:t>documents</a:t>
            </a:r>
            <a:endParaRPr lang="it-IT" sz="1200" b="1" dirty="0"/>
          </a:p>
        </p:txBody>
      </p:sp>
      <p:pic>
        <p:nvPicPr>
          <p:cNvPr id="18" name="Immagine 17"/>
          <p:cNvPicPr>
            <a:picLocks noChangeAspect="1"/>
          </p:cNvPicPr>
          <p:nvPr/>
        </p:nvPicPr>
        <p:blipFill>
          <a:blip r:embed="rId8">
            <a:extLst>
              <a:ext uri="{BEBA8EAE-BF5A-486C-A8C5-ECC9F3942E4B}">
                <a14:imgProps xmlns:a14="http://schemas.microsoft.com/office/drawing/2010/main">
                  <a14:imgLayer r:embed="rId9">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712907085"/>
      </p:ext>
    </p:extLst>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txBox="1">
            <a:spLocks noGrp="1" noChangeArrowheads="1"/>
          </p:cNvSpPr>
          <p:nvPr/>
        </p:nvSpPr>
        <p:spPr bwMode="auto">
          <a:xfrm>
            <a:off x="8028820" y="5963704"/>
            <a:ext cx="2133600" cy="476250"/>
          </a:xfrm>
          <a:prstGeom prst="rect">
            <a:avLst/>
          </a:prstGeom>
          <a:noFill/>
          <a:ln>
            <a:noFill/>
          </a:ln>
        </p:spPr>
        <p:txBody>
          <a:bodyPr anchor="b"/>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B4B957E5-BFCB-4517-8039-803FE4D2F032}" type="slidenum">
              <a:rPr lang="it-IT" altLang="it-IT" sz="1200">
                <a:solidFill>
                  <a:srgbClr val="FFFFFF"/>
                </a:solidFill>
                <a:latin typeface="Arial" panose="020B0604020202020204" pitchFamily="34" charset="0"/>
              </a:rPr>
              <a:pPr algn="r" eaLnBrk="1" hangingPunct="1"/>
              <a:t>32</a:t>
            </a:fld>
            <a:endParaRPr lang="it-IT" altLang="it-IT" sz="1200">
              <a:solidFill>
                <a:srgbClr val="FFFFFF"/>
              </a:solidFill>
              <a:latin typeface="Arial" panose="020B0604020202020204" pitchFamily="34" charset="0"/>
            </a:endParaRPr>
          </a:p>
        </p:txBody>
      </p:sp>
      <p:sp>
        <p:nvSpPr>
          <p:cNvPr id="29699" name="Segnaposto numero diapositiva 2"/>
          <p:cNvSpPr txBox="1">
            <a:spLocks noGrp="1"/>
          </p:cNvSpPr>
          <p:nvPr/>
        </p:nvSpPr>
        <p:spPr bwMode="auto">
          <a:xfrm>
            <a:off x="8028820" y="5963704"/>
            <a:ext cx="2133600" cy="476250"/>
          </a:xfrm>
          <a:prstGeom prst="rect">
            <a:avLst/>
          </a:prstGeom>
          <a:noFill/>
          <a:ln>
            <a:noFill/>
          </a:ln>
        </p:spPr>
        <p:txBody>
          <a:bodyPr anchor="b"/>
          <a:lstStyle>
            <a:lvl1pPr eaLnBrk="0" hangingPunct="0">
              <a:defRPr>
                <a:solidFill>
                  <a:schemeClr val="tx1"/>
                </a:solidFill>
                <a:latin typeface="Garamond" panose="02020404030301010803" pitchFamily="18" charset="0"/>
                <a:cs typeface="Arial" panose="020B0604020202020204" pitchFamily="34" charset="0"/>
              </a:defRPr>
            </a:lvl1pPr>
            <a:lvl2pPr marL="742950" indent="-285750" eaLnBrk="0" hangingPunct="0">
              <a:defRPr>
                <a:solidFill>
                  <a:schemeClr val="tx1"/>
                </a:solidFill>
                <a:latin typeface="Garamond" panose="02020404030301010803" pitchFamily="18" charset="0"/>
                <a:cs typeface="Arial" panose="020B0604020202020204" pitchFamily="34" charset="0"/>
              </a:defRPr>
            </a:lvl2pPr>
            <a:lvl3pPr marL="1143000" indent="-228600" eaLnBrk="0" hangingPunct="0">
              <a:defRPr>
                <a:solidFill>
                  <a:schemeClr val="tx1"/>
                </a:solidFill>
                <a:latin typeface="Garamond" panose="02020404030301010803" pitchFamily="18" charset="0"/>
                <a:cs typeface="Arial" panose="020B0604020202020204" pitchFamily="34" charset="0"/>
              </a:defRPr>
            </a:lvl3pPr>
            <a:lvl4pPr marL="1600200" indent="-228600" eaLnBrk="0" hangingPunct="0">
              <a:defRPr>
                <a:solidFill>
                  <a:schemeClr val="tx1"/>
                </a:solidFill>
                <a:latin typeface="Garamond" panose="02020404030301010803" pitchFamily="18" charset="0"/>
                <a:cs typeface="Arial" panose="020B0604020202020204" pitchFamily="34" charset="0"/>
              </a:defRPr>
            </a:lvl4pPr>
            <a:lvl5pPr marL="2057400" indent="-228600" eaLnBrk="0" hangingPunct="0">
              <a:defRPr>
                <a:solidFill>
                  <a:schemeClr val="tx1"/>
                </a:solidFill>
                <a:latin typeface="Garamond" panose="02020404030301010803" pitchFamily="18"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Garamond" panose="02020404030301010803" pitchFamily="18" charset="0"/>
                <a:cs typeface="Arial" panose="020B0604020202020204" pitchFamily="34" charset="0"/>
              </a:defRPr>
            </a:lvl9pPr>
          </a:lstStyle>
          <a:p>
            <a:pPr algn="r" eaLnBrk="1" hangingPunct="1"/>
            <a:fld id="{69ABBDB5-1A34-449A-A6ED-D9B518A7FB9D}" type="slidenum">
              <a:rPr lang="it-IT" altLang="it-IT" sz="1200">
                <a:solidFill>
                  <a:srgbClr val="FFFFFF"/>
                </a:solidFill>
                <a:latin typeface="Arial" panose="020B0604020202020204" pitchFamily="34" charset="0"/>
              </a:rPr>
              <a:pPr algn="r" eaLnBrk="1" hangingPunct="1"/>
              <a:t>32</a:t>
            </a:fld>
            <a:endParaRPr lang="it-IT" altLang="it-IT" sz="1200">
              <a:solidFill>
                <a:srgbClr val="FFFFFF"/>
              </a:solidFill>
              <a:latin typeface="Arial" panose="020B0604020202020204" pitchFamily="34" charset="0"/>
            </a:endParaRPr>
          </a:p>
        </p:txBody>
      </p:sp>
      <p:grpSp>
        <p:nvGrpSpPr>
          <p:cNvPr id="34820" name="Gruppo 5"/>
          <p:cNvGrpSpPr>
            <a:grpSpLocks/>
          </p:cNvGrpSpPr>
          <p:nvPr/>
        </p:nvGrpSpPr>
        <p:grpSpPr bwMode="auto">
          <a:xfrm>
            <a:off x="3428246" y="1801280"/>
            <a:ext cx="5148263" cy="612775"/>
            <a:chOff x="1952710" y="1841716"/>
            <a:chExt cx="5148572" cy="612563"/>
          </a:xfrm>
        </p:grpSpPr>
        <p:sp>
          <p:nvSpPr>
            <p:cNvPr id="11" name="Connettore 1 3"/>
            <p:cNvSpPr/>
            <p:nvPr/>
          </p:nvSpPr>
          <p:spPr>
            <a:xfrm>
              <a:off x="4526996" y="1841716"/>
              <a:ext cx="2574286" cy="612563"/>
            </a:xfrm>
            <a:custGeom>
              <a:avLst/>
              <a:gdLst/>
              <a:ahLst/>
              <a:cxnLst/>
              <a:rect l="0" t="0" r="0" b="0"/>
              <a:pathLst>
                <a:path>
                  <a:moveTo>
                    <a:pt x="0" y="0"/>
                  </a:moveTo>
                  <a:lnTo>
                    <a:pt x="0" y="417443"/>
                  </a:lnTo>
                  <a:lnTo>
                    <a:pt x="2574286" y="417443"/>
                  </a:lnTo>
                  <a:lnTo>
                    <a:pt x="2574286" y="612563"/>
                  </a:lnTo>
                </a:path>
              </a:pathLst>
            </a:custGeom>
            <a:noFill/>
            <a:ln w="25400" cap="flat" cmpd="sng" algn="ctr">
              <a:solidFill>
                <a:srgbClr val="C0504D">
                  <a:hueOff val="0"/>
                  <a:satOff val="0"/>
                  <a:lumOff val="0"/>
                  <a:alphaOff val="0"/>
                </a:srgbClr>
              </a:solidFill>
              <a:prstDash val="solid"/>
            </a:ln>
            <a:effectLst/>
            <a:scene3d>
              <a:camera prst="orthographicFront"/>
              <a:lightRig rig="flat" dir="t"/>
            </a:scene3d>
            <a:sp3d prstMaterial="matte"/>
          </p:spPr>
          <p:txBody>
            <a:bodyPr/>
            <a:lstStyle/>
            <a:p>
              <a:endParaRPr lang="en-US"/>
            </a:p>
          </p:txBody>
        </p:sp>
        <p:sp>
          <p:nvSpPr>
            <p:cNvPr id="12" name="Connettore 1 4"/>
            <p:cNvSpPr/>
            <p:nvPr/>
          </p:nvSpPr>
          <p:spPr>
            <a:xfrm>
              <a:off x="4481276" y="1841716"/>
              <a:ext cx="91440" cy="612563"/>
            </a:xfrm>
            <a:custGeom>
              <a:avLst/>
              <a:gdLst/>
              <a:ahLst/>
              <a:cxnLst/>
              <a:rect l="0" t="0" r="0" b="0"/>
              <a:pathLst>
                <a:path>
                  <a:moveTo>
                    <a:pt x="45720" y="0"/>
                  </a:moveTo>
                  <a:lnTo>
                    <a:pt x="45720" y="612563"/>
                  </a:lnTo>
                </a:path>
              </a:pathLst>
            </a:custGeom>
            <a:noFill/>
            <a:ln w="25400" cap="flat" cmpd="sng" algn="ctr">
              <a:solidFill>
                <a:srgbClr val="C0504D">
                  <a:hueOff val="0"/>
                  <a:satOff val="0"/>
                  <a:lumOff val="0"/>
                  <a:alphaOff val="0"/>
                </a:srgbClr>
              </a:solidFill>
              <a:prstDash val="solid"/>
            </a:ln>
            <a:effectLst/>
            <a:scene3d>
              <a:camera prst="orthographicFront"/>
              <a:lightRig rig="flat" dir="t"/>
            </a:scene3d>
            <a:sp3d prstMaterial="matte"/>
          </p:spPr>
          <p:txBody>
            <a:bodyPr/>
            <a:lstStyle/>
            <a:p>
              <a:endParaRPr lang="en-US"/>
            </a:p>
          </p:txBody>
        </p:sp>
        <p:sp>
          <p:nvSpPr>
            <p:cNvPr id="13" name="Connettore 1 5"/>
            <p:cNvSpPr/>
            <p:nvPr/>
          </p:nvSpPr>
          <p:spPr>
            <a:xfrm>
              <a:off x="1952710" y="1841716"/>
              <a:ext cx="2574285" cy="612563"/>
            </a:xfrm>
            <a:custGeom>
              <a:avLst/>
              <a:gdLst/>
              <a:ahLst/>
              <a:cxnLst/>
              <a:rect l="0" t="0" r="0" b="0"/>
              <a:pathLst>
                <a:path>
                  <a:moveTo>
                    <a:pt x="2574285" y="0"/>
                  </a:moveTo>
                  <a:lnTo>
                    <a:pt x="2574285" y="417443"/>
                  </a:lnTo>
                  <a:lnTo>
                    <a:pt x="0" y="417443"/>
                  </a:lnTo>
                  <a:lnTo>
                    <a:pt x="0" y="612563"/>
                  </a:lnTo>
                </a:path>
              </a:pathLst>
            </a:custGeom>
            <a:noFill/>
            <a:ln w="25400" cap="flat" cmpd="sng" algn="ctr">
              <a:solidFill>
                <a:srgbClr val="C0504D">
                  <a:hueOff val="0"/>
                  <a:satOff val="0"/>
                  <a:lumOff val="0"/>
                  <a:alphaOff val="0"/>
                </a:srgbClr>
              </a:solidFill>
              <a:prstDash val="solid"/>
            </a:ln>
            <a:effectLst/>
            <a:scene3d>
              <a:camera prst="orthographicFront"/>
              <a:lightRig rig="flat" dir="t"/>
            </a:scene3d>
            <a:sp3d prstMaterial="matte"/>
          </p:spPr>
          <p:txBody>
            <a:bodyPr/>
            <a:lstStyle/>
            <a:p>
              <a:endParaRPr lang="en-US"/>
            </a:p>
          </p:txBody>
        </p:sp>
      </p:grpSp>
      <p:grpSp>
        <p:nvGrpSpPr>
          <p:cNvPr id="34821" name="Gruppo 4"/>
          <p:cNvGrpSpPr>
            <a:grpSpLocks/>
          </p:cNvGrpSpPr>
          <p:nvPr/>
        </p:nvGrpSpPr>
        <p:grpSpPr bwMode="auto">
          <a:xfrm>
            <a:off x="3837821" y="1012293"/>
            <a:ext cx="4564063" cy="1011237"/>
            <a:chOff x="2362240" y="1052736"/>
            <a:chExt cx="4563537" cy="1011304"/>
          </a:xfrm>
        </p:grpSpPr>
        <p:sp>
          <p:nvSpPr>
            <p:cNvPr id="15" name="Rettangolo arrotondato 14"/>
            <p:cNvSpPr/>
            <p:nvPr/>
          </p:nvSpPr>
          <p:spPr>
            <a:xfrm>
              <a:off x="2362240" y="1052736"/>
              <a:ext cx="4329511" cy="788980"/>
            </a:xfrm>
            <a:prstGeom prst="roundRect">
              <a:avLst>
                <a:gd name="adj" fmla="val 10000"/>
              </a:avLst>
            </a:prstGeom>
            <a:gradFill rotWithShape="1">
              <a:gsLst>
                <a:gs pos="0">
                  <a:srgbClr val="4F81BD">
                    <a:hueOff val="0"/>
                    <a:satOff val="0"/>
                    <a:lumOff val="0"/>
                    <a:alphaOff val="0"/>
                    <a:shade val="51000"/>
                    <a:satMod val="130000"/>
                  </a:srgbClr>
                </a:gs>
                <a:gs pos="80000">
                  <a:srgbClr val="4F81BD">
                    <a:hueOff val="0"/>
                    <a:satOff val="0"/>
                    <a:lumOff val="0"/>
                    <a:alphaOff val="0"/>
                    <a:shade val="93000"/>
                    <a:satMod val="130000"/>
                  </a:srgbClr>
                </a:gs>
                <a:gs pos="100000">
                  <a:srgbClr val="4F81B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p:spPr>
          <p:txBody>
            <a:bodyPr/>
            <a:lstStyle/>
            <a:p>
              <a:endParaRPr lang="en-US"/>
            </a:p>
          </p:txBody>
        </p:sp>
        <p:grpSp>
          <p:nvGrpSpPr>
            <p:cNvPr id="4" name="Gruppo 15"/>
            <p:cNvGrpSpPr/>
            <p:nvPr/>
          </p:nvGrpSpPr>
          <p:grpSpPr>
            <a:xfrm>
              <a:off x="2596266" y="1275060"/>
              <a:ext cx="4329511" cy="788980"/>
              <a:chOff x="1696673" y="720084"/>
              <a:chExt cx="4329511" cy="788980"/>
            </a:xfrm>
            <a:scene3d>
              <a:camera prst="orthographicFront"/>
              <a:lightRig rig="flat" dir="t"/>
            </a:scene3d>
          </p:grpSpPr>
          <p:sp>
            <p:nvSpPr>
              <p:cNvPr id="29" name="Rettangolo arrotondato 28"/>
              <p:cNvSpPr/>
              <p:nvPr/>
            </p:nvSpPr>
            <p:spPr>
              <a:xfrm>
                <a:off x="1696673" y="720084"/>
                <a:ext cx="4329511" cy="788980"/>
              </a:xfrm>
              <a:prstGeom prst="roundRect">
                <a:avLst>
                  <a:gd name="adj" fmla="val 10000"/>
                </a:avLst>
              </a:prstGeom>
              <a:solidFill>
                <a:sysClr val="window" lastClr="FFFFFF">
                  <a:alpha val="90000"/>
                  <a:hueOff val="0"/>
                  <a:satOff val="0"/>
                  <a:lumOff val="0"/>
                  <a:alphaOff val="0"/>
                </a:sysClr>
              </a:solidFill>
              <a:ln w="9525" cap="flat" cmpd="sng" algn="ctr">
                <a:solidFill>
                  <a:srgbClr val="4F81BD">
                    <a:hueOff val="0"/>
                    <a:satOff val="0"/>
                    <a:lumOff val="0"/>
                    <a:alphaOff val="0"/>
                    <a:shade val="95000"/>
                    <a:satMod val="105000"/>
                  </a:srgbClr>
                </a:solidFill>
                <a:prstDash val="solid"/>
              </a:ln>
              <a:effectLst>
                <a:outerShdw blurRad="40000" dist="23000" dir="5400000" rotWithShape="0">
                  <a:srgbClr val="000000">
                    <a:alpha val="35000"/>
                  </a:srgbClr>
                </a:outerShdw>
              </a:effectLst>
              <a:sp3d z="190500" extrusionH="12700" prstMaterial="plastic">
                <a:bevelT w="50800" h="50800"/>
              </a:sp3d>
            </p:spPr>
            <p:txBody>
              <a:bodyPr/>
              <a:lstStyle/>
              <a:p>
                <a:endParaRPr lang="en-US"/>
              </a:p>
            </p:txBody>
          </p:sp>
          <p:sp>
            <p:nvSpPr>
              <p:cNvPr id="30" name="Rettangolo 29"/>
              <p:cNvSpPr/>
              <p:nvPr/>
            </p:nvSpPr>
            <p:spPr>
              <a:xfrm>
                <a:off x="1719781" y="743192"/>
                <a:ext cx="4283295" cy="742764"/>
              </a:xfrm>
              <a:prstGeom prst="rect">
                <a:avLst/>
              </a:prstGeom>
              <a:noFill/>
              <a:ln>
                <a:noFill/>
              </a:ln>
              <a:effectLst/>
              <a:sp3d z="190500"/>
            </p:spPr>
            <p:txBody>
              <a:bodyPr lIns="68580" tIns="68580" rIns="68580" bIns="68580" spcCol="1270" anchor="ctr"/>
              <a:lstStyle/>
              <a:p>
                <a:pPr algn="ctr" defTabSz="800100">
                  <a:lnSpc>
                    <a:spcPct val="90000"/>
                  </a:lnSpc>
                  <a:spcAft>
                    <a:spcPct val="35000"/>
                  </a:spcAft>
                  <a:defRPr/>
                </a:pPr>
                <a:r>
                  <a:rPr lang="en-US" b="1" dirty="0">
                    <a:solidFill>
                      <a:sysClr val="windowText" lastClr="000000">
                        <a:hueOff val="0"/>
                        <a:satOff val="0"/>
                        <a:lumOff val="0"/>
                        <a:alphaOff val="0"/>
                      </a:sysClr>
                    </a:solidFill>
                  </a:rPr>
                  <a:t>OBLIGED PARTIES MUST REPORT TO THE FIU WHEN THEY</a:t>
                </a:r>
                <a:endParaRPr lang="it-IT" b="1" dirty="0">
                  <a:solidFill>
                    <a:sysClr val="windowText" lastClr="000000">
                      <a:hueOff val="0"/>
                      <a:satOff val="0"/>
                      <a:lumOff val="0"/>
                      <a:alphaOff val="0"/>
                    </a:sysClr>
                  </a:solidFill>
                </a:endParaRPr>
              </a:p>
            </p:txBody>
          </p:sp>
        </p:grpSp>
      </p:grpSp>
      <p:grpSp>
        <p:nvGrpSpPr>
          <p:cNvPr id="34822" name="Gruppo 1"/>
          <p:cNvGrpSpPr>
            <a:grpSpLocks/>
          </p:cNvGrpSpPr>
          <p:nvPr/>
        </p:nvGrpSpPr>
        <p:grpSpPr bwMode="auto">
          <a:xfrm>
            <a:off x="2375734" y="2414055"/>
            <a:ext cx="2339975" cy="1306513"/>
            <a:chOff x="899593" y="2454279"/>
            <a:chExt cx="2340260" cy="1306896"/>
          </a:xfrm>
        </p:grpSpPr>
        <p:sp>
          <p:nvSpPr>
            <p:cNvPr id="17" name="Rettangolo arrotondato 16"/>
            <p:cNvSpPr/>
            <p:nvPr/>
          </p:nvSpPr>
          <p:spPr>
            <a:xfrm>
              <a:off x="899593" y="2454279"/>
              <a:ext cx="2106234" cy="1084571"/>
            </a:xfrm>
            <a:prstGeom prst="roundRect">
              <a:avLst>
                <a:gd name="adj" fmla="val 10000"/>
              </a:avLst>
            </a:prstGeom>
            <a:gradFill rotWithShape="1">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p:spPr>
          <p:txBody>
            <a:bodyPr/>
            <a:lstStyle/>
            <a:p>
              <a:endParaRPr lang="en-US"/>
            </a:p>
          </p:txBody>
        </p:sp>
        <p:grpSp>
          <p:nvGrpSpPr>
            <p:cNvPr id="6" name="Gruppo 17"/>
            <p:cNvGrpSpPr/>
            <p:nvPr/>
          </p:nvGrpSpPr>
          <p:grpSpPr>
            <a:xfrm>
              <a:off x="1133619" y="2676604"/>
              <a:ext cx="2106234" cy="1084571"/>
              <a:chOff x="234026" y="2121628"/>
              <a:chExt cx="2106234" cy="1084571"/>
            </a:xfrm>
            <a:scene3d>
              <a:camera prst="orthographicFront"/>
              <a:lightRig rig="flat" dir="t"/>
            </a:scene3d>
          </p:grpSpPr>
          <p:sp>
            <p:nvSpPr>
              <p:cNvPr id="27" name="Rettangolo arrotondato 26"/>
              <p:cNvSpPr/>
              <p:nvPr/>
            </p:nvSpPr>
            <p:spPr>
              <a:xfrm>
                <a:off x="234026" y="2121628"/>
                <a:ext cx="2106234" cy="1084571"/>
              </a:xfrm>
              <a:prstGeom prst="roundRect">
                <a:avLst>
                  <a:gd name="adj" fmla="val 10000"/>
                </a:avLst>
              </a:prstGeom>
              <a:solidFill>
                <a:sysClr val="window" lastClr="FFFFFF">
                  <a:alpha val="90000"/>
                  <a:hueOff val="0"/>
                  <a:satOff val="0"/>
                  <a:lumOff val="0"/>
                  <a:alphaOff val="0"/>
                </a:sysClr>
              </a:solidFill>
              <a:ln w="9525" cap="flat" cmpd="sng" algn="ctr">
                <a:solidFill>
                  <a:srgbClr val="C0504D">
                    <a:hueOff val="0"/>
                    <a:satOff val="0"/>
                    <a:lumOff val="0"/>
                    <a:alphaOff val="0"/>
                    <a:shade val="95000"/>
                    <a:satMod val="105000"/>
                  </a:srgbClr>
                </a:solidFill>
                <a:prstDash val="solid"/>
              </a:ln>
              <a:effectLst>
                <a:outerShdw blurRad="40000" dist="23000" dir="5400000" rotWithShape="0">
                  <a:srgbClr val="000000">
                    <a:alpha val="35000"/>
                  </a:srgbClr>
                </a:outerShdw>
              </a:effectLst>
              <a:sp3d z="190500" extrusionH="12700" prstMaterial="plastic">
                <a:bevelT w="50800" h="50800"/>
              </a:sp3d>
            </p:spPr>
            <p:txBody>
              <a:bodyPr/>
              <a:lstStyle/>
              <a:p>
                <a:endParaRPr lang="en-US"/>
              </a:p>
            </p:txBody>
          </p:sp>
          <p:sp>
            <p:nvSpPr>
              <p:cNvPr id="28" name="Rettangolo 27"/>
              <p:cNvSpPr/>
              <p:nvPr/>
            </p:nvSpPr>
            <p:spPr>
              <a:xfrm>
                <a:off x="265792" y="2153394"/>
                <a:ext cx="2042702" cy="1021039"/>
              </a:xfrm>
              <a:prstGeom prst="rect">
                <a:avLst/>
              </a:prstGeom>
              <a:noFill/>
              <a:ln>
                <a:noFill/>
              </a:ln>
              <a:effectLst/>
              <a:sp3d z="190500"/>
            </p:spPr>
            <p:txBody>
              <a:bodyPr lIns="76200" tIns="76200" rIns="76200" bIns="76200" spcCol="1270" anchor="ctr"/>
              <a:lstStyle/>
              <a:p>
                <a:pPr algn="ctr" defTabSz="889000">
                  <a:lnSpc>
                    <a:spcPct val="90000"/>
                  </a:lnSpc>
                  <a:spcAft>
                    <a:spcPct val="35000"/>
                  </a:spcAft>
                  <a:defRPr/>
                </a:pPr>
                <a:r>
                  <a:rPr lang="it-IT" sz="2000" b="1" dirty="0">
                    <a:solidFill>
                      <a:sysClr val="windowText" lastClr="000000">
                        <a:hueOff val="0"/>
                        <a:satOff val="0"/>
                        <a:lumOff val="0"/>
                        <a:alphaOff val="0"/>
                      </a:sysClr>
                    </a:solidFill>
                  </a:rPr>
                  <a:t>KNOW</a:t>
                </a:r>
              </a:p>
            </p:txBody>
          </p:sp>
        </p:grpSp>
      </p:grpSp>
      <p:grpSp>
        <p:nvGrpSpPr>
          <p:cNvPr id="34823" name="Gruppo 2"/>
          <p:cNvGrpSpPr>
            <a:grpSpLocks/>
          </p:cNvGrpSpPr>
          <p:nvPr/>
        </p:nvGrpSpPr>
        <p:grpSpPr bwMode="auto">
          <a:xfrm>
            <a:off x="4949071" y="2414055"/>
            <a:ext cx="2339975" cy="1306513"/>
            <a:chOff x="3473879" y="2454279"/>
            <a:chExt cx="2340260" cy="1306896"/>
          </a:xfrm>
        </p:grpSpPr>
        <p:sp>
          <p:nvSpPr>
            <p:cNvPr id="19" name="Rettangolo arrotondato 18"/>
            <p:cNvSpPr/>
            <p:nvPr/>
          </p:nvSpPr>
          <p:spPr>
            <a:xfrm>
              <a:off x="3473879" y="2454279"/>
              <a:ext cx="2106234" cy="1084571"/>
            </a:xfrm>
            <a:prstGeom prst="roundRect">
              <a:avLst>
                <a:gd name="adj" fmla="val 10000"/>
              </a:avLst>
            </a:prstGeom>
            <a:gradFill rotWithShape="1">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p:spPr>
          <p:txBody>
            <a:bodyPr/>
            <a:lstStyle/>
            <a:p>
              <a:endParaRPr lang="en-US"/>
            </a:p>
          </p:txBody>
        </p:sp>
        <p:grpSp>
          <p:nvGrpSpPr>
            <p:cNvPr id="8" name="Gruppo 19"/>
            <p:cNvGrpSpPr/>
            <p:nvPr/>
          </p:nvGrpSpPr>
          <p:grpSpPr>
            <a:xfrm>
              <a:off x="3707905" y="2676604"/>
              <a:ext cx="2106234" cy="1084571"/>
              <a:chOff x="2808312" y="2121628"/>
              <a:chExt cx="2106234" cy="1084571"/>
            </a:xfrm>
            <a:scene3d>
              <a:camera prst="orthographicFront"/>
              <a:lightRig rig="flat" dir="t"/>
            </a:scene3d>
          </p:grpSpPr>
          <p:sp>
            <p:nvSpPr>
              <p:cNvPr id="25" name="Rettangolo arrotondato 24"/>
              <p:cNvSpPr/>
              <p:nvPr/>
            </p:nvSpPr>
            <p:spPr>
              <a:xfrm>
                <a:off x="2808312" y="2121628"/>
                <a:ext cx="2106234" cy="1084571"/>
              </a:xfrm>
              <a:prstGeom prst="roundRect">
                <a:avLst>
                  <a:gd name="adj" fmla="val 10000"/>
                </a:avLst>
              </a:prstGeom>
              <a:solidFill>
                <a:sysClr val="window" lastClr="FFFFFF">
                  <a:alpha val="90000"/>
                  <a:hueOff val="0"/>
                  <a:satOff val="0"/>
                  <a:lumOff val="0"/>
                  <a:alphaOff val="0"/>
                </a:sysClr>
              </a:solidFill>
              <a:ln w="9525" cap="flat" cmpd="sng" algn="ctr">
                <a:solidFill>
                  <a:srgbClr val="C0504D">
                    <a:hueOff val="0"/>
                    <a:satOff val="0"/>
                    <a:lumOff val="0"/>
                    <a:alphaOff val="0"/>
                    <a:shade val="95000"/>
                    <a:satMod val="105000"/>
                  </a:srgbClr>
                </a:solidFill>
                <a:prstDash val="solid"/>
              </a:ln>
              <a:effectLst>
                <a:outerShdw blurRad="40000" dist="23000" dir="5400000" rotWithShape="0">
                  <a:srgbClr val="000000">
                    <a:alpha val="35000"/>
                  </a:srgbClr>
                </a:outerShdw>
              </a:effectLst>
              <a:sp3d z="190500" extrusionH="12700" prstMaterial="plastic">
                <a:bevelT w="50800" h="50800"/>
              </a:sp3d>
            </p:spPr>
            <p:txBody>
              <a:bodyPr/>
              <a:lstStyle/>
              <a:p>
                <a:endParaRPr lang="en-US"/>
              </a:p>
            </p:txBody>
          </p:sp>
          <p:sp>
            <p:nvSpPr>
              <p:cNvPr id="26" name="Rettangolo 25"/>
              <p:cNvSpPr/>
              <p:nvPr/>
            </p:nvSpPr>
            <p:spPr>
              <a:xfrm>
                <a:off x="2840078" y="2153394"/>
                <a:ext cx="2042702" cy="1021039"/>
              </a:xfrm>
              <a:prstGeom prst="rect">
                <a:avLst/>
              </a:prstGeom>
              <a:noFill/>
              <a:ln>
                <a:noFill/>
              </a:ln>
              <a:effectLst/>
              <a:sp3d z="190500"/>
            </p:spPr>
            <p:txBody>
              <a:bodyPr lIns="76200" tIns="76200" rIns="76200" bIns="76200" spcCol="1270" anchor="ctr"/>
              <a:lstStyle/>
              <a:p>
                <a:pPr algn="ctr" defTabSz="889000">
                  <a:lnSpc>
                    <a:spcPct val="90000"/>
                  </a:lnSpc>
                  <a:spcAft>
                    <a:spcPct val="35000"/>
                  </a:spcAft>
                  <a:defRPr/>
                </a:pPr>
                <a:r>
                  <a:rPr lang="it-IT" sz="2000" b="1" dirty="0">
                    <a:solidFill>
                      <a:sysClr val="windowText" lastClr="000000">
                        <a:hueOff val="0"/>
                        <a:satOff val="0"/>
                        <a:lumOff val="0"/>
                        <a:alphaOff val="0"/>
                      </a:sysClr>
                    </a:solidFill>
                  </a:rPr>
                  <a:t>SUSPECT</a:t>
                </a:r>
              </a:p>
            </p:txBody>
          </p:sp>
        </p:grpSp>
      </p:grpSp>
      <p:grpSp>
        <p:nvGrpSpPr>
          <p:cNvPr id="34824" name="Gruppo 3"/>
          <p:cNvGrpSpPr>
            <a:grpSpLocks/>
          </p:cNvGrpSpPr>
          <p:nvPr/>
        </p:nvGrpSpPr>
        <p:grpSpPr bwMode="auto">
          <a:xfrm>
            <a:off x="7551034" y="2422455"/>
            <a:ext cx="2339975" cy="1306513"/>
            <a:chOff x="6048165" y="2454279"/>
            <a:chExt cx="2340259" cy="1306896"/>
          </a:xfrm>
        </p:grpSpPr>
        <p:sp>
          <p:nvSpPr>
            <p:cNvPr id="21" name="Rettangolo arrotondato 20"/>
            <p:cNvSpPr/>
            <p:nvPr/>
          </p:nvSpPr>
          <p:spPr>
            <a:xfrm>
              <a:off x="6048165" y="2454279"/>
              <a:ext cx="2106234" cy="1084571"/>
            </a:xfrm>
            <a:prstGeom prst="roundRect">
              <a:avLst>
                <a:gd name="adj" fmla="val 10000"/>
              </a:avLst>
            </a:prstGeom>
            <a:gradFill rotWithShape="1">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0000" dir="5400000" rotWithShape="0">
                <a:srgbClr val="000000">
                  <a:alpha val="38000"/>
                </a:srgbClr>
              </a:outerShdw>
            </a:effectLst>
            <a:scene3d>
              <a:camera prst="orthographicFront"/>
              <a:lightRig rig="flat" dir="t"/>
            </a:scene3d>
            <a:sp3d prstMaterial="plastic">
              <a:bevelT w="120900" h="88900"/>
              <a:bevelB w="88900" h="31750" prst="angle"/>
            </a:sp3d>
          </p:spPr>
          <p:txBody>
            <a:bodyPr/>
            <a:lstStyle/>
            <a:p>
              <a:endParaRPr lang="en-US"/>
            </a:p>
          </p:txBody>
        </p:sp>
        <p:grpSp>
          <p:nvGrpSpPr>
            <p:cNvPr id="10" name="Gruppo 21"/>
            <p:cNvGrpSpPr/>
            <p:nvPr/>
          </p:nvGrpSpPr>
          <p:grpSpPr>
            <a:xfrm>
              <a:off x="6282190" y="2676604"/>
              <a:ext cx="2106234" cy="1084571"/>
              <a:chOff x="5382597" y="2121628"/>
              <a:chExt cx="2106234" cy="1084571"/>
            </a:xfrm>
            <a:scene3d>
              <a:camera prst="orthographicFront"/>
              <a:lightRig rig="flat" dir="t"/>
            </a:scene3d>
          </p:grpSpPr>
          <p:sp>
            <p:nvSpPr>
              <p:cNvPr id="23" name="Rettangolo arrotondato 22"/>
              <p:cNvSpPr/>
              <p:nvPr/>
            </p:nvSpPr>
            <p:spPr>
              <a:xfrm>
                <a:off x="5382597" y="2121628"/>
                <a:ext cx="2106234" cy="1084571"/>
              </a:xfrm>
              <a:prstGeom prst="roundRect">
                <a:avLst>
                  <a:gd name="adj" fmla="val 10000"/>
                </a:avLst>
              </a:prstGeom>
              <a:solidFill>
                <a:sysClr val="window" lastClr="FFFFFF">
                  <a:alpha val="90000"/>
                  <a:hueOff val="0"/>
                  <a:satOff val="0"/>
                  <a:lumOff val="0"/>
                  <a:alphaOff val="0"/>
                </a:sysClr>
              </a:solidFill>
              <a:ln w="9525" cap="flat" cmpd="sng" algn="ctr">
                <a:solidFill>
                  <a:srgbClr val="C0504D">
                    <a:hueOff val="0"/>
                    <a:satOff val="0"/>
                    <a:lumOff val="0"/>
                    <a:alphaOff val="0"/>
                    <a:shade val="95000"/>
                    <a:satMod val="105000"/>
                  </a:srgbClr>
                </a:solidFill>
                <a:prstDash val="solid"/>
              </a:ln>
              <a:effectLst>
                <a:outerShdw blurRad="40000" dist="23000" dir="5400000" rotWithShape="0">
                  <a:srgbClr val="000000">
                    <a:alpha val="35000"/>
                  </a:srgbClr>
                </a:outerShdw>
              </a:effectLst>
              <a:sp3d z="190500" extrusionH="12700" prstMaterial="plastic">
                <a:bevelT w="50800" h="50800"/>
              </a:sp3d>
            </p:spPr>
            <p:txBody>
              <a:bodyPr/>
              <a:lstStyle/>
              <a:p>
                <a:endParaRPr lang="en-US"/>
              </a:p>
            </p:txBody>
          </p:sp>
          <p:sp>
            <p:nvSpPr>
              <p:cNvPr id="24" name="Rettangolo 23"/>
              <p:cNvSpPr/>
              <p:nvPr/>
            </p:nvSpPr>
            <p:spPr>
              <a:xfrm>
                <a:off x="5414363" y="2153394"/>
                <a:ext cx="2042702" cy="1021039"/>
              </a:xfrm>
              <a:prstGeom prst="rect">
                <a:avLst/>
              </a:prstGeom>
              <a:noFill/>
              <a:ln>
                <a:noFill/>
              </a:ln>
              <a:effectLst/>
              <a:sp3d z="190500"/>
            </p:spPr>
            <p:txBody>
              <a:bodyPr lIns="76200" tIns="76200" rIns="76200" bIns="76200" spcCol="1270" anchor="ctr"/>
              <a:lstStyle/>
              <a:p>
                <a:pPr algn="ctr" defTabSz="889000">
                  <a:lnSpc>
                    <a:spcPct val="90000"/>
                  </a:lnSpc>
                  <a:spcAft>
                    <a:spcPct val="35000"/>
                  </a:spcAft>
                  <a:defRPr/>
                </a:pPr>
                <a:r>
                  <a:rPr lang="en-US" sz="2000" b="1" dirty="0">
                    <a:solidFill>
                      <a:sysClr val="windowText" lastClr="000000">
                        <a:hueOff val="0"/>
                        <a:satOff val="0"/>
                        <a:lumOff val="0"/>
                        <a:alphaOff val="0"/>
                      </a:sysClr>
                    </a:solidFill>
                  </a:rPr>
                  <a:t>HAVE REASONABLE GROUNDS FOR SUSPICION</a:t>
                </a:r>
                <a:endParaRPr lang="it-IT" sz="2000" b="1" dirty="0">
                  <a:solidFill>
                    <a:sysClr val="windowText" lastClr="000000">
                      <a:hueOff val="0"/>
                      <a:satOff val="0"/>
                      <a:lumOff val="0"/>
                      <a:alphaOff val="0"/>
                    </a:sysClr>
                  </a:solidFill>
                </a:endParaRPr>
              </a:p>
            </p:txBody>
          </p:sp>
        </p:grpSp>
      </p:grpSp>
      <p:grpSp>
        <p:nvGrpSpPr>
          <p:cNvPr id="14" name="Gruppo 6"/>
          <p:cNvGrpSpPr/>
          <p:nvPr/>
        </p:nvGrpSpPr>
        <p:grpSpPr>
          <a:xfrm>
            <a:off x="2474778" y="4011250"/>
            <a:ext cx="7318026" cy="357190"/>
            <a:chOff x="3759238" y="1196235"/>
            <a:chExt cx="1866304" cy="933152"/>
          </a:xfrm>
          <a:scene3d>
            <a:camera prst="orthographicFront"/>
            <a:lightRig rig="flat" dir="t"/>
          </a:scene3d>
        </p:grpSpPr>
        <p:sp>
          <p:nvSpPr>
            <p:cNvPr id="32" name="Rettangolo arrotondato 31"/>
            <p:cNvSpPr/>
            <p:nvPr/>
          </p:nvSpPr>
          <p:spPr>
            <a:xfrm>
              <a:off x="3759238" y="1196235"/>
              <a:ext cx="1866304" cy="933152"/>
            </a:xfrm>
            <a:prstGeom prst="round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algn="ctr">
                <a:defRPr/>
              </a:pPr>
              <a:r>
                <a:rPr lang="it-IT" b="1" kern="0" dirty="0">
                  <a:solidFill>
                    <a:sysClr val="windowText" lastClr="000000"/>
                  </a:solidFill>
                </a:rPr>
                <a:t>THAT ARE</a:t>
              </a:r>
            </a:p>
          </p:txBody>
        </p:sp>
        <p:sp>
          <p:nvSpPr>
            <p:cNvPr id="33" name="Rettangolo 32"/>
            <p:cNvSpPr/>
            <p:nvPr/>
          </p:nvSpPr>
          <p:spPr>
            <a:xfrm>
              <a:off x="3804791" y="1241788"/>
              <a:ext cx="1775198" cy="842046"/>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lIns="125730" tIns="125730" rIns="125730" bIns="125730" spcCol="1270" anchor="ctr"/>
            <a:lstStyle/>
            <a:p>
              <a:pPr algn="ctr" defTabSz="1466850">
                <a:lnSpc>
                  <a:spcPct val="90000"/>
                </a:lnSpc>
                <a:spcAft>
                  <a:spcPct val="35000"/>
                </a:spcAft>
                <a:defRPr/>
              </a:pPr>
              <a:endParaRPr lang="it-IT" b="1" kern="0">
                <a:solidFill>
                  <a:sysClr val="windowText" lastClr="000000"/>
                </a:solidFill>
                <a:latin typeface="Calibri"/>
              </a:endParaRPr>
            </a:p>
          </p:txBody>
        </p:sp>
      </p:grpSp>
      <p:grpSp>
        <p:nvGrpSpPr>
          <p:cNvPr id="34826" name="Gruppo 33"/>
          <p:cNvGrpSpPr>
            <a:grpSpLocks/>
          </p:cNvGrpSpPr>
          <p:nvPr/>
        </p:nvGrpSpPr>
        <p:grpSpPr bwMode="auto">
          <a:xfrm>
            <a:off x="2461459" y="4657193"/>
            <a:ext cx="7331075" cy="287337"/>
            <a:chOff x="1200967" y="5087464"/>
            <a:chExt cx="7331473" cy="288602"/>
          </a:xfrm>
        </p:grpSpPr>
        <p:sp>
          <p:nvSpPr>
            <p:cNvPr id="35" name="Rettangolo arrotondato 34"/>
            <p:cNvSpPr/>
            <p:nvPr/>
          </p:nvSpPr>
          <p:spPr>
            <a:xfrm>
              <a:off x="1200967" y="5087464"/>
              <a:ext cx="2143140" cy="285752"/>
            </a:xfrm>
            <a:prstGeom prst="roundRect">
              <a:avLst/>
            </a:prstGeom>
            <a:gradFill rotWithShape="1">
              <a:gsLst>
                <a:gs pos="0">
                  <a:srgbClr val="9BBB59">
                    <a:hueOff val="0"/>
                    <a:satOff val="0"/>
                    <a:lumOff val="0"/>
                    <a:alphaOff val="0"/>
                    <a:shade val="51000"/>
                    <a:satMod val="130000"/>
                  </a:srgbClr>
                </a:gs>
                <a:gs pos="80000">
                  <a:srgbClr val="9BBB59">
                    <a:hueOff val="0"/>
                    <a:satOff val="0"/>
                    <a:lumOff val="0"/>
                    <a:alphaOff val="0"/>
                    <a:shade val="93000"/>
                    <a:satMod val="130000"/>
                  </a:srgbClr>
                </a:gs>
                <a:gs pos="100000">
                  <a:srgbClr val="9BBB5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p:spPr>
          <p:txBody>
            <a:bodyPr/>
            <a:lstStyle/>
            <a:p>
              <a:pPr algn="ctr">
                <a:defRPr/>
              </a:pPr>
              <a:r>
                <a:rPr lang="it-IT" sz="1400" b="1" kern="0" dirty="0">
                  <a:solidFill>
                    <a:srgbClr val="FFFFFF"/>
                  </a:solidFill>
                </a:rPr>
                <a:t>IN PROGRESS</a:t>
              </a:r>
            </a:p>
          </p:txBody>
        </p:sp>
        <p:sp>
          <p:nvSpPr>
            <p:cNvPr id="36" name="Rettangolo arrotondato 35"/>
            <p:cNvSpPr/>
            <p:nvPr/>
          </p:nvSpPr>
          <p:spPr>
            <a:xfrm>
              <a:off x="3797012" y="5090311"/>
              <a:ext cx="2143140" cy="285751"/>
            </a:xfrm>
            <a:prstGeom prst="roundRect">
              <a:avLst/>
            </a:prstGeom>
            <a:gradFill rotWithShape="1">
              <a:gsLst>
                <a:gs pos="0">
                  <a:srgbClr val="9BBB59">
                    <a:hueOff val="0"/>
                    <a:satOff val="0"/>
                    <a:lumOff val="0"/>
                    <a:alphaOff val="0"/>
                    <a:shade val="51000"/>
                    <a:satMod val="130000"/>
                  </a:srgbClr>
                </a:gs>
                <a:gs pos="80000">
                  <a:srgbClr val="9BBB59">
                    <a:hueOff val="0"/>
                    <a:satOff val="0"/>
                    <a:lumOff val="0"/>
                    <a:alphaOff val="0"/>
                    <a:shade val="93000"/>
                    <a:satMod val="130000"/>
                  </a:srgbClr>
                </a:gs>
                <a:gs pos="100000">
                  <a:srgbClr val="9BBB5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p:spPr>
          <p:txBody>
            <a:bodyPr/>
            <a:lstStyle/>
            <a:p>
              <a:pPr algn="ctr">
                <a:defRPr/>
              </a:pPr>
              <a:r>
                <a:rPr lang="it-IT" sz="1400" b="1" kern="0" dirty="0">
                  <a:solidFill>
                    <a:srgbClr val="FFFFFF"/>
                  </a:solidFill>
                </a:rPr>
                <a:t>           COMPLETED	</a:t>
              </a:r>
            </a:p>
          </p:txBody>
        </p:sp>
        <p:sp>
          <p:nvSpPr>
            <p:cNvPr id="37" name="Rettangolo arrotondato 36"/>
            <p:cNvSpPr/>
            <p:nvPr/>
          </p:nvSpPr>
          <p:spPr>
            <a:xfrm>
              <a:off x="6389300" y="5090314"/>
              <a:ext cx="2143140" cy="285752"/>
            </a:xfrm>
            <a:prstGeom prst="roundRect">
              <a:avLst/>
            </a:prstGeom>
            <a:gradFill rotWithShape="1">
              <a:gsLst>
                <a:gs pos="0">
                  <a:srgbClr val="9BBB59">
                    <a:hueOff val="0"/>
                    <a:satOff val="0"/>
                    <a:lumOff val="0"/>
                    <a:alphaOff val="0"/>
                    <a:shade val="51000"/>
                    <a:satMod val="130000"/>
                  </a:srgbClr>
                </a:gs>
                <a:gs pos="80000">
                  <a:srgbClr val="9BBB59">
                    <a:hueOff val="0"/>
                    <a:satOff val="0"/>
                    <a:lumOff val="0"/>
                    <a:alphaOff val="0"/>
                    <a:shade val="93000"/>
                    <a:satMod val="130000"/>
                  </a:srgbClr>
                </a:gs>
                <a:gs pos="100000">
                  <a:srgbClr val="9BBB59">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p:spPr>
          <p:txBody>
            <a:bodyPr/>
            <a:lstStyle/>
            <a:p>
              <a:pPr algn="ctr">
                <a:defRPr/>
              </a:pPr>
              <a:r>
                <a:rPr lang="it-IT" sz="1400" b="1" kern="0" dirty="0">
                  <a:solidFill>
                    <a:srgbClr val="FFFFFF"/>
                  </a:solidFill>
                </a:rPr>
                <a:t>ATTEMPTED</a:t>
              </a:r>
            </a:p>
          </p:txBody>
        </p:sp>
      </p:grpSp>
      <p:sp>
        <p:nvSpPr>
          <p:cNvPr id="38" name="CasellaDiTesto 37"/>
          <p:cNvSpPr txBox="1"/>
          <p:nvPr/>
        </p:nvSpPr>
        <p:spPr>
          <a:xfrm>
            <a:off x="2220158" y="5262030"/>
            <a:ext cx="7715250" cy="701675"/>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p>
            <a:pPr algn="ctr">
              <a:defRPr/>
            </a:pPr>
            <a:r>
              <a:rPr lang="en-US" sz="2000" b="1" kern="0" dirty="0">
                <a:solidFill>
                  <a:srgbClr val="000000"/>
                </a:solidFill>
              </a:rPr>
              <a:t>OPERATIONS OF MONEY LAUNDERING </a:t>
            </a:r>
          </a:p>
          <a:p>
            <a:pPr algn="ctr">
              <a:defRPr/>
            </a:pPr>
            <a:r>
              <a:rPr lang="en-US" sz="2000" b="1" kern="0" dirty="0">
                <a:solidFill>
                  <a:srgbClr val="000000"/>
                </a:solidFill>
              </a:rPr>
              <a:t>OR TERRORISM FINANCING</a:t>
            </a:r>
            <a:endParaRPr lang="it-IT" sz="2000" b="1" kern="0" dirty="0">
              <a:solidFill>
                <a:srgbClr val="000000"/>
              </a:solidFill>
            </a:endParaRPr>
          </a:p>
        </p:txBody>
      </p:sp>
      <p:grpSp>
        <p:nvGrpSpPr>
          <p:cNvPr id="34828" name="Gruppo 38"/>
          <p:cNvGrpSpPr>
            <a:grpSpLocks/>
          </p:cNvGrpSpPr>
          <p:nvPr/>
        </p:nvGrpSpPr>
        <p:grpSpPr bwMode="auto">
          <a:xfrm>
            <a:off x="3252034" y="5027080"/>
            <a:ext cx="5680075" cy="277813"/>
            <a:chOff x="1991939" y="5455072"/>
            <a:chExt cx="5680708" cy="278184"/>
          </a:xfrm>
        </p:grpSpPr>
        <p:grpSp>
          <p:nvGrpSpPr>
            <p:cNvPr id="20" name="Gruppo 39"/>
            <p:cNvGrpSpPr/>
            <p:nvPr/>
          </p:nvGrpSpPr>
          <p:grpSpPr>
            <a:xfrm flipV="1">
              <a:off x="1991939" y="5455072"/>
              <a:ext cx="508359" cy="278184"/>
              <a:chOff x="3817785" y="1702857"/>
              <a:chExt cx="508359" cy="278184"/>
            </a:xfrm>
            <a:scene3d>
              <a:camera prst="orthographicFront"/>
              <a:lightRig rig="flat" dir="t"/>
            </a:scene3d>
          </p:grpSpPr>
          <p:sp>
            <p:nvSpPr>
              <p:cNvPr id="47" name="Freccia a destra 12"/>
              <p:cNvSpPr/>
              <p:nvPr/>
            </p:nvSpPr>
            <p:spPr>
              <a:xfrm rot="16200000">
                <a:off x="3932873" y="1587769"/>
                <a:ext cx="278184" cy="508359"/>
              </a:xfrm>
              <a:prstGeom prst="rightArrow">
                <a:avLst>
                  <a:gd name="adj1" fmla="val 60000"/>
                  <a:gd name="adj2" fmla="val 50000"/>
                </a:avLst>
              </a:prstGeom>
              <a:gradFill rotWithShape="1">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p3d z="-80000" prstMaterial="plastic">
                <a:bevelT w="50800" h="50800"/>
                <a:bevelB w="25400" h="25400" prst="angle"/>
              </a:sp3d>
            </p:spPr>
            <p:txBody>
              <a:bodyPr/>
              <a:lstStyle/>
              <a:p>
                <a:endParaRPr lang="en-US"/>
              </a:p>
            </p:txBody>
          </p:sp>
          <p:sp>
            <p:nvSpPr>
              <p:cNvPr id="48" name="Freccia a destra 4"/>
              <p:cNvSpPr/>
              <p:nvPr/>
            </p:nvSpPr>
            <p:spPr>
              <a:xfrm rot="16200000">
                <a:off x="3974601" y="1731169"/>
                <a:ext cx="194729" cy="305015"/>
              </a:xfrm>
              <a:prstGeom prst="rect">
                <a:avLst/>
              </a:prstGeom>
              <a:noFill/>
              <a:ln>
                <a:noFill/>
              </a:ln>
              <a:effectLst/>
              <a:sp3d z="-80000"/>
            </p:spPr>
            <p:txBody>
              <a:bodyPr lIns="0" tIns="0" rIns="0" bIns="0" spcCol="1270" anchor="ctr"/>
              <a:lstStyle/>
              <a:p>
                <a:pPr algn="ctr" defTabSz="444500">
                  <a:lnSpc>
                    <a:spcPct val="90000"/>
                  </a:lnSpc>
                  <a:spcAft>
                    <a:spcPct val="35000"/>
                  </a:spcAft>
                  <a:defRPr/>
                </a:pPr>
                <a:endParaRPr lang="it-IT" sz="1000" b="1" kern="0">
                  <a:solidFill>
                    <a:sysClr val="window" lastClr="FFFFFF"/>
                  </a:solidFill>
                  <a:latin typeface="Calibri"/>
                </a:endParaRPr>
              </a:p>
            </p:txBody>
          </p:sp>
        </p:grpSp>
        <p:grpSp>
          <p:nvGrpSpPr>
            <p:cNvPr id="22" name="Gruppo 12"/>
            <p:cNvGrpSpPr/>
            <p:nvPr/>
          </p:nvGrpSpPr>
          <p:grpSpPr>
            <a:xfrm flipV="1">
              <a:off x="7164288" y="5455072"/>
              <a:ext cx="508359" cy="278184"/>
              <a:chOff x="3817785" y="1702857"/>
              <a:chExt cx="508359" cy="278184"/>
            </a:xfrm>
            <a:scene3d>
              <a:camera prst="orthographicFront"/>
              <a:lightRig rig="flat" dir="t"/>
            </a:scene3d>
          </p:grpSpPr>
          <p:sp>
            <p:nvSpPr>
              <p:cNvPr id="45" name="Freccia a destra 44"/>
              <p:cNvSpPr/>
              <p:nvPr/>
            </p:nvSpPr>
            <p:spPr>
              <a:xfrm rot="16200000">
                <a:off x="3932873" y="1587769"/>
                <a:ext cx="278184" cy="508359"/>
              </a:xfrm>
              <a:prstGeom prst="rightArrow">
                <a:avLst>
                  <a:gd name="adj1" fmla="val 60000"/>
                  <a:gd name="adj2" fmla="val 50000"/>
                </a:avLst>
              </a:prstGeom>
              <a:gradFill rotWithShape="1">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p3d z="-80000" prstMaterial="plastic">
                <a:bevelT w="50800" h="50800"/>
                <a:bevelB w="25400" h="25400" prst="angle"/>
              </a:sp3d>
            </p:spPr>
            <p:txBody>
              <a:bodyPr/>
              <a:lstStyle/>
              <a:p>
                <a:endParaRPr lang="en-US"/>
              </a:p>
            </p:txBody>
          </p:sp>
          <p:sp>
            <p:nvSpPr>
              <p:cNvPr id="46" name="Freccia a destra 4"/>
              <p:cNvSpPr/>
              <p:nvPr/>
            </p:nvSpPr>
            <p:spPr>
              <a:xfrm rot="16200000">
                <a:off x="3974601" y="1731169"/>
                <a:ext cx="194729" cy="305015"/>
              </a:xfrm>
              <a:prstGeom prst="rect">
                <a:avLst/>
              </a:prstGeom>
              <a:noFill/>
              <a:ln>
                <a:noFill/>
              </a:ln>
              <a:effectLst/>
              <a:sp3d z="-80000"/>
            </p:spPr>
            <p:txBody>
              <a:bodyPr lIns="0" tIns="0" rIns="0" bIns="0" spcCol="1270" anchor="ctr"/>
              <a:lstStyle/>
              <a:p>
                <a:pPr algn="ctr" defTabSz="444500">
                  <a:lnSpc>
                    <a:spcPct val="90000"/>
                  </a:lnSpc>
                  <a:spcAft>
                    <a:spcPct val="35000"/>
                  </a:spcAft>
                  <a:defRPr/>
                </a:pPr>
                <a:endParaRPr lang="it-IT" sz="1000" b="1" kern="0">
                  <a:solidFill>
                    <a:sysClr val="window" lastClr="FFFFFF"/>
                  </a:solidFill>
                  <a:latin typeface="Calibri"/>
                </a:endParaRPr>
              </a:p>
            </p:txBody>
          </p:sp>
        </p:grpSp>
        <p:grpSp>
          <p:nvGrpSpPr>
            <p:cNvPr id="31" name="Gruppo 12"/>
            <p:cNvGrpSpPr/>
            <p:nvPr/>
          </p:nvGrpSpPr>
          <p:grpSpPr>
            <a:xfrm flipV="1">
              <a:off x="4567697" y="5455072"/>
              <a:ext cx="508359" cy="278184"/>
              <a:chOff x="3817785" y="1702857"/>
              <a:chExt cx="508359" cy="278184"/>
            </a:xfrm>
            <a:scene3d>
              <a:camera prst="orthographicFront"/>
              <a:lightRig rig="flat" dir="t"/>
            </a:scene3d>
          </p:grpSpPr>
          <p:sp>
            <p:nvSpPr>
              <p:cNvPr id="43" name="Freccia a destra 42"/>
              <p:cNvSpPr/>
              <p:nvPr/>
            </p:nvSpPr>
            <p:spPr>
              <a:xfrm rot="16200000">
                <a:off x="3932873" y="1587769"/>
                <a:ext cx="278184" cy="508359"/>
              </a:xfrm>
              <a:prstGeom prst="rightArrow">
                <a:avLst>
                  <a:gd name="adj1" fmla="val 60000"/>
                  <a:gd name="adj2" fmla="val 50000"/>
                </a:avLst>
              </a:prstGeom>
              <a:gradFill rotWithShape="1">
                <a:gsLst>
                  <a:gs pos="0">
                    <a:srgbClr val="C0504D">
                      <a:hueOff val="0"/>
                      <a:satOff val="0"/>
                      <a:lumOff val="0"/>
                      <a:alphaOff val="0"/>
                      <a:shade val="51000"/>
                      <a:satMod val="130000"/>
                    </a:srgbClr>
                  </a:gs>
                  <a:gs pos="80000">
                    <a:srgbClr val="C0504D">
                      <a:hueOff val="0"/>
                      <a:satOff val="0"/>
                      <a:lumOff val="0"/>
                      <a:alphaOff val="0"/>
                      <a:shade val="93000"/>
                      <a:satMod val="130000"/>
                    </a:srgbClr>
                  </a:gs>
                  <a:gs pos="100000">
                    <a:srgbClr val="C0504D">
                      <a:hueOff val="0"/>
                      <a:satOff val="0"/>
                      <a:lumOff val="0"/>
                      <a:alphaOff val="0"/>
                      <a:shade val="94000"/>
                      <a:satMod val="135000"/>
                    </a:srgbClr>
                  </a:gs>
                </a:gsLst>
                <a:lin ang="16200000" scaled="0"/>
              </a:gradFill>
              <a:ln>
                <a:noFill/>
              </a:ln>
              <a:effectLst>
                <a:outerShdw blurRad="40000" dist="23000" dir="5400000" rotWithShape="0">
                  <a:srgbClr val="000000">
                    <a:alpha val="35000"/>
                  </a:srgbClr>
                </a:outerShdw>
              </a:effectLst>
              <a:sp3d z="-80000" prstMaterial="plastic">
                <a:bevelT w="50800" h="50800"/>
                <a:bevelB w="25400" h="25400" prst="angle"/>
              </a:sp3d>
            </p:spPr>
            <p:txBody>
              <a:bodyPr/>
              <a:lstStyle/>
              <a:p>
                <a:endParaRPr lang="en-US"/>
              </a:p>
            </p:txBody>
          </p:sp>
          <p:sp>
            <p:nvSpPr>
              <p:cNvPr id="44" name="Freccia a destra 4"/>
              <p:cNvSpPr/>
              <p:nvPr/>
            </p:nvSpPr>
            <p:spPr>
              <a:xfrm rot="16200000">
                <a:off x="3974601" y="1731169"/>
                <a:ext cx="194729" cy="305015"/>
              </a:xfrm>
              <a:prstGeom prst="rect">
                <a:avLst/>
              </a:prstGeom>
              <a:noFill/>
              <a:ln>
                <a:noFill/>
              </a:ln>
              <a:effectLst/>
              <a:sp3d z="-80000"/>
            </p:spPr>
            <p:txBody>
              <a:bodyPr lIns="0" tIns="0" rIns="0" bIns="0" spcCol="1270" anchor="ctr"/>
              <a:lstStyle/>
              <a:p>
                <a:pPr algn="ctr" defTabSz="444500">
                  <a:lnSpc>
                    <a:spcPct val="90000"/>
                  </a:lnSpc>
                  <a:spcAft>
                    <a:spcPct val="35000"/>
                  </a:spcAft>
                  <a:defRPr/>
                </a:pPr>
                <a:endParaRPr lang="it-IT" sz="1000" b="1" kern="0">
                  <a:solidFill>
                    <a:sysClr val="window" lastClr="FFFFFF"/>
                  </a:solidFill>
                  <a:latin typeface="Calibri"/>
                </a:endParaRPr>
              </a:p>
            </p:txBody>
          </p:sp>
        </p:grpSp>
      </p:grpSp>
      <p:sp>
        <p:nvSpPr>
          <p:cNvPr id="49" name="CasellaDiTesto 48"/>
          <p:cNvSpPr txBox="1"/>
          <p:nvPr/>
        </p:nvSpPr>
        <p:spPr>
          <a:xfrm>
            <a:off x="2220158" y="5963704"/>
            <a:ext cx="7853198" cy="400110"/>
          </a:xfrm>
          <a:prstGeom prst="rect">
            <a:avLst/>
          </a:prstGeom>
          <a:ln/>
        </p:spPr>
        <p:style>
          <a:lnRef idx="2">
            <a:schemeClr val="accent2"/>
          </a:lnRef>
          <a:fillRef idx="1">
            <a:schemeClr val="lt1"/>
          </a:fillRef>
          <a:effectRef idx="0">
            <a:schemeClr val="accent2"/>
          </a:effectRef>
          <a:fontRef idx="minor">
            <a:schemeClr val="dk1"/>
          </a:fontRef>
        </p:style>
        <p:txBody>
          <a:bodyPr wrap="square">
            <a:spAutoFit/>
          </a:bodyPr>
          <a:lstStyle/>
          <a:p>
            <a:pPr algn="ctr">
              <a:defRPr/>
            </a:pPr>
            <a:r>
              <a:rPr lang="en-US" sz="2000" b="1" kern="0" dirty="0">
                <a:solidFill>
                  <a:srgbClr val="000000"/>
                </a:solidFill>
              </a:rPr>
              <a:t>That regardless of their amount, could come from criminal activity</a:t>
            </a:r>
            <a:endParaRPr lang="it-IT" sz="2000" b="1" kern="0" dirty="0">
              <a:solidFill>
                <a:srgbClr val="000000"/>
              </a:solidFill>
            </a:endParaRPr>
          </a:p>
        </p:txBody>
      </p:sp>
      <p:sp>
        <p:nvSpPr>
          <p:cNvPr id="51" name="CasellaDiTesto 50"/>
          <p:cNvSpPr txBox="1"/>
          <p:nvPr/>
        </p:nvSpPr>
        <p:spPr>
          <a:xfrm>
            <a:off x="2034861" y="298148"/>
            <a:ext cx="8320553" cy="369332"/>
          </a:xfrm>
          <a:prstGeom prst="rect">
            <a:avLst/>
          </a:prstGeom>
          <a:gradFill flip="none" rotWithShape="1">
            <a:gsLst>
              <a:gs pos="0">
                <a:schemeClr val="dk1">
                  <a:tint val="50000"/>
                  <a:satMod val="300000"/>
                </a:schemeClr>
              </a:gs>
              <a:gs pos="35000">
                <a:schemeClr val="dk1">
                  <a:tint val="37000"/>
                  <a:satMod val="300000"/>
                </a:schemeClr>
              </a:gs>
              <a:gs pos="100000">
                <a:schemeClr val="dk1">
                  <a:tint val="15000"/>
                  <a:satMod val="350000"/>
                </a:schemeClr>
              </a:gs>
            </a:gsLst>
            <a:lin ang="13500000" scaled="1"/>
            <a:tileRect/>
          </a:gradFill>
          <a:ln/>
          <a:scene3d>
            <a:camera prst="perspectiveAbove"/>
            <a:lightRig rig="threePt" dir="t"/>
          </a:scene3d>
        </p:spPr>
        <p:style>
          <a:lnRef idx="1">
            <a:schemeClr val="dk1"/>
          </a:lnRef>
          <a:fillRef idx="2">
            <a:schemeClr val="dk1"/>
          </a:fillRef>
          <a:effectRef idx="1">
            <a:schemeClr val="dk1"/>
          </a:effectRef>
          <a:fontRef idx="minor">
            <a:schemeClr val="dk1"/>
          </a:fontRef>
        </p:style>
        <p:txBody>
          <a:bodyPr wrap="square" rtlCol="0">
            <a:spAutoFit/>
          </a:bodyPr>
          <a:lstStyle>
            <a:defPPr>
              <a:defRPr lang="it-IT"/>
            </a:defPPr>
            <a:lvl1pPr algn="ctr">
              <a:spcAft>
                <a:spcPts val="600"/>
              </a:spcAft>
              <a:defRPr sz="1400" b="1">
                <a:solidFill>
                  <a:schemeClr val="tx1"/>
                </a:solidFill>
                <a:effectLst>
                  <a:outerShdw blurRad="38100" dist="38100" dir="2700000" algn="tl">
                    <a:srgbClr val="000000">
                      <a:alpha val="43137"/>
                    </a:srgbClr>
                  </a:outerShdw>
                </a:effectLst>
                <a:latin typeface="Arial Black" panose="020B0A04020102020204" pitchFamily="34" charset="0"/>
                <a:cs typeface="Arial" panose="020B06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sz="1800" dirty="0">
                <a:latin typeface="Arial Narrow" panose="020B0606020202030204" pitchFamily="34" charset="0"/>
              </a:rPr>
              <a:t>THE CURRENT SYSTEM FOR ANALYSING SUSPICIOUS TRANSACTION REPORTS</a:t>
            </a:r>
            <a:endParaRPr lang="it-IT" sz="1800" dirty="0">
              <a:latin typeface="Arial Narrow" panose="020B0606020202030204" pitchFamily="34" charset="0"/>
            </a:endParaRPr>
          </a:p>
        </p:txBody>
      </p:sp>
      <p:pic>
        <p:nvPicPr>
          <p:cNvPr id="52" name="Immagine 5" descr="Descrizione: Nucleo Speciale PV"/>
          <p:cNvPicPr>
            <a:picLocks noChangeAspect="1" noChangeArrowheads="1"/>
          </p:cNvPicPr>
          <p:nvPr/>
        </p:nvPicPr>
        <p:blipFill>
          <a:blip r:embed="rId3" r:link="rId5"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06880" y="234625"/>
            <a:ext cx="513279" cy="654767"/>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0" name="Immagine 49"/>
          <p:cNvPicPr>
            <a:picLocks noChangeAspect="1"/>
          </p:cNvPicPr>
          <p:nvPr/>
        </p:nvPicPr>
        <p:blipFill>
          <a:blip r:embed="rId6"/>
          <a:stretch>
            <a:fillRect/>
          </a:stretch>
        </p:blipFill>
        <p:spPr>
          <a:xfrm>
            <a:off x="-10598" y="0"/>
            <a:ext cx="12202598" cy="1031226"/>
          </a:xfrm>
          <a:prstGeom prst="rect">
            <a:avLst/>
          </a:prstGeom>
        </p:spPr>
      </p:pic>
      <p:pic>
        <p:nvPicPr>
          <p:cNvPr id="53" name="Immagine 52"/>
          <p:cNvPicPr>
            <a:picLocks noChangeAspect="1"/>
          </p:cNvPicPr>
          <p:nvPr/>
        </p:nvPicPr>
        <p:blipFill>
          <a:blip r:embed="rId7"/>
          <a:stretch>
            <a:fillRect/>
          </a:stretch>
        </p:blipFill>
        <p:spPr>
          <a:xfrm>
            <a:off x="0" y="111213"/>
            <a:ext cx="2846718" cy="808799"/>
          </a:xfrm>
          <a:prstGeom prst="rect">
            <a:avLst/>
          </a:prstGeom>
        </p:spPr>
      </p:pic>
      <p:sp>
        <p:nvSpPr>
          <p:cNvPr id="54" name="CasellaDiTesto 7"/>
          <p:cNvSpPr/>
          <p:nvPr/>
        </p:nvSpPr>
        <p:spPr>
          <a:xfrm>
            <a:off x="1844530" y="265099"/>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2400" noProof="0" dirty="0">
                <a:solidFill>
                  <a:srgbClr val="C8B16E"/>
                </a:solidFill>
                <a:latin typeface="Britannic Bold" panose="020B0903060703020204" pitchFamily="34" charset="0"/>
              </a:rPr>
              <a:t>HOW COULD A STR HELPS YOUR INVESTIGATION?</a:t>
            </a:r>
            <a:endParaRPr kumimoji="0" lang="it-IT" sz="2400" b="0" i="0" u="none" strike="noStrike" kern="1200" cap="none" spc="0" normalizeH="0" baseline="0" noProof="0" dirty="0">
              <a:ln>
                <a:noFill/>
              </a:ln>
              <a:solidFill>
                <a:srgbClr val="C8B16E"/>
              </a:solidFill>
              <a:effectLst/>
              <a:uLnTx/>
              <a:uFillTx/>
              <a:latin typeface="Britannic Bold" panose="020B0903060703020204" pitchFamily="34" charset="0"/>
              <a:ea typeface="+mn-ea"/>
              <a:cs typeface="+mn-cs"/>
            </a:endParaRPr>
          </a:p>
        </p:txBody>
      </p:sp>
      <p:pic>
        <p:nvPicPr>
          <p:cNvPr id="57" name="Immagine 56"/>
          <p:cNvPicPr>
            <a:picLocks noChangeAspect="1"/>
          </p:cNvPicPr>
          <p:nvPr/>
        </p:nvPicPr>
        <p:blipFill>
          <a:blip r:embed="rId8">
            <a:extLst>
              <a:ext uri="{BEBA8EAE-BF5A-486C-A8C5-ECC9F3942E4B}">
                <a14:imgProps xmlns:a14="http://schemas.microsoft.com/office/drawing/2010/main">
                  <a14:imgLayer r:embed="rId9">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3903419500"/>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a:xfrm>
            <a:off x="8400000" y="6444001"/>
            <a:ext cx="2133600" cy="365125"/>
          </a:xfrm>
        </p:spPr>
        <p:txBody>
          <a:bodyPr/>
          <a:lstStyle/>
          <a:p>
            <a:fld id="{B1A254F0-542B-4562-A69E-BDF4398957F7}" type="slidenum">
              <a:rPr lang="it-IT" smtClean="0"/>
              <a:pPr/>
              <a:t>33</a:t>
            </a:fld>
            <a:endParaRPr lang="it-IT" dirty="0"/>
          </a:p>
        </p:txBody>
      </p:sp>
      <p:graphicFrame>
        <p:nvGraphicFramePr>
          <p:cNvPr id="3" name="Diagramma 2"/>
          <p:cNvGraphicFramePr/>
          <p:nvPr>
            <p:extLst>
              <p:ext uri="{D42A27DB-BD31-4B8C-83A1-F6EECF244321}">
                <p14:modId xmlns:p14="http://schemas.microsoft.com/office/powerpoint/2010/main" val="261519628"/>
              </p:ext>
            </p:extLst>
          </p:nvPr>
        </p:nvGraphicFramePr>
        <p:xfrm>
          <a:off x="1775520" y="1772816"/>
          <a:ext cx="828092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098" name="Picture 2" descr="E:\Icon Pack\Icone (png)\Default Document.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66561" y="3194147"/>
            <a:ext cx="1221337" cy="1221337"/>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E:\Icon Pack\Icone (png)\AQUA ICONS SYSTEM ALERT STOP ICON.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184232" y="4797660"/>
            <a:ext cx="1007604" cy="1007604"/>
          </a:xfrm>
          <a:prstGeom prst="rect">
            <a:avLst/>
          </a:prstGeom>
          <a:noFill/>
          <a:extLst>
            <a:ext uri="{909E8E84-426E-40DD-AFC4-6F175D3DCCD1}">
              <a14:hiddenFill xmlns:a14="http://schemas.microsoft.com/office/drawing/2010/main">
                <a:solidFill>
                  <a:srgbClr val="FFFFFF"/>
                </a:solidFill>
              </a14:hiddenFill>
            </a:ext>
          </a:extLst>
        </p:spPr>
      </p:pic>
      <p:sp>
        <p:nvSpPr>
          <p:cNvPr id="7" name="CasellaDiTesto 6"/>
          <p:cNvSpPr txBox="1"/>
          <p:nvPr/>
        </p:nvSpPr>
        <p:spPr>
          <a:xfrm>
            <a:off x="1925654" y="202109"/>
            <a:ext cx="8571432" cy="461665"/>
          </a:xfrm>
          <a:prstGeom prst="rect">
            <a:avLst/>
          </a:prstGeom>
          <a:gradFill flip="none" rotWithShape="1">
            <a:gsLst>
              <a:gs pos="0">
                <a:schemeClr val="dk1">
                  <a:tint val="50000"/>
                  <a:satMod val="300000"/>
                </a:schemeClr>
              </a:gs>
              <a:gs pos="35000">
                <a:schemeClr val="dk1">
                  <a:tint val="37000"/>
                  <a:satMod val="300000"/>
                </a:schemeClr>
              </a:gs>
              <a:gs pos="100000">
                <a:schemeClr val="dk1">
                  <a:tint val="15000"/>
                  <a:satMod val="350000"/>
                </a:schemeClr>
              </a:gs>
            </a:gsLst>
            <a:lin ang="13500000" scaled="1"/>
            <a:tileRect/>
          </a:gradFill>
          <a:ln/>
          <a:scene3d>
            <a:camera prst="perspectiveAbove"/>
            <a:lightRig rig="threePt" dir="t"/>
          </a:scene3d>
        </p:spPr>
        <p:style>
          <a:lnRef idx="1">
            <a:schemeClr val="dk1"/>
          </a:lnRef>
          <a:fillRef idx="2">
            <a:schemeClr val="dk1"/>
          </a:fillRef>
          <a:effectRef idx="1">
            <a:schemeClr val="dk1"/>
          </a:effectRef>
          <a:fontRef idx="minor">
            <a:schemeClr val="dk1"/>
          </a:fontRef>
        </p:style>
        <p:txBody>
          <a:bodyPr wrap="square" rtlCol="0">
            <a:spAutoFit/>
          </a:bodyPr>
          <a:lstStyle>
            <a:defPPr>
              <a:defRPr lang="it-IT"/>
            </a:defPPr>
            <a:lvl1pPr algn="ctr">
              <a:spcAft>
                <a:spcPts val="600"/>
              </a:spcAft>
              <a:defRPr b="1">
                <a:effectLst>
                  <a:outerShdw blurRad="38100" dist="38100" dir="2700000" algn="tl">
                    <a:srgbClr val="000000">
                      <a:alpha val="43137"/>
                    </a:srgbClr>
                  </a:outerShdw>
                </a:effectLst>
                <a:latin typeface="Arial Narrow" panose="020B0606020202030204" pitchFamily="34" charset="0"/>
                <a:cs typeface="Arial" panose="020B060402020202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lvl="1" algn="ctr"/>
            <a:r>
              <a:rPr lang="it-IT" altLang="ko-KR" sz="2400" b="1" dirty="0"/>
              <a:t>E</a:t>
            </a:r>
            <a:r>
              <a:rPr lang="en-US" altLang="ko-KR" sz="2400" b="1" dirty="0" err="1"/>
              <a:t>lements</a:t>
            </a:r>
            <a:r>
              <a:rPr lang="en-US" altLang="ko-KR" sz="2400" b="1" dirty="0"/>
              <a:t> contained in the suspicious transactions reports</a:t>
            </a:r>
            <a:endParaRPr lang="it-IT" altLang="ko-KR" sz="2400" b="1" dirty="0"/>
          </a:p>
        </p:txBody>
      </p:sp>
      <p:pic>
        <p:nvPicPr>
          <p:cNvPr id="8" name="Immagine 5" descr="Descrizione: Nucleo Speciale PV"/>
          <p:cNvPicPr>
            <a:picLocks noChangeAspect="1" noChangeArrowheads="1"/>
          </p:cNvPicPr>
          <p:nvPr/>
        </p:nvPicPr>
        <p:blipFill>
          <a:blip r:embed="rId10" r:link="rId12" cstate="print">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06880" y="234625"/>
            <a:ext cx="513279" cy="654767"/>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 name="Immagine 8"/>
          <p:cNvPicPr>
            <a:picLocks noChangeAspect="1"/>
          </p:cNvPicPr>
          <p:nvPr/>
        </p:nvPicPr>
        <p:blipFill>
          <a:blip r:embed="rId13"/>
          <a:stretch>
            <a:fillRect/>
          </a:stretch>
        </p:blipFill>
        <p:spPr>
          <a:xfrm>
            <a:off x="-10598" y="0"/>
            <a:ext cx="12202598" cy="1031226"/>
          </a:xfrm>
          <a:prstGeom prst="rect">
            <a:avLst/>
          </a:prstGeom>
        </p:spPr>
      </p:pic>
      <p:pic>
        <p:nvPicPr>
          <p:cNvPr id="10" name="Immagine 9"/>
          <p:cNvPicPr>
            <a:picLocks noChangeAspect="1"/>
          </p:cNvPicPr>
          <p:nvPr/>
        </p:nvPicPr>
        <p:blipFill>
          <a:blip r:embed="rId14"/>
          <a:stretch>
            <a:fillRect/>
          </a:stretch>
        </p:blipFill>
        <p:spPr>
          <a:xfrm>
            <a:off x="0" y="111213"/>
            <a:ext cx="2846718" cy="808799"/>
          </a:xfrm>
          <a:prstGeom prst="rect">
            <a:avLst/>
          </a:prstGeom>
        </p:spPr>
      </p:pic>
      <p:sp>
        <p:nvSpPr>
          <p:cNvPr id="11" name="CasellaDiTesto 7"/>
          <p:cNvSpPr/>
          <p:nvPr/>
        </p:nvSpPr>
        <p:spPr>
          <a:xfrm>
            <a:off x="2301730" y="257654"/>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2400" noProof="0" dirty="0">
                <a:solidFill>
                  <a:srgbClr val="C8B16E"/>
                </a:solidFill>
                <a:latin typeface="Britannic Bold" panose="020B0903060703020204" pitchFamily="34" charset="0"/>
              </a:rPr>
              <a:t>HOW COULD A STR HELPS YOUR INVESTIGATION?</a:t>
            </a:r>
            <a:endParaRPr kumimoji="0" lang="it-IT" sz="2400" b="0" i="0" u="none" strike="noStrike" kern="1200" cap="none" spc="0" normalizeH="0" baseline="0" noProof="0" dirty="0">
              <a:ln>
                <a:noFill/>
              </a:ln>
              <a:solidFill>
                <a:srgbClr val="C8B16E"/>
              </a:solidFill>
              <a:effectLst/>
              <a:uLnTx/>
              <a:uFillTx/>
              <a:latin typeface="Britannic Bold" panose="020B0903060703020204" pitchFamily="34" charset="0"/>
              <a:ea typeface="+mn-ea"/>
              <a:cs typeface="+mn-cs"/>
            </a:endParaRPr>
          </a:p>
        </p:txBody>
      </p:sp>
      <p:pic>
        <p:nvPicPr>
          <p:cNvPr id="12" name="Immagine 11"/>
          <p:cNvPicPr>
            <a:picLocks noChangeAspect="1"/>
          </p:cNvPicPr>
          <p:nvPr/>
        </p:nvPicPr>
        <p:blipFill>
          <a:blip r:embed="rId15">
            <a:extLst>
              <a:ext uri="{BEBA8EAE-BF5A-486C-A8C5-ECC9F3942E4B}">
                <a14:imgProps xmlns:a14="http://schemas.microsoft.com/office/drawing/2010/main">
                  <a14:imgLayer r:embed="rId16">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11257377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B1A254F0-542B-4562-A69E-BDF4398957F7}" type="slidenum">
              <a:rPr lang="it-IT" smtClean="0"/>
              <a:t>34</a:t>
            </a:fld>
            <a:endParaRPr lang="it-IT"/>
          </a:p>
        </p:txBody>
      </p:sp>
      <p:sp>
        <p:nvSpPr>
          <p:cNvPr id="63" name="Figura a mano libera 62"/>
          <p:cNvSpPr/>
          <p:nvPr/>
        </p:nvSpPr>
        <p:spPr>
          <a:xfrm>
            <a:off x="1674710" y="4810182"/>
            <a:ext cx="1942323" cy="484211"/>
          </a:xfrm>
          <a:custGeom>
            <a:avLst/>
            <a:gdLst>
              <a:gd name="connsiteX0" fmla="*/ 0 w 1942413"/>
              <a:gd name="connsiteY0" fmla="*/ 107912 h 1079118"/>
              <a:gd name="connsiteX1" fmla="*/ 107912 w 1942413"/>
              <a:gd name="connsiteY1" fmla="*/ 0 h 1079118"/>
              <a:gd name="connsiteX2" fmla="*/ 1834501 w 1942413"/>
              <a:gd name="connsiteY2" fmla="*/ 0 h 1079118"/>
              <a:gd name="connsiteX3" fmla="*/ 1942413 w 1942413"/>
              <a:gd name="connsiteY3" fmla="*/ 107912 h 1079118"/>
              <a:gd name="connsiteX4" fmla="*/ 1942413 w 1942413"/>
              <a:gd name="connsiteY4" fmla="*/ 971206 h 1079118"/>
              <a:gd name="connsiteX5" fmla="*/ 1834501 w 1942413"/>
              <a:gd name="connsiteY5" fmla="*/ 1079118 h 1079118"/>
              <a:gd name="connsiteX6" fmla="*/ 107912 w 1942413"/>
              <a:gd name="connsiteY6" fmla="*/ 1079118 h 1079118"/>
              <a:gd name="connsiteX7" fmla="*/ 0 w 1942413"/>
              <a:gd name="connsiteY7" fmla="*/ 971206 h 1079118"/>
              <a:gd name="connsiteX8" fmla="*/ 0 w 1942413"/>
              <a:gd name="connsiteY8" fmla="*/ 107912 h 1079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413" h="1079118">
                <a:moveTo>
                  <a:pt x="0" y="107912"/>
                </a:moveTo>
                <a:cubicBezTo>
                  <a:pt x="0" y="48314"/>
                  <a:pt x="48314" y="0"/>
                  <a:pt x="107912" y="0"/>
                </a:cubicBezTo>
                <a:lnTo>
                  <a:pt x="1834501" y="0"/>
                </a:lnTo>
                <a:cubicBezTo>
                  <a:pt x="1894099" y="0"/>
                  <a:pt x="1942413" y="48314"/>
                  <a:pt x="1942413" y="107912"/>
                </a:cubicBezTo>
                <a:lnTo>
                  <a:pt x="1942413" y="971206"/>
                </a:lnTo>
                <a:cubicBezTo>
                  <a:pt x="1942413" y="1030804"/>
                  <a:pt x="1894099" y="1079118"/>
                  <a:pt x="1834501" y="1079118"/>
                </a:cubicBezTo>
                <a:lnTo>
                  <a:pt x="107912" y="1079118"/>
                </a:lnTo>
                <a:cubicBezTo>
                  <a:pt x="48314" y="1079118"/>
                  <a:pt x="0" y="1030804"/>
                  <a:pt x="0" y="971206"/>
                </a:cubicBezTo>
                <a:lnTo>
                  <a:pt x="0" y="107912"/>
                </a:lnTo>
                <a:close/>
              </a:path>
            </a:pathLst>
          </a:custGeom>
        </p:spPr>
        <p:style>
          <a:lnRef idx="2">
            <a:schemeClr val="lt1">
              <a:hueOff val="0"/>
              <a:satOff val="0"/>
              <a:lumOff val="0"/>
              <a:alphaOff val="0"/>
            </a:schemeClr>
          </a:lnRef>
          <a:fillRef idx="1">
            <a:schemeClr val="accent2">
              <a:shade val="80000"/>
              <a:hueOff val="-17936"/>
              <a:satOff val="-2009"/>
              <a:lumOff val="12840"/>
              <a:alphaOff val="0"/>
            </a:schemeClr>
          </a:fillRef>
          <a:effectRef idx="0">
            <a:schemeClr val="accent2">
              <a:shade val="80000"/>
              <a:hueOff val="-17936"/>
              <a:satOff val="-2009"/>
              <a:lumOff val="12840"/>
              <a:alphaOff val="0"/>
            </a:schemeClr>
          </a:effectRef>
          <a:fontRef idx="minor">
            <a:schemeClr val="lt1"/>
          </a:fontRef>
        </p:style>
        <p:txBody>
          <a:bodyPr spcFirstLastPara="0" vert="horz" wrap="square" lIns="81132" tIns="81132" rIns="81132" bIns="81132" numCol="1" spcCol="1270" anchor="ctr" anchorCtr="0">
            <a:noAutofit/>
          </a:bodyPr>
          <a:lstStyle/>
          <a:p>
            <a:pPr algn="ctr" defTabSz="577734">
              <a:lnSpc>
                <a:spcPct val="90000"/>
              </a:lnSpc>
              <a:spcBef>
                <a:spcPct val="0"/>
              </a:spcBef>
              <a:spcAft>
                <a:spcPct val="35000"/>
              </a:spcAft>
            </a:pPr>
            <a:r>
              <a:rPr lang="it-IT" sz="1600" dirty="0"/>
              <a:t>1st </a:t>
            </a:r>
            <a:r>
              <a:rPr lang="it-IT" sz="1600" dirty="0" err="1"/>
              <a:t>level</a:t>
            </a:r>
            <a:r>
              <a:rPr lang="it-IT" sz="1600" dirty="0"/>
              <a:t> </a:t>
            </a:r>
            <a:r>
              <a:rPr lang="it-IT" sz="1600" dirty="0" err="1"/>
              <a:t>analysis</a:t>
            </a:r>
            <a:endParaRPr lang="it-IT" sz="1600" dirty="0"/>
          </a:p>
        </p:txBody>
      </p:sp>
      <p:sp>
        <p:nvSpPr>
          <p:cNvPr id="64" name="Figura a mano libera 63"/>
          <p:cNvSpPr/>
          <p:nvPr/>
        </p:nvSpPr>
        <p:spPr>
          <a:xfrm>
            <a:off x="2477439" y="5471669"/>
            <a:ext cx="260489" cy="404650"/>
          </a:xfrm>
          <a:custGeom>
            <a:avLst/>
            <a:gdLst>
              <a:gd name="connsiteX0" fmla="*/ 0 w 404669"/>
              <a:gd name="connsiteY0" fmla="*/ 97121 h 485603"/>
              <a:gd name="connsiteX1" fmla="*/ 202335 w 404669"/>
              <a:gd name="connsiteY1" fmla="*/ 97121 h 485603"/>
              <a:gd name="connsiteX2" fmla="*/ 202335 w 404669"/>
              <a:gd name="connsiteY2" fmla="*/ 0 h 485603"/>
              <a:gd name="connsiteX3" fmla="*/ 404669 w 404669"/>
              <a:gd name="connsiteY3" fmla="*/ 242802 h 485603"/>
              <a:gd name="connsiteX4" fmla="*/ 202335 w 404669"/>
              <a:gd name="connsiteY4" fmla="*/ 485603 h 485603"/>
              <a:gd name="connsiteX5" fmla="*/ 202335 w 404669"/>
              <a:gd name="connsiteY5" fmla="*/ 388482 h 485603"/>
              <a:gd name="connsiteX6" fmla="*/ 0 w 404669"/>
              <a:gd name="connsiteY6" fmla="*/ 388482 h 485603"/>
              <a:gd name="connsiteX7" fmla="*/ 0 w 404669"/>
              <a:gd name="connsiteY7" fmla="*/ 97121 h 485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669" h="485603">
                <a:moveTo>
                  <a:pt x="323735" y="1"/>
                </a:moveTo>
                <a:lnTo>
                  <a:pt x="323735" y="242802"/>
                </a:lnTo>
                <a:lnTo>
                  <a:pt x="404669" y="242802"/>
                </a:lnTo>
                <a:lnTo>
                  <a:pt x="202334" y="485602"/>
                </a:lnTo>
                <a:lnTo>
                  <a:pt x="0" y="242802"/>
                </a:lnTo>
                <a:lnTo>
                  <a:pt x="80934" y="242802"/>
                </a:lnTo>
                <a:lnTo>
                  <a:pt x="80934" y="1"/>
                </a:lnTo>
                <a:lnTo>
                  <a:pt x="323735" y="1"/>
                </a:lnTo>
                <a:close/>
              </a:path>
            </a:pathLst>
          </a:custGeom>
        </p:spPr>
        <p:style>
          <a:lnRef idx="0">
            <a:schemeClr val="accent2">
              <a:shade val="90000"/>
              <a:hueOff val="-35851"/>
              <a:satOff val="-4204"/>
              <a:lumOff val="23011"/>
              <a:alphaOff val="0"/>
            </a:schemeClr>
          </a:lnRef>
          <a:fillRef idx="1">
            <a:schemeClr val="accent2">
              <a:shade val="90000"/>
              <a:hueOff val="-35851"/>
              <a:satOff val="-4204"/>
              <a:lumOff val="23011"/>
              <a:alphaOff val="0"/>
            </a:schemeClr>
          </a:fillRef>
          <a:effectRef idx="0">
            <a:schemeClr val="accent2">
              <a:shade val="90000"/>
              <a:hueOff val="-35851"/>
              <a:satOff val="-4204"/>
              <a:lumOff val="23011"/>
              <a:alphaOff val="0"/>
            </a:schemeClr>
          </a:effectRef>
          <a:fontRef idx="minor">
            <a:schemeClr val="lt1"/>
          </a:fontRef>
        </p:style>
        <p:txBody>
          <a:bodyPr spcFirstLastPara="0" vert="horz" wrap="square" lIns="97117" tIns="0" rIns="97115" bIns="121395" numCol="1" spcCol="1270" anchor="ctr" anchorCtr="0">
            <a:noAutofit/>
          </a:bodyPr>
          <a:lstStyle/>
          <a:p>
            <a:pPr algn="ctr" defTabSz="488852">
              <a:lnSpc>
                <a:spcPct val="90000"/>
              </a:lnSpc>
              <a:spcBef>
                <a:spcPct val="0"/>
              </a:spcBef>
              <a:spcAft>
                <a:spcPct val="35000"/>
              </a:spcAft>
            </a:pPr>
            <a:endParaRPr lang="it-IT" sz="1400"/>
          </a:p>
        </p:txBody>
      </p:sp>
      <p:sp>
        <p:nvSpPr>
          <p:cNvPr id="65" name="Figura a mano libera 64"/>
          <p:cNvSpPr/>
          <p:nvPr/>
        </p:nvSpPr>
        <p:spPr>
          <a:xfrm>
            <a:off x="1691899" y="6074155"/>
            <a:ext cx="1942323" cy="673726"/>
          </a:xfrm>
          <a:custGeom>
            <a:avLst/>
            <a:gdLst>
              <a:gd name="connsiteX0" fmla="*/ 0 w 1942413"/>
              <a:gd name="connsiteY0" fmla="*/ 107912 h 1079118"/>
              <a:gd name="connsiteX1" fmla="*/ 107912 w 1942413"/>
              <a:gd name="connsiteY1" fmla="*/ 0 h 1079118"/>
              <a:gd name="connsiteX2" fmla="*/ 1834501 w 1942413"/>
              <a:gd name="connsiteY2" fmla="*/ 0 h 1079118"/>
              <a:gd name="connsiteX3" fmla="*/ 1942413 w 1942413"/>
              <a:gd name="connsiteY3" fmla="*/ 107912 h 1079118"/>
              <a:gd name="connsiteX4" fmla="*/ 1942413 w 1942413"/>
              <a:gd name="connsiteY4" fmla="*/ 971206 h 1079118"/>
              <a:gd name="connsiteX5" fmla="*/ 1834501 w 1942413"/>
              <a:gd name="connsiteY5" fmla="*/ 1079118 h 1079118"/>
              <a:gd name="connsiteX6" fmla="*/ 107912 w 1942413"/>
              <a:gd name="connsiteY6" fmla="*/ 1079118 h 1079118"/>
              <a:gd name="connsiteX7" fmla="*/ 0 w 1942413"/>
              <a:gd name="connsiteY7" fmla="*/ 971206 h 1079118"/>
              <a:gd name="connsiteX8" fmla="*/ 0 w 1942413"/>
              <a:gd name="connsiteY8" fmla="*/ 107912 h 1079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413" h="1079118">
                <a:moveTo>
                  <a:pt x="0" y="107912"/>
                </a:moveTo>
                <a:cubicBezTo>
                  <a:pt x="0" y="48314"/>
                  <a:pt x="48314" y="0"/>
                  <a:pt x="107912" y="0"/>
                </a:cubicBezTo>
                <a:lnTo>
                  <a:pt x="1834501" y="0"/>
                </a:lnTo>
                <a:cubicBezTo>
                  <a:pt x="1894099" y="0"/>
                  <a:pt x="1942413" y="48314"/>
                  <a:pt x="1942413" y="107912"/>
                </a:cubicBezTo>
                <a:lnTo>
                  <a:pt x="1942413" y="971206"/>
                </a:lnTo>
                <a:cubicBezTo>
                  <a:pt x="1942413" y="1030804"/>
                  <a:pt x="1894099" y="1079118"/>
                  <a:pt x="1834501" y="1079118"/>
                </a:cubicBezTo>
                <a:lnTo>
                  <a:pt x="107912" y="1079118"/>
                </a:lnTo>
                <a:cubicBezTo>
                  <a:pt x="48314" y="1079118"/>
                  <a:pt x="0" y="1030804"/>
                  <a:pt x="0" y="971206"/>
                </a:cubicBezTo>
                <a:lnTo>
                  <a:pt x="0" y="107912"/>
                </a:lnTo>
                <a:close/>
              </a:path>
            </a:pathLst>
          </a:custGeom>
        </p:spPr>
        <p:style>
          <a:lnRef idx="2">
            <a:schemeClr val="lt1">
              <a:hueOff val="0"/>
              <a:satOff val="0"/>
              <a:lumOff val="0"/>
              <a:alphaOff val="0"/>
            </a:schemeClr>
          </a:lnRef>
          <a:fillRef idx="1">
            <a:schemeClr val="accent2">
              <a:shade val="80000"/>
              <a:hueOff val="-35872"/>
              <a:satOff val="-4021"/>
              <a:lumOff val="25680"/>
              <a:alphaOff val="0"/>
            </a:schemeClr>
          </a:fillRef>
          <a:effectRef idx="0">
            <a:schemeClr val="accent2">
              <a:shade val="80000"/>
              <a:hueOff val="-35872"/>
              <a:satOff val="-4021"/>
              <a:lumOff val="25680"/>
              <a:alphaOff val="0"/>
            </a:schemeClr>
          </a:effectRef>
          <a:fontRef idx="minor">
            <a:schemeClr val="lt1"/>
          </a:fontRef>
        </p:style>
        <p:txBody>
          <a:bodyPr spcFirstLastPara="0" vert="horz" wrap="square" lIns="81132" tIns="81132" rIns="81132" bIns="81132" numCol="1" spcCol="1270" anchor="ctr" anchorCtr="0">
            <a:noAutofit/>
          </a:bodyPr>
          <a:lstStyle/>
          <a:p>
            <a:pPr algn="ctr" defTabSz="577734">
              <a:lnSpc>
                <a:spcPct val="90000"/>
              </a:lnSpc>
              <a:spcBef>
                <a:spcPct val="0"/>
              </a:spcBef>
              <a:spcAft>
                <a:spcPct val="35000"/>
              </a:spcAft>
            </a:pPr>
            <a:r>
              <a:rPr lang="it-IT" sz="1600" dirty="0"/>
              <a:t>2nd </a:t>
            </a:r>
            <a:r>
              <a:rPr lang="it-IT" sz="1600" dirty="0" err="1"/>
              <a:t>level</a:t>
            </a:r>
            <a:r>
              <a:rPr lang="it-IT" sz="1600" dirty="0"/>
              <a:t> </a:t>
            </a:r>
            <a:r>
              <a:rPr lang="it-IT" sz="1600" dirty="0" err="1"/>
              <a:t>analysis</a:t>
            </a:r>
            <a:endParaRPr lang="it-IT" sz="1600" dirty="0"/>
          </a:p>
          <a:p>
            <a:pPr algn="ctr" defTabSz="577734">
              <a:lnSpc>
                <a:spcPct val="90000"/>
              </a:lnSpc>
              <a:spcBef>
                <a:spcPct val="0"/>
              </a:spcBef>
              <a:spcAft>
                <a:spcPct val="35000"/>
              </a:spcAft>
            </a:pPr>
            <a:r>
              <a:rPr lang="it-IT" sz="1600" dirty="0"/>
              <a:t>(</a:t>
            </a:r>
            <a:r>
              <a:rPr lang="it-IT" sz="1600" dirty="0" err="1"/>
              <a:t>punctual</a:t>
            </a:r>
            <a:r>
              <a:rPr lang="it-IT" sz="1600" dirty="0"/>
              <a:t>, </a:t>
            </a:r>
            <a:r>
              <a:rPr lang="it-IT" sz="1600" b="1" dirty="0">
                <a:solidFill>
                  <a:schemeClr val="tx1"/>
                </a:solidFill>
              </a:rPr>
              <a:t>by </a:t>
            </a:r>
            <a:r>
              <a:rPr lang="it-IT" sz="1600" b="1" dirty="0" err="1">
                <a:solidFill>
                  <a:schemeClr val="tx1"/>
                </a:solidFill>
              </a:rPr>
              <a:t>analyst</a:t>
            </a:r>
            <a:r>
              <a:rPr lang="it-IT" sz="1600" dirty="0"/>
              <a:t>)</a:t>
            </a:r>
          </a:p>
        </p:txBody>
      </p:sp>
      <p:grpSp>
        <p:nvGrpSpPr>
          <p:cNvPr id="19" name="Gruppo 18"/>
          <p:cNvGrpSpPr/>
          <p:nvPr/>
        </p:nvGrpSpPr>
        <p:grpSpPr>
          <a:xfrm>
            <a:off x="3341062" y="1647654"/>
            <a:ext cx="3152101" cy="999527"/>
            <a:chOff x="3618542" y="956663"/>
            <a:chExt cx="3152248" cy="999573"/>
          </a:xfrm>
        </p:grpSpPr>
        <p:sp>
          <p:nvSpPr>
            <p:cNvPr id="20" name="CasellaDiTesto 19"/>
            <p:cNvSpPr txBox="1"/>
            <p:nvPr/>
          </p:nvSpPr>
          <p:spPr>
            <a:xfrm>
              <a:off x="3618542" y="956663"/>
              <a:ext cx="3152248" cy="913112"/>
            </a:xfrm>
            <a:prstGeom prst="rect">
              <a:avLst/>
            </a:prstGeom>
            <a:gradFill>
              <a:gsLst>
                <a:gs pos="0">
                  <a:schemeClr val="bg1">
                    <a:lumMod val="85000"/>
                  </a:schemeClr>
                </a:gs>
                <a:gs pos="100000">
                  <a:schemeClr val="bg1">
                    <a:lumMod val="85000"/>
                  </a:schemeClr>
                </a:gs>
                <a:gs pos="50000">
                  <a:schemeClr val="accent1">
                    <a:lumMod val="60000"/>
                    <a:lumOff val="40000"/>
                  </a:schemeClr>
                </a:gs>
                <a:gs pos="100000">
                  <a:schemeClr val="accent6">
                    <a:lumMod val="40000"/>
                    <a:lumOff val="60000"/>
                  </a:schemeClr>
                </a:gs>
              </a:gsLst>
              <a:lin ang="5400000" scaled="0"/>
            </a:gradFill>
          </p:spPr>
          <p:txBody>
            <a:bodyPr wrap="square" rtlCol="0">
              <a:spAutoFit/>
            </a:bodyPr>
            <a:lstStyle/>
            <a:p>
              <a:pPr algn="ctr">
                <a:lnSpc>
                  <a:spcPts val="800"/>
                </a:lnSpc>
              </a:pPr>
              <a:endParaRPr lang="it-IT" sz="1600" b="1" i="1" dirty="0">
                <a:solidFill>
                  <a:prstClr val="black"/>
                </a:solidFill>
              </a:endParaRPr>
            </a:p>
            <a:p>
              <a:pPr algn="ctr">
                <a:lnSpc>
                  <a:spcPts val="800"/>
                </a:lnSpc>
              </a:pPr>
              <a:r>
                <a:rPr lang="it-IT" sz="1600" b="1" i="1" dirty="0">
                  <a:solidFill>
                    <a:prstClr val="black"/>
                  </a:solidFill>
                </a:rPr>
                <a:t>FIU - Portal for Investigative </a:t>
              </a:r>
              <a:r>
                <a:rPr lang="it-IT" sz="1600" b="1" i="1" dirty="0" err="1">
                  <a:solidFill>
                    <a:prstClr val="black"/>
                  </a:solidFill>
                </a:rPr>
                <a:t>Bodies</a:t>
              </a:r>
              <a:endParaRPr lang="it-IT" sz="1600" b="1" i="1" dirty="0">
                <a:solidFill>
                  <a:prstClr val="black"/>
                </a:solidFill>
              </a:endParaRPr>
            </a:p>
            <a:p>
              <a:pPr algn="ctr">
                <a:lnSpc>
                  <a:spcPts val="800"/>
                </a:lnSpc>
              </a:pPr>
              <a:endParaRPr lang="it-IT" sz="1600" b="1" i="1" dirty="0">
                <a:solidFill>
                  <a:prstClr val="black"/>
                </a:solidFill>
              </a:endParaRPr>
            </a:p>
            <a:p>
              <a:pPr algn="ctr">
                <a:lnSpc>
                  <a:spcPts val="800"/>
                </a:lnSpc>
              </a:pPr>
              <a:endParaRPr lang="it-IT" sz="1600" b="1" i="1" dirty="0">
                <a:solidFill>
                  <a:prstClr val="black"/>
                </a:solidFill>
              </a:endParaRPr>
            </a:p>
            <a:p>
              <a:pPr algn="ctr">
                <a:lnSpc>
                  <a:spcPts val="800"/>
                </a:lnSpc>
              </a:pPr>
              <a:endParaRPr lang="it-IT" sz="1600" b="1" i="1" dirty="0">
                <a:solidFill>
                  <a:prstClr val="black"/>
                </a:solidFill>
              </a:endParaRPr>
            </a:p>
            <a:p>
              <a:pPr algn="ctr">
                <a:lnSpc>
                  <a:spcPts val="800"/>
                </a:lnSpc>
              </a:pPr>
              <a:endParaRPr lang="it-IT" sz="1600" b="1" i="1" dirty="0">
                <a:solidFill>
                  <a:prstClr val="black"/>
                </a:solidFill>
              </a:endParaRPr>
            </a:p>
            <a:p>
              <a:pPr algn="ctr">
                <a:lnSpc>
                  <a:spcPts val="800"/>
                </a:lnSpc>
              </a:pPr>
              <a:endParaRPr lang="it-IT" sz="1600" b="1" i="1" dirty="0">
                <a:solidFill>
                  <a:prstClr val="black"/>
                </a:solidFill>
              </a:endParaRPr>
            </a:p>
            <a:p>
              <a:pPr algn="ctr">
                <a:lnSpc>
                  <a:spcPts val="800"/>
                </a:lnSpc>
              </a:pPr>
              <a:endParaRPr lang="it-IT" sz="1600" b="1" i="1" dirty="0">
                <a:solidFill>
                  <a:prstClr val="black"/>
                </a:solidFill>
              </a:endParaRPr>
            </a:p>
          </p:txBody>
        </p:sp>
        <p:sp>
          <p:nvSpPr>
            <p:cNvPr id="21" name="Disco magnetico 20"/>
            <p:cNvSpPr/>
            <p:nvPr/>
          </p:nvSpPr>
          <p:spPr>
            <a:xfrm>
              <a:off x="3943350" y="1452180"/>
              <a:ext cx="432048" cy="432048"/>
            </a:xfrm>
            <a:prstGeom prst="flowChartMagneticDisk">
              <a:avLst/>
            </a:prstGeom>
            <a:solidFill>
              <a:schemeClr val="bg1">
                <a:lumMod val="85000"/>
              </a:scheme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t-IT" sz="1000" dirty="0">
                  <a:solidFill>
                    <a:prstClr val="black"/>
                  </a:solidFill>
                  <a:cs typeface="Arial" panose="020B0604020202020204" pitchFamily="34" charset="0"/>
                </a:rPr>
                <a:t>STR</a:t>
              </a:r>
            </a:p>
          </p:txBody>
        </p:sp>
        <p:sp>
          <p:nvSpPr>
            <p:cNvPr id="22" name="Disco magnetico 21"/>
            <p:cNvSpPr/>
            <p:nvPr/>
          </p:nvSpPr>
          <p:spPr>
            <a:xfrm>
              <a:off x="5936338" y="1452180"/>
              <a:ext cx="432048" cy="432048"/>
            </a:xfrm>
            <a:prstGeom prst="flowChartMagneticDisk">
              <a:avLst/>
            </a:prstGeom>
            <a:solidFill>
              <a:schemeClr val="bg1">
                <a:lumMod val="85000"/>
              </a:scheme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t-IT" sz="1000" dirty="0">
                  <a:solidFill>
                    <a:prstClr val="black"/>
                  </a:solidFill>
                  <a:cs typeface="Arial" panose="020B0604020202020204" pitchFamily="34" charset="0"/>
                </a:rPr>
                <a:t>STR</a:t>
              </a:r>
            </a:p>
          </p:txBody>
        </p:sp>
        <p:sp>
          <p:nvSpPr>
            <p:cNvPr id="23" name="Disco magnetico 22"/>
            <p:cNvSpPr/>
            <p:nvPr/>
          </p:nvSpPr>
          <p:spPr>
            <a:xfrm>
              <a:off x="5559042" y="1524188"/>
              <a:ext cx="432048" cy="432048"/>
            </a:xfrm>
            <a:prstGeom prst="flowChartMagneticDisk">
              <a:avLst/>
            </a:prstGeom>
            <a:solidFill>
              <a:schemeClr val="bg1">
                <a:lumMod val="85000"/>
              </a:scheme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it-IT" sz="1000" dirty="0">
                  <a:solidFill>
                    <a:prstClr val="black"/>
                  </a:solidFill>
                  <a:cs typeface="Arial" panose="020B0604020202020204" pitchFamily="34" charset="0"/>
                </a:rPr>
                <a:t>STR</a:t>
              </a:r>
            </a:p>
          </p:txBody>
        </p:sp>
        <p:sp>
          <p:nvSpPr>
            <p:cNvPr id="24" name="Freccia curva 23"/>
            <p:cNvSpPr/>
            <p:nvPr/>
          </p:nvSpPr>
          <p:spPr>
            <a:xfrm rot="5400000">
              <a:off x="4659217" y="1628654"/>
              <a:ext cx="289895" cy="230667"/>
            </a:xfrm>
            <a:prstGeom prst="bentArrow">
              <a:avLst/>
            </a:prstGeom>
            <a:gradFill>
              <a:gsLst>
                <a:gs pos="0">
                  <a:srgbClr val="FFEFD1"/>
                </a:gs>
                <a:gs pos="64999">
                  <a:srgbClr val="F0EBD5"/>
                </a:gs>
                <a:gs pos="100000">
                  <a:srgbClr val="D1C39F"/>
                </a:gs>
              </a:gsLst>
              <a:lin ang="5400000" scaled="0"/>
            </a:gradFill>
            <a:ln w="3175">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dirty="0">
                <a:solidFill>
                  <a:schemeClr val="tx1"/>
                </a:solidFill>
                <a:cs typeface="Arial" panose="020B0604020202020204" pitchFamily="34" charset="0"/>
              </a:endParaRPr>
            </a:p>
          </p:txBody>
        </p:sp>
        <p:sp>
          <p:nvSpPr>
            <p:cNvPr id="25" name="Freccia curva 24"/>
            <p:cNvSpPr/>
            <p:nvPr/>
          </p:nvSpPr>
          <p:spPr>
            <a:xfrm rot="5400000">
              <a:off x="5047424" y="1614903"/>
              <a:ext cx="289895" cy="230667"/>
            </a:xfrm>
            <a:prstGeom prst="bentArrow">
              <a:avLst/>
            </a:prstGeom>
            <a:gradFill>
              <a:gsLst>
                <a:gs pos="0">
                  <a:srgbClr val="FFEFD1"/>
                </a:gs>
                <a:gs pos="64999">
                  <a:srgbClr val="F0EBD5"/>
                </a:gs>
                <a:gs pos="100000">
                  <a:srgbClr val="D1C39F"/>
                </a:gs>
              </a:gsLst>
              <a:lin ang="5400000" scaled="0"/>
            </a:gradFill>
            <a:ln w="3175">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n>
            <a:scene3d>
              <a:camera prst="orthographicFront">
                <a:rot lat="9600000" lon="21594000" rev="10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dirty="0">
                <a:solidFill>
                  <a:schemeClr val="tx1"/>
                </a:solidFill>
                <a:cs typeface="Arial" panose="020B0604020202020204" pitchFamily="34" charset="0"/>
              </a:endParaRPr>
            </a:p>
          </p:txBody>
        </p:sp>
        <p:sp>
          <p:nvSpPr>
            <p:cNvPr id="26" name="Disco magnetico 25"/>
            <p:cNvSpPr/>
            <p:nvPr/>
          </p:nvSpPr>
          <p:spPr>
            <a:xfrm>
              <a:off x="3632082" y="1403032"/>
              <a:ext cx="432048" cy="432048"/>
            </a:xfrm>
            <a:prstGeom prst="flowChartMagneticDisk">
              <a:avLst/>
            </a:prstGeom>
            <a:solidFill>
              <a:schemeClr val="bg1">
                <a:lumMod val="85000"/>
              </a:schemeClr>
            </a:solid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000" dirty="0">
                  <a:solidFill>
                    <a:schemeClr val="tx1"/>
                  </a:solidFill>
                  <a:cs typeface="Arial" panose="020B0604020202020204" pitchFamily="34" charset="0"/>
                </a:rPr>
                <a:t>STR</a:t>
              </a:r>
            </a:p>
          </p:txBody>
        </p:sp>
      </p:grpSp>
      <p:pic>
        <p:nvPicPr>
          <p:cNvPr id="30"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3769" y="2773056"/>
            <a:ext cx="634775" cy="554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 name="Freccia in giù 30"/>
          <p:cNvSpPr/>
          <p:nvPr/>
        </p:nvSpPr>
        <p:spPr>
          <a:xfrm>
            <a:off x="4616462" y="3398090"/>
            <a:ext cx="208185" cy="245902"/>
          </a:xfrm>
          <a:prstGeom prst="downArrow">
            <a:avLst/>
          </a:prstGeom>
          <a:gradFill flip="none" rotWithShape="1">
            <a:gsLst>
              <a:gs pos="0">
                <a:srgbClr val="FFEFD1"/>
              </a:gs>
              <a:gs pos="64999">
                <a:srgbClr val="F0EBD5"/>
              </a:gs>
              <a:gs pos="100000">
                <a:srgbClr val="D1C39F"/>
              </a:gs>
            </a:gsLst>
            <a:lin ang="5400000" scaled="0"/>
            <a:tileRect/>
          </a:gradFill>
          <a:ln w="3175">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dirty="0"/>
          </a:p>
        </p:txBody>
      </p:sp>
      <p:sp>
        <p:nvSpPr>
          <p:cNvPr id="32" name="Cubo 31"/>
          <p:cNvSpPr/>
          <p:nvPr/>
        </p:nvSpPr>
        <p:spPr>
          <a:xfrm>
            <a:off x="4149970" y="3683657"/>
            <a:ext cx="1262372" cy="790280"/>
          </a:xfrm>
          <a:prstGeom prst="cube">
            <a:avLst/>
          </a:prstGeom>
          <a:effectLst>
            <a:glow rad="63500">
              <a:schemeClr val="accent6">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a:p>
        </p:txBody>
      </p:sp>
      <p:pic>
        <p:nvPicPr>
          <p:cNvPr id="33" name="Picture 2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68932" y="2669021"/>
            <a:ext cx="1060015" cy="6480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8" name="Figura a mano libera 67"/>
          <p:cNvSpPr/>
          <p:nvPr/>
        </p:nvSpPr>
        <p:spPr>
          <a:xfrm>
            <a:off x="5713501" y="3697978"/>
            <a:ext cx="931884" cy="552181"/>
          </a:xfrm>
          <a:custGeom>
            <a:avLst/>
            <a:gdLst>
              <a:gd name="connsiteX0" fmla="*/ 0 w 921402"/>
              <a:gd name="connsiteY0" fmla="*/ 0 h 552841"/>
              <a:gd name="connsiteX1" fmla="*/ 921402 w 921402"/>
              <a:gd name="connsiteY1" fmla="*/ 0 h 552841"/>
              <a:gd name="connsiteX2" fmla="*/ 921402 w 921402"/>
              <a:gd name="connsiteY2" fmla="*/ 552841 h 552841"/>
              <a:gd name="connsiteX3" fmla="*/ 0 w 921402"/>
              <a:gd name="connsiteY3" fmla="*/ 552841 h 552841"/>
              <a:gd name="connsiteX4" fmla="*/ 0 w 921402"/>
              <a:gd name="connsiteY4" fmla="*/ 0 h 552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1402" h="552841">
                <a:moveTo>
                  <a:pt x="0" y="0"/>
                </a:moveTo>
                <a:lnTo>
                  <a:pt x="921402" y="0"/>
                </a:lnTo>
                <a:lnTo>
                  <a:pt x="921402" y="552841"/>
                </a:lnTo>
                <a:lnTo>
                  <a:pt x="0" y="552841"/>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hueOff val="780253"/>
              <a:satOff val="-970"/>
              <a:lumOff val="229"/>
              <a:alphaOff val="0"/>
            </a:schemeClr>
          </a:fillRef>
          <a:effectRef idx="2">
            <a:schemeClr val="accent2">
              <a:hueOff val="780253"/>
              <a:satOff val="-970"/>
              <a:lumOff val="229"/>
              <a:alphaOff val="0"/>
            </a:schemeClr>
          </a:effectRef>
          <a:fontRef idx="minor">
            <a:schemeClr val="lt1"/>
          </a:fontRef>
        </p:style>
        <p:txBody>
          <a:bodyPr spcFirstLastPara="0" vert="horz" wrap="square" lIns="41907" tIns="41907" rIns="41907" bIns="41907" numCol="1" spcCol="1270" anchor="ctr" anchorCtr="0">
            <a:noAutofit/>
          </a:bodyPr>
          <a:lstStyle/>
          <a:p>
            <a:pPr algn="ctr" defTabSz="488852">
              <a:lnSpc>
                <a:spcPct val="90000"/>
              </a:lnSpc>
              <a:spcBef>
                <a:spcPct val="0"/>
              </a:spcBef>
              <a:spcAft>
                <a:spcPct val="35000"/>
              </a:spcAft>
            </a:pPr>
            <a:r>
              <a:rPr lang="it-IT" sz="1400" b="1" dirty="0">
                <a:solidFill>
                  <a:schemeClr val="tx1"/>
                </a:solidFill>
              </a:rPr>
              <a:t>Police  </a:t>
            </a:r>
          </a:p>
          <a:p>
            <a:pPr algn="ctr" defTabSz="488852">
              <a:lnSpc>
                <a:spcPct val="90000"/>
              </a:lnSpc>
              <a:spcBef>
                <a:spcPct val="0"/>
              </a:spcBef>
              <a:spcAft>
                <a:spcPct val="35000"/>
              </a:spcAft>
            </a:pPr>
            <a:r>
              <a:rPr lang="it-IT" sz="1400" b="1" dirty="0" err="1">
                <a:solidFill>
                  <a:schemeClr val="tx1"/>
                </a:solidFill>
              </a:rPr>
              <a:t>databases</a:t>
            </a:r>
            <a:endParaRPr lang="it-IT" sz="1400" b="1" dirty="0">
              <a:solidFill>
                <a:schemeClr val="tx1"/>
              </a:solidFill>
            </a:endParaRPr>
          </a:p>
        </p:txBody>
      </p:sp>
      <p:sp>
        <p:nvSpPr>
          <p:cNvPr id="72" name="Figura a mano libera 71"/>
          <p:cNvSpPr/>
          <p:nvPr/>
        </p:nvSpPr>
        <p:spPr>
          <a:xfrm>
            <a:off x="6956303" y="3712851"/>
            <a:ext cx="761455" cy="552815"/>
          </a:xfrm>
          <a:custGeom>
            <a:avLst/>
            <a:gdLst>
              <a:gd name="connsiteX0" fmla="*/ 0 w 921402"/>
              <a:gd name="connsiteY0" fmla="*/ 0 h 552841"/>
              <a:gd name="connsiteX1" fmla="*/ 921402 w 921402"/>
              <a:gd name="connsiteY1" fmla="*/ 0 h 552841"/>
              <a:gd name="connsiteX2" fmla="*/ 921402 w 921402"/>
              <a:gd name="connsiteY2" fmla="*/ 552841 h 552841"/>
              <a:gd name="connsiteX3" fmla="*/ 0 w 921402"/>
              <a:gd name="connsiteY3" fmla="*/ 552841 h 552841"/>
              <a:gd name="connsiteX4" fmla="*/ 0 w 921402"/>
              <a:gd name="connsiteY4" fmla="*/ 0 h 552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1402" h="552841">
                <a:moveTo>
                  <a:pt x="0" y="0"/>
                </a:moveTo>
                <a:lnTo>
                  <a:pt x="921402" y="0"/>
                </a:lnTo>
                <a:lnTo>
                  <a:pt x="921402" y="552841"/>
                </a:lnTo>
                <a:lnTo>
                  <a:pt x="0" y="552841"/>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hueOff val="3901266"/>
              <a:satOff val="-4863"/>
              <a:lumOff val="1144"/>
              <a:alphaOff val="0"/>
            </a:schemeClr>
          </a:fillRef>
          <a:effectRef idx="2">
            <a:schemeClr val="accent2">
              <a:hueOff val="3901266"/>
              <a:satOff val="-4863"/>
              <a:lumOff val="1144"/>
              <a:alphaOff val="0"/>
            </a:schemeClr>
          </a:effectRef>
          <a:fontRef idx="minor">
            <a:schemeClr val="lt1"/>
          </a:fontRef>
        </p:style>
        <p:txBody>
          <a:bodyPr spcFirstLastPara="0" vert="horz" wrap="square" lIns="41907" tIns="41907" rIns="41907" bIns="41907" numCol="1" spcCol="1270" anchor="ctr" anchorCtr="0">
            <a:noAutofit/>
          </a:bodyPr>
          <a:lstStyle/>
          <a:p>
            <a:pPr algn="ctr" defTabSz="488852">
              <a:lnSpc>
                <a:spcPct val="90000"/>
              </a:lnSpc>
              <a:spcBef>
                <a:spcPct val="0"/>
              </a:spcBef>
              <a:spcAft>
                <a:spcPct val="35000"/>
              </a:spcAft>
            </a:pPr>
            <a:r>
              <a:rPr lang="it-IT" sz="1400" b="1" dirty="0">
                <a:solidFill>
                  <a:schemeClr val="tx1"/>
                </a:solidFill>
              </a:rPr>
              <a:t>Open </a:t>
            </a:r>
            <a:r>
              <a:rPr lang="it-IT" sz="1400" b="1" dirty="0" err="1">
                <a:solidFill>
                  <a:schemeClr val="tx1"/>
                </a:solidFill>
              </a:rPr>
              <a:t>sources</a:t>
            </a:r>
            <a:endParaRPr lang="it-IT" sz="1400" b="1" dirty="0">
              <a:solidFill>
                <a:schemeClr val="tx1"/>
              </a:solidFill>
            </a:endParaRPr>
          </a:p>
        </p:txBody>
      </p:sp>
      <p:sp>
        <p:nvSpPr>
          <p:cNvPr id="73" name="Figura a mano libera 72"/>
          <p:cNvSpPr/>
          <p:nvPr/>
        </p:nvSpPr>
        <p:spPr>
          <a:xfrm>
            <a:off x="9150451" y="3697344"/>
            <a:ext cx="960864" cy="552815"/>
          </a:xfrm>
          <a:custGeom>
            <a:avLst/>
            <a:gdLst>
              <a:gd name="connsiteX0" fmla="*/ 0 w 921402"/>
              <a:gd name="connsiteY0" fmla="*/ 0 h 552841"/>
              <a:gd name="connsiteX1" fmla="*/ 921402 w 921402"/>
              <a:gd name="connsiteY1" fmla="*/ 0 h 552841"/>
              <a:gd name="connsiteX2" fmla="*/ 921402 w 921402"/>
              <a:gd name="connsiteY2" fmla="*/ 552841 h 552841"/>
              <a:gd name="connsiteX3" fmla="*/ 0 w 921402"/>
              <a:gd name="connsiteY3" fmla="*/ 552841 h 552841"/>
              <a:gd name="connsiteX4" fmla="*/ 0 w 921402"/>
              <a:gd name="connsiteY4" fmla="*/ 0 h 552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1402" h="552841">
                <a:moveTo>
                  <a:pt x="0" y="0"/>
                </a:moveTo>
                <a:lnTo>
                  <a:pt x="921402" y="0"/>
                </a:lnTo>
                <a:lnTo>
                  <a:pt x="921402" y="552841"/>
                </a:lnTo>
                <a:lnTo>
                  <a:pt x="0" y="552841"/>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hueOff val="4681519"/>
              <a:satOff val="-5836"/>
              <a:lumOff val="1373"/>
              <a:alphaOff val="0"/>
            </a:schemeClr>
          </a:fillRef>
          <a:effectRef idx="2">
            <a:schemeClr val="accent2">
              <a:hueOff val="4681519"/>
              <a:satOff val="-5836"/>
              <a:lumOff val="1373"/>
              <a:alphaOff val="0"/>
            </a:schemeClr>
          </a:effectRef>
          <a:fontRef idx="minor">
            <a:schemeClr val="lt1"/>
          </a:fontRef>
        </p:style>
        <p:txBody>
          <a:bodyPr spcFirstLastPara="0" vert="horz" wrap="square" lIns="41907" tIns="41907" rIns="41907" bIns="41907" numCol="1" spcCol="1270" anchor="ctr" anchorCtr="0">
            <a:noAutofit/>
          </a:bodyPr>
          <a:lstStyle/>
          <a:p>
            <a:pPr algn="ctr" defTabSz="488852">
              <a:lnSpc>
                <a:spcPct val="90000"/>
              </a:lnSpc>
              <a:spcBef>
                <a:spcPct val="0"/>
              </a:spcBef>
              <a:spcAft>
                <a:spcPct val="35000"/>
              </a:spcAft>
            </a:pPr>
            <a:r>
              <a:rPr lang="it-IT" sz="1400" b="1" dirty="0">
                <a:solidFill>
                  <a:schemeClr val="tx1"/>
                </a:solidFill>
              </a:rPr>
              <a:t>Guardia di Finanza </a:t>
            </a:r>
            <a:r>
              <a:rPr lang="it-IT" sz="1400" b="1" dirty="0" err="1">
                <a:solidFill>
                  <a:schemeClr val="tx1"/>
                </a:solidFill>
              </a:rPr>
              <a:t>records</a:t>
            </a:r>
            <a:endParaRPr lang="it-IT" sz="1400" b="1" dirty="0">
              <a:solidFill>
                <a:schemeClr val="tx1"/>
              </a:solidFill>
            </a:endParaRPr>
          </a:p>
        </p:txBody>
      </p:sp>
      <p:pic>
        <p:nvPicPr>
          <p:cNvPr id="47" name="Picture 10" descr="C:\Users\Q115466\AppData\Local\Microsoft\Windows\Temporary Internet Files\Content.IE5\P2AHHNNN\MC900356045[1].wmf"/>
          <p:cNvPicPr>
            <a:picLocks noChangeAspect="1" noChangeArrowheads="1"/>
          </p:cNvPicPr>
          <p:nvPr/>
        </p:nvPicPr>
        <p:blipFill>
          <a:blip r:embed="rId5" cstate="print">
            <a:grayscl/>
            <a:extLst>
              <a:ext uri="{28A0092B-C50C-407E-A947-70E740481C1C}">
                <a14:useLocalDpi xmlns:a14="http://schemas.microsoft.com/office/drawing/2010/main" val="0"/>
              </a:ext>
            </a:extLst>
          </a:blip>
          <a:srcRect/>
          <a:stretch>
            <a:fillRect/>
          </a:stretch>
        </p:blipFill>
        <p:spPr bwMode="auto">
          <a:xfrm>
            <a:off x="4600537" y="4665152"/>
            <a:ext cx="415549" cy="364565"/>
          </a:xfrm>
          <a:prstGeom prst="rect">
            <a:avLst/>
          </a:prstGeom>
          <a:noFill/>
          <a:extLst>
            <a:ext uri="{909E8E84-426E-40DD-AFC4-6F175D3DCCD1}">
              <a14:hiddenFill xmlns:a14="http://schemas.microsoft.com/office/drawing/2010/main">
                <a:solidFill>
                  <a:srgbClr val="FFFFFF"/>
                </a:solidFill>
              </a14:hiddenFill>
            </a:ext>
          </a:extLst>
        </p:spPr>
      </p:pic>
      <p:grpSp>
        <p:nvGrpSpPr>
          <p:cNvPr id="52" name="Gruppo 51"/>
          <p:cNvGrpSpPr/>
          <p:nvPr/>
        </p:nvGrpSpPr>
        <p:grpSpPr>
          <a:xfrm>
            <a:off x="4206637" y="5229010"/>
            <a:ext cx="1498812" cy="1312012"/>
            <a:chOff x="6177841" y="3097425"/>
            <a:chExt cx="1106716" cy="995158"/>
          </a:xfrm>
        </p:grpSpPr>
        <p:sp>
          <p:nvSpPr>
            <p:cNvPr id="53" name="Cubo 52"/>
            <p:cNvSpPr/>
            <p:nvPr/>
          </p:nvSpPr>
          <p:spPr>
            <a:xfrm>
              <a:off x="6177841" y="3120513"/>
              <a:ext cx="1106716" cy="890420"/>
            </a:xfrm>
            <a:prstGeom prst="cube">
              <a:avLst/>
            </a:prstGeom>
            <a:effectLst>
              <a:glow rad="63500">
                <a:schemeClr val="accent6">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a:p>
          </p:txBody>
        </p:sp>
        <p:pic>
          <p:nvPicPr>
            <p:cNvPr id="54" name="Picture 2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444208" y="3097425"/>
              <a:ext cx="580831" cy="271100"/>
            </a:xfrm>
            <a:prstGeom prst="rect">
              <a:avLst/>
            </a:prstGeom>
            <a:noFill/>
            <a:ln>
              <a:noFill/>
            </a:ln>
            <a:effectLst/>
            <a:scene3d>
              <a:camera prst="orthographicFront">
                <a:rot lat="18599993" lon="0"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5" name="CasellaDiTesto 54"/>
            <p:cNvSpPr txBox="1"/>
            <p:nvPr/>
          </p:nvSpPr>
          <p:spPr>
            <a:xfrm>
              <a:off x="6205024" y="3423455"/>
              <a:ext cx="974038" cy="669128"/>
            </a:xfrm>
            <a:prstGeom prst="rect">
              <a:avLst/>
            </a:prstGeom>
            <a:noFill/>
          </p:spPr>
          <p:txBody>
            <a:bodyPr wrap="square" rtlCol="0">
              <a:spAutoFit/>
            </a:bodyPr>
            <a:lstStyle/>
            <a:p>
              <a:pPr algn="ctr">
                <a:lnSpc>
                  <a:spcPts val="800"/>
                </a:lnSpc>
              </a:pPr>
              <a:r>
                <a:rPr lang="it-IT" sz="1600" b="1" i="1" dirty="0">
                  <a:solidFill>
                    <a:prstClr val="black"/>
                  </a:solidFill>
                </a:rPr>
                <a:t>STR </a:t>
              </a:r>
            </a:p>
            <a:p>
              <a:pPr algn="ctr">
                <a:lnSpc>
                  <a:spcPts val="800"/>
                </a:lnSpc>
              </a:pPr>
              <a:r>
                <a:rPr lang="it-IT" sz="1600" b="1" i="1" dirty="0">
                  <a:solidFill>
                    <a:prstClr val="black"/>
                  </a:solidFill>
                </a:rPr>
                <a:t>+</a:t>
              </a:r>
            </a:p>
            <a:p>
              <a:pPr algn="ctr">
                <a:lnSpc>
                  <a:spcPts val="800"/>
                </a:lnSpc>
              </a:pPr>
              <a:r>
                <a:rPr lang="it-IT" sz="1600" b="1" i="1" dirty="0">
                  <a:solidFill>
                    <a:prstClr val="black"/>
                  </a:solidFill>
                </a:rPr>
                <a:t>KNOWLEDGE</a:t>
              </a:r>
            </a:p>
          </p:txBody>
        </p:sp>
      </p:grpSp>
      <p:sp>
        <p:nvSpPr>
          <p:cNvPr id="56" name="Freccia in giù 55"/>
          <p:cNvSpPr/>
          <p:nvPr/>
        </p:nvSpPr>
        <p:spPr>
          <a:xfrm>
            <a:off x="4674098" y="3906126"/>
            <a:ext cx="168567" cy="424205"/>
          </a:xfrm>
          <a:prstGeom prst="downArrow">
            <a:avLst/>
          </a:prstGeom>
          <a:gradFill flip="none" rotWithShape="1">
            <a:gsLst>
              <a:gs pos="0">
                <a:srgbClr val="FFEFD1"/>
              </a:gs>
              <a:gs pos="64999">
                <a:srgbClr val="F0EBD5"/>
              </a:gs>
              <a:gs pos="100000">
                <a:srgbClr val="D1C39F"/>
              </a:gs>
            </a:gsLst>
            <a:lin ang="5400000" scaled="0"/>
            <a:tileRect/>
          </a:gradFill>
          <a:ln w="3175">
            <a:gradFill>
              <a:gsLst>
                <a:gs pos="0">
                  <a:srgbClr val="3399FF"/>
                </a:gs>
                <a:gs pos="16000">
                  <a:srgbClr val="00CCCC"/>
                </a:gs>
                <a:gs pos="47000">
                  <a:srgbClr val="9999FF"/>
                </a:gs>
                <a:gs pos="60001">
                  <a:srgbClr val="2E6792"/>
                </a:gs>
                <a:gs pos="71001">
                  <a:srgbClr val="3333CC"/>
                </a:gs>
                <a:gs pos="81000">
                  <a:srgbClr val="1170FF"/>
                </a:gs>
                <a:gs pos="100000">
                  <a:srgbClr val="006699"/>
                </a:gs>
              </a:gsLst>
              <a:lin ang="54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400" dirty="0"/>
          </a:p>
        </p:txBody>
      </p:sp>
      <p:sp>
        <p:nvSpPr>
          <p:cNvPr id="75" name="Figura a mano libera 74"/>
          <p:cNvSpPr/>
          <p:nvPr/>
        </p:nvSpPr>
        <p:spPr>
          <a:xfrm>
            <a:off x="5752203" y="4671991"/>
            <a:ext cx="1400244" cy="840146"/>
          </a:xfrm>
          <a:custGeom>
            <a:avLst/>
            <a:gdLst>
              <a:gd name="connsiteX0" fmla="*/ 0 w 1273008"/>
              <a:gd name="connsiteY0" fmla="*/ 0 h 763805"/>
              <a:gd name="connsiteX1" fmla="*/ 1273008 w 1273008"/>
              <a:gd name="connsiteY1" fmla="*/ 0 h 763805"/>
              <a:gd name="connsiteX2" fmla="*/ 1273008 w 1273008"/>
              <a:gd name="connsiteY2" fmla="*/ 763805 h 763805"/>
              <a:gd name="connsiteX3" fmla="*/ 0 w 1273008"/>
              <a:gd name="connsiteY3" fmla="*/ 763805 h 763805"/>
              <a:gd name="connsiteX4" fmla="*/ 0 w 1273008"/>
              <a:gd name="connsiteY4" fmla="*/ 0 h 763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008" h="763805">
                <a:moveTo>
                  <a:pt x="0" y="0"/>
                </a:moveTo>
                <a:lnTo>
                  <a:pt x="1273008" y="0"/>
                </a:lnTo>
                <a:lnTo>
                  <a:pt x="1273008" y="763805"/>
                </a:lnTo>
                <a:lnTo>
                  <a:pt x="0" y="763805"/>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45717" tIns="45717" rIns="45717" bIns="45717" numCol="1" spcCol="1270" anchor="ctr" anchorCtr="0">
            <a:noAutofit/>
          </a:bodyPr>
          <a:lstStyle/>
          <a:p>
            <a:pPr algn="ctr" defTabSz="533293">
              <a:lnSpc>
                <a:spcPct val="90000"/>
              </a:lnSpc>
              <a:spcBef>
                <a:spcPct val="0"/>
              </a:spcBef>
              <a:spcAft>
                <a:spcPct val="35000"/>
              </a:spcAft>
            </a:pPr>
            <a:r>
              <a:rPr lang="it-IT" sz="1400" b="1" dirty="0" err="1">
                <a:solidFill>
                  <a:schemeClr val="bg1"/>
                </a:solidFill>
              </a:rPr>
              <a:t>STRs</a:t>
            </a:r>
            <a:r>
              <a:rPr lang="it-IT" sz="1400" b="1" dirty="0">
                <a:solidFill>
                  <a:schemeClr val="bg1"/>
                </a:solidFill>
              </a:rPr>
              <a:t> </a:t>
            </a:r>
            <a:r>
              <a:rPr lang="it-IT" sz="1400" b="1" dirty="0" err="1">
                <a:solidFill>
                  <a:schemeClr val="bg1"/>
                </a:solidFill>
              </a:rPr>
              <a:t>linked</a:t>
            </a:r>
            <a:r>
              <a:rPr lang="it-IT" sz="1400" dirty="0">
                <a:solidFill>
                  <a:schemeClr val="bg1"/>
                </a:solidFill>
              </a:rPr>
              <a:t> to</a:t>
            </a:r>
          </a:p>
          <a:p>
            <a:pPr algn="ctr" defTabSz="533293">
              <a:lnSpc>
                <a:spcPct val="90000"/>
              </a:lnSpc>
              <a:spcBef>
                <a:spcPct val="0"/>
              </a:spcBef>
              <a:spcAft>
                <a:spcPct val="35000"/>
              </a:spcAft>
            </a:pPr>
            <a:r>
              <a:rPr lang="it-IT" sz="1400" dirty="0">
                <a:solidFill>
                  <a:schemeClr val="bg1"/>
                </a:solidFill>
              </a:rPr>
              <a:t> </a:t>
            </a:r>
            <a:r>
              <a:rPr lang="it-IT" sz="1400" b="1" dirty="0" err="1">
                <a:solidFill>
                  <a:schemeClr val="bg1"/>
                </a:solidFill>
              </a:rPr>
              <a:t>criminal</a:t>
            </a:r>
            <a:r>
              <a:rPr lang="it-IT" sz="1400" b="1" dirty="0">
                <a:solidFill>
                  <a:schemeClr val="bg1"/>
                </a:solidFill>
              </a:rPr>
              <a:t> </a:t>
            </a:r>
            <a:r>
              <a:rPr lang="it-IT" sz="1400" b="1" dirty="0" err="1">
                <a:solidFill>
                  <a:schemeClr val="bg1"/>
                </a:solidFill>
              </a:rPr>
              <a:t>offences</a:t>
            </a:r>
            <a:endParaRPr lang="it-IT" sz="1400" b="1" dirty="0">
              <a:solidFill>
                <a:schemeClr val="bg1"/>
              </a:solidFill>
            </a:endParaRPr>
          </a:p>
        </p:txBody>
      </p:sp>
      <p:sp>
        <p:nvSpPr>
          <p:cNvPr id="76" name="Figura a mano libera 75"/>
          <p:cNvSpPr/>
          <p:nvPr/>
        </p:nvSpPr>
        <p:spPr>
          <a:xfrm>
            <a:off x="7187236" y="4671990"/>
            <a:ext cx="1400244" cy="840146"/>
          </a:xfrm>
          <a:custGeom>
            <a:avLst/>
            <a:gdLst>
              <a:gd name="connsiteX0" fmla="*/ 0 w 1273008"/>
              <a:gd name="connsiteY0" fmla="*/ 0 h 763805"/>
              <a:gd name="connsiteX1" fmla="*/ 1273008 w 1273008"/>
              <a:gd name="connsiteY1" fmla="*/ 0 h 763805"/>
              <a:gd name="connsiteX2" fmla="*/ 1273008 w 1273008"/>
              <a:gd name="connsiteY2" fmla="*/ 763805 h 763805"/>
              <a:gd name="connsiteX3" fmla="*/ 0 w 1273008"/>
              <a:gd name="connsiteY3" fmla="*/ 763805 h 763805"/>
              <a:gd name="connsiteX4" fmla="*/ 0 w 1273008"/>
              <a:gd name="connsiteY4" fmla="*/ 0 h 763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008" h="763805">
                <a:moveTo>
                  <a:pt x="0" y="0"/>
                </a:moveTo>
                <a:lnTo>
                  <a:pt x="1273008" y="0"/>
                </a:lnTo>
                <a:lnTo>
                  <a:pt x="1273008" y="763805"/>
                </a:lnTo>
                <a:lnTo>
                  <a:pt x="0" y="763805"/>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45717" tIns="45717" rIns="45717" bIns="45717" numCol="1" spcCol="1270" anchor="ctr" anchorCtr="0">
            <a:noAutofit/>
          </a:bodyPr>
          <a:lstStyle/>
          <a:p>
            <a:pPr algn="ctr" defTabSz="533293">
              <a:lnSpc>
                <a:spcPct val="90000"/>
              </a:lnSpc>
              <a:spcBef>
                <a:spcPct val="0"/>
              </a:spcBef>
              <a:spcAft>
                <a:spcPct val="35000"/>
              </a:spcAft>
            </a:pPr>
            <a:r>
              <a:rPr lang="it-IT" sz="1600" dirty="0">
                <a:solidFill>
                  <a:schemeClr val="bg1"/>
                </a:solidFill>
              </a:rPr>
              <a:t>Databases’ </a:t>
            </a:r>
            <a:r>
              <a:rPr lang="it-IT" sz="1600" dirty="0" err="1">
                <a:solidFill>
                  <a:schemeClr val="bg1"/>
                </a:solidFill>
              </a:rPr>
              <a:t>results</a:t>
            </a:r>
            <a:r>
              <a:rPr lang="it-IT" sz="1600" dirty="0">
                <a:solidFill>
                  <a:schemeClr val="bg1"/>
                </a:solidFill>
              </a:rPr>
              <a:t> </a:t>
            </a:r>
            <a:r>
              <a:rPr lang="it-IT" sz="1600" dirty="0" err="1">
                <a:solidFill>
                  <a:schemeClr val="bg1"/>
                </a:solidFill>
              </a:rPr>
              <a:t>analysis</a:t>
            </a:r>
            <a:endParaRPr lang="it-IT" sz="1600" dirty="0">
              <a:solidFill>
                <a:schemeClr val="bg1"/>
              </a:solidFill>
            </a:endParaRPr>
          </a:p>
        </p:txBody>
      </p:sp>
      <p:sp>
        <p:nvSpPr>
          <p:cNvPr id="77" name="Figura a mano libera 76"/>
          <p:cNvSpPr/>
          <p:nvPr/>
        </p:nvSpPr>
        <p:spPr>
          <a:xfrm>
            <a:off x="8622268" y="4661049"/>
            <a:ext cx="1400244" cy="840146"/>
          </a:xfrm>
          <a:custGeom>
            <a:avLst/>
            <a:gdLst>
              <a:gd name="connsiteX0" fmla="*/ 0 w 1273008"/>
              <a:gd name="connsiteY0" fmla="*/ 0 h 763805"/>
              <a:gd name="connsiteX1" fmla="*/ 1273008 w 1273008"/>
              <a:gd name="connsiteY1" fmla="*/ 0 h 763805"/>
              <a:gd name="connsiteX2" fmla="*/ 1273008 w 1273008"/>
              <a:gd name="connsiteY2" fmla="*/ 763805 h 763805"/>
              <a:gd name="connsiteX3" fmla="*/ 0 w 1273008"/>
              <a:gd name="connsiteY3" fmla="*/ 763805 h 763805"/>
              <a:gd name="connsiteX4" fmla="*/ 0 w 1273008"/>
              <a:gd name="connsiteY4" fmla="*/ 0 h 763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008" h="763805">
                <a:moveTo>
                  <a:pt x="0" y="0"/>
                </a:moveTo>
                <a:lnTo>
                  <a:pt x="1273008" y="0"/>
                </a:lnTo>
                <a:lnTo>
                  <a:pt x="1273008" y="763805"/>
                </a:lnTo>
                <a:lnTo>
                  <a:pt x="0" y="763805"/>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45717" tIns="45717" rIns="45717" bIns="45717" numCol="1" spcCol="1270" anchor="ctr" anchorCtr="0">
            <a:noAutofit/>
          </a:bodyPr>
          <a:lstStyle/>
          <a:p>
            <a:pPr algn="ctr" defTabSz="533293">
              <a:lnSpc>
                <a:spcPct val="90000"/>
              </a:lnSpc>
              <a:spcBef>
                <a:spcPct val="0"/>
              </a:spcBef>
              <a:spcAft>
                <a:spcPct val="35000"/>
              </a:spcAft>
            </a:pPr>
            <a:r>
              <a:rPr lang="it-IT" sz="1600" b="1" dirty="0" err="1"/>
              <a:t>PEPs</a:t>
            </a:r>
            <a:endParaRPr lang="it-IT" sz="1600" b="1" dirty="0"/>
          </a:p>
        </p:txBody>
      </p:sp>
      <p:sp>
        <p:nvSpPr>
          <p:cNvPr id="78" name="Figura a mano libera 77"/>
          <p:cNvSpPr/>
          <p:nvPr/>
        </p:nvSpPr>
        <p:spPr>
          <a:xfrm>
            <a:off x="5752203" y="5623846"/>
            <a:ext cx="1400244" cy="840146"/>
          </a:xfrm>
          <a:custGeom>
            <a:avLst/>
            <a:gdLst>
              <a:gd name="connsiteX0" fmla="*/ 0 w 1273008"/>
              <a:gd name="connsiteY0" fmla="*/ 0 h 763805"/>
              <a:gd name="connsiteX1" fmla="*/ 1273008 w 1273008"/>
              <a:gd name="connsiteY1" fmla="*/ 0 h 763805"/>
              <a:gd name="connsiteX2" fmla="*/ 1273008 w 1273008"/>
              <a:gd name="connsiteY2" fmla="*/ 763805 h 763805"/>
              <a:gd name="connsiteX3" fmla="*/ 0 w 1273008"/>
              <a:gd name="connsiteY3" fmla="*/ 763805 h 763805"/>
              <a:gd name="connsiteX4" fmla="*/ 0 w 1273008"/>
              <a:gd name="connsiteY4" fmla="*/ 0 h 763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008" h="763805">
                <a:moveTo>
                  <a:pt x="0" y="0"/>
                </a:moveTo>
                <a:lnTo>
                  <a:pt x="1273008" y="0"/>
                </a:lnTo>
                <a:lnTo>
                  <a:pt x="1273008" y="763805"/>
                </a:lnTo>
                <a:lnTo>
                  <a:pt x="0" y="763805"/>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45717" tIns="45717" rIns="45717" bIns="45717" numCol="1" spcCol="1270" anchor="ctr" anchorCtr="0">
            <a:noAutofit/>
          </a:bodyPr>
          <a:lstStyle/>
          <a:p>
            <a:pPr algn="ctr" defTabSz="533293">
              <a:lnSpc>
                <a:spcPct val="90000"/>
              </a:lnSpc>
              <a:spcBef>
                <a:spcPct val="0"/>
              </a:spcBef>
              <a:spcAft>
                <a:spcPct val="35000"/>
              </a:spcAft>
            </a:pPr>
            <a:r>
              <a:rPr lang="it-IT" sz="1600" b="1" dirty="0"/>
              <a:t>Links with </a:t>
            </a:r>
            <a:r>
              <a:rPr lang="it-IT" sz="1600" b="1" dirty="0" err="1"/>
              <a:t>other</a:t>
            </a:r>
            <a:endParaRPr lang="it-IT" sz="1600" b="1" dirty="0"/>
          </a:p>
          <a:p>
            <a:pPr algn="ctr" defTabSz="533293">
              <a:lnSpc>
                <a:spcPct val="90000"/>
              </a:lnSpc>
              <a:spcBef>
                <a:spcPct val="0"/>
              </a:spcBef>
              <a:spcAft>
                <a:spcPct val="35000"/>
              </a:spcAft>
            </a:pPr>
            <a:r>
              <a:rPr lang="it-IT" sz="1600" b="1" dirty="0"/>
              <a:t> </a:t>
            </a:r>
            <a:r>
              <a:rPr lang="it-IT" sz="1600" b="1" dirty="0" err="1"/>
              <a:t>STRs</a:t>
            </a:r>
            <a:endParaRPr lang="it-IT" sz="1600" dirty="0"/>
          </a:p>
        </p:txBody>
      </p:sp>
      <p:sp>
        <p:nvSpPr>
          <p:cNvPr id="79" name="Figura a mano libera 78"/>
          <p:cNvSpPr/>
          <p:nvPr/>
        </p:nvSpPr>
        <p:spPr>
          <a:xfrm>
            <a:off x="7199201" y="5616400"/>
            <a:ext cx="1400244" cy="840146"/>
          </a:xfrm>
          <a:custGeom>
            <a:avLst/>
            <a:gdLst>
              <a:gd name="connsiteX0" fmla="*/ 0 w 1273008"/>
              <a:gd name="connsiteY0" fmla="*/ 0 h 763805"/>
              <a:gd name="connsiteX1" fmla="*/ 1273008 w 1273008"/>
              <a:gd name="connsiteY1" fmla="*/ 0 h 763805"/>
              <a:gd name="connsiteX2" fmla="*/ 1273008 w 1273008"/>
              <a:gd name="connsiteY2" fmla="*/ 763805 h 763805"/>
              <a:gd name="connsiteX3" fmla="*/ 0 w 1273008"/>
              <a:gd name="connsiteY3" fmla="*/ 763805 h 763805"/>
              <a:gd name="connsiteX4" fmla="*/ 0 w 1273008"/>
              <a:gd name="connsiteY4" fmla="*/ 0 h 763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008" h="763805">
                <a:moveTo>
                  <a:pt x="0" y="0"/>
                </a:moveTo>
                <a:lnTo>
                  <a:pt x="1273008" y="0"/>
                </a:lnTo>
                <a:lnTo>
                  <a:pt x="1273008" y="763805"/>
                </a:lnTo>
                <a:lnTo>
                  <a:pt x="0" y="763805"/>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45717" tIns="45717" rIns="45717" bIns="45717" numCol="1" spcCol="1270" anchor="ctr" anchorCtr="0">
            <a:noAutofit/>
          </a:bodyPr>
          <a:lstStyle/>
          <a:p>
            <a:pPr algn="ctr" defTabSz="533293">
              <a:lnSpc>
                <a:spcPct val="90000"/>
              </a:lnSpc>
              <a:spcBef>
                <a:spcPct val="0"/>
              </a:spcBef>
              <a:spcAft>
                <a:spcPct val="35000"/>
              </a:spcAft>
            </a:pPr>
            <a:r>
              <a:rPr lang="it-IT" sz="1600" dirty="0" err="1"/>
              <a:t>Examination</a:t>
            </a:r>
            <a:r>
              <a:rPr lang="it-IT" sz="1600" dirty="0"/>
              <a:t> of </a:t>
            </a:r>
            <a:r>
              <a:rPr lang="it-IT" sz="1600" dirty="0" err="1"/>
              <a:t>reported</a:t>
            </a:r>
            <a:r>
              <a:rPr lang="it-IT" sz="1600" dirty="0"/>
              <a:t> </a:t>
            </a:r>
            <a:r>
              <a:rPr lang="it-IT" sz="1600" dirty="0" err="1"/>
              <a:t>operations</a:t>
            </a:r>
            <a:endParaRPr lang="it-IT" sz="1600" b="1" dirty="0"/>
          </a:p>
        </p:txBody>
      </p:sp>
      <p:sp>
        <p:nvSpPr>
          <p:cNvPr id="80" name="Figura a mano libera 79"/>
          <p:cNvSpPr/>
          <p:nvPr/>
        </p:nvSpPr>
        <p:spPr>
          <a:xfrm>
            <a:off x="8646199" y="5609060"/>
            <a:ext cx="1400244" cy="840146"/>
          </a:xfrm>
          <a:custGeom>
            <a:avLst/>
            <a:gdLst>
              <a:gd name="connsiteX0" fmla="*/ 0 w 1273008"/>
              <a:gd name="connsiteY0" fmla="*/ 0 h 763805"/>
              <a:gd name="connsiteX1" fmla="*/ 1273008 w 1273008"/>
              <a:gd name="connsiteY1" fmla="*/ 0 h 763805"/>
              <a:gd name="connsiteX2" fmla="*/ 1273008 w 1273008"/>
              <a:gd name="connsiteY2" fmla="*/ 763805 h 763805"/>
              <a:gd name="connsiteX3" fmla="*/ 0 w 1273008"/>
              <a:gd name="connsiteY3" fmla="*/ 763805 h 763805"/>
              <a:gd name="connsiteX4" fmla="*/ 0 w 1273008"/>
              <a:gd name="connsiteY4" fmla="*/ 0 h 763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3008" h="763805">
                <a:moveTo>
                  <a:pt x="0" y="0"/>
                </a:moveTo>
                <a:lnTo>
                  <a:pt x="1273008" y="0"/>
                </a:lnTo>
                <a:lnTo>
                  <a:pt x="1273008" y="763805"/>
                </a:lnTo>
                <a:lnTo>
                  <a:pt x="0" y="763805"/>
                </a:lnTo>
                <a:lnTo>
                  <a:pt x="0" y="0"/>
                </a:lnTo>
                <a:close/>
              </a:path>
            </a:pathLst>
          </a:custGeom>
          <a:scene3d>
            <a:camera prst="orthographicFront">
              <a:rot lat="0" lon="0" rev="0"/>
            </a:camera>
            <a:lightRig rig="contrasting" dir="t">
              <a:rot lat="0" lon="0" rev="1200000"/>
            </a:lightRig>
          </a:scene3d>
          <a:sp3d contourW="19050" prstMaterial="metal">
            <a:bevelT w="88900" h="203200"/>
            <a:bevelB w="165100" h="254000"/>
          </a:sp3d>
        </p:spPr>
        <p:style>
          <a:lnRef idx="0">
            <a:schemeClr val="lt2">
              <a:hueOff val="0"/>
              <a:satOff val="0"/>
              <a:lumOff val="0"/>
              <a:alphaOff val="0"/>
            </a:schemeClr>
          </a:lnRef>
          <a:fillRef idx="1">
            <a:schemeClr val="dk2">
              <a:hueOff val="0"/>
              <a:satOff val="0"/>
              <a:lumOff val="0"/>
              <a:alphaOff val="0"/>
            </a:schemeClr>
          </a:fillRef>
          <a:effectRef idx="2">
            <a:schemeClr val="dk2">
              <a:hueOff val="0"/>
              <a:satOff val="0"/>
              <a:lumOff val="0"/>
              <a:alphaOff val="0"/>
            </a:schemeClr>
          </a:effectRef>
          <a:fontRef idx="minor">
            <a:schemeClr val="lt1"/>
          </a:fontRef>
        </p:style>
        <p:txBody>
          <a:bodyPr spcFirstLastPara="0" vert="horz" wrap="square" lIns="45717" tIns="45717" rIns="45717" bIns="45717" numCol="1" spcCol="1270" anchor="ctr" anchorCtr="0">
            <a:noAutofit/>
          </a:bodyPr>
          <a:lstStyle/>
          <a:p>
            <a:pPr algn="ctr" defTabSz="533293">
              <a:lnSpc>
                <a:spcPct val="90000"/>
              </a:lnSpc>
              <a:spcBef>
                <a:spcPct val="0"/>
              </a:spcBef>
              <a:spcAft>
                <a:spcPct val="35000"/>
              </a:spcAft>
            </a:pPr>
            <a:r>
              <a:rPr lang="it-IT" sz="1600" dirty="0" err="1"/>
              <a:t>Ongoing</a:t>
            </a:r>
            <a:r>
              <a:rPr lang="it-IT" sz="1600" dirty="0"/>
              <a:t> </a:t>
            </a:r>
            <a:r>
              <a:rPr lang="it-IT" sz="1600" dirty="0" err="1"/>
              <a:t>judicial</a:t>
            </a:r>
            <a:endParaRPr lang="it-IT" sz="1600" dirty="0"/>
          </a:p>
          <a:p>
            <a:pPr algn="ctr" defTabSz="533293">
              <a:lnSpc>
                <a:spcPct val="90000"/>
              </a:lnSpc>
              <a:spcBef>
                <a:spcPct val="0"/>
              </a:spcBef>
              <a:spcAft>
                <a:spcPct val="35000"/>
              </a:spcAft>
            </a:pPr>
            <a:r>
              <a:rPr lang="it-IT" sz="1600" dirty="0" err="1"/>
              <a:t>proceedings</a:t>
            </a:r>
            <a:endParaRPr lang="it-IT" sz="1600" b="1" dirty="0"/>
          </a:p>
        </p:txBody>
      </p:sp>
      <p:sp>
        <p:nvSpPr>
          <p:cNvPr id="57" name="Text Box 12"/>
          <p:cNvSpPr txBox="1">
            <a:spLocks noChangeArrowheads="1"/>
          </p:cNvSpPr>
          <p:nvPr/>
        </p:nvSpPr>
        <p:spPr bwMode="auto">
          <a:xfrm>
            <a:off x="2018918" y="407622"/>
            <a:ext cx="7711691" cy="460268"/>
          </a:xfrm>
          <a:prstGeom prst="rect">
            <a:avLst/>
          </a:prstGeom>
          <a:noFill/>
          <a:ln w="9525">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defRPr/>
            </a:pPr>
            <a:r>
              <a:rPr lang="it-IT" sz="2400" b="1" i="1" cap="small" dirty="0" err="1">
                <a:solidFill>
                  <a:srgbClr val="002060"/>
                </a:solidFill>
                <a:effectLst>
                  <a:outerShdw blurRad="38100" dist="38100" dir="2700000" algn="tl">
                    <a:srgbClr val="000000">
                      <a:alpha val="43137"/>
                    </a:srgbClr>
                  </a:outerShdw>
                </a:effectLst>
                <a:latin typeface="Calibri" panose="020F0502020204030204"/>
                <a:ea typeface="굴림" pitchFamily="50" charset="-127"/>
              </a:rPr>
              <a:t>STRs</a:t>
            </a:r>
            <a:r>
              <a:rPr lang="it-IT" sz="2400" b="1" i="1" cap="small" dirty="0">
                <a:solidFill>
                  <a:srgbClr val="002060"/>
                </a:solidFill>
                <a:effectLst>
                  <a:outerShdw blurRad="38100" dist="38100" dir="2700000" algn="tl">
                    <a:srgbClr val="000000">
                      <a:alpha val="43137"/>
                    </a:srgbClr>
                  </a:outerShdw>
                </a:effectLst>
                <a:latin typeface="Calibri" panose="020F0502020204030204"/>
                <a:ea typeface="굴림" pitchFamily="50" charset="-127"/>
              </a:rPr>
              <a:t> - THE PRE-INVESTIGATIVE ANALYSIS</a:t>
            </a:r>
          </a:p>
        </p:txBody>
      </p:sp>
      <p:sp>
        <p:nvSpPr>
          <p:cNvPr id="44" name="Figura a mano libera 43"/>
          <p:cNvSpPr/>
          <p:nvPr/>
        </p:nvSpPr>
        <p:spPr>
          <a:xfrm>
            <a:off x="7794276" y="3697344"/>
            <a:ext cx="1185132" cy="533932"/>
          </a:xfrm>
          <a:custGeom>
            <a:avLst/>
            <a:gdLst>
              <a:gd name="connsiteX0" fmla="*/ 0 w 921402"/>
              <a:gd name="connsiteY0" fmla="*/ 0 h 552841"/>
              <a:gd name="connsiteX1" fmla="*/ 921402 w 921402"/>
              <a:gd name="connsiteY1" fmla="*/ 0 h 552841"/>
              <a:gd name="connsiteX2" fmla="*/ 921402 w 921402"/>
              <a:gd name="connsiteY2" fmla="*/ 552841 h 552841"/>
              <a:gd name="connsiteX3" fmla="*/ 0 w 921402"/>
              <a:gd name="connsiteY3" fmla="*/ 552841 h 552841"/>
              <a:gd name="connsiteX4" fmla="*/ 0 w 921402"/>
              <a:gd name="connsiteY4" fmla="*/ 0 h 552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1402" h="552841">
                <a:moveTo>
                  <a:pt x="0" y="0"/>
                </a:moveTo>
                <a:lnTo>
                  <a:pt x="921402" y="0"/>
                </a:lnTo>
                <a:lnTo>
                  <a:pt x="921402" y="552841"/>
                </a:lnTo>
                <a:lnTo>
                  <a:pt x="0" y="552841"/>
                </a:lnTo>
                <a:lnTo>
                  <a:pt x="0" y="0"/>
                </a:lnTo>
                <a:close/>
              </a:path>
            </a:pathLst>
          </a:custGeom>
          <a:scene3d>
            <a:camera prst="orthographicFront"/>
            <a:lightRig rig="threePt" dir="t">
              <a:rot lat="0" lon="0" rev="7500000"/>
            </a:lightRig>
          </a:scene3d>
          <a:sp3d prstMaterial="plastic">
            <a:bevelT w="127000" h="25400" prst="relaxedInset"/>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txBody>
          <a:bodyPr spcFirstLastPara="0" vert="horz" wrap="square" lIns="41907" tIns="41907" rIns="41907" bIns="41907" numCol="1" spcCol="1270" anchor="ctr" anchorCtr="0">
            <a:noAutofit/>
          </a:bodyPr>
          <a:lstStyle/>
          <a:p>
            <a:pPr algn="ctr" defTabSz="488852">
              <a:lnSpc>
                <a:spcPct val="90000"/>
              </a:lnSpc>
              <a:spcBef>
                <a:spcPct val="0"/>
              </a:spcBef>
              <a:spcAft>
                <a:spcPct val="35000"/>
              </a:spcAft>
            </a:pPr>
            <a:r>
              <a:rPr lang="it-IT" sz="1400" b="1" dirty="0">
                <a:solidFill>
                  <a:schemeClr val="tx1"/>
                </a:solidFill>
              </a:rPr>
              <a:t>Tax (</a:t>
            </a:r>
            <a:r>
              <a:rPr lang="it-IT" sz="1400" b="1" dirty="0" err="1">
                <a:solidFill>
                  <a:schemeClr val="tx1"/>
                </a:solidFill>
              </a:rPr>
              <a:t>returns</a:t>
            </a:r>
            <a:r>
              <a:rPr lang="it-IT" sz="1400" b="1" dirty="0">
                <a:solidFill>
                  <a:schemeClr val="tx1"/>
                </a:solidFill>
              </a:rPr>
              <a:t>) </a:t>
            </a:r>
          </a:p>
          <a:p>
            <a:pPr algn="ctr" defTabSz="488852">
              <a:lnSpc>
                <a:spcPct val="90000"/>
              </a:lnSpc>
              <a:spcBef>
                <a:spcPct val="0"/>
              </a:spcBef>
              <a:spcAft>
                <a:spcPct val="35000"/>
              </a:spcAft>
            </a:pPr>
            <a:r>
              <a:rPr lang="it-IT" sz="1400" b="1" dirty="0">
                <a:solidFill>
                  <a:schemeClr val="tx1"/>
                </a:solidFill>
              </a:rPr>
              <a:t>database</a:t>
            </a:r>
          </a:p>
        </p:txBody>
      </p:sp>
      <p:sp>
        <p:nvSpPr>
          <p:cNvPr id="3" name="Parentesi graffa aperta 2"/>
          <p:cNvSpPr/>
          <p:nvPr/>
        </p:nvSpPr>
        <p:spPr>
          <a:xfrm>
            <a:off x="3675786" y="3556007"/>
            <a:ext cx="706335" cy="2897031"/>
          </a:xfrm>
          <a:prstGeom prst="leftBrace">
            <a:avLst>
              <a:gd name="adj1" fmla="val 8333"/>
              <a:gd name="adj2" fmla="val 50415"/>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sz="2400"/>
          </a:p>
        </p:txBody>
      </p:sp>
      <p:sp>
        <p:nvSpPr>
          <p:cNvPr id="48" name="CasellaDiTesto 47"/>
          <p:cNvSpPr txBox="1"/>
          <p:nvPr/>
        </p:nvSpPr>
        <p:spPr>
          <a:xfrm>
            <a:off x="7011080" y="2275918"/>
            <a:ext cx="2108556" cy="1015663"/>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pPr algn="ctr"/>
            <a:r>
              <a:rPr lang="it-IT" sz="2000" b="1" dirty="0" err="1"/>
              <a:t>Automated</a:t>
            </a:r>
            <a:r>
              <a:rPr lang="it-IT" sz="2000" b="1" dirty="0"/>
              <a:t> Information System</a:t>
            </a:r>
            <a:endParaRPr lang="it-IT" sz="2000" dirty="0"/>
          </a:p>
        </p:txBody>
      </p:sp>
      <p:sp>
        <p:nvSpPr>
          <p:cNvPr id="49" name="Figura a mano libera 48"/>
          <p:cNvSpPr/>
          <p:nvPr/>
        </p:nvSpPr>
        <p:spPr>
          <a:xfrm>
            <a:off x="1249881" y="1858175"/>
            <a:ext cx="1942323" cy="596568"/>
          </a:xfrm>
          <a:custGeom>
            <a:avLst/>
            <a:gdLst>
              <a:gd name="connsiteX0" fmla="*/ 0 w 1942413"/>
              <a:gd name="connsiteY0" fmla="*/ 107912 h 1079118"/>
              <a:gd name="connsiteX1" fmla="*/ 107912 w 1942413"/>
              <a:gd name="connsiteY1" fmla="*/ 0 h 1079118"/>
              <a:gd name="connsiteX2" fmla="*/ 1834501 w 1942413"/>
              <a:gd name="connsiteY2" fmla="*/ 0 h 1079118"/>
              <a:gd name="connsiteX3" fmla="*/ 1942413 w 1942413"/>
              <a:gd name="connsiteY3" fmla="*/ 107912 h 1079118"/>
              <a:gd name="connsiteX4" fmla="*/ 1942413 w 1942413"/>
              <a:gd name="connsiteY4" fmla="*/ 971206 h 1079118"/>
              <a:gd name="connsiteX5" fmla="*/ 1834501 w 1942413"/>
              <a:gd name="connsiteY5" fmla="*/ 1079118 h 1079118"/>
              <a:gd name="connsiteX6" fmla="*/ 107912 w 1942413"/>
              <a:gd name="connsiteY6" fmla="*/ 1079118 h 1079118"/>
              <a:gd name="connsiteX7" fmla="*/ 0 w 1942413"/>
              <a:gd name="connsiteY7" fmla="*/ 971206 h 1079118"/>
              <a:gd name="connsiteX8" fmla="*/ 0 w 1942413"/>
              <a:gd name="connsiteY8" fmla="*/ 107912 h 1079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42413" h="1079118">
                <a:moveTo>
                  <a:pt x="0" y="107912"/>
                </a:moveTo>
                <a:cubicBezTo>
                  <a:pt x="0" y="48314"/>
                  <a:pt x="48314" y="0"/>
                  <a:pt x="107912" y="0"/>
                </a:cubicBezTo>
                <a:lnTo>
                  <a:pt x="1834501" y="0"/>
                </a:lnTo>
                <a:cubicBezTo>
                  <a:pt x="1894099" y="0"/>
                  <a:pt x="1942413" y="48314"/>
                  <a:pt x="1942413" y="107912"/>
                </a:cubicBezTo>
                <a:lnTo>
                  <a:pt x="1942413" y="971206"/>
                </a:lnTo>
                <a:cubicBezTo>
                  <a:pt x="1942413" y="1030804"/>
                  <a:pt x="1894099" y="1079118"/>
                  <a:pt x="1834501" y="1079118"/>
                </a:cubicBezTo>
                <a:lnTo>
                  <a:pt x="107912" y="1079118"/>
                </a:lnTo>
                <a:cubicBezTo>
                  <a:pt x="48314" y="1079118"/>
                  <a:pt x="0" y="1030804"/>
                  <a:pt x="0" y="971206"/>
                </a:cubicBezTo>
                <a:lnTo>
                  <a:pt x="0" y="107912"/>
                </a:lnTo>
                <a:close/>
              </a:path>
            </a:pathLst>
          </a:custGeom>
        </p:spPr>
        <p:style>
          <a:lnRef idx="2">
            <a:schemeClr val="lt1">
              <a:hueOff val="0"/>
              <a:satOff val="0"/>
              <a:lumOff val="0"/>
              <a:alphaOff val="0"/>
            </a:schemeClr>
          </a:lnRef>
          <a:fillRef idx="1">
            <a:schemeClr val="accent2">
              <a:shade val="80000"/>
              <a:hueOff val="0"/>
              <a:satOff val="0"/>
              <a:lumOff val="0"/>
              <a:alphaOff val="0"/>
            </a:schemeClr>
          </a:fillRef>
          <a:effectRef idx="0">
            <a:schemeClr val="accent2">
              <a:shade val="80000"/>
              <a:hueOff val="0"/>
              <a:satOff val="0"/>
              <a:lumOff val="0"/>
              <a:alphaOff val="0"/>
            </a:schemeClr>
          </a:effectRef>
          <a:fontRef idx="minor">
            <a:schemeClr val="lt1"/>
          </a:fontRef>
        </p:style>
        <p:txBody>
          <a:bodyPr spcFirstLastPara="0" vert="horz" wrap="square" lIns="81132" tIns="81132" rIns="81132" bIns="81132" numCol="1" spcCol="1270" anchor="ctr" anchorCtr="0">
            <a:noAutofit/>
          </a:bodyPr>
          <a:lstStyle/>
          <a:p>
            <a:pPr algn="ctr" defTabSz="577734">
              <a:lnSpc>
                <a:spcPct val="90000"/>
              </a:lnSpc>
              <a:spcBef>
                <a:spcPct val="0"/>
              </a:spcBef>
              <a:spcAft>
                <a:spcPct val="35000"/>
              </a:spcAft>
            </a:pPr>
            <a:r>
              <a:rPr lang="it-IT" sz="1600" dirty="0"/>
              <a:t>Data </a:t>
            </a:r>
            <a:r>
              <a:rPr lang="it-IT" sz="1600" dirty="0" err="1"/>
              <a:t>acquisition</a:t>
            </a:r>
            <a:r>
              <a:rPr lang="it-IT" sz="1600" dirty="0"/>
              <a:t> from FIU</a:t>
            </a:r>
          </a:p>
        </p:txBody>
      </p:sp>
      <p:sp>
        <p:nvSpPr>
          <p:cNvPr id="5" name="Parentesi graffa chiusa 4"/>
          <p:cNvSpPr/>
          <p:nvPr/>
        </p:nvSpPr>
        <p:spPr>
          <a:xfrm rot="5400000">
            <a:off x="7706859" y="2520840"/>
            <a:ext cx="335779" cy="1725324"/>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sz="2400"/>
          </a:p>
        </p:txBody>
      </p:sp>
      <p:pic>
        <p:nvPicPr>
          <p:cNvPr id="39" name="Immagine 38"/>
          <p:cNvPicPr>
            <a:picLocks noChangeAspect="1"/>
          </p:cNvPicPr>
          <p:nvPr/>
        </p:nvPicPr>
        <p:blipFill>
          <a:blip r:embed="rId7"/>
          <a:stretch>
            <a:fillRect/>
          </a:stretch>
        </p:blipFill>
        <p:spPr>
          <a:xfrm>
            <a:off x="-10598" y="-18288"/>
            <a:ext cx="12202598" cy="1031226"/>
          </a:xfrm>
          <a:prstGeom prst="rect">
            <a:avLst/>
          </a:prstGeom>
        </p:spPr>
      </p:pic>
      <p:pic>
        <p:nvPicPr>
          <p:cNvPr id="40" name="Immagine 39"/>
          <p:cNvPicPr>
            <a:picLocks noChangeAspect="1"/>
          </p:cNvPicPr>
          <p:nvPr/>
        </p:nvPicPr>
        <p:blipFill>
          <a:blip r:embed="rId8"/>
          <a:stretch>
            <a:fillRect/>
          </a:stretch>
        </p:blipFill>
        <p:spPr>
          <a:xfrm>
            <a:off x="0" y="92925"/>
            <a:ext cx="2846718" cy="808799"/>
          </a:xfrm>
          <a:prstGeom prst="rect">
            <a:avLst/>
          </a:prstGeom>
        </p:spPr>
      </p:pic>
      <p:sp>
        <p:nvSpPr>
          <p:cNvPr id="41" name="CasellaDiTesto 7"/>
          <p:cNvSpPr/>
          <p:nvPr/>
        </p:nvSpPr>
        <p:spPr>
          <a:xfrm>
            <a:off x="2905234" y="228646"/>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2400" noProof="0" dirty="0">
                <a:solidFill>
                  <a:srgbClr val="C8B16E"/>
                </a:solidFill>
                <a:latin typeface="Britannic Bold" panose="020B0903060703020204" pitchFamily="34" charset="0"/>
              </a:rPr>
              <a:t>EXAMPLE OF A PRE-INVESTIGATIVE ANALYSIS</a:t>
            </a:r>
            <a:endParaRPr kumimoji="0" lang="it-IT" sz="2400" b="0" i="0" u="none" strike="noStrike" kern="1200" cap="none" spc="0" normalizeH="0" baseline="0" noProof="0" dirty="0">
              <a:ln>
                <a:noFill/>
              </a:ln>
              <a:solidFill>
                <a:srgbClr val="C8B16E"/>
              </a:solidFill>
              <a:effectLst/>
              <a:uLnTx/>
              <a:uFillTx/>
              <a:latin typeface="Britannic Bold" panose="020B0903060703020204" pitchFamily="34" charset="0"/>
              <a:ea typeface="+mn-ea"/>
              <a:cs typeface="+mn-cs"/>
            </a:endParaRPr>
          </a:p>
        </p:txBody>
      </p:sp>
      <p:pic>
        <p:nvPicPr>
          <p:cNvPr id="42" name="Immagine 41"/>
          <p:cNvPicPr>
            <a:picLocks noChangeAspect="1"/>
          </p:cNvPicPr>
          <p:nvPr/>
        </p:nvPicPr>
        <p:blipFill>
          <a:blip r:embed="rId9">
            <a:extLst>
              <a:ext uri="{BEBA8EAE-BF5A-486C-A8C5-ECC9F3942E4B}">
                <a14:imgProps xmlns:a14="http://schemas.microsoft.com/office/drawing/2010/main">
                  <a14:imgLayer r:embed="rId10">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281721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fade">
                                      <p:cBhvr>
                                        <p:cTn id="17" dur="1000"/>
                                        <p:tgtEl>
                                          <p:spTgt spid="30"/>
                                        </p:tgtEl>
                                      </p:cBhvr>
                                    </p:animEffect>
                                    <p:anim calcmode="lin" valueType="num">
                                      <p:cBhvr>
                                        <p:cTn id="18" dur="1000" fill="hold"/>
                                        <p:tgtEl>
                                          <p:spTgt spid="30"/>
                                        </p:tgtEl>
                                        <p:attrNameLst>
                                          <p:attrName>ppt_x</p:attrName>
                                        </p:attrNameLst>
                                      </p:cBhvr>
                                      <p:tavLst>
                                        <p:tav tm="0">
                                          <p:val>
                                            <p:strVal val="#ppt_x"/>
                                          </p:val>
                                        </p:tav>
                                        <p:tav tm="100000">
                                          <p:val>
                                            <p:strVal val="#ppt_x"/>
                                          </p:val>
                                        </p:tav>
                                      </p:tavLst>
                                    </p:anim>
                                    <p:anim calcmode="lin" valueType="num">
                                      <p:cBhvr>
                                        <p:cTn id="19" dur="1000" fill="hold"/>
                                        <p:tgtEl>
                                          <p:spTgt spid="3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1000"/>
                                        <p:tgtEl>
                                          <p:spTgt spid="31"/>
                                        </p:tgtEl>
                                      </p:cBhvr>
                                    </p:animEffect>
                                    <p:anim calcmode="lin" valueType="num">
                                      <p:cBhvr>
                                        <p:cTn id="28" dur="1000" fill="hold"/>
                                        <p:tgtEl>
                                          <p:spTgt spid="31"/>
                                        </p:tgtEl>
                                        <p:attrNameLst>
                                          <p:attrName>ppt_x</p:attrName>
                                        </p:attrNameLst>
                                      </p:cBhvr>
                                      <p:tavLst>
                                        <p:tav tm="0">
                                          <p:val>
                                            <p:strVal val="#ppt_x"/>
                                          </p:val>
                                        </p:tav>
                                        <p:tav tm="100000">
                                          <p:val>
                                            <p:strVal val="#ppt_x"/>
                                          </p:val>
                                        </p:tav>
                                      </p:tavLst>
                                    </p:anim>
                                    <p:anim calcmode="lin" valueType="num">
                                      <p:cBhvr>
                                        <p:cTn id="29" dur="1000" fill="hold"/>
                                        <p:tgtEl>
                                          <p:spTgt spid="3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1000"/>
                                        <p:tgtEl>
                                          <p:spTgt spid="32"/>
                                        </p:tgtEl>
                                      </p:cBhvr>
                                    </p:animEffect>
                                    <p:anim calcmode="lin" valueType="num">
                                      <p:cBhvr>
                                        <p:cTn id="33" dur="1000" fill="hold"/>
                                        <p:tgtEl>
                                          <p:spTgt spid="32"/>
                                        </p:tgtEl>
                                        <p:attrNameLst>
                                          <p:attrName>ppt_x</p:attrName>
                                        </p:attrNameLst>
                                      </p:cBhvr>
                                      <p:tavLst>
                                        <p:tav tm="0">
                                          <p:val>
                                            <p:strVal val="#ppt_x"/>
                                          </p:val>
                                        </p:tav>
                                        <p:tav tm="100000">
                                          <p:val>
                                            <p:strVal val="#ppt_x"/>
                                          </p:val>
                                        </p:tav>
                                      </p:tavLst>
                                    </p:anim>
                                    <p:anim calcmode="lin" valueType="num">
                                      <p:cBhvr>
                                        <p:cTn id="34"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fade">
                                      <p:cBhvr>
                                        <p:cTn id="39" dur="1000"/>
                                        <p:tgtEl>
                                          <p:spTgt spid="48"/>
                                        </p:tgtEl>
                                      </p:cBhvr>
                                    </p:animEffect>
                                    <p:anim calcmode="lin" valueType="num">
                                      <p:cBhvr>
                                        <p:cTn id="40" dur="1000" fill="hold"/>
                                        <p:tgtEl>
                                          <p:spTgt spid="48"/>
                                        </p:tgtEl>
                                        <p:attrNameLst>
                                          <p:attrName>ppt_x</p:attrName>
                                        </p:attrNameLst>
                                      </p:cBhvr>
                                      <p:tavLst>
                                        <p:tav tm="0">
                                          <p:val>
                                            <p:strVal val="#ppt_x"/>
                                          </p:val>
                                        </p:tav>
                                        <p:tav tm="100000">
                                          <p:val>
                                            <p:strVal val="#ppt_x"/>
                                          </p:val>
                                        </p:tav>
                                      </p:tavLst>
                                    </p:anim>
                                    <p:anim calcmode="lin" valueType="num">
                                      <p:cBhvr>
                                        <p:cTn id="41" dur="1000" fill="hold"/>
                                        <p:tgtEl>
                                          <p:spTgt spid="4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5"/>
                                        </p:tgtEl>
                                        <p:attrNameLst>
                                          <p:attrName>style.visibility</p:attrName>
                                        </p:attrNameLst>
                                      </p:cBhvr>
                                      <p:to>
                                        <p:strVal val="visible"/>
                                      </p:to>
                                    </p:set>
                                    <p:animEffect transition="in" filter="fade">
                                      <p:cBhvr>
                                        <p:cTn id="44" dur="1000"/>
                                        <p:tgtEl>
                                          <p:spTgt spid="5"/>
                                        </p:tgtEl>
                                      </p:cBhvr>
                                    </p:animEffect>
                                    <p:anim calcmode="lin" valueType="num">
                                      <p:cBhvr>
                                        <p:cTn id="45" dur="1000" fill="hold"/>
                                        <p:tgtEl>
                                          <p:spTgt spid="5"/>
                                        </p:tgtEl>
                                        <p:attrNameLst>
                                          <p:attrName>ppt_x</p:attrName>
                                        </p:attrNameLst>
                                      </p:cBhvr>
                                      <p:tavLst>
                                        <p:tav tm="0">
                                          <p:val>
                                            <p:strVal val="#ppt_x"/>
                                          </p:val>
                                        </p:tav>
                                        <p:tav tm="100000">
                                          <p:val>
                                            <p:strVal val="#ppt_x"/>
                                          </p:val>
                                        </p:tav>
                                      </p:tavLst>
                                    </p:anim>
                                    <p:anim calcmode="lin" valueType="num">
                                      <p:cBhvr>
                                        <p:cTn id="46" dur="1000" fill="hold"/>
                                        <p:tgtEl>
                                          <p:spTgt spid="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fade">
                                      <p:cBhvr>
                                        <p:cTn id="49" dur="1000"/>
                                        <p:tgtEl>
                                          <p:spTgt spid="68"/>
                                        </p:tgtEl>
                                      </p:cBhvr>
                                    </p:animEffect>
                                    <p:anim calcmode="lin" valueType="num">
                                      <p:cBhvr>
                                        <p:cTn id="50" dur="1000" fill="hold"/>
                                        <p:tgtEl>
                                          <p:spTgt spid="68"/>
                                        </p:tgtEl>
                                        <p:attrNameLst>
                                          <p:attrName>ppt_x</p:attrName>
                                        </p:attrNameLst>
                                      </p:cBhvr>
                                      <p:tavLst>
                                        <p:tav tm="0">
                                          <p:val>
                                            <p:strVal val="#ppt_x"/>
                                          </p:val>
                                        </p:tav>
                                        <p:tav tm="100000">
                                          <p:val>
                                            <p:strVal val="#ppt_x"/>
                                          </p:val>
                                        </p:tav>
                                      </p:tavLst>
                                    </p:anim>
                                    <p:anim calcmode="lin" valueType="num">
                                      <p:cBhvr>
                                        <p:cTn id="51" dur="1000" fill="hold"/>
                                        <p:tgtEl>
                                          <p:spTgt spid="6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fade">
                                      <p:cBhvr>
                                        <p:cTn id="54" dur="1000"/>
                                        <p:tgtEl>
                                          <p:spTgt spid="72"/>
                                        </p:tgtEl>
                                      </p:cBhvr>
                                    </p:animEffect>
                                    <p:anim calcmode="lin" valueType="num">
                                      <p:cBhvr>
                                        <p:cTn id="55" dur="1000" fill="hold"/>
                                        <p:tgtEl>
                                          <p:spTgt spid="72"/>
                                        </p:tgtEl>
                                        <p:attrNameLst>
                                          <p:attrName>ppt_x</p:attrName>
                                        </p:attrNameLst>
                                      </p:cBhvr>
                                      <p:tavLst>
                                        <p:tav tm="0">
                                          <p:val>
                                            <p:strVal val="#ppt_x"/>
                                          </p:val>
                                        </p:tav>
                                        <p:tav tm="100000">
                                          <p:val>
                                            <p:strVal val="#ppt_x"/>
                                          </p:val>
                                        </p:tav>
                                      </p:tavLst>
                                    </p:anim>
                                    <p:anim calcmode="lin" valueType="num">
                                      <p:cBhvr>
                                        <p:cTn id="56" dur="1000" fill="hold"/>
                                        <p:tgtEl>
                                          <p:spTgt spid="7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animEffect transition="in" filter="fade">
                                      <p:cBhvr>
                                        <p:cTn id="59" dur="1000"/>
                                        <p:tgtEl>
                                          <p:spTgt spid="44"/>
                                        </p:tgtEl>
                                      </p:cBhvr>
                                    </p:animEffect>
                                    <p:anim calcmode="lin" valueType="num">
                                      <p:cBhvr>
                                        <p:cTn id="60" dur="1000" fill="hold"/>
                                        <p:tgtEl>
                                          <p:spTgt spid="44"/>
                                        </p:tgtEl>
                                        <p:attrNameLst>
                                          <p:attrName>ppt_x</p:attrName>
                                        </p:attrNameLst>
                                      </p:cBhvr>
                                      <p:tavLst>
                                        <p:tav tm="0">
                                          <p:val>
                                            <p:strVal val="#ppt_x"/>
                                          </p:val>
                                        </p:tav>
                                        <p:tav tm="100000">
                                          <p:val>
                                            <p:strVal val="#ppt_x"/>
                                          </p:val>
                                        </p:tav>
                                      </p:tavLst>
                                    </p:anim>
                                    <p:anim calcmode="lin" valueType="num">
                                      <p:cBhvr>
                                        <p:cTn id="61" dur="1000" fill="hold"/>
                                        <p:tgtEl>
                                          <p:spTgt spid="44"/>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73"/>
                                        </p:tgtEl>
                                        <p:attrNameLst>
                                          <p:attrName>style.visibility</p:attrName>
                                        </p:attrNameLst>
                                      </p:cBhvr>
                                      <p:to>
                                        <p:strVal val="visible"/>
                                      </p:to>
                                    </p:set>
                                    <p:animEffect transition="in" filter="fade">
                                      <p:cBhvr>
                                        <p:cTn id="64" dur="1000"/>
                                        <p:tgtEl>
                                          <p:spTgt spid="73"/>
                                        </p:tgtEl>
                                      </p:cBhvr>
                                    </p:animEffect>
                                    <p:anim calcmode="lin" valueType="num">
                                      <p:cBhvr>
                                        <p:cTn id="65" dur="1000" fill="hold"/>
                                        <p:tgtEl>
                                          <p:spTgt spid="73"/>
                                        </p:tgtEl>
                                        <p:attrNameLst>
                                          <p:attrName>ppt_x</p:attrName>
                                        </p:attrNameLst>
                                      </p:cBhvr>
                                      <p:tavLst>
                                        <p:tav tm="0">
                                          <p:val>
                                            <p:strVal val="#ppt_x"/>
                                          </p:val>
                                        </p:tav>
                                        <p:tav tm="100000">
                                          <p:val>
                                            <p:strVal val="#ppt_x"/>
                                          </p:val>
                                        </p:tav>
                                      </p:tavLst>
                                    </p:anim>
                                    <p:anim calcmode="lin" valueType="num">
                                      <p:cBhvr>
                                        <p:cTn id="66"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42" presetClass="entr" presetSubtype="0" fill="hold" grpId="0" nodeType="click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fade">
                                      <p:cBhvr>
                                        <p:cTn id="71" dur="1000"/>
                                        <p:tgtEl>
                                          <p:spTgt spid="56"/>
                                        </p:tgtEl>
                                      </p:cBhvr>
                                    </p:animEffect>
                                    <p:anim calcmode="lin" valueType="num">
                                      <p:cBhvr>
                                        <p:cTn id="72" dur="1000" fill="hold"/>
                                        <p:tgtEl>
                                          <p:spTgt spid="56"/>
                                        </p:tgtEl>
                                        <p:attrNameLst>
                                          <p:attrName>ppt_x</p:attrName>
                                        </p:attrNameLst>
                                      </p:cBhvr>
                                      <p:tavLst>
                                        <p:tav tm="0">
                                          <p:val>
                                            <p:strVal val="#ppt_x"/>
                                          </p:val>
                                        </p:tav>
                                        <p:tav tm="100000">
                                          <p:val>
                                            <p:strVal val="#ppt_x"/>
                                          </p:val>
                                        </p:tav>
                                      </p:tavLst>
                                    </p:anim>
                                    <p:anim calcmode="lin" valueType="num">
                                      <p:cBhvr>
                                        <p:cTn id="73" dur="1000" fill="hold"/>
                                        <p:tgtEl>
                                          <p:spTgt spid="56"/>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fade">
                                      <p:cBhvr>
                                        <p:cTn id="76" dur="1000"/>
                                        <p:tgtEl>
                                          <p:spTgt spid="47"/>
                                        </p:tgtEl>
                                      </p:cBhvr>
                                    </p:animEffect>
                                    <p:anim calcmode="lin" valueType="num">
                                      <p:cBhvr>
                                        <p:cTn id="77" dur="1000" fill="hold"/>
                                        <p:tgtEl>
                                          <p:spTgt spid="47"/>
                                        </p:tgtEl>
                                        <p:attrNameLst>
                                          <p:attrName>ppt_x</p:attrName>
                                        </p:attrNameLst>
                                      </p:cBhvr>
                                      <p:tavLst>
                                        <p:tav tm="0">
                                          <p:val>
                                            <p:strVal val="#ppt_x"/>
                                          </p:val>
                                        </p:tav>
                                        <p:tav tm="100000">
                                          <p:val>
                                            <p:strVal val="#ppt_x"/>
                                          </p:val>
                                        </p:tav>
                                      </p:tavLst>
                                    </p:anim>
                                    <p:anim calcmode="lin" valueType="num">
                                      <p:cBhvr>
                                        <p:cTn id="78" dur="1000" fill="hold"/>
                                        <p:tgtEl>
                                          <p:spTgt spid="47"/>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52"/>
                                        </p:tgtEl>
                                        <p:attrNameLst>
                                          <p:attrName>style.visibility</p:attrName>
                                        </p:attrNameLst>
                                      </p:cBhvr>
                                      <p:to>
                                        <p:strVal val="visible"/>
                                      </p:to>
                                    </p:set>
                                    <p:animEffect transition="in" filter="fade">
                                      <p:cBhvr>
                                        <p:cTn id="81" dur="1000"/>
                                        <p:tgtEl>
                                          <p:spTgt spid="52"/>
                                        </p:tgtEl>
                                      </p:cBhvr>
                                    </p:animEffect>
                                    <p:anim calcmode="lin" valueType="num">
                                      <p:cBhvr>
                                        <p:cTn id="82" dur="1000" fill="hold"/>
                                        <p:tgtEl>
                                          <p:spTgt spid="52"/>
                                        </p:tgtEl>
                                        <p:attrNameLst>
                                          <p:attrName>ppt_x</p:attrName>
                                        </p:attrNameLst>
                                      </p:cBhvr>
                                      <p:tavLst>
                                        <p:tav tm="0">
                                          <p:val>
                                            <p:strVal val="#ppt_x"/>
                                          </p:val>
                                        </p:tav>
                                        <p:tav tm="100000">
                                          <p:val>
                                            <p:strVal val="#ppt_x"/>
                                          </p:val>
                                        </p:tav>
                                      </p:tavLst>
                                    </p:anim>
                                    <p:anim calcmode="lin" valueType="num">
                                      <p:cBhvr>
                                        <p:cTn id="83" dur="1000" fill="hold"/>
                                        <p:tgtEl>
                                          <p:spTgt spid="5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75"/>
                                        </p:tgtEl>
                                        <p:attrNameLst>
                                          <p:attrName>style.visibility</p:attrName>
                                        </p:attrNameLst>
                                      </p:cBhvr>
                                      <p:to>
                                        <p:strVal val="visible"/>
                                      </p:to>
                                    </p:set>
                                    <p:animEffect transition="in" filter="fade">
                                      <p:cBhvr>
                                        <p:cTn id="86" dur="1000"/>
                                        <p:tgtEl>
                                          <p:spTgt spid="75"/>
                                        </p:tgtEl>
                                      </p:cBhvr>
                                    </p:animEffect>
                                    <p:anim calcmode="lin" valueType="num">
                                      <p:cBhvr>
                                        <p:cTn id="87" dur="1000" fill="hold"/>
                                        <p:tgtEl>
                                          <p:spTgt spid="75"/>
                                        </p:tgtEl>
                                        <p:attrNameLst>
                                          <p:attrName>ppt_x</p:attrName>
                                        </p:attrNameLst>
                                      </p:cBhvr>
                                      <p:tavLst>
                                        <p:tav tm="0">
                                          <p:val>
                                            <p:strVal val="#ppt_x"/>
                                          </p:val>
                                        </p:tav>
                                        <p:tav tm="100000">
                                          <p:val>
                                            <p:strVal val="#ppt_x"/>
                                          </p:val>
                                        </p:tav>
                                      </p:tavLst>
                                    </p:anim>
                                    <p:anim calcmode="lin" valueType="num">
                                      <p:cBhvr>
                                        <p:cTn id="88" dur="1000" fill="hold"/>
                                        <p:tgtEl>
                                          <p:spTgt spid="75"/>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1000"/>
                                        <p:tgtEl>
                                          <p:spTgt spid="76"/>
                                        </p:tgtEl>
                                      </p:cBhvr>
                                    </p:animEffect>
                                    <p:anim calcmode="lin" valueType="num">
                                      <p:cBhvr>
                                        <p:cTn id="92" dur="1000" fill="hold"/>
                                        <p:tgtEl>
                                          <p:spTgt spid="76"/>
                                        </p:tgtEl>
                                        <p:attrNameLst>
                                          <p:attrName>ppt_x</p:attrName>
                                        </p:attrNameLst>
                                      </p:cBhvr>
                                      <p:tavLst>
                                        <p:tav tm="0">
                                          <p:val>
                                            <p:strVal val="#ppt_x"/>
                                          </p:val>
                                        </p:tav>
                                        <p:tav tm="100000">
                                          <p:val>
                                            <p:strVal val="#ppt_x"/>
                                          </p:val>
                                        </p:tav>
                                      </p:tavLst>
                                    </p:anim>
                                    <p:anim calcmode="lin" valueType="num">
                                      <p:cBhvr>
                                        <p:cTn id="93" dur="1000" fill="hold"/>
                                        <p:tgtEl>
                                          <p:spTgt spid="7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77"/>
                                        </p:tgtEl>
                                        <p:attrNameLst>
                                          <p:attrName>style.visibility</p:attrName>
                                        </p:attrNameLst>
                                      </p:cBhvr>
                                      <p:to>
                                        <p:strVal val="visible"/>
                                      </p:to>
                                    </p:set>
                                    <p:animEffect transition="in" filter="fade">
                                      <p:cBhvr>
                                        <p:cTn id="96" dur="1000"/>
                                        <p:tgtEl>
                                          <p:spTgt spid="77"/>
                                        </p:tgtEl>
                                      </p:cBhvr>
                                    </p:animEffect>
                                    <p:anim calcmode="lin" valueType="num">
                                      <p:cBhvr>
                                        <p:cTn id="97" dur="1000" fill="hold"/>
                                        <p:tgtEl>
                                          <p:spTgt spid="77"/>
                                        </p:tgtEl>
                                        <p:attrNameLst>
                                          <p:attrName>ppt_x</p:attrName>
                                        </p:attrNameLst>
                                      </p:cBhvr>
                                      <p:tavLst>
                                        <p:tav tm="0">
                                          <p:val>
                                            <p:strVal val="#ppt_x"/>
                                          </p:val>
                                        </p:tav>
                                        <p:tav tm="100000">
                                          <p:val>
                                            <p:strVal val="#ppt_x"/>
                                          </p:val>
                                        </p:tav>
                                      </p:tavLst>
                                    </p:anim>
                                    <p:anim calcmode="lin" valueType="num">
                                      <p:cBhvr>
                                        <p:cTn id="98" dur="1000" fill="hold"/>
                                        <p:tgtEl>
                                          <p:spTgt spid="7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80"/>
                                        </p:tgtEl>
                                        <p:attrNameLst>
                                          <p:attrName>style.visibility</p:attrName>
                                        </p:attrNameLst>
                                      </p:cBhvr>
                                      <p:to>
                                        <p:strVal val="visible"/>
                                      </p:to>
                                    </p:set>
                                    <p:animEffect transition="in" filter="fade">
                                      <p:cBhvr>
                                        <p:cTn id="101" dur="1000"/>
                                        <p:tgtEl>
                                          <p:spTgt spid="80"/>
                                        </p:tgtEl>
                                      </p:cBhvr>
                                    </p:animEffect>
                                    <p:anim calcmode="lin" valueType="num">
                                      <p:cBhvr>
                                        <p:cTn id="102" dur="1000" fill="hold"/>
                                        <p:tgtEl>
                                          <p:spTgt spid="80"/>
                                        </p:tgtEl>
                                        <p:attrNameLst>
                                          <p:attrName>ppt_x</p:attrName>
                                        </p:attrNameLst>
                                      </p:cBhvr>
                                      <p:tavLst>
                                        <p:tav tm="0">
                                          <p:val>
                                            <p:strVal val="#ppt_x"/>
                                          </p:val>
                                        </p:tav>
                                        <p:tav tm="100000">
                                          <p:val>
                                            <p:strVal val="#ppt_x"/>
                                          </p:val>
                                        </p:tav>
                                      </p:tavLst>
                                    </p:anim>
                                    <p:anim calcmode="lin" valueType="num">
                                      <p:cBhvr>
                                        <p:cTn id="103" dur="1000" fill="hold"/>
                                        <p:tgtEl>
                                          <p:spTgt spid="80"/>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79"/>
                                        </p:tgtEl>
                                        <p:attrNameLst>
                                          <p:attrName>style.visibility</p:attrName>
                                        </p:attrNameLst>
                                      </p:cBhvr>
                                      <p:to>
                                        <p:strVal val="visible"/>
                                      </p:to>
                                    </p:set>
                                    <p:animEffect transition="in" filter="fade">
                                      <p:cBhvr>
                                        <p:cTn id="106" dur="1000"/>
                                        <p:tgtEl>
                                          <p:spTgt spid="79"/>
                                        </p:tgtEl>
                                      </p:cBhvr>
                                    </p:animEffect>
                                    <p:anim calcmode="lin" valueType="num">
                                      <p:cBhvr>
                                        <p:cTn id="107" dur="1000" fill="hold"/>
                                        <p:tgtEl>
                                          <p:spTgt spid="79"/>
                                        </p:tgtEl>
                                        <p:attrNameLst>
                                          <p:attrName>ppt_x</p:attrName>
                                        </p:attrNameLst>
                                      </p:cBhvr>
                                      <p:tavLst>
                                        <p:tav tm="0">
                                          <p:val>
                                            <p:strVal val="#ppt_x"/>
                                          </p:val>
                                        </p:tav>
                                        <p:tav tm="100000">
                                          <p:val>
                                            <p:strVal val="#ppt_x"/>
                                          </p:val>
                                        </p:tav>
                                      </p:tavLst>
                                    </p:anim>
                                    <p:anim calcmode="lin" valueType="num">
                                      <p:cBhvr>
                                        <p:cTn id="108" dur="1000" fill="hold"/>
                                        <p:tgtEl>
                                          <p:spTgt spid="79"/>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78"/>
                                        </p:tgtEl>
                                        <p:attrNameLst>
                                          <p:attrName>style.visibility</p:attrName>
                                        </p:attrNameLst>
                                      </p:cBhvr>
                                      <p:to>
                                        <p:strVal val="visible"/>
                                      </p:to>
                                    </p:set>
                                    <p:animEffect transition="in" filter="fade">
                                      <p:cBhvr>
                                        <p:cTn id="111" dur="1000"/>
                                        <p:tgtEl>
                                          <p:spTgt spid="78"/>
                                        </p:tgtEl>
                                      </p:cBhvr>
                                    </p:animEffect>
                                    <p:anim calcmode="lin" valueType="num">
                                      <p:cBhvr>
                                        <p:cTn id="112" dur="1000" fill="hold"/>
                                        <p:tgtEl>
                                          <p:spTgt spid="78"/>
                                        </p:tgtEl>
                                        <p:attrNameLst>
                                          <p:attrName>ppt_x</p:attrName>
                                        </p:attrNameLst>
                                      </p:cBhvr>
                                      <p:tavLst>
                                        <p:tav tm="0">
                                          <p:val>
                                            <p:strVal val="#ppt_x"/>
                                          </p:val>
                                        </p:tav>
                                        <p:tav tm="100000">
                                          <p:val>
                                            <p:strVal val="#ppt_x"/>
                                          </p:val>
                                        </p:tav>
                                      </p:tavLst>
                                    </p:anim>
                                    <p:anim calcmode="lin" valueType="num">
                                      <p:cBhvr>
                                        <p:cTn id="113" dur="1000" fill="hold"/>
                                        <p:tgtEl>
                                          <p:spTgt spid="78"/>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42" presetClass="entr" presetSubtype="0" fill="hold" grpId="0" nodeType="clickEffect">
                                  <p:stCondLst>
                                    <p:cond delay="0"/>
                                  </p:stCondLst>
                                  <p:childTnLst>
                                    <p:set>
                                      <p:cBhvr>
                                        <p:cTn id="117" dur="1" fill="hold">
                                          <p:stCondLst>
                                            <p:cond delay="0"/>
                                          </p:stCondLst>
                                        </p:cTn>
                                        <p:tgtEl>
                                          <p:spTgt spid="3"/>
                                        </p:tgtEl>
                                        <p:attrNameLst>
                                          <p:attrName>style.visibility</p:attrName>
                                        </p:attrNameLst>
                                      </p:cBhvr>
                                      <p:to>
                                        <p:strVal val="visible"/>
                                      </p:to>
                                    </p:set>
                                    <p:animEffect transition="in" filter="fade">
                                      <p:cBhvr>
                                        <p:cTn id="118" dur="1000"/>
                                        <p:tgtEl>
                                          <p:spTgt spid="3"/>
                                        </p:tgtEl>
                                      </p:cBhvr>
                                    </p:animEffect>
                                    <p:anim calcmode="lin" valueType="num">
                                      <p:cBhvr>
                                        <p:cTn id="119" dur="1000" fill="hold"/>
                                        <p:tgtEl>
                                          <p:spTgt spid="3"/>
                                        </p:tgtEl>
                                        <p:attrNameLst>
                                          <p:attrName>ppt_x</p:attrName>
                                        </p:attrNameLst>
                                      </p:cBhvr>
                                      <p:tavLst>
                                        <p:tav tm="0">
                                          <p:val>
                                            <p:strVal val="#ppt_x"/>
                                          </p:val>
                                        </p:tav>
                                        <p:tav tm="100000">
                                          <p:val>
                                            <p:strVal val="#ppt_x"/>
                                          </p:val>
                                        </p:tav>
                                      </p:tavLst>
                                    </p:anim>
                                    <p:anim calcmode="lin" valueType="num">
                                      <p:cBhvr>
                                        <p:cTn id="120" dur="1000" fill="hold"/>
                                        <p:tgtEl>
                                          <p:spTgt spid="3"/>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1000"/>
                                        <p:tgtEl>
                                          <p:spTgt spid="63"/>
                                        </p:tgtEl>
                                      </p:cBhvr>
                                    </p:animEffect>
                                    <p:anim calcmode="lin" valueType="num">
                                      <p:cBhvr>
                                        <p:cTn id="124" dur="1000" fill="hold"/>
                                        <p:tgtEl>
                                          <p:spTgt spid="63"/>
                                        </p:tgtEl>
                                        <p:attrNameLst>
                                          <p:attrName>ppt_x</p:attrName>
                                        </p:attrNameLst>
                                      </p:cBhvr>
                                      <p:tavLst>
                                        <p:tav tm="0">
                                          <p:val>
                                            <p:strVal val="#ppt_x"/>
                                          </p:val>
                                        </p:tav>
                                        <p:tav tm="100000">
                                          <p:val>
                                            <p:strVal val="#ppt_x"/>
                                          </p:val>
                                        </p:tav>
                                      </p:tavLst>
                                    </p:anim>
                                    <p:anim calcmode="lin" valueType="num">
                                      <p:cBhvr>
                                        <p:cTn id="125" dur="1000" fill="hold"/>
                                        <p:tgtEl>
                                          <p:spTgt spid="63"/>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64"/>
                                        </p:tgtEl>
                                        <p:attrNameLst>
                                          <p:attrName>style.visibility</p:attrName>
                                        </p:attrNameLst>
                                      </p:cBhvr>
                                      <p:to>
                                        <p:strVal val="visible"/>
                                      </p:to>
                                    </p:set>
                                    <p:animEffect transition="in" filter="fade">
                                      <p:cBhvr>
                                        <p:cTn id="128" dur="1000"/>
                                        <p:tgtEl>
                                          <p:spTgt spid="64"/>
                                        </p:tgtEl>
                                      </p:cBhvr>
                                    </p:animEffect>
                                    <p:anim calcmode="lin" valueType="num">
                                      <p:cBhvr>
                                        <p:cTn id="129" dur="1000" fill="hold"/>
                                        <p:tgtEl>
                                          <p:spTgt spid="64"/>
                                        </p:tgtEl>
                                        <p:attrNameLst>
                                          <p:attrName>ppt_x</p:attrName>
                                        </p:attrNameLst>
                                      </p:cBhvr>
                                      <p:tavLst>
                                        <p:tav tm="0">
                                          <p:val>
                                            <p:strVal val="#ppt_x"/>
                                          </p:val>
                                        </p:tav>
                                        <p:tav tm="100000">
                                          <p:val>
                                            <p:strVal val="#ppt_x"/>
                                          </p:val>
                                        </p:tav>
                                      </p:tavLst>
                                    </p:anim>
                                    <p:anim calcmode="lin" valueType="num">
                                      <p:cBhvr>
                                        <p:cTn id="130" dur="1000" fill="hold"/>
                                        <p:tgtEl>
                                          <p:spTgt spid="64"/>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65"/>
                                        </p:tgtEl>
                                        <p:attrNameLst>
                                          <p:attrName>style.visibility</p:attrName>
                                        </p:attrNameLst>
                                      </p:cBhvr>
                                      <p:to>
                                        <p:strVal val="visible"/>
                                      </p:to>
                                    </p:set>
                                    <p:animEffect transition="in" filter="fade">
                                      <p:cBhvr>
                                        <p:cTn id="133" dur="1000"/>
                                        <p:tgtEl>
                                          <p:spTgt spid="65"/>
                                        </p:tgtEl>
                                      </p:cBhvr>
                                    </p:animEffect>
                                    <p:anim calcmode="lin" valueType="num">
                                      <p:cBhvr>
                                        <p:cTn id="134" dur="1000" fill="hold"/>
                                        <p:tgtEl>
                                          <p:spTgt spid="65"/>
                                        </p:tgtEl>
                                        <p:attrNameLst>
                                          <p:attrName>ppt_x</p:attrName>
                                        </p:attrNameLst>
                                      </p:cBhvr>
                                      <p:tavLst>
                                        <p:tav tm="0">
                                          <p:val>
                                            <p:strVal val="#ppt_x"/>
                                          </p:val>
                                        </p:tav>
                                        <p:tav tm="100000">
                                          <p:val>
                                            <p:strVal val="#ppt_x"/>
                                          </p:val>
                                        </p:tav>
                                      </p:tavLst>
                                    </p:anim>
                                    <p:anim calcmode="lin" valueType="num">
                                      <p:cBhvr>
                                        <p:cTn id="135"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bldLvl="0" animBg="1"/>
      <p:bldP spid="64" grpId="0" bldLvl="0" animBg="1"/>
      <p:bldP spid="65" grpId="0" bldLvl="0" animBg="1"/>
      <p:bldP spid="31" grpId="0" bldLvl="0" animBg="1"/>
      <p:bldP spid="32" grpId="0" bldLvl="0" animBg="1"/>
      <p:bldP spid="68" grpId="0" bldLvl="0" animBg="1"/>
      <p:bldP spid="72" grpId="0" bldLvl="0" animBg="1"/>
      <p:bldP spid="73" grpId="0" bldLvl="0" animBg="1"/>
      <p:bldP spid="56" grpId="0" bldLvl="0" animBg="1"/>
      <p:bldP spid="75" grpId="0" bldLvl="0" animBg="1"/>
      <p:bldP spid="76" grpId="0" bldLvl="0" animBg="1"/>
      <p:bldP spid="77" grpId="0" bldLvl="0" animBg="1"/>
      <p:bldP spid="78" grpId="0" bldLvl="0" animBg="1"/>
      <p:bldP spid="79" grpId="0" bldLvl="0" animBg="1"/>
      <p:bldP spid="80" grpId="0" bldLvl="0" animBg="1"/>
      <p:bldP spid="44" grpId="0" bldLvl="0" animBg="1"/>
      <p:bldP spid="3" grpId="0" bldLvl="0" animBg="1"/>
      <p:bldP spid="48" grpId="0" bldLvl="0" animBg="1"/>
      <p:bldP spid="49" grpId="0" bldLvl="0" animBg="1"/>
      <p:bldP spid="5"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 Box 12"/>
          <p:cNvSpPr txBox="1">
            <a:spLocks noChangeArrowheads="1"/>
          </p:cNvSpPr>
          <p:nvPr/>
        </p:nvSpPr>
        <p:spPr bwMode="auto">
          <a:xfrm>
            <a:off x="2718810" y="256291"/>
            <a:ext cx="6159700" cy="460268"/>
          </a:xfrm>
          <a:prstGeom prst="rect">
            <a:avLst/>
          </a:prstGeom>
          <a:noFill/>
          <a:ln w="9525">
            <a:solidFill>
              <a:schemeClr val="bg1"/>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defRPr/>
            </a:pPr>
            <a:r>
              <a:rPr lang="it-IT" sz="2400" b="1" i="1" cap="small" dirty="0" err="1">
                <a:solidFill>
                  <a:srgbClr val="002060"/>
                </a:solidFill>
                <a:effectLst>
                  <a:outerShdw blurRad="38100" dist="38100" dir="2700000" algn="tl">
                    <a:srgbClr val="000000">
                      <a:alpha val="43137"/>
                    </a:srgbClr>
                  </a:outerShdw>
                </a:effectLst>
                <a:latin typeface="Calibri" panose="020F0502020204030204"/>
                <a:ea typeface="굴림" pitchFamily="50" charset="-127"/>
              </a:rPr>
              <a:t>STRs</a:t>
            </a:r>
            <a:r>
              <a:rPr lang="it-IT" sz="2400" b="1" i="1" cap="small" dirty="0">
                <a:solidFill>
                  <a:srgbClr val="002060"/>
                </a:solidFill>
                <a:effectLst>
                  <a:outerShdw blurRad="38100" dist="38100" dir="2700000" algn="tl">
                    <a:srgbClr val="000000">
                      <a:alpha val="43137"/>
                    </a:srgbClr>
                  </a:outerShdw>
                </a:effectLst>
                <a:latin typeface="Calibri" panose="020F0502020204030204"/>
                <a:ea typeface="굴림" pitchFamily="50" charset="-127"/>
              </a:rPr>
              <a:t> – ASSESSMENT AND CLASSIFICATION</a:t>
            </a:r>
          </a:p>
        </p:txBody>
      </p:sp>
      <p:sp>
        <p:nvSpPr>
          <p:cNvPr id="74" name="Segnaposto numero diapositiva 2"/>
          <p:cNvSpPr>
            <a:spLocks noGrp="1"/>
          </p:cNvSpPr>
          <p:nvPr>
            <p:ph type="sldNum" sz="quarter" idx="12"/>
          </p:nvPr>
        </p:nvSpPr>
        <p:spPr/>
        <p:txBody>
          <a:bodyPr/>
          <a:lstStyle/>
          <a:p>
            <a:pPr defTabSz="914217">
              <a:defRPr/>
            </a:pPr>
            <a:fld id="{B1A254F0-542B-4562-A69E-BDF4398957F7}" type="slidenum">
              <a:rPr lang="it-IT">
                <a:solidFill>
                  <a:prstClr val="black">
                    <a:tint val="75000"/>
                  </a:prstClr>
                </a:solidFill>
                <a:latin typeface="Calibri" panose="020F0502020204030204"/>
              </a:rPr>
              <a:pPr defTabSz="914217">
                <a:defRPr/>
              </a:pPr>
              <a:t>35</a:t>
            </a:fld>
            <a:endParaRPr lang="it-IT" dirty="0">
              <a:solidFill>
                <a:prstClr val="black">
                  <a:tint val="75000"/>
                </a:prstClr>
              </a:solidFill>
              <a:latin typeface="Calibri" panose="020F0502020204030204"/>
            </a:endParaRPr>
          </a:p>
        </p:txBody>
      </p:sp>
      <p:graphicFrame>
        <p:nvGraphicFramePr>
          <p:cNvPr id="32" name="Diagramma 31"/>
          <p:cNvGraphicFramePr/>
          <p:nvPr>
            <p:extLst>
              <p:ext uri="{D42A27DB-BD31-4B8C-83A1-F6EECF244321}">
                <p14:modId xmlns:p14="http://schemas.microsoft.com/office/powerpoint/2010/main" val="1784133720"/>
              </p:ext>
            </p:extLst>
          </p:nvPr>
        </p:nvGraphicFramePr>
        <p:xfrm>
          <a:off x="292100" y="964680"/>
          <a:ext cx="8491182" cy="5385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9" name="Picture 2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9005026" y="1620666"/>
            <a:ext cx="1419993" cy="807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 name="Cubo 49"/>
          <p:cNvSpPr/>
          <p:nvPr/>
        </p:nvSpPr>
        <p:spPr>
          <a:xfrm>
            <a:off x="8966128" y="3204376"/>
            <a:ext cx="2436042" cy="2113102"/>
          </a:xfrm>
          <a:prstGeom prst="cube">
            <a:avLst/>
          </a:prstGeom>
          <a:effectLst>
            <a:glow rad="63500">
              <a:schemeClr val="accent6">
                <a:satMod val="175000"/>
                <a:alpha val="40000"/>
              </a:schemeClr>
            </a:glow>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54" name="CasellaDiTesto 53"/>
          <p:cNvSpPr txBox="1"/>
          <p:nvPr/>
        </p:nvSpPr>
        <p:spPr>
          <a:xfrm>
            <a:off x="8966128" y="4080410"/>
            <a:ext cx="1917470" cy="737064"/>
          </a:xfrm>
          <a:prstGeom prst="rect">
            <a:avLst/>
          </a:prstGeom>
          <a:noFill/>
        </p:spPr>
        <p:txBody>
          <a:bodyPr wrap="square" rtlCol="0">
            <a:spAutoFit/>
          </a:bodyPr>
          <a:lstStyle/>
          <a:p>
            <a:pPr algn="ctr"/>
            <a:r>
              <a:rPr lang="it-IT" sz="1400" b="1" dirty="0">
                <a:solidFill>
                  <a:srgbClr val="FFFF00"/>
                </a:solidFill>
                <a:effectLst>
                  <a:glow rad="139700">
                    <a:srgbClr val="000000">
                      <a:satMod val="175000"/>
                      <a:alpha val="40000"/>
                    </a:srgbClr>
                  </a:glow>
                  <a:outerShdw blurRad="38100" dist="38100" dir="2700000" algn="tl">
                    <a:srgbClr val="000000">
                      <a:alpha val="43137"/>
                    </a:srgbClr>
                  </a:outerShdw>
                </a:effectLst>
              </a:rPr>
              <a:t>FIP  (A.F.I.)</a:t>
            </a:r>
          </a:p>
          <a:p>
            <a:pPr algn="ctr"/>
            <a:r>
              <a:rPr lang="it-IT" sz="1400" b="1" dirty="0" err="1">
                <a:solidFill>
                  <a:srgbClr val="FFFF00"/>
                </a:solidFill>
                <a:effectLst>
                  <a:glow rad="139700">
                    <a:srgbClr val="000000">
                      <a:satMod val="175000"/>
                      <a:alpha val="40000"/>
                    </a:srgbClr>
                  </a:glow>
                  <a:outerShdw blurRad="38100" dist="38100" dir="2700000" algn="tl">
                    <a:srgbClr val="000000">
                      <a:alpha val="43137"/>
                    </a:srgbClr>
                  </a:outerShdw>
                </a:effectLst>
              </a:rPr>
              <a:t>F</a:t>
            </a:r>
            <a:r>
              <a:rPr lang="it-IT" sz="1400" b="1" dirty="0" err="1">
                <a:solidFill>
                  <a:srgbClr val="D5BE11"/>
                </a:solidFill>
                <a:effectLst>
                  <a:glow rad="139700">
                    <a:srgbClr val="000000">
                      <a:satMod val="175000"/>
                      <a:alpha val="40000"/>
                    </a:srgbClr>
                  </a:glow>
                  <a:outerShdw blurRad="38100" dist="38100" dir="2700000" algn="tl">
                    <a:srgbClr val="000000">
                      <a:alpha val="43137"/>
                    </a:srgbClr>
                  </a:outerShdw>
                </a:effectLst>
              </a:rPr>
              <a:t>urther</a:t>
            </a:r>
            <a:r>
              <a:rPr lang="it-IT" sz="1400" b="1" dirty="0">
                <a:solidFill>
                  <a:srgbClr val="D5BE11"/>
                </a:solidFill>
                <a:effectLst>
                  <a:glow rad="139700">
                    <a:srgbClr val="000000">
                      <a:satMod val="175000"/>
                      <a:alpha val="40000"/>
                    </a:srgbClr>
                  </a:glow>
                  <a:outerShdw blurRad="38100" dist="38100" dir="2700000" algn="tl">
                    <a:srgbClr val="000000">
                      <a:alpha val="43137"/>
                    </a:srgbClr>
                  </a:outerShdw>
                </a:effectLst>
              </a:rPr>
              <a:t>  </a:t>
            </a:r>
            <a:r>
              <a:rPr lang="it-IT" sz="1400" b="1" dirty="0" err="1">
                <a:solidFill>
                  <a:srgbClr val="FFFF00"/>
                </a:solidFill>
                <a:effectLst>
                  <a:glow rad="139700">
                    <a:srgbClr val="000000">
                      <a:satMod val="175000"/>
                      <a:alpha val="40000"/>
                    </a:srgbClr>
                  </a:glow>
                  <a:outerShdw blurRad="38100" dist="38100" dir="2700000" algn="tl">
                    <a:srgbClr val="000000">
                      <a:alpha val="43137"/>
                    </a:srgbClr>
                  </a:outerShdw>
                </a:effectLst>
              </a:rPr>
              <a:t>I</a:t>
            </a:r>
            <a:r>
              <a:rPr lang="it-IT" sz="1400" b="1" dirty="0" err="1">
                <a:solidFill>
                  <a:srgbClr val="D5BE11"/>
                </a:solidFill>
                <a:effectLst>
                  <a:glow rad="139700">
                    <a:srgbClr val="000000">
                      <a:satMod val="175000"/>
                      <a:alpha val="40000"/>
                    </a:srgbClr>
                  </a:glow>
                  <a:outerShdw blurRad="38100" dist="38100" dir="2700000" algn="tl">
                    <a:srgbClr val="000000">
                      <a:alpha val="43137"/>
                    </a:srgbClr>
                  </a:outerShdw>
                </a:effectLst>
              </a:rPr>
              <a:t>nstitutional</a:t>
            </a:r>
            <a:r>
              <a:rPr lang="it-IT" sz="1400" b="1" dirty="0">
                <a:solidFill>
                  <a:srgbClr val="D5BE11"/>
                </a:solidFill>
                <a:effectLst>
                  <a:glow rad="139700">
                    <a:srgbClr val="000000">
                      <a:satMod val="175000"/>
                      <a:alpha val="40000"/>
                    </a:srgbClr>
                  </a:glow>
                  <a:outerShdw blurRad="38100" dist="38100" dir="2700000" algn="tl">
                    <a:srgbClr val="000000">
                      <a:alpha val="43137"/>
                    </a:srgbClr>
                  </a:outerShdw>
                </a:effectLst>
              </a:rPr>
              <a:t> </a:t>
            </a:r>
          </a:p>
          <a:p>
            <a:pPr algn="ctr"/>
            <a:r>
              <a:rPr lang="it-IT" sz="1400" b="1" dirty="0" err="1">
                <a:solidFill>
                  <a:srgbClr val="FFFF00"/>
                </a:solidFill>
                <a:effectLst>
                  <a:glow rad="139700">
                    <a:srgbClr val="000000">
                      <a:satMod val="175000"/>
                      <a:alpha val="40000"/>
                    </a:srgbClr>
                  </a:glow>
                  <a:outerShdw blurRad="38100" dist="38100" dir="2700000" algn="tl">
                    <a:srgbClr val="000000">
                      <a:alpha val="43137"/>
                    </a:srgbClr>
                  </a:outerShdw>
                </a:effectLst>
              </a:rPr>
              <a:t>P</a:t>
            </a:r>
            <a:r>
              <a:rPr lang="it-IT" sz="1400" b="1" dirty="0" err="1">
                <a:solidFill>
                  <a:srgbClr val="D5BE11"/>
                </a:solidFill>
                <a:effectLst>
                  <a:glow rad="139700">
                    <a:srgbClr val="000000">
                      <a:satMod val="175000"/>
                      <a:alpha val="40000"/>
                    </a:srgbClr>
                  </a:glow>
                  <a:outerShdw blurRad="38100" dist="38100" dir="2700000" algn="tl">
                    <a:srgbClr val="000000">
                      <a:alpha val="43137"/>
                    </a:srgbClr>
                  </a:outerShdw>
                </a:effectLst>
              </a:rPr>
              <a:t>urposes</a:t>
            </a:r>
            <a:endParaRPr lang="it-IT" sz="1400" b="1" dirty="0">
              <a:solidFill>
                <a:srgbClr val="D5BE11"/>
              </a:solidFill>
              <a:effectLst>
                <a:glow rad="139700">
                  <a:srgbClr val="000000">
                    <a:satMod val="175000"/>
                    <a:alpha val="40000"/>
                  </a:srgbClr>
                </a:glow>
                <a:outerShdw blurRad="38100" dist="38100" dir="2700000" algn="tl">
                  <a:srgbClr val="000000">
                    <a:alpha val="43137"/>
                  </a:srgbClr>
                </a:outerShdw>
              </a:effectLst>
            </a:endParaRPr>
          </a:p>
        </p:txBody>
      </p:sp>
      <p:sp>
        <p:nvSpPr>
          <p:cNvPr id="57" name="CasellaDiTesto 56"/>
          <p:cNvSpPr txBox="1"/>
          <p:nvPr/>
        </p:nvSpPr>
        <p:spPr>
          <a:xfrm>
            <a:off x="8969981" y="5261424"/>
            <a:ext cx="2177748" cy="646331"/>
          </a:xfrm>
          <a:prstGeom prst="rect">
            <a:avLst/>
          </a:prstGeom>
          <a:noFill/>
        </p:spPr>
        <p:txBody>
          <a:bodyPr wrap="square" rtlCol="0">
            <a:spAutoFit/>
          </a:bodyPr>
          <a:lstStyle/>
          <a:p>
            <a:pPr algn="ctr"/>
            <a:r>
              <a:rPr lang="it-IT" b="1" dirty="0" err="1">
                <a:solidFill>
                  <a:schemeClr val="tx1">
                    <a:lumMod val="65000"/>
                    <a:lumOff val="35000"/>
                  </a:schemeClr>
                </a:solidFill>
              </a:rPr>
              <a:t>absence</a:t>
            </a:r>
            <a:r>
              <a:rPr lang="it-IT" b="1" dirty="0">
                <a:solidFill>
                  <a:schemeClr val="tx1">
                    <a:lumMod val="65000"/>
                    <a:lumOff val="35000"/>
                  </a:schemeClr>
                </a:solidFill>
              </a:rPr>
              <a:t> of </a:t>
            </a:r>
            <a:r>
              <a:rPr lang="it-IT" b="1" dirty="0" err="1">
                <a:solidFill>
                  <a:schemeClr val="tx1">
                    <a:lumMod val="65000"/>
                    <a:lumOff val="35000"/>
                  </a:schemeClr>
                </a:solidFill>
              </a:rPr>
              <a:t>potential</a:t>
            </a:r>
            <a:r>
              <a:rPr lang="it-IT" b="1" dirty="0">
                <a:solidFill>
                  <a:schemeClr val="tx1">
                    <a:lumMod val="65000"/>
                    <a:lumOff val="35000"/>
                  </a:schemeClr>
                </a:solidFill>
              </a:rPr>
              <a:t> </a:t>
            </a:r>
            <a:r>
              <a:rPr lang="it-IT" b="1" dirty="0" err="1">
                <a:solidFill>
                  <a:schemeClr val="tx1">
                    <a:lumMod val="65000"/>
                    <a:lumOff val="35000"/>
                  </a:schemeClr>
                </a:solidFill>
              </a:rPr>
              <a:t>infringments</a:t>
            </a:r>
            <a:r>
              <a:rPr lang="it-IT" b="1" dirty="0">
                <a:solidFill>
                  <a:schemeClr val="tx1">
                    <a:lumMod val="65000"/>
                    <a:lumOff val="35000"/>
                  </a:schemeClr>
                </a:solidFill>
              </a:rPr>
              <a:t> </a:t>
            </a:r>
            <a:endParaRPr lang="it-IT" dirty="0">
              <a:solidFill>
                <a:schemeClr val="tx1">
                  <a:lumMod val="65000"/>
                  <a:lumOff val="35000"/>
                </a:schemeClr>
              </a:solidFill>
            </a:endParaRPr>
          </a:p>
        </p:txBody>
      </p:sp>
      <p:pic>
        <p:nvPicPr>
          <p:cNvPr id="9" name="Immagine 8"/>
          <p:cNvPicPr>
            <a:picLocks noChangeAspect="1"/>
          </p:cNvPicPr>
          <p:nvPr/>
        </p:nvPicPr>
        <p:blipFill>
          <a:blip r:embed="rId9"/>
          <a:stretch>
            <a:fillRect/>
          </a:stretch>
        </p:blipFill>
        <p:spPr>
          <a:xfrm>
            <a:off x="-10598" y="-18288"/>
            <a:ext cx="12202598" cy="1031226"/>
          </a:xfrm>
          <a:prstGeom prst="rect">
            <a:avLst/>
          </a:prstGeom>
        </p:spPr>
      </p:pic>
      <p:pic>
        <p:nvPicPr>
          <p:cNvPr id="10" name="Immagine 9"/>
          <p:cNvPicPr>
            <a:picLocks noChangeAspect="1"/>
          </p:cNvPicPr>
          <p:nvPr/>
        </p:nvPicPr>
        <p:blipFill>
          <a:blip r:embed="rId10"/>
          <a:stretch>
            <a:fillRect/>
          </a:stretch>
        </p:blipFill>
        <p:spPr>
          <a:xfrm>
            <a:off x="0" y="92925"/>
            <a:ext cx="2846718" cy="808799"/>
          </a:xfrm>
          <a:prstGeom prst="rect">
            <a:avLst/>
          </a:prstGeom>
        </p:spPr>
      </p:pic>
      <p:sp>
        <p:nvSpPr>
          <p:cNvPr id="11" name="CasellaDiTesto 7"/>
          <p:cNvSpPr/>
          <p:nvPr/>
        </p:nvSpPr>
        <p:spPr>
          <a:xfrm>
            <a:off x="1870967" y="303990"/>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2400" dirty="0">
                <a:solidFill>
                  <a:srgbClr val="C8B16E"/>
                </a:solidFill>
                <a:latin typeface="Britannic Bold" panose="020B0903060703020204" pitchFamily="34" charset="0"/>
              </a:rPr>
              <a:t>EXAMPLE OF A STR ASSESSMENT AND CLASSIFICATION</a:t>
            </a:r>
            <a:endParaRPr kumimoji="0" lang="it-IT" sz="2400" b="0" i="0" u="none" strike="noStrike" kern="1200" cap="none" spc="0" normalizeH="0" baseline="0" noProof="0" dirty="0">
              <a:ln>
                <a:noFill/>
              </a:ln>
              <a:solidFill>
                <a:srgbClr val="C8B16E"/>
              </a:solidFill>
              <a:effectLst/>
              <a:uLnTx/>
              <a:uFillTx/>
              <a:latin typeface="Britannic Bold" panose="020B0903060703020204" pitchFamily="34" charset="0"/>
              <a:ea typeface="+mn-ea"/>
              <a:cs typeface="+mn-cs"/>
            </a:endParaRPr>
          </a:p>
        </p:txBody>
      </p:sp>
      <p:pic>
        <p:nvPicPr>
          <p:cNvPr id="12" name="Immagine 11"/>
          <p:cNvPicPr>
            <a:picLocks noChangeAspect="1"/>
          </p:cNvPicPr>
          <p:nvPr/>
        </p:nvPicPr>
        <p:blipFill>
          <a:blip r:embed="rId11">
            <a:extLst>
              <a:ext uri="{BEBA8EAE-BF5A-486C-A8C5-ECC9F3942E4B}">
                <a14:imgProps xmlns:a14="http://schemas.microsoft.com/office/drawing/2010/main">
                  <a14:imgLayer r:embed="rId12">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1832757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fade">
                                      <p:cBhvr>
                                        <p:cTn id="7" dur="1000"/>
                                        <p:tgtEl>
                                          <p:spTgt spid="49"/>
                                        </p:tgtEl>
                                      </p:cBhvr>
                                    </p:animEffect>
                                    <p:anim calcmode="lin" valueType="num">
                                      <p:cBhvr>
                                        <p:cTn id="8" dur="1000" fill="hold"/>
                                        <p:tgtEl>
                                          <p:spTgt spid="49"/>
                                        </p:tgtEl>
                                        <p:attrNameLst>
                                          <p:attrName>ppt_x</p:attrName>
                                        </p:attrNameLst>
                                      </p:cBhvr>
                                      <p:tavLst>
                                        <p:tav tm="0">
                                          <p:val>
                                            <p:strVal val="#ppt_x"/>
                                          </p:val>
                                        </p:tav>
                                        <p:tav tm="100000">
                                          <p:val>
                                            <p:strVal val="#ppt_x"/>
                                          </p:val>
                                        </p:tav>
                                      </p:tavLst>
                                    </p:anim>
                                    <p:anim calcmode="lin" valueType="num">
                                      <p:cBhvr>
                                        <p:cTn id="9"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 name="Immagine 5" descr="Descrizione: Nucleo Speciale PV"/>
          <p:cNvPicPr>
            <a:picLocks noChangeAspect="1" noChangeArrowheads="1"/>
          </p:cNvPicPr>
          <p:nvPr/>
        </p:nvPicPr>
        <p:blipFill>
          <a:blip r:embed="rId3" r:link="rId5" cstate="print">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706880" y="234625"/>
            <a:ext cx="513279" cy="654767"/>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36" name="Freccia in giù 35"/>
          <p:cNvSpPr/>
          <p:nvPr/>
        </p:nvSpPr>
        <p:spPr>
          <a:xfrm>
            <a:off x="6478788" y="1797435"/>
            <a:ext cx="258410" cy="579847"/>
          </a:xfrm>
          <a:prstGeom prst="down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it-IT">
              <a:latin typeface="Arial Narrow" panose="020B0606020202030204" pitchFamily="34" charset="0"/>
            </a:endParaRPr>
          </a:p>
        </p:txBody>
      </p:sp>
      <p:sp>
        <p:nvSpPr>
          <p:cNvPr id="38" name="Rounded Rectangle 15"/>
          <p:cNvSpPr/>
          <p:nvPr/>
        </p:nvSpPr>
        <p:spPr>
          <a:xfrm>
            <a:off x="886968" y="1289009"/>
            <a:ext cx="10872216" cy="1034383"/>
          </a:xfrm>
          <a:prstGeom prst="roundRect">
            <a:avLst>
              <a:gd name="adj" fmla="val 50000"/>
            </a:avLst>
          </a:prstGeom>
          <a:solidFill>
            <a:schemeClr val="tx2">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defRPr/>
            </a:pPr>
            <a:endParaRPr lang="en-US" dirty="0">
              <a:ln w="0"/>
              <a:solidFill>
                <a:schemeClr val="accent1"/>
              </a:solidFill>
              <a:effectLst>
                <a:outerShdw blurRad="38100" dist="25400" dir="5400000" algn="ctr" rotWithShape="0">
                  <a:srgbClr val="6E747A">
                    <a:alpha val="43000"/>
                  </a:srgbClr>
                </a:outerShdw>
              </a:effectLst>
              <a:latin typeface="Arial Narrow" panose="020B0606020202030204" pitchFamily="34" charset="0"/>
            </a:endParaRPr>
          </a:p>
        </p:txBody>
      </p:sp>
      <p:sp>
        <p:nvSpPr>
          <p:cNvPr id="50" name="Rettangolo 49"/>
          <p:cNvSpPr/>
          <p:nvPr/>
        </p:nvSpPr>
        <p:spPr>
          <a:xfrm>
            <a:off x="1463040" y="1390157"/>
            <a:ext cx="9701784" cy="867930"/>
          </a:xfrm>
          <a:prstGeom prst="rect">
            <a:avLst/>
          </a:prstGeom>
        </p:spPr>
        <p:txBody>
          <a:bodyPr wrap="square">
            <a:spAutoFit/>
          </a:bodyPr>
          <a:lstStyle/>
          <a:p>
            <a:pPr algn="ctr">
              <a:lnSpc>
                <a:spcPct val="90000"/>
              </a:lnSpc>
              <a:spcBef>
                <a:spcPts val="1200"/>
              </a:spcBef>
              <a:defRPr/>
            </a:pPr>
            <a:r>
              <a:rPr lang="en-US" sz="2800" b="1" dirty="0">
                <a:ln w="22225">
                  <a:solidFill>
                    <a:schemeClr val="accent2"/>
                  </a:solidFill>
                  <a:prstDash val="solid"/>
                </a:ln>
                <a:solidFill>
                  <a:schemeClr val="accent2">
                    <a:lumMod val="40000"/>
                    <a:lumOff val="60000"/>
                  </a:schemeClr>
                </a:solidFill>
                <a:latin typeface="Arial Narrow" panose="020B0606020202030204" pitchFamily="34" charset="0"/>
              </a:rPr>
              <a:t>CAN YOU ENHANCE THE STRs FLOW FROM THE FIU/COMPETENT AUTHORITY TO YOUR AGENCY?</a:t>
            </a:r>
            <a:endParaRPr lang="en-US" sz="3200" b="1" dirty="0">
              <a:ln w="22225">
                <a:solidFill>
                  <a:schemeClr val="accent2"/>
                </a:solidFill>
                <a:prstDash val="solid"/>
              </a:ln>
              <a:solidFill>
                <a:schemeClr val="accent2">
                  <a:lumMod val="40000"/>
                  <a:lumOff val="60000"/>
                </a:schemeClr>
              </a:solidFill>
              <a:latin typeface="Arial Narrow" panose="020B0606020202030204" pitchFamily="34" charset="0"/>
            </a:endParaRPr>
          </a:p>
        </p:txBody>
      </p:sp>
      <p:pic>
        <p:nvPicPr>
          <p:cNvPr id="7" name="Immagine 6"/>
          <p:cNvPicPr>
            <a:picLocks noChangeAspect="1"/>
          </p:cNvPicPr>
          <p:nvPr/>
        </p:nvPicPr>
        <p:blipFill>
          <a:blip r:embed="rId6"/>
          <a:stretch>
            <a:fillRect/>
          </a:stretch>
        </p:blipFill>
        <p:spPr>
          <a:xfrm>
            <a:off x="-10598" y="0"/>
            <a:ext cx="12202598" cy="1031226"/>
          </a:xfrm>
          <a:prstGeom prst="rect">
            <a:avLst/>
          </a:prstGeom>
        </p:spPr>
      </p:pic>
      <p:pic>
        <p:nvPicPr>
          <p:cNvPr id="8" name="Immagine 7"/>
          <p:cNvPicPr>
            <a:picLocks noChangeAspect="1"/>
          </p:cNvPicPr>
          <p:nvPr/>
        </p:nvPicPr>
        <p:blipFill>
          <a:blip r:embed="rId7"/>
          <a:stretch>
            <a:fillRect/>
          </a:stretch>
        </p:blipFill>
        <p:spPr>
          <a:xfrm>
            <a:off x="0" y="111213"/>
            <a:ext cx="2846718" cy="808799"/>
          </a:xfrm>
          <a:prstGeom prst="rect">
            <a:avLst/>
          </a:prstGeom>
        </p:spPr>
      </p:pic>
      <p:sp>
        <p:nvSpPr>
          <p:cNvPr id="9" name="CasellaDiTesto 7"/>
          <p:cNvSpPr/>
          <p:nvPr/>
        </p:nvSpPr>
        <p:spPr>
          <a:xfrm>
            <a:off x="2093815" y="322367"/>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2400" dirty="0">
                <a:solidFill>
                  <a:srgbClr val="C8B16E"/>
                </a:solidFill>
                <a:latin typeface="Britannic Bold" panose="020B0903060703020204" pitchFamily="34" charset="0"/>
              </a:rPr>
              <a:t>WHAT CAN I DO</a:t>
            </a:r>
            <a:r>
              <a:rPr lang="it-IT" sz="2400" noProof="0" dirty="0">
                <a:solidFill>
                  <a:srgbClr val="C8B16E"/>
                </a:solidFill>
                <a:latin typeface="Britannic Bold" panose="020B0903060703020204" pitchFamily="34" charset="0"/>
              </a:rPr>
              <a:t>?</a:t>
            </a:r>
            <a:endParaRPr kumimoji="0" lang="it-IT" sz="2400" b="0" i="0" u="none" strike="noStrike" kern="1200" cap="none" spc="0" normalizeH="0" baseline="0" noProof="0" dirty="0">
              <a:ln>
                <a:noFill/>
              </a:ln>
              <a:solidFill>
                <a:srgbClr val="C8B16E"/>
              </a:solidFill>
              <a:effectLst/>
              <a:uLnTx/>
              <a:uFillTx/>
              <a:latin typeface="Britannic Bold" panose="020B0903060703020204" pitchFamily="34" charset="0"/>
              <a:ea typeface="+mn-ea"/>
              <a:cs typeface="+mn-cs"/>
            </a:endParaRPr>
          </a:p>
        </p:txBody>
      </p:sp>
      <p:sp>
        <p:nvSpPr>
          <p:cNvPr id="10" name="Rounded Rectangle 15"/>
          <p:cNvSpPr/>
          <p:nvPr/>
        </p:nvSpPr>
        <p:spPr>
          <a:xfrm>
            <a:off x="886968" y="2876043"/>
            <a:ext cx="10698480" cy="1034383"/>
          </a:xfrm>
          <a:prstGeom prst="roundRect">
            <a:avLst>
              <a:gd name="adj" fmla="val 50000"/>
            </a:avLst>
          </a:prstGeom>
          <a:solidFill>
            <a:schemeClr val="tx2">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defRPr/>
            </a:pPr>
            <a:endParaRPr lang="en-US" dirty="0">
              <a:ln w="0"/>
              <a:solidFill>
                <a:schemeClr val="accent1"/>
              </a:solidFill>
              <a:effectLst>
                <a:outerShdw blurRad="38100" dist="25400" dir="5400000" algn="ctr" rotWithShape="0">
                  <a:srgbClr val="6E747A">
                    <a:alpha val="43000"/>
                  </a:srgbClr>
                </a:outerShdw>
              </a:effectLst>
              <a:latin typeface="Arial Narrow" panose="020B0606020202030204" pitchFamily="34" charset="0"/>
            </a:endParaRPr>
          </a:p>
        </p:txBody>
      </p:sp>
      <p:sp>
        <p:nvSpPr>
          <p:cNvPr id="11" name="Rettangolo 10"/>
          <p:cNvSpPr/>
          <p:nvPr/>
        </p:nvSpPr>
        <p:spPr>
          <a:xfrm>
            <a:off x="1239809" y="2995878"/>
            <a:ext cx="9701784" cy="867930"/>
          </a:xfrm>
          <a:prstGeom prst="rect">
            <a:avLst/>
          </a:prstGeom>
        </p:spPr>
        <p:txBody>
          <a:bodyPr wrap="square">
            <a:spAutoFit/>
          </a:bodyPr>
          <a:lstStyle/>
          <a:p>
            <a:pPr algn="ctr">
              <a:lnSpc>
                <a:spcPct val="90000"/>
              </a:lnSpc>
              <a:spcBef>
                <a:spcPts val="1200"/>
              </a:spcBef>
              <a:defRPr/>
            </a:pPr>
            <a:r>
              <a:rPr lang="en-US" sz="2800" b="1" dirty="0">
                <a:ln w="22225">
                  <a:solidFill>
                    <a:schemeClr val="accent2"/>
                  </a:solidFill>
                  <a:prstDash val="solid"/>
                </a:ln>
                <a:solidFill>
                  <a:schemeClr val="accent2">
                    <a:lumMod val="40000"/>
                    <a:lumOff val="60000"/>
                  </a:schemeClr>
                </a:solidFill>
                <a:latin typeface="Arial Narrow" panose="020B0606020202030204" pitchFamily="34" charset="0"/>
              </a:rPr>
              <a:t>IS YOUR TOP MANAGEMENT AWARE OF THE ADDED VALUE THE STRs CAN BRING TO YOUR INVESTIGATIONS?</a:t>
            </a:r>
            <a:endParaRPr lang="en-US" sz="3200" b="1" dirty="0">
              <a:ln w="22225">
                <a:solidFill>
                  <a:schemeClr val="accent2"/>
                </a:solidFill>
                <a:prstDash val="solid"/>
              </a:ln>
              <a:solidFill>
                <a:schemeClr val="accent2">
                  <a:lumMod val="40000"/>
                  <a:lumOff val="60000"/>
                </a:schemeClr>
              </a:solidFill>
              <a:latin typeface="Arial Narrow" panose="020B0606020202030204" pitchFamily="34" charset="0"/>
            </a:endParaRPr>
          </a:p>
        </p:txBody>
      </p:sp>
      <p:sp>
        <p:nvSpPr>
          <p:cNvPr id="12" name="Rounded Rectangle 15"/>
          <p:cNvSpPr/>
          <p:nvPr/>
        </p:nvSpPr>
        <p:spPr>
          <a:xfrm>
            <a:off x="984504" y="4463077"/>
            <a:ext cx="10698480" cy="1489667"/>
          </a:xfrm>
          <a:prstGeom prst="roundRect">
            <a:avLst>
              <a:gd name="adj" fmla="val 50000"/>
            </a:avLst>
          </a:prstGeom>
          <a:solidFill>
            <a:schemeClr val="tx2">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defRPr/>
            </a:pPr>
            <a:endParaRPr lang="en-US" dirty="0">
              <a:ln w="0"/>
              <a:solidFill>
                <a:schemeClr val="accent1"/>
              </a:solidFill>
              <a:effectLst>
                <a:outerShdw blurRad="38100" dist="25400" dir="5400000" algn="ctr" rotWithShape="0">
                  <a:srgbClr val="6E747A">
                    <a:alpha val="43000"/>
                  </a:srgbClr>
                </a:outerShdw>
              </a:effectLst>
              <a:latin typeface="Arial Narrow" panose="020B0606020202030204" pitchFamily="34" charset="0"/>
            </a:endParaRPr>
          </a:p>
        </p:txBody>
      </p:sp>
      <p:sp>
        <p:nvSpPr>
          <p:cNvPr id="13" name="Rettangolo 12"/>
          <p:cNvSpPr/>
          <p:nvPr/>
        </p:nvSpPr>
        <p:spPr>
          <a:xfrm>
            <a:off x="1337345" y="4582912"/>
            <a:ext cx="9701784" cy="1255728"/>
          </a:xfrm>
          <a:prstGeom prst="rect">
            <a:avLst/>
          </a:prstGeom>
        </p:spPr>
        <p:txBody>
          <a:bodyPr wrap="square">
            <a:spAutoFit/>
          </a:bodyPr>
          <a:lstStyle/>
          <a:p>
            <a:pPr algn="ctr">
              <a:lnSpc>
                <a:spcPct val="90000"/>
              </a:lnSpc>
              <a:spcBef>
                <a:spcPts val="1200"/>
              </a:spcBef>
              <a:defRPr/>
            </a:pPr>
            <a:r>
              <a:rPr lang="en-US" sz="2800" b="1" dirty="0">
                <a:ln w="22225">
                  <a:solidFill>
                    <a:schemeClr val="accent2"/>
                  </a:solidFill>
                  <a:prstDash val="solid"/>
                </a:ln>
                <a:solidFill>
                  <a:schemeClr val="accent2">
                    <a:lumMod val="40000"/>
                    <a:lumOff val="60000"/>
                  </a:schemeClr>
                </a:solidFill>
                <a:latin typeface="Arial Narrow" panose="020B0606020202030204" pitchFamily="34" charset="0"/>
              </a:rPr>
              <a:t>HAVE YOU EVER CONSIDERED TO CREATE A SPECIAL UNIT WITHIN YOUR INVESTIGATION TEAM TO DEVELOP THE STRs OUTCOMES (if applicable) ?</a:t>
            </a:r>
            <a:endParaRPr lang="en-US" sz="3200" b="1" dirty="0">
              <a:ln w="22225">
                <a:solidFill>
                  <a:schemeClr val="accent2"/>
                </a:solidFill>
                <a:prstDash val="solid"/>
              </a:ln>
              <a:solidFill>
                <a:schemeClr val="accent2">
                  <a:lumMod val="40000"/>
                  <a:lumOff val="60000"/>
                </a:schemeClr>
              </a:solidFill>
              <a:latin typeface="Arial Narrow" panose="020B0606020202030204" pitchFamily="34" charset="0"/>
            </a:endParaRPr>
          </a:p>
        </p:txBody>
      </p:sp>
      <p:pic>
        <p:nvPicPr>
          <p:cNvPr id="14" name="Immagine 13"/>
          <p:cNvPicPr>
            <a:picLocks noChangeAspect="1"/>
          </p:cNvPicPr>
          <p:nvPr/>
        </p:nvPicPr>
        <p:blipFill>
          <a:blip r:embed="rId8">
            <a:extLst>
              <a:ext uri="{BEBA8EAE-BF5A-486C-A8C5-ECC9F3942E4B}">
                <a14:imgProps xmlns:a14="http://schemas.microsoft.com/office/drawing/2010/main">
                  <a14:imgLayer r:embed="rId9">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278556638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10" grpId="0" animBg="1"/>
      <p:bldP spid="12"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Shape 216"/>
        <p:cNvGrpSpPr/>
        <p:nvPr/>
      </p:nvGrpSpPr>
      <p:grpSpPr>
        <a:xfrm>
          <a:off x="0" y="0"/>
          <a:ext cx="0" cy="0"/>
          <a:chOff x="0" y="0"/>
          <a:chExt cx="0" cy="0"/>
        </a:xfrm>
      </p:grpSpPr>
      <p:sp>
        <p:nvSpPr>
          <p:cNvPr id="521" name="PlaceHolder 1"/>
          <p:cNvSpPr>
            <a:spLocks noGrp="1"/>
          </p:cNvSpPr>
          <p:nvPr/>
        </p:nvSpPr>
        <p:spPr>
          <a:xfrm>
            <a:off x="111592" y="5170425"/>
            <a:ext cx="10468016" cy="1919393"/>
          </a:xfrm>
          <a:prstGeom prst="rect">
            <a:avLst/>
          </a:prstGeom>
          <a:noFill/>
          <a:ln w="0">
            <a:noFill/>
            <a:miter lim="400000"/>
          </a:ln>
          <a:effectLst>
            <a:outerShdw blurRad="57240" dist="19080" dir="5400000" rotWithShape="0">
              <a:srgbClr val="062133">
                <a:alpha val="50000"/>
              </a:srgbClr>
            </a:outerShdw>
          </a:effectLst>
        </p:spPr>
        <p:txBody>
          <a:bodyPr lIns="0" tIns="0" rIns="0" bIns="0" anchor="ctr">
            <a:noAutofit/>
          </a:bodyPr>
          <a:lstStyle>
            <a:lvl1pPr marL="0" marR="0" indent="0" algn="ctr" defTabSz="410845" rtl="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Light"/>
                <a:ea typeface="Helvetica Light"/>
                <a:cs typeface="Helvetica Light"/>
                <a:sym typeface="Helvetica Light"/>
              </a:defRPr>
            </a:lvl1pPr>
            <a:lvl2pPr marL="0" marR="0" indent="0" algn="ctr" defTabSz="410845" rtl="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Light"/>
                <a:ea typeface="Helvetica Light"/>
                <a:cs typeface="Helvetica Light"/>
                <a:sym typeface="Helvetica Light"/>
              </a:defRPr>
            </a:lvl2pPr>
            <a:lvl3pPr marL="0" marR="0" indent="0" algn="ctr" defTabSz="410845" rtl="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Light"/>
                <a:ea typeface="Helvetica Light"/>
                <a:cs typeface="Helvetica Light"/>
                <a:sym typeface="Helvetica Light"/>
              </a:defRPr>
            </a:lvl3pPr>
            <a:lvl4pPr marL="0" marR="0" indent="0" algn="ctr" defTabSz="410845" rtl="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Light"/>
                <a:ea typeface="Helvetica Light"/>
                <a:cs typeface="Helvetica Light"/>
                <a:sym typeface="Helvetica Light"/>
              </a:defRPr>
            </a:lvl4pPr>
            <a:lvl5pPr marL="0" marR="0" indent="0" algn="ctr" defTabSz="410845" rtl="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Light"/>
                <a:ea typeface="Helvetica Light"/>
                <a:cs typeface="Helvetica Light"/>
                <a:sym typeface="Helvetica Light"/>
              </a:defRPr>
            </a:lvl5pPr>
            <a:lvl6pPr marL="0" marR="0" indent="0" algn="ctr" defTabSz="410845" rtl="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Light"/>
                <a:ea typeface="Helvetica Light"/>
                <a:cs typeface="Helvetica Light"/>
                <a:sym typeface="Helvetica Light"/>
              </a:defRPr>
            </a:lvl6pPr>
            <a:lvl7pPr marL="0" marR="0" indent="0" algn="ctr" defTabSz="410845" rtl="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Light"/>
                <a:ea typeface="Helvetica Light"/>
                <a:cs typeface="Helvetica Light"/>
                <a:sym typeface="Helvetica Light"/>
              </a:defRPr>
            </a:lvl7pPr>
            <a:lvl8pPr marL="0" marR="0" indent="0" algn="ctr" defTabSz="410845" rtl="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Light"/>
                <a:ea typeface="Helvetica Light"/>
                <a:cs typeface="Helvetica Light"/>
                <a:sym typeface="Helvetica Light"/>
              </a:defRPr>
            </a:lvl8pPr>
            <a:lvl9pPr marL="0" marR="0" indent="0" algn="ctr" defTabSz="410845" rtl="0" latinLnBrk="0">
              <a:lnSpc>
                <a:spcPct val="100000"/>
              </a:lnSpc>
              <a:spcBef>
                <a:spcPts val="0"/>
              </a:spcBef>
              <a:spcAft>
                <a:spcPts val="0"/>
              </a:spcAft>
              <a:buClrTx/>
              <a:buSzTx/>
              <a:buFontTx/>
              <a:buNone/>
              <a:defRPr sz="5600" b="0" i="0" u="none" strike="noStrike" cap="none" spc="0" baseline="0">
                <a:ln>
                  <a:noFill/>
                </a:ln>
                <a:solidFill>
                  <a:srgbClr val="000000"/>
                </a:solidFill>
                <a:uFillTx/>
                <a:latin typeface="Helvetica Light"/>
                <a:ea typeface="Helvetica Light"/>
                <a:cs typeface="Helvetica Light"/>
                <a:sym typeface="Helvetica Light"/>
              </a:defRPr>
            </a:lvl9pPr>
          </a:lstStyle>
          <a:p>
            <a:pPr algn="l" defTabSz="547780">
              <a:lnSpc>
                <a:spcPct val="90000"/>
              </a:lnSpc>
              <a:tabLst>
                <a:tab pos="0" algn="l"/>
              </a:tabLst>
            </a:pPr>
            <a:r>
              <a:rPr lang="en-GB" sz="2400" dirty="0">
                <a:solidFill>
                  <a:schemeClr val="bg1"/>
                </a:solidFill>
                <a:latin typeface="Britannic Bold" panose="020B0903060703020204" pitchFamily="34" charset="0"/>
                <a:ea typeface="+mn-ea"/>
                <a:cs typeface="+mn-cs"/>
              </a:rPr>
              <a:t>A good </a:t>
            </a:r>
            <a:r>
              <a:rPr lang="it-IT" altLang="en-GB" sz="2400" dirty="0">
                <a:solidFill>
                  <a:schemeClr val="bg1"/>
                </a:solidFill>
                <a:latin typeface="Britannic Bold" panose="020B0903060703020204" pitchFamily="34" charset="0"/>
                <a:ea typeface="+mn-ea"/>
                <a:cs typeface="+mn-cs"/>
              </a:rPr>
              <a:t>AML </a:t>
            </a:r>
            <a:r>
              <a:rPr lang="en-GB" sz="2400" dirty="0">
                <a:solidFill>
                  <a:schemeClr val="bg1"/>
                </a:solidFill>
                <a:latin typeface="Britannic Bold" panose="020B0903060703020204" pitchFamily="34" charset="0"/>
                <a:ea typeface="+mn-ea"/>
                <a:cs typeface="+mn-cs"/>
              </a:rPr>
              <a:t>investigation already starts while investigating other crimes</a:t>
            </a:r>
          </a:p>
        </p:txBody>
      </p:sp>
      <p:sp>
        <p:nvSpPr>
          <p:cNvPr id="2" name="Text Box 1"/>
          <p:cNvSpPr txBox="1"/>
          <p:nvPr/>
        </p:nvSpPr>
        <p:spPr>
          <a:xfrm>
            <a:off x="193040" y="343409"/>
            <a:ext cx="5777653" cy="461665"/>
          </a:xfrm>
          <a:prstGeom prst="rect">
            <a:avLst/>
          </a:prstGeom>
          <a:noFill/>
        </p:spPr>
        <p:txBody>
          <a:bodyPr wrap="square" rtlCol="0" anchor="t">
            <a:spAutoFit/>
          </a:bodyPr>
          <a:lstStyle/>
          <a:p>
            <a:pPr defTabSz="1219170">
              <a:buClr>
                <a:srgbClr val="000000"/>
              </a:buClr>
            </a:pPr>
            <a:r>
              <a:rPr lang="en-GB" sz="2400" dirty="0">
                <a:solidFill>
                  <a:schemeClr val="bg1"/>
                </a:solidFill>
                <a:latin typeface="Britannic Bold" panose="020B0903060703020204" pitchFamily="34" charset="0"/>
                <a:sym typeface="Arial" panose="020B0604020202020204"/>
              </a:rPr>
              <a:t>Some clues can only be discovered live</a:t>
            </a:r>
            <a:endParaRPr lang="en-US" sz="2400" dirty="0">
              <a:solidFill>
                <a:schemeClr val="bg1"/>
              </a:solidFill>
              <a:latin typeface="Britannic Bold" panose="020B0903060703020204" pitchFamily="34" charset="0"/>
              <a:sym typeface="Arial" panose="020B0604020202020204"/>
            </a:endParaRPr>
          </a:p>
        </p:txBody>
      </p:sp>
    </p:spTree>
    <p:extLst>
      <p:ext uri="{BB962C8B-B14F-4D97-AF65-F5344CB8AC3E}">
        <p14:creationId xmlns:p14="http://schemas.microsoft.com/office/powerpoint/2010/main" val="311654332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21"/>
                                        </p:tgtEl>
                                        <p:attrNameLst>
                                          <p:attrName>style.visibility</p:attrName>
                                        </p:attrNameLst>
                                      </p:cBhvr>
                                      <p:to>
                                        <p:strVal val="visible"/>
                                      </p:to>
                                    </p:set>
                                    <p:anim calcmode="lin" valueType="num">
                                      <p:cBhvr additive="base">
                                        <p:cTn id="7" dur="5000" fill="hold"/>
                                        <p:tgtEl>
                                          <p:spTgt spid="521"/>
                                        </p:tgtEl>
                                        <p:attrNameLst>
                                          <p:attrName>ppt_x</p:attrName>
                                        </p:attrNameLst>
                                      </p:cBhvr>
                                      <p:tavLst>
                                        <p:tav tm="0">
                                          <p:val>
                                            <p:strVal val="#ppt_x"/>
                                          </p:val>
                                        </p:tav>
                                        <p:tav tm="100000">
                                          <p:val>
                                            <p:strVal val="#ppt_x"/>
                                          </p:val>
                                        </p:tav>
                                      </p:tavLst>
                                    </p:anim>
                                    <p:anim calcmode="lin" valueType="num">
                                      <p:cBhvr additive="base">
                                        <p:cTn id="8" dur="5000" fill="hold"/>
                                        <p:tgtEl>
                                          <p:spTgt spid="5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1" grpId="0" bldLvl="0" animBg="1"/>
      <p:bldP spid="521"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o 3"/>
          <p:cNvGrpSpPr/>
          <p:nvPr/>
        </p:nvGrpSpPr>
        <p:grpSpPr>
          <a:xfrm>
            <a:off x="1" y="-17844"/>
            <a:ext cx="12191999" cy="6913944"/>
            <a:chOff x="0" y="-27972"/>
            <a:chExt cx="12191999" cy="691394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pic>
          <p:nvPicPr>
            <p:cNvPr id="2" name="Immagine 1"/>
            <p:cNvPicPr>
              <a:picLocks noChangeAspect="1"/>
            </p:cNvPicPr>
            <p:nvPr/>
          </p:nvPicPr>
          <p:blipFill>
            <a:blip r:embed="rId2"/>
            <a:stretch>
              <a:fillRect/>
            </a:stretch>
          </p:blipFill>
          <p:spPr>
            <a:xfrm>
              <a:off x="0" y="-27972"/>
              <a:ext cx="12191999" cy="6913944"/>
            </a:xfrm>
            <a:prstGeom prst="rect">
              <a:avLst/>
            </a:prstGeom>
            <a:blipFill>
              <a:blip r:embed="rId3"/>
              <a:tile tx="0" ty="0" sx="100000" sy="100000" flip="none" algn="tl"/>
            </a:blipFill>
          </p:spPr>
        </p:pic>
        <p:pic>
          <p:nvPicPr>
            <p:cNvPr id="3" name="Immagine 2"/>
            <p:cNvPicPr>
              <a:picLocks noChangeAspect="1"/>
            </p:cNvPicPr>
            <p:nvPr/>
          </p:nvPicPr>
          <p:blipFill>
            <a:blip r:embed="rId4"/>
            <a:stretch>
              <a:fillRect/>
            </a:stretch>
          </p:blipFill>
          <p:spPr>
            <a:xfrm>
              <a:off x="1138237" y="2438400"/>
              <a:ext cx="3914775" cy="1514475"/>
            </a:xfrm>
            <a:prstGeom prst="rect">
              <a:avLst/>
            </a:prstGeom>
            <a:grpFill/>
          </p:spPr>
        </p:pic>
      </p:grpSp>
      <p:pic>
        <p:nvPicPr>
          <p:cNvPr id="5" name="Immagine 4"/>
          <p:cNvPicPr>
            <a:picLocks noChangeAspect="1"/>
          </p:cNvPicPr>
          <p:nvPr/>
        </p:nvPicPr>
        <p:blipFill>
          <a:blip r:embed="rId5"/>
          <a:stretch>
            <a:fillRect/>
          </a:stretch>
        </p:blipFill>
        <p:spPr>
          <a:xfrm>
            <a:off x="-1" y="-2201"/>
            <a:ext cx="3551761" cy="1009113"/>
          </a:xfrm>
          <a:prstGeom prst="rect">
            <a:avLst/>
          </a:prstGeom>
        </p:spPr>
      </p:pic>
      <p:sp>
        <p:nvSpPr>
          <p:cNvPr id="7" name="CasellaDiTesto 6"/>
          <p:cNvSpPr txBox="1"/>
          <p:nvPr/>
        </p:nvSpPr>
        <p:spPr>
          <a:xfrm>
            <a:off x="1639197" y="2211400"/>
            <a:ext cx="9324975" cy="1261884"/>
          </a:xfrm>
          <a:prstGeom prst="rect">
            <a:avLst/>
          </a:prstGeom>
          <a:noFill/>
        </p:spPr>
        <p:txBody>
          <a:bodyPr wrap="square" rtlCol="0">
            <a:spAutoFit/>
          </a:bodyPr>
          <a:lstStyle/>
          <a:p>
            <a:pPr algn="ctr"/>
            <a:endParaRPr lang="it-IT" dirty="0">
              <a:solidFill>
                <a:schemeClr val="bg1"/>
              </a:solidFill>
              <a:latin typeface="Britannic Bold" panose="020B0903060703020204" pitchFamily="34" charset="0"/>
            </a:endParaRPr>
          </a:p>
          <a:p>
            <a:pPr algn="ctr"/>
            <a:endParaRPr lang="it-IT" dirty="0">
              <a:solidFill>
                <a:schemeClr val="bg1"/>
              </a:solidFill>
              <a:latin typeface="Britannic Bold" panose="020B0903060703020204" pitchFamily="34" charset="0"/>
            </a:endParaRPr>
          </a:p>
          <a:p>
            <a:pPr algn="ctr"/>
            <a:r>
              <a:rPr lang="it-IT" sz="4000" dirty="0">
                <a:solidFill>
                  <a:schemeClr val="bg1"/>
                </a:solidFill>
                <a:latin typeface="Britannic Bold" panose="020B0903060703020204" pitchFamily="34" charset="0"/>
              </a:rPr>
              <a:t> TF OPERATIONAL CASE</a:t>
            </a:r>
          </a:p>
        </p:txBody>
      </p:sp>
    </p:spTree>
    <p:extLst>
      <p:ext uri="{BB962C8B-B14F-4D97-AF65-F5344CB8AC3E}">
        <p14:creationId xmlns:p14="http://schemas.microsoft.com/office/powerpoint/2010/main" val="96338124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p:cNvPicPr>
            <a:picLocks noChangeAspect="1"/>
          </p:cNvPicPr>
          <p:nvPr/>
        </p:nvPicPr>
        <p:blipFill rotWithShape="1">
          <a:blip r:embed="rId2"/>
          <a:srcRect b="7536"/>
          <a:stretch/>
        </p:blipFill>
        <p:spPr>
          <a:xfrm>
            <a:off x="376484" y="1681921"/>
            <a:ext cx="4041981" cy="3995695"/>
          </a:xfrm>
          <a:prstGeom prst="rect">
            <a:avLst/>
          </a:prstGeom>
        </p:spPr>
      </p:pic>
      <p:pic>
        <p:nvPicPr>
          <p:cNvPr id="2" name="Immagine 1"/>
          <p:cNvPicPr>
            <a:picLocks noChangeAspect="1"/>
          </p:cNvPicPr>
          <p:nvPr/>
        </p:nvPicPr>
        <p:blipFill>
          <a:blip r:embed="rId3"/>
          <a:stretch>
            <a:fillRect/>
          </a:stretch>
        </p:blipFill>
        <p:spPr>
          <a:xfrm>
            <a:off x="-10598" y="-11052"/>
            <a:ext cx="12202598" cy="1031226"/>
          </a:xfrm>
          <a:prstGeom prst="rect">
            <a:avLst/>
          </a:prstGeom>
        </p:spPr>
      </p:pic>
      <p:sp>
        <p:nvSpPr>
          <p:cNvPr id="12"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mj-lt"/>
              </a:rPr>
              <a:pPr algn="r"/>
              <a:t>39</a:t>
            </a:fld>
            <a:r>
              <a:rPr lang="it-IT" sz="1200" spc="-1" dirty="0">
                <a:solidFill>
                  <a:srgbClr val="3F3F4E"/>
                </a:solidFill>
                <a:latin typeface="+mj-lt"/>
              </a:rPr>
              <a:t> di 37</a:t>
            </a:r>
          </a:p>
        </p:txBody>
      </p:sp>
      <p:pic>
        <p:nvPicPr>
          <p:cNvPr id="13" name="Immagine 12"/>
          <p:cNvPicPr>
            <a:picLocks noChangeAspect="1"/>
          </p:cNvPicPr>
          <p:nvPr/>
        </p:nvPicPr>
        <p:blipFill>
          <a:blip r:embed="rId4"/>
          <a:stretch>
            <a:fillRect/>
          </a:stretch>
        </p:blipFill>
        <p:spPr>
          <a:xfrm>
            <a:off x="0" y="100161"/>
            <a:ext cx="2846718" cy="808799"/>
          </a:xfrm>
          <a:prstGeom prst="rect">
            <a:avLst/>
          </a:prstGeom>
        </p:spPr>
      </p:pic>
      <p:sp>
        <p:nvSpPr>
          <p:cNvPr id="10" name="CasellaDiTesto 7"/>
          <p:cNvSpPr/>
          <p:nvPr/>
        </p:nvSpPr>
        <p:spPr>
          <a:xfrm>
            <a:off x="2905234" y="246934"/>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2400" dirty="0">
                <a:solidFill>
                  <a:srgbClr val="C8B16E"/>
                </a:solidFill>
                <a:latin typeface="Britannic Bold" panose="020B0903060703020204" pitchFamily="34" charset="0"/>
              </a:rPr>
              <a:t>OPERATIONAL CASE</a:t>
            </a:r>
          </a:p>
        </p:txBody>
      </p:sp>
      <p:sp>
        <p:nvSpPr>
          <p:cNvPr id="5" name="Ovale 4"/>
          <p:cNvSpPr/>
          <p:nvPr/>
        </p:nvSpPr>
        <p:spPr>
          <a:xfrm>
            <a:off x="3135930" y="3774503"/>
            <a:ext cx="617517" cy="415636"/>
          </a:xfrm>
          <a:prstGeom prst="ellipse">
            <a:avLst/>
          </a:prstGeom>
          <a:noFill/>
        </p:spPr>
        <p:style>
          <a:lnRef idx="2">
            <a:schemeClr val="accent2"/>
          </a:lnRef>
          <a:fillRef idx="1">
            <a:schemeClr val="lt1"/>
          </a:fillRef>
          <a:effectRef idx="0">
            <a:schemeClr val="accent2"/>
          </a:effectRef>
          <a:fontRef idx="minor">
            <a:schemeClr val="dk1"/>
          </a:fontRef>
        </p:style>
        <p:txBody>
          <a:bodyPr rtlCol="0" anchor="ctr"/>
          <a:lstStyle/>
          <a:p>
            <a:pPr algn="ctr"/>
            <a:endParaRPr lang="it-IT"/>
          </a:p>
        </p:txBody>
      </p:sp>
      <p:sp>
        <p:nvSpPr>
          <p:cNvPr id="14" name="Rettangolo 13"/>
          <p:cNvSpPr/>
          <p:nvPr/>
        </p:nvSpPr>
        <p:spPr>
          <a:xfrm>
            <a:off x="4536374" y="1736209"/>
            <a:ext cx="7097612" cy="646331"/>
          </a:xfrm>
          <a:prstGeom prst="rect">
            <a:avLst/>
          </a:prstGeom>
        </p:spPr>
        <p:txBody>
          <a:bodyPr wrap="square">
            <a:spAutoFit/>
          </a:bodyPr>
          <a:lstStyle/>
          <a:p>
            <a:pPr algn="just">
              <a:spcBef>
                <a:spcPts val="600"/>
              </a:spcBef>
            </a:pPr>
            <a:r>
              <a:rPr lang="it-IT" dirty="0"/>
              <a:t>THE INVESTIGATIONS STARTED FROM </a:t>
            </a:r>
            <a:r>
              <a:rPr lang="it-IT" b="1" dirty="0">
                <a:solidFill>
                  <a:srgbClr val="C8B16E"/>
                </a:solidFill>
              </a:rPr>
              <a:t>TWO SUSPICIOUS TRANSACTION REPORTS</a:t>
            </a:r>
            <a:r>
              <a:rPr lang="it-IT" dirty="0"/>
              <a:t> ABOUT MONEY TRANSFERS. </a:t>
            </a:r>
          </a:p>
        </p:txBody>
      </p:sp>
      <p:graphicFrame>
        <p:nvGraphicFramePr>
          <p:cNvPr id="15" name="Diagramma 14"/>
          <p:cNvGraphicFramePr/>
          <p:nvPr/>
        </p:nvGraphicFramePr>
        <p:xfrm>
          <a:off x="4678042" y="2702485"/>
          <a:ext cx="7066887" cy="165205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6" name="Rettangolo 15"/>
          <p:cNvSpPr/>
          <p:nvPr/>
        </p:nvSpPr>
        <p:spPr>
          <a:xfrm>
            <a:off x="4536374" y="4499321"/>
            <a:ext cx="7239280" cy="1200329"/>
          </a:xfrm>
          <a:prstGeom prst="rect">
            <a:avLst/>
          </a:prstGeom>
        </p:spPr>
        <p:txBody>
          <a:bodyPr wrap="square">
            <a:spAutoFit/>
          </a:bodyPr>
          <a:lstStyle/>
          <a:p>
            <a:pPr marL="11113" lvl="0" indent="-11113" algn="just">
              <a:spcBef>
                <a:spcPts val="600"/>
              </a:spcBef>
            </a:pPr>
            <a:r>
              <a:rPr lang="it-IT" b="1" dirty="0"/>
              <a:t>INTERNATIONAL COOPERATION </a:t>
            </a:r>
            <a:r>
              <a:rPr lang="it-IT" dirty="0"/>
              <a:t>WITH FRENCH AUTHORITIES ABOUT THE </a:t>
            </a:r>
            <a:r>
              <a:rPr lang="it-IT" b="1" dirty="0">
                <a:solidFill>
                  <a:srgbClr val="C8B16E"/>
                </a:solidFill>
              </a:rPr>
              <a:t>RECEIVER</a:t>
            </a:r>
            <a:r>
              <a:rPr lang="it-IT" dirty="0"/>
              <a:t>, A </a:t>
            </a:r>
            <a:r>
              <a:rPr lang="it-IT" b="1" dirty="0"/>
              <a:t>LEBANESE CITIZEN, </a:t>
            </a:r>
            <a:r>
              <a:rPr lang="it-IT" dirty="0"/>
              <a:t>A FINANCIAL COLLECTOR IN ORDER TO FINANCE THE ACTIVITIES OF </a:t>
            </a:r>
            <a:r>
              <a:rPr lang="it-IT" b="1" dirty="0">
                <a:solidFill>
                  <a:srgbClr val="C8B16E"/>
                </a:solidFill>
              </a:rPr>
              <a:t>4</a:t>
            </a:r>
            <a:r>
              <a:rPr lang="it-IT" dirty="0"/>
              <a:t> FRENCH </a:t>
            </a:r>
            <a:r>
              <a:rPr lang="it-IT" b="1" dirty="0">
                <a:solidFill>
                  <a:srgbClr val="C8B16E"/>
                </a:solidFill>
              </a:rPr>
              <a:t>FOREIGN TERRORIST FIGHTERS</a:t>
            </a:r>
            <a:r>
              <a:rPr lang="it-IT" dirty="0"/>
              <a:t>.</a:t>
            </a:r>
            <a:endParaRPr lang="it-IT" b="1" dirty="0"/>
          </a:p>
        </p:txBody>
      </p:sp>
      <p:pic>
        <p:nvPicPr>
          <p:cNvPr id="11" name="Immagine 10"/>
          <p:cNvPicPr>
            <a:picLocks noChangeAspect="1"/>
          </p:cNvPicPr>
          <p:nvPr/>
        </p:nvPicPr>
        <p:blipFill>
          <a:blip r:embed="rId10">
            <a:extLst>
              <a:ext uri="{BEBA8EAE-BF5A-486C-A8C5-ECC9F3942E4B}">
                <a14:imgProps xmlns:a14="http://schemas.microsoft.com/office/drawing/2010/main">
                  <a14:imgLayer r:embed="rId11">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4225673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mj-lt"/>
              </a:rPr>
              <a:pPr algn="r"/>
              <a:t>4</a:t>
            </a:fld>
            <a:r>
              <a:rPr lang="it-IT" sz="1200" spc="-1" dirty="0">
                <a:solidFill>
                  <a:srgbClr val="3F3F4E"/>
                </a:solidFill>
                <a:latin typeface="+mj-lt"/>
              </a:rPr>
              <a:t> di 37</a:t>
            </a:r>
          </a:p>
        </p:txBody>
      </p:sp>
      <p:pic>
        <p:nvPicPr>
          <p:cNvPr id="12" name="Immagine 11"/>
          <p:cNvPicPr>
            <a:picLocks noChangeAspect="1"/>
          </p:cNvPicPr>
          <p:nvPr/>
        </p:nvPicPr>
        <p:blipFill>
          <a:blip r:embed="rId3"/>
          <a:stretch>
            <a:fillRect/>
          </a:stretch>
        </p:blipFill>
        <p:spPr>
          <a:xfrm>
            <a:off x="0" y="100161"/>
            <a:ext cx="2846718" cy="808799"/>
          </a:xfrm>
          <a:prstGeom prst="rect">
            <a:avLst/>
          </a:prstGeom>
        </p:spPr>
      </p:pic>
      <p:sp>
        <p:nvSpPr>
          <p:cNvPr id="9" name="Rectangle 31"/>
          <p:cNvSpPr/>
          <p:nvPr/>
        </p:nvSpPr>
        <p:spPr>
          <a:xfrm>
            <a:off x="1947520" y="2029393"/>
            <a:ext cx="3721987" cy="2129098"/>
          </a:xfrm>
          <a:prstGeom prst="rect">
            <a:avLst/>
          </a:prstGeom>
          <a:noFill/>
          <a:ln w="9525">
            <a:solidFill>
              <a:srgbClr val="002060"/>
            </a:solidFill>
            <a:miter/>
          </a:ln>
        </p:spPr>
        <p:style>
          <a:lnRef idx="0">
            <a:scrgbClr r="0" g="0" b="0"/>
          </a:lnRef>
          <a:fillRef idx="0">
            <a:scrgbClr r="0" g="0" b="0"/>
          </a:fillRef>
          <a:effectRef idx="0">
            <a:scrgbClr r="0" g="0" b="0"/>
          </a:effectRef>
          <a:fontRef idx="minor"/>
        </p:style>
        <p:txBody>
          <a:bodyPr lIns="51833" tIns="25917" rIns="51833" bIns="25917" anchor="t">
            <a:noAutofit/>
          </a:bodyPr>
          <a:lstStyle/>
          <a:p>
            <a:pPr marL="192941" indent="-192941">
              <a:spcBef>
                <a:spcPts val="944"/>
              </a:spcBef>
              <a:tabLst>
                <a:tab pos="0" algn="l"/>
              </a:tabLst>
            </a:pPr>
            <a:r>
              <a:rPr lang="it-IT" sz="1580" b="1" spc="-1" dirty="0">
                <a:solidFill>
                  <a:srgbClr val="002060"/>
                </a:solidFill>
                <a:latin typeface="Segoe UI"/>
                <a:ea typeface="DejaVu Sans"/>
              </a:rPr>
              <a:t>Officers	                  3.</a:t>
            </a:r>
            <a:r>
              <a:rPr lang="en-US" sz="1580" b="1" spc="-1" dirty="0">
                <a:solidFill>
                  <a:srgbClr val="002060"/>
                </a:solidFill>
                <a:latin typeface="Segoe UI"/>
                <a:ea typeface="DejaVu Sans"/>
              </a:rPr>
              <a:t>325</a:t>
            </a:r>
            <a:endParaRPr lang="it-IT" sz="1580" b="1" spc="-1" dirty="0">
              <a:solidFill>
                <a:srgbClr val="000000"/>
              </a:solidFill>
              <a:latin typeface="Arial"/>
            </a:endParaRPr>
          </a:p>
          <a:p>
            <a:pPr marL="192941" indent="-192941">
              <a:spcBef>
                <a:spcPts val="944"/>
              </a:spcBef>
              <a:tabLst>
                <a:tab pos="0" algn="l"/>
              </a:tabLst>
            </a:pPr>
            <a:r>
              <a:rPr lang="it-IT" sz="1580" b="1" spc="-1" dirty="0">
                <a:solidFill>
                  <a:srgbClr val="002060"/>
                </a:solidFill>
                <a:latin typeface="Segoe UI"/>
                <a:ea typeface="DejaVu Sans"/>
              </a:rPr>
              <a:t>Warrant Officers	26.747                   </a:t>
            </a:r>
            <a:endParaRPr lang="it-IT" sz="1580" b="1" spc="-1" dirty="0">
              <a:solidFill>
                <a:srgbClr val="000000"/>
              </a:solidFill>
              <a:latin typeface="Arial"/>
            </a:endParaRPr>
          </a:p>
          <a:p>
            <a:pPr marL="192941" indent="-192941">
              <a:spcBef>
                <a:spcPts val="944"/>
              </a:spcBef>
              <a:tabLst>
                <a:tab pos="0" algn="l"/>
              </a:tabLst>
            </a:pPr>
            <a:r>
              <a:rPr lang="it-IT" sz="1580" b="1" spc="-1" dirty="0" err="1">
                <a:solidFill>
                  <a:srgbClr val="002060"/>
                </a:solidFill>
                <a:latin typeface="Segoe UI"/>
                <a:ea typeface="DejaVu Sans"/>
              </a:rPr>
              <a:t>Sergeants</a:t>
            </a:r>
            <a:r>
              <a:rPr lang="it-IT" sz="1580" b="1" spc="-1" dirty="0">
                <a:solidFill>
                  <a:srgbClr val="002060"/>
                </a:solidFill>
                <a:latin typeface="Segoe UI"/>
                <a:ea typeface="DejaVu Sans"/>
              </a:rPr>
              <a:t>	        10.112</a:t>
            </a:r>
            <a:endParaRPr lang="it-IT" sz="1580" b="1" spc="-1" dirty="0">
              <a:solidFill>
                <a:srgbClr val="000000"/>
              </a:solidFill>
              <a:latin typeface="Arial"/>
            </a:endParaRPr>
          </a:p>
          <a:p>
            <a:pPr marL="192941" indent="-192941">
              <a:spcBef>
                <a:spcPts val="944"/>
              </a:spcBef>
              <a:tabLst>
                <a:tab pos="0" algn="l"/>
              </a:tabLst>
            </a:pPr>
            <a:r>
              <a:rPr lang="it-IT" sz="1580" b="1" spc="-1" dirty="0">
                <a:solidFill>
                  <a:srgbClr val="002060"/>
                </a:solidFill>
                <a:latin typeface="Segoe UI"/>
                <a:ea typeface="DejaVu Sans"/>
              </a:rPr>
              <a:t>Agents	                23.894</a:t>
            </a:r>
            <a:endParaRPr lang="it-IT" sz="1580" b="1" spc="-1" dirty="0">
              <a:solidFill>
                <a:srgbClr val="000000"/>
              </a:solidFill>
              <a:latin typeface="Arial"/>
            </a:endParaRPr>
          </a:p>
          <a:p>
            <a:pPr marL="192941" indent="-192941">
              <a:spcBef>
                <a:spcPts val="944"/>
              </a:spcBef>
              <a:tabLst>
                <a:tab pos="0" algn="l"/>
              </a:tabLst>
            </a:pPr>
            <a:endParaRPr lang="it-IT" sz="1580" b="1" spc="-1" dirty="0">
              <a:solidFill>
                <a:srgbClr val="000000"/>
              </a:solidFill>
              <a:latin typeface="Arial"/>
            </a:endParaRPr>
          </a:p>
          <a:p>
            <a:pPr marL="192941" indent="-192941">
              <a:spcBef>
                <a:spcPts val="944"/>
              </a:spcBef>
              <a:tabLst>
                <a:tab pos="0" algn="l"/>
              </a:tabLst>
            </a:pPr>
            <a:r>
              <a:rPr lang="it-IT" sz="1580" b="1" spc="-1" dirty="0">
                <a:solidFill>
                  <a:srgbClr val="1F4E79"/>
                </a:solidFill>
                <a:latin typeface="Segoe UI"/>
                <a:ea typeface="DejaVu Sans"/>
              </a:rPr>
              <a:t>TOTAL	                64.078</a:t>
            </a:r>
            <a:endParaRPr lang="it-IT" sz="1580" b="1" spc="-1" dirty="0">
              <a:solidFill>
                <a:srgbClr val="000000"/>
              </a:solidFill>
              <a:latin typeface="Arial"/>
            </a:endParaRPr>
          </a:p>
        </p:txBody>
      </p:sp>
      <p:sp>
        <p:nvSpPr>
          <p:cNvPr id="10" name="CasellaDiTesto 11"/>
          <p:cNvSpPr/>
          <p:nvPr/>
        </p:nvSpPr>
        <p:spPr>
          <a:xfrm>
            <a:off x="1947520" y="1487897"/>
            <a:ext cx="3721987" cy="442693"/>
          </a:xfrm>
          <a:prstGeom prst="rect">
            <a:avLst/>
          </a:prstGeom>
          <a:solidFill>
            <a:srgbClr val="646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C8B16E"/>
                </a:solidFill>
                <a:latin typeface="Britannic Bold" panose="020B0903060703020204" pitchFamily="34" charset="0"/>
              </a:rPr>
              <a:t>PERSONNEL</a:t>
            </a:r>
          </a:p>
        </p:txBody>
      </p:sp>
      <p:pic>
        <p:nvPicPr>
          <p:cNvPr id="13" name="Immagine 2"/>
          <p:cNvPicPr/>
          <p:nvPr/>
        </p:nvPicPr>
        <p:blipFill>
          <a:blip r:embed="rId4"/>
          <a:stretch/>
        </p:blipFill>
        <p:spPr>
          <a:xfrm>
            <a:off x="1947520" y="4346882"/>
            <a:ext cx="3721987" cy="1451667"/>
          </a:xfrm>
          <a:prstGeom prst="rect">
            <a:avLst/>
          </a:prstGeom>
          <a:ln w="0">
            <a:noFill/>
          </a:ln>
        </p:spPr>
      </p:pic>
      <p:sp>
        <p:nvSpPr>
          <p:cNvPr id="14" name="CasellaDiTesto 11"/>
          <p:cNvSpPr/>
          <p:nvPr/>
        </p:nvSpPr>
        <p:spPr>
          <a:xfrm>
            <a:off x="5857614" y="1500387"/>
            <a:ext cx="4307664" cy="430577"/>
          </a:xfrm>
          <a:prstGeom prst="rect">
            <a:avLst/>
          </a:prstGeom>
          <a:solidFill>
            <a:srgbClr val="646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a:solidFill>
                  <a:srgbClr val="C8B16E"/>
                </a:solidFill>
                <a:latin typeface="Britannic Bold" panose="020B0903060703020204" pitchFamily="34" charset="0"/>
              </a:rPr>
              <a:t>AIR AND NAVAL FLEET</a:t>
            </a:r>
          </a:p>
        </p:txBody>
      </p:sp>
      <p:sp>
        <p:nvSpPr>
          <p:cNvPr id="15" name="Rectangle 31"/>
          <p:cNvSpPr/>
          <p:nvPr/>
        </p:nvSpPr>
        <p:spPr>
          <a:xfrm>
            <a:off x="5857615" y="2029033"/>
            <a:ext cx="4307664" cy="2129449"/>
          </a:xfrm>
          <a:prstGeom prst="rect">
            <a:avLst/>
          </a:prstGeom>
          <a:noFill/>
          <a:ln w="9525">
            <a:solidFill>
              <a:srgbClr val="002060"/>
            </a:solidFill>
            <a:miter/>
          </a:ln>
        </p:spPr>
        <p:style>
          <a:lnRef idx="0">
            <a:scrgbClr r="0" g="0" b="0"/>
          </a:lnRef>
          <a:fillRef idx="0">
            <a:scrgbClr r="0" g="0" b="0"/>
          </a:fillRef>
          <a:effectRef idx="0">
            <a:scrgbClr r="0" g="0" b="0"/>
          </a:effectRef>
          <a:fontRef idx="minor"/>
        </p:style>
        <p:txBody>
          <a:bodyPr lIns="51833" tIns="25917" rIns="51833" bIns="25917" anchor="t">
            <a:noAutofit/>
          </a:bodyPr>
          <a:lstStyle/>
          <a:p>
            <a:pPr marL="192941" indent="-192941">
              <a:spcBef>
                <a:spcPts val="944"/>
              </a:spcBef>
              <a:tabLst>
                <a:tab pos="0" algn="l"/>
              </a:tabLst>
            </a:pPr>
            <a:r>
              <a:rPr lang="it-IT" sz="1580" b="1" spc="-1" dirty="0">
                <a:solidFill>
                  <a:srgbClr val="002060"/>
                </a:solidFill>
                <a:latin typeface="Segoe UI"/>
                <a:ea typeface="DejaVu Sans"/>
              </a:rPr>
              <a:t>Air </a:t>
            </a:r>
            <a:r>
              <a:rPr lang="it-IT" sz="1580" b="1" spc="-1" dirty="0" err="1">
                <a:solidFill>
                  <a:srgbClr val="002060"/>
                </a:solidFill>
                <a:latin typeface="Segoe UI"/>
                <a:ea typeface="DejaVu Sans"/>
              </a:rPr>
              <a:t>Assets</a:t>
            </a:r>
            <a:r>
              <a:rPr lang="it-IT" sz="1580" b="1" spc="-1" dirty="0">
                <a:solidFill>
                  <a:srgbClr val="002060"/>
                </a:solidFill>
                <a:latin typeface="Segoe UI"/>
                <a:ea typeface="DejaVu Sans"/>
              </a:rPr>
              <a:t>	                   		 56</a:t>
            </a:r>
            <a:endParaRPr lang="it-IT" sz="1580" b="1" spc="-1" dirty="0">
              <a:solidFill>
                <a:srgbClr val="000000"/>
              </a:solidFill>
              <a:latin typeface="Arial"/>
            </a:endParaRPr>
          </a:p>
          <a:p>
            <a:pPr marL="192941" indent="-192941">
              <a:spcBef>
                <a:spcPts val="944"/>
              </a:spcBef>
              <a:tabLst>
                <a:tab pos="0" algn="l"/>
              </a:tabLst>
            </a:pPr>
            <a:r>
              <a:rPr lang="it-IT" sz="1580" b="1" spc="-1" dirty="0" err="1">
                <a:solidFill>
                  <a:srgbClr val="002060"/>
                </a:solidFill>
                <a:latin typeface="Segoe UI"/>
                <a:ea typeface="DejaVu Sans"/>
              </a:rPr>
              <a:t>Naval</a:t>
            </a:r>
            <a:r>
              <a:rPr lang="it-IT" sz="1580" b="1" spc="-1" dirty="0">
                <a:solidFill>
                  <a:srgbClr val="002060"/>
                </a:solidFill>
                <a:latin typeface="Segoe UI"/>
                <a:ea typeface="DejaVu Sans"/>
              </a:rPr>
              <a:t> </a:t>
            </a:r>
            <a:r>
              <a:rPr lang="it-IT" sz="1580" b="1" spc="-1" dirty="0" err="1">
                <a:solidFill>
                  <a:srgbClr val="002060"/>
                </a:solidFill>
                <a:latin typeface="Segoe UI"/>
                <a:ea typeface="DejaVu Sans"/>
              </a:rPr>
              <a:t>Assets</a:t>
            </a:r>
            <a:r>
              <a:rPr lang="it-IT" sz="1580" b="1" spc="-1" dirty="0">
                <a:solidFill>
                  <a:srgbClr val="002060"/>
                </a:solidFill>
                <a:latin typeface="Segoe UI"/>
                <a:ea typeface="DejaVu Sans"/>
              </a:rPr>
              <a:t> 	                 		394                   </a:t>
            </a:r>
            <a:endParaRPr lang="it-IT" sz="1580" b="1" spc="-1" dirty="0">
              <a:solidFill>
                <a:srgbClr val="000000"/>
              </a:solidFill>
              <a:latin typeface="Arial"/>
            </a:endParaRPr>
          </a:p>
          <a:p>
            <a:pPr marL="192941" indent="-192941">
              <a:spcBef>
                <a:spcPts val="944"/>
              </a:spcBef>
              <a:tabLst>
                <a:tab pos="0" algn="l"/>
              </a:tabLst>
            </a:pPr>
            <a:r>
              <a:rPr lang="it-IT" sz="1580" b="1" spc="-1" dirty="0">
                <a:solidFill>
                  <a:srgbClr val="002060"/>
                </a:solidFill>
                <a:latin typeface="Segoe UI"/>
                <a:ea typeface="DejaVu Sans"/>
              </a:rPr>
              <a:t>UA/</a:t>
            </a:r>
            <a:r>
              <a:rPr lang="it-IT" sz="1580" b="1" spc="-1" dirty="0" err="1">
                <a:solidFill>
                  <a:srgbClr val="002060"/>
                </a:solidFill>
                <a:latin typeface="Segoe UI"/>
                <a:ea typeface="DejaVu Sans"/>
              </a:rPr>
              <a:t>NVs</a:t>
            </a:r>
            <a:r>
              <a:rPr lang="it-IT" sz="1580" b="1" spc="-1" dirty="0">
                <a:solidFill>
                  <a:srgbClr val="002060"/>
                </a:solidFill>
                <a:latin typeface="Segoe UI"/>
                <a:ea typeface="DejaVu Sans"/>
              </a:rPr>
              <a:t>                           		         98</a:t>
            </a:r>
            <a:endParaRPr lang="it-IT" sz="1580" b="1" spc="-1" dirty="0">
              <a:solidFill>
                <a:srgbClr val="000000"/>
              </a:solidFill>
              <a:latin typeface="Arial"/>
            </a:endParaRPr>
          </a:p>
          <a:p>
            <a:pPr marL="192941" indent="-192941">
              <a:spcBef>
                <a:spcPts val="944"/>
              </a:spcBef>
              <a:tabLst>
                <a:tab pos="0" algn="l"/>
              </a:tabLst>
            </a:pPr>
            <a:endParaRPr lang="it-IT" sz="1580" b="1" spc="-1" dirty="0">
              <a:solidFill>
                <a:srgbClr val="000000"/>
              </a:solidFill>
              <a:latin typeface="Arial"/>
            </a:endParaRPr>
          </a:p>
          <a:p>
            <a:pPr marL="192941" indent="-192941">
              <a:spcBef>
                <a:spcPts val="944"/>
              </a:spcBef>
              <a:tabLst>
                <a:tab pos="0" algn="l"/>
              </a:tabLst>
            </a:pPr>
            <a:endParaRPr lang="it-IT" sz="1580" b="1" spc="-1" dirty="0">
              <a:solidFill>
                <a:srgbClr val="000000"/>
              </a:solidFill>
              <a:latin typeface="Arial"/>
            </a:endParaRPr>
          </a:p>
          <a:p>
            <a:pPr marL="192941" indent="-192941">
              <a:spcBef>
                <a:spcPts val="944"/>
              </a:spcBef>
              <a:tabLst>
                <a:tab pos="0" algn="l"/>
              </a:tabLst>
            </a:pPr>
            <a:r>
              <a:rPr lang="it-IT" sz="1580" b="1" spc="-1" dirty="0">
                <a:solidFill>
                  <a:srgbClr val="1F4E79"/>
                </a:solidFill>
                <a:latin typeface="Segoe UI"/>
                <a:ea typeface="DejaVu Sans"/>
              </a:rPr>
              <a:t>TOTAL 	                         		548</a:t>
            </a:r>
            <a:endParaRPr lang="it-IT" sz="1580" b="1" spc="-1" dirty="0">
              <a:solidFill>
                <a:srgbClr val="000000"/>
              </a:solidFill>
              <a:latin typeface="Arial"/>
            </a:endParaRPr>
          </a:p>
        </p:txBody>
      </p:sp>
      <p:pic>
        <p:nvPicPr>
          <p:cNvPr id="16" name="Immagin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57615" y="4346880"/>
            <a:ext cx="4307663" cy="1459747"/>
          </a:xfrm>
          <a:prstGeom prst="rect">
            <a:avLst/>
          </a:prstGeom>
          <a:effectLst>
            <a:outerShdw blurRad="50800" dist="38100" dir="5400000" algn="t" rotWithShape="0">
              <a:prstClr val="black">
                <a:alpha val="40000"/>
              </a:prstClr>
            </a:outerShdw>
          </a:effectLst>
          <a:scene3d>
            <a:camera prst="orthographicFront"/>
            <a:lightRig rig="threePt" dir="t"/>
          </a:scene3d>
          <a:sp3d>
            <a:bevelT/>
          </a:sp3d>
        </p:spPr>
      </p:pic>
      <p:sp>
        <p:nvSpPr>
          <p:cNvPr id="18" name="CasellaDiTesto 7"/>
          <p:cNvSpPr/>
          <p:nvPr/>
        </p:nvSpPr>
        <p:spPr>
          <a:xfrm>
            <a:off x="2306865" y="191080"/>
            <a:ext cx="8696324" cy="58332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3200" dirty="0">
                <a:solidFill>
                  <a:srgbClr val="C8B16E"/>
                </a:solidFill>
                <a:latin typeface="Britannic Bold" panose="020B0903060703020204" pitchFamily="34" charset="0"/>
              </a:rPr>
              <a:t>WHO WE ARE</a:t>
            </a:r>
          </a:p>
        </p:txBody>
      </p:sp>
      <p:pic>
        <p:nvPicPr>
          <p:cNvPr id="17" name="Immagine 16"/>
          <p:cNvPicPr>
            <a:picLocks noChangeAspect="1"/>
          </p:cNvPicPr>
          <p:nvPr/>
        </p:nvPicPr>
        <p:blipFill>
          <a:blip r:embed="rId6">
            <a:extLst>
              <a:ext uri="{BEBA8EAE-BF5A-486C-A8C5-ECC9F3942E4B}">
                <a14:imgProps xmlns:a14="http://schemas.microsoft.com/office/drawing/2010/main">
                  <a14:imgLayer r:embed="rId7">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308404808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2"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mj-lt"/>
              </a:rPr>
              <a:pPr algn="r"/>
              <a:t>40</a:t>
            </a:fld>
            <a:r>
              <a:rPr lang="it-IT" sz="1200" spc="-1" dirty="0">
                <a:solidFill>
                  <a:srgbClr val="3F3F4E"/>
                </a:solidFill>
                <a:latin typeface="+mj-lt"/>
              </a:rPr>
              <a:t> di 37</a:t>
            </a:r>
          </a:p>
        </p:txBody>
      </p:sp>
      <p:pic>
        <p:nvPicPr>
          <p:cNvPr id="13" name="Immagine 12"/>
          <p:cNvPicPr>
            <a:picLocks noChangeAspect="1"/>
          </p:cNvPicPr>
          <p:nvPr/>
        </p:nvPicPr>
        <p:blipFill>
          <a:blip r:embed="rId3"/>
          <a:stretch>
            <a:fillRect/>
          </a:stretch>
        </p:blipFill>
        <p:spPr>
          <a:xfrm>
            <a:off x="0" y="100161"/>
            <a:ext cx="2846718" cy="808799"/>
          </a:xfrm>
          <a:prstGeom prst="rect">
            <a:avLst/>
          </a:prstGeom>
        </p:spPr>
      </p:pic>
      <p:sp>
        <p:nvSpPr>
          <p:cNvPr id="10" name="CasellaDiTesto 7"/>
          <p:cNvSpPr/>
          <p:nvPr/>
        </p:nvSpPr>
        <p:spPr>
          <a:xfrm>
            <a:off x="2905234" y="246934"/>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2400" dirty="0">
                <a:solidFill>
                  <a:srgbClr val="C8B16E"/>
                </a:solidFill>
                <a:latin typeface="Britannic Bold" panose="020B0903060703020204" pitchFamily="34" charset="0"/>
              </a:rPr>
              <a:t>OPERATIONAL CASE</a:t>
            </a:r>
          </a:p>
        </p:txBody>
      </p:sp>
      <p:graphicFrame>
        <p:nvGraphicFramePr>
          <p:cNvPr id="3" name="Diagramma 2"/>
          <p:cNvGraphicFramePr/>
          <p:nvPr/>
        </p:nvGraphicFramePr>
        <p:xfrm>
          <a:off x="-10598" y="965130"/>
          <a:ext cx="12202598" cy="5241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7" name="Immagine 6"/>
          <p:cNvPicPr>
            <a:picLocks noChangeAspect="1"/>
          </p:cNvPicPr>
          <p:nvPr/>
        </p:nvPicPr>
        <p:blipFill>
          <a:blip r:embed="rId9">
            <a:extLst>
              <a:ext uri="{BEBA8EAE-BF5A-486C-A8C5-ECC9F3942E4B}">
                <a14:imgProps xmlns:a14="http://schemas.microsoft.com/office/drawing/2010/main">
                  <a14:imgLayer r:embed="rId10">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29094919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12"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mj-lt"/>
              </a:rPr>
              <a:pPr algn="r"/>
              <a:t>41</a:t>
            </a:fld>
            <a:r>
              <a:rPr lang="it-IT" sz="1200" spc="-1" dirty="0">
                <a:solidFill>
                  <a:srgbClr val="3F3F4E"/>
                </a:solidFill>
                <a:latin typeface="+mj-lt"/>
              </a:rPr>
              <a:t> di 37</a:t>
            </a:r>
          </a:p>
        </p:txBody>
      </p:sp>
      <p:pic>
        <p:nvPicPr>
          <p:cNvPr id="13" name="Immagine 12"/>
          <p:cNvPicPr>
            <a:picLocks noChangeAspect="1"/>
          </p:cNvPicPr>
          <p:nvPr/>
        </p:nvPicPr>
        <p:blipFill>
          <a:blip r:embed="rId3"/>
          <a:stretch>
            <a:fillRect/>
          </a:stretch>
        </p:blipFill>
        <p:spPr>
          <a:xfrm>
            <a:off x="0" y="100161"/>
            <a:ext cx="2846718" cy="808799"/>
          </a:xfrm>
          <a:prstGeom prst="rect">
            <a:avLst/>
          </a:prstGeom>
        </p:spPr>
      </p:pic>
      <p:sp>
        <p:nvSpPr>
          <p:cNvPr id="10" name="CasellaDiTesto 7"/>
          <p:cNvSpPr/>
          <p:nvPr/>
        </p:nvSpPr>
        <p:spPr>
          <a:xfrm>
            <a:off x="2905234" y="246934"/>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2400" dirty="0">
                <a:solidFill>
                  <a:srgbClr val="C8B16E"/>
                </a:solidFill>
                <a:latin typeface="Britannic Bold" panose="020B0903060703020204" pitchFamily="34" charset="0"/>
              </a:rPr>
              <a:t>OPERATIONAL CASE</a:t>
            </a:r>
          </a:p>
        </p:txBody>
      </p:sp>
      <p:sp>
        <p:nvSpPr>
          <p:cNvPr id="11" name="Rettangolo 10"/>
          <p:cNvSpPr/>
          <p:nvPr/>
        </p:nvSpPr>
        <p:spPr>
          <a:xfrm>
            <a:off x="592088" y="1654185"/>
            <a:ext cx="7067498" cy="1631216"/>
          </a:xfrm>
          <a:prstGeom prst="rect">
            <a:avLst/>
          </a:prstGeom>
          <a:solidFill>
            <a:srgbClr val="646463"/>
          </a:solidFill>
        </p:spPr>
        <p:txBody>
          <a:bodyPr wrap="square">
            <a:spAutoFit/>
          </a:bodyPr>
          <a:lstStyle/>
          <a:p>
            <a:pPr algn="just">
              <a:spcBef>
                <a:spcPts val="600"/>
              </a:spcBef>
            </a:pPr>
            <a:r>
              <a:rPr lang="it-IT" sz="2000" dirty="0">
                <a:solidFill>
                  <a:schemeClr val="bg1"/>
                </a:solidFill>
              </a:rPr>
              <a:t>THE INVESTIGATIONS REVEALED THE EXISTENCE OF A </a:t>
            </a:r>
            <a:r>
              <a:rPr lang="it-IT" sz="2000" b="1" dirty="0">
                <a:solidFill>
                  <a:schemeClr val="bg1"/>
                </a:solidFill>
              </a:rPr>
              <a:t>OPEN NETWORK </a:t>
            </a:r>
            <a:r>
              <a:rPr lang="it-IT" sz="2000" dirty="0">
                <a:solidFill>
                  <a:schemeClr val="bg1"/>
                </a:solidFill>
              </a:rPr>
              <a:t>OF </a:t>
            </a:r>
            <a:r>
              <a:rPr lang="it-IT" sz="2000" b="1" dirty="0">
                <a:solidFill>
                  <a:srgbClr val="C8B16E"/>
                </a:solidFill>
              </a:rPr>
              <a:t>42 FINANCIAL COLLECTOR</a:t>
            </a:r>
            <a:r>
              <a:rPr lang="it-IT" sz="2000" dirty="0">
                <a:solidFill>
                  <a:schemeClr val="bg1"/>
                </a:solidFill>
              </a:rPr>
              <a:t>, OPERATING IN </a:t>
            </a:r>
            <a:r>
              <a:rPr lang="it-IT" sz="2000" b="1" dirty="0">
                <a:solidFill>
                  <a:srgbClr val="C8B16E"/>
                </a:solidFill>
              </a:rPr>
              <a:t>49 COUNTRIES</a:t>
            </a:r>
            <a:r>
              <a:rPr lang="it-IT" sz="2000" dirty="0">
                <a:solidFill>
                  <a:schemeClr val="bg1"/>
                </a:solidFill>
              </a:rPr>
              <a:t>, IN CHARGE OF COLLECTING MONEY ALLEGEDLY DESTINATED TO INTERNATIONAL TERRORISTIC ORGANIZATIONS.</a:t>
            </a:r>
          </a:p>
        </p:txBody>
      </p:sp>
      <p:sp>
        <p:nvSpPr>
          <p:cNvPr id="8" name="Rettangolo 7"/>
          <p:cNvSpPr/>
          <p:nvPr/>
        </p:nvSpPr>
        <p:spPr>
          <a:xfrm>
            <a:off x="5225143" y="4148411"/>
            <a:ext cx="6519786" cy="1200329"/>
          </a:xfrm>
          <a:prstGeom prst="rect">
            <a:avLst/>
          </a:prstGeom>
          <a:solidFill>
            <a:srgbClr val="C8B16E"/>
          </a:solidFill>
        </p:spPr>
        <p:txBody>
          <a:bodyPr wrap="square">
            <a:spAutoFit/>
          </a:bodyPr>
          <a:lstStyle/>
          <a:p>
            <a:pPr lvl="0" algn="ctr" defTabSz="975390">
              <a:defRPr/>
            </a:pPr>
            <a:r>
              <a:rPr lang="en-US" sz="2400" kern="0" noProof="0" dirty="0">
                <a:solidFill>
                  <a:srgbClr val="646463"/>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rPr>
              <a:t>IN 5 YEARS, THE COLLECTORS RECEIVED MORE THAN </a:t>
            </a:r>
            <a:r>
              <a:rPr lang="en-US" sz="2400" b="1" kern="0" noProof="0" dirty="0">
                <a:solidFill>
                  <a:schemeClr val="bg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rPr>
              <a:t>1.000 TRANSACTIONS </a:t>
            </a:r>
            <a:r>
              <a:rPr lang="en-US" sz="2400" kern="0" noProof="0" dirty="0">
                <a:solidFill>
                  <a:srgbClr val="646463"/>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rPr>
              <a:t>FOR A TOTAL AMOUNT OF </a:t>
            </a:r>
            <a:r>
              <a:rPr lang="en-US" sz="2400" b="1" kern="0" noProof="0" dirty="0">
                <a:solidFill>
                  <a:schemeClr val="bg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rPr>
              <a:t>1 MILION OF EURO</a:t>
            </a:r>
            <a:r>
              <a:rPr lang="en-US" sz="2400" kern="0" noProof="0" dirty="0">
                <a:solidFill>
                  <a:srgbClr val="646463"/>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rPr>
              <a:t>.</a:t>
            </a:r>
            <a:endParaRPr kumimoji="0" lang="it-IT" sz="2400" u="none" strike="noStrike" kern="0" cap="none" spc="0" normalizeH="0" baseline="0" noProof="0" dirty="0">
              <a:ln>
                <a:noFill/>
              </a:ln>
              <a:solidFill>
                <a:srgbClr val="646463"/>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endParaRPr>
          </a:p>
        </p:txBody>
      </p:sp>
      <p:sp>
        <p:nvSpPr>
          <p:cNvPr id="9" name="Rettangolo 8"/>
          <p:cNvSpPr/>
          <p:nvPr/>
        </p:nvSpPr>
        <p:spPr>
          <a:xfrm>
            <a:off x="283028" y="5903974"/>
            <a:ext cx="6519786" cy="461665"/>
          </a:xfrm>
          <a:prstGeom prst="rect">
            <a:avLst/>
          </a:prstGeom>
          <a:solidFill>
            <a:srgbClr val="99CCFF"/>
          </a:solidFill>
        </p:spPr>
        <p:txBody>
          <a:bodyPr wrap="square">
            <a:spAutoFit/>
          </a:bodyPr>
          <a:lstStyle/>
          <a:p>
            <a:pPr lvl="0" algn="ctr" defTabSz="975390">
              <a:defRPr/>
            </a:pPr>
            <a:r>
              <a:rPr lang="en-US" sz="2400" b="1" kern="0" noProof="0" dirty="0">
                <a:solidFill>
                  <a:schemeClr val="bg1"/>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rPr>
              <a:t>4 ITALIANS WERE ARRESTED</a:t>
            </a:r>
            <a:endParaRPr kumimoji="0" lang="it-IT" sz="2400" u="none" strike="noStrike" kern="0" cap="none" spc="0" normalizeH="0" baseline="0" noProof="0" dirty="0">
              <a:ln>
                <a:noFill/>
              </a:ln>
              <a:solidFill>
                <a:srgbClr val="646463"/>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endParaRPr>
          </a:p>
        </p:txBody>
      </p:sp>
      <p:pic>
        <p:nvPicPr>
          <p:cNvPr id="14" name="Immagine 13"/>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30275857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po 6"/>
          <p:cNvGrpSpPr/>
          <p:nvPr/>
        </p:nvGrpSpPr>
        <p:grpSpPr>
          <a:xfrm>
            <a:off x="-1" y="0"/>
            <a:ext cx="12190722" cy="6858000"/>
            <a:chOff x="-1" y="0"/>
            <a:chExt cx="12190722" cy="6858000"/>
          </a:xfrm>
        </p:grpSpPr>
        <p:pic>
          <p:nvPicPr>
            <p:cNvPr id="4" name="Immagine 3"/>
            <p:cNvPicPr>
              <a:picLocks noChangeAspect="1"/>
            </p:cNvPicPr>
            <p:nvPr/>
          </p:nvPicPr>
          <p:blipFill rotWithShape="1">
            <a:blip r:embed="rId2"/>
            <a:srcRect b="22285"/>
            <a:stretch/>
          </p:blipFill>
          <p:spPr>
            <a:xfrm>
              <a:off x="-1" y="2104846"/>
              <a:ext cx="12190721" cy="4753154"/>
            </a:xfrm>
            <a:prstGeom prst="rect">
              <a:avLst/>
            </a:prstGeom>
          </p:spPr>
        </p:pic>
        <p:pic>
          <p:nvPicPr>
            <p:cNvPr id="6" name="Immagine 5"/>
            <p:cNvPicPr>
              <a:picLocks noChangeAspect="1"/>
            </p:cNvPicPr>
            <p:nvPr/>
          </p:nvPicPr>
          <p:blipFill>
            <a:blip r:embed="rId3"/>
            <a:stretch>
              <a:fillRect/>
            </a:stretch>
          </p:blipFill>
          <p:spPr>
            <a:xfrm>
              <a:off x="0" y="0"/>
              <a:ext cx="12190721" cy="2199736"/>
            </a:xfrm>
            <a:prstGeom prst="rect">
              <a:avLst/>
            </a:prstGeom>
          </p:spPr>
        </p:pic>
      </p:grpSp>
      <p:sp>
        <p:nvSpPr>
          <p:cNvPr id="9" name="CasellaDiTesto 8">
            <a:extLst>
              <a:ext uri="{FF2B5EF4-FFF2-40B4-BE49-F238E27FC236}">
                <a16:creationId xmlns:a16="http://schemas.microsoft.com/office/drawing/2014/main" id="{E50186B4-5E9D-F25F-91AD-625C0EA9C7A8}"/>
              </a:ext>
            </a:extLst>
          </p:cNvPr>
          <p:cNvSpPr txBox="1"/>
          <p:nvPr/>
        </p:nvSpPr>
        <p:spPr>
          <a:xfrm>
            <a:off x="690910" y="1742537"/>
            <a:ext cx="10808898" cy="830997"/>
          </a:xfrm>
          <a:prstGeom prst="rect">
            <a:avLst/>
          </a:prstGeom>
          <a:noFill/>
        </p:spPr>
        <p:txBody>
          <a:bodyPr wrap="square">
            <a:spAutoFit/>
          </a:bodyPr>
          <a:lstStyle/>
          <a:p>
            <a:pPr algn="ctr"/>
            <a:r>
              <a:rPr lang="it-IT" sz="4800" b="1" i="1" dirty="0">
                <a:solidFill>
                  <a:srgbClr val="C8B16E"/>
                </a:solidFill>
                <a:effectLst>
                  <a:outerShdw blurRad="38100" dist="38100" dir="2700000" algn="tl">
                    <a:srgbClr val="000000">
                      <a:alpha val="43137"/>
                    </a:srgbClr>
                  </a:outerShdw>
                </a:effectLst>
                <a:uFill>
                  <a:solidFill>
                    <a:srgbClr val="000000"/>
                  </a:solidFill>
                </a:uFill>
                <a:latin typeface="Britannic Bold" panose="020B0903060703020204" pitchFamily="34" charset="0"/>
                <a:ea typeface="Arial Unicode MS" panose="020B0604020202020204" pitchFamily="34" charset="-128"/>
                <a:cs typeface="Arial Unicode MS" panose="020B0604020202020204" pitchFamily="34" charset="-128"/>
              </a:rPr>
              <a:t>THANK YOU FOR THE ATTENTION</a:t>
            </a:r>
            <a:endParaRPr lang="it-IT" sz="4800" b="1" i="1" dirty="0">
              <a:solidFill>
                <a:srgbClr val="C8B16E"/>
              </a:solidFill>
              <a:effectLst>
                <a:outerShdw blurRad="38100" dist="38100" dir="2700000" algn="tl">
                  <a:srgbClr val="000000">
                    <a:alpha val="43137"/>
                  </a:srgbClr>
                </a:outerShdw>
              </a:effectLst>
              <a:latin typeface="Britannic Bold" panose="020B0903060703020204" pitchFamily="34" charset="0"/>
            </a:endParaRPr>
          </a:p>
        </p:txBody>
      </p:sp>
      <p:pic>
        <p:nvPicPr>
          <p:cNvPr id="2" name="Immagine 1"/>
          <p:cNvPicPr>
            <a:picLocks noChangeAspect="1"/>
          </p:cNvPicPr>
          <p:nvPr/>
        </p:nvPicPr>
        <p:blipFill>
          <a:blip r:embed="rId4"/>
          <a:stretch>
            <a:fillRect/>
          </a:stretch>
        </p:blipFill>
        <p:spPr>
          <a:xfrm>
            <a:off x="4700016" y="2828504"/>
            <a:ext cx="2505515" cy="1674089"/>
          </a:xfrm>
          <a:prstGeom prst="rect">
            <a:avLst/>
          </a:prstGeom>
        </p:spPr>
      </p:pic>
    </p:spTree>
    <p:extLst>
      <p:ext uri="{BB962C8B-B14F-4D97-AF65-F5344CB8AC3E}">
        <p14:creationId xmlns:p14="http://schemas.microsoft.com/office/powerpoint/2010/main" val="39044814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286" name="CasellaDiTesto 7"/>
          <p:cNvSpPr/>
          <p:nvPr/>
        </p:nvSpPr>
        <p:spPr>
          <a:xfrm>
            <a:off x="3506273" y="179916"/>
            <a:ext cx="8696324" cy="58332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3200" dirty="0">
                <a:solidFill>
                  <a:srgbClr val="C8B16E"/>
                </a:solidFill>
                <a:latin typeface="Britannic Bold" panose="020B0903060703020204" pitchFamily="34" charset="0"/>
              </a:rPr>
              <a:t>WHO WE ARE</a:t>
            </a:r>
          </a:p>
        </p:txBody>
      </p:sp>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400" spc="-1" smtClean="0">
                <a:solidFill>
                  <a:srgbClr val="3F3F4E"/>
                </a:solidFill>
                <a:latin typeface="+mj-lt"/>
              </a:rPr>
              <a:pPr algn="r"/>
              <a:t>5</a:t>
            </a:fld>
            <a:r>
              <a:rPr lang="it-IT" sz="1400" spc="-1" dirty="0">
                <a:solidFill>
                  <a:srgbClr val="3F3F4E"/>
                </a:solidFill>
                <a:latin typeface="+mj-lt"/>
              </a:rPr>
              <a:t> di 37</a:t>
            </a:r>
          </a:p>
        </p:txBody>
      </p:sp>
      <p:pic>
        <p:nvPicPr>
          <p:cNvPr id="12" name="Immagine 11"/>
          <p:cNvPicPr>
            <a:picLocks noChangeAspect="1"/>
          </p:cNvPicPr>
          <p:nvPr/>
        </p:nvPicPr>
        <p:blipFill>
          <a:blip r:embed="rId3"/>
          <a:stretch>
            <a:fillRect/>
          </a:stretch>
        </p:blipFill>
        <p:spPr>
          <a:xfrm>
            <a:off x="0" y="100161"/>
            <a:ext cx="2846718" cy="808799"/>
          </a:xfrm>
          <a:prstGeom prst="rect">
            <a:avLst/>
          </a:prstGeom>
        </p:spPr>
      </p:pic>
      <p:sp>
        <p:nvSpPr>
          <p:cNvPr id="13" name="CasellaDiTesto 12"/>
          <p:cNvSpPr txBox="1"/>
          <p:nvPr/>
        </p:nvSpPr>
        <p:spPr>
          <a:xfrm>
            <a:off x="2408227" y="1360831"/>
            <a:ext cx="7765331" cy="523220"/>
          </a:xfrm>
          <a:prstGeom prst="rect">
            <a:avLst/>
          </a:prstGeom>
          <a:noFill/>
          <a:ln w="28575" cap="flat" cmpd="sng" algn="ctr">
            <a:solidFill>
              <a:schemeClr val="accent1">
                <a:lumMod val="50000"/>
              </a:schemeClr>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wrap="square" rtlCol="0">
            <a:spAutoFit/>
          </a:bodyPr>
          <a:lstStyle>
            <a:defPPr>
              <a:defRPr lang="it-IT"/>
            </a:defPPr>
            <a:lvl1pPr marR="0" lvl="0" indent="0" algn="ctr" fontAlgn="auto">
              <a:lnSpc>
                <a:spcPct val="100000"/>
              </a:lnSpc>
              <a:spcBef>
                <a:spcPts val="0"/>
              </a:spcBef>
              <a:spcAft>
                <a:spcPts val="0"/>
              </a:spcAft>
              <a:buClrTx/>
              <a:buSzTx/>
              <a:buFontTx/>
              <a:buNone/>
              <a:tabLst/>
              <a:defRPr kumimoji="0" sz="2800" b="1" i="0" u="none" strike="noStrike" cap="none" spc="0" normalizeH="0" baseline="0">
                <a:ln>
                  <a:noFill/>
                </a:ln>
                <a:solidFill>
                  <a:srgbClr val="002060"/>
                </a:solidFill>
                <a:effectLst/>
                <a:uLnTx/>
                <a:uFillTx/>
                <a:latin typeface="Calibri" panose="020F0502020204030204"/>
                <a:cs typeface="Times New Roman" panose="02020603050405020304" pitchFamily="18" charset="0"/>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vl6pPr>
              <a:defRPr>
                <a:solidFill>
                  <a:schemeClr val="accent1"/>
                </a:solidFill>
              </a:defRPr>
            </a:lvl6pPr>
            <a:lvl7pPr>
              <a:defRPr>
                <a:solidFill>
                  <a:schemeClr val="accent1"/>
                </a:solidFill>
              </a:defRPr>
            </a:lvl7pPr>
            <a:lvl8pPr>
              <a:defRPr>
                <a:solidFill>
                  <a:schemeClr val="accent1"/>
                </a:solidFill>
              </a:defRPr>
            </a:lvl8pPr>
            <a:lvl9pPr>
              <a:defRPr>
                <a:solidFill>
                  <a:schemeClr val="accent1"/>
                </a:solidFill>
              </a:defRPr>
            </a:lvl9pPr>
          </a:lstStyle>
          <a:p>
            <a:pPr lvl="0"/>
            <a:r>
              <a:rPr lang="it-IT"/>
              <a:t>Guardia di Finanza (GdF): role, mission and vision</a:t>
            </a:r>
            <a:endParaRPr lang="it-IT" dirty="0"/>
          </a:p>
        </p:txBody>
      </p:sp>
      <p:sp>
        <p:nvSpPr>
          <p:cNvPr id="15" name="Rettangolo 14"/>
          <p:cNvSpPr/>
          <p:nvPr/>
        </p:nvSpPr>
        <p:spPr>
          <a:xfrm>
            <a:off x="1459519" y="2567121"/>
            <a:ext cx="9662746" cy="707886"/>
          </a:xfrm>
          <a:prstGeom prst="rect">
            <a:avLst/>
          </a:prstGeom>
        </p:spPr>
        <p:style>
          <a:lnRef idx="3">
            <a:schemeClr val="lt1"/>
          </a:lnRef>
          <a:fillRef idx="1">
            <a:schemeClr val="accent1"/>
          </a:fillRef>
          <a:effectRef idx="1">
            <a:schemeClr val="accent1"/>
          </a:effectRef>
          <a:fontRef idx="minor">
            <a:schemeClr val="lt1"/>
          </a:fontRef>
        </p:style>
        <p:txBody>
          <a:bodyPr wrap="square">
            <a:spAutoFit/>
          </a:bodyPr>
          <a:lstStyle/>
          <a:p>
            <a:pPr algn="ctr"/>
            <a:r>
              <a:rPr lang="en-US" sz="2000" dirty="0"/>
              <a:t>The </a:t>
            </a:r>
            <a:r>
              <a:rPr lang="en-US" sz="2000" b="1" dirty="0"/>
              <a:t>primary goal of fighting against tax evasion and avoidance </a:t>
            </a:r>
            <a:r>
              <a:rPr lang="en-US" sz="2000" dirty="0"/>
              <a:t>has progressively widened its scope towards </a:t>
            </a:r>
            <a:r>
              <a:rPr lang="en-US" sz="2000" b="1" i="1" u="sng" dirty="0"/>
              <a:t>all economic and financial misconducts and illegal activities</a:t>
            </a:r>
            <a:endParaRPr lang="it-IT" sz="2000" b="1" i="1" u="sng" dirty="0"/>
          </a:p>
        </p:txBody>
      </p:sp>
      <p:sp>
        <p:nvSpPr>
          <p:cNvPr id="16" name="Rettangolo 15"/>
          <p:cNvSpPr/>
          <p:nvPr/>
        </p:nvSpPr>
        <p:spPr>
          <a:xfrm>
            <a:off x="1459520" y="3597529"/>
            <a:ext cx="9662745" cy="400110"/>
          </a:xfrm>
          <a:prstGeom prst="rect">
            <a:avLst/>
          </a:prstGeom>
          <a:noFill/>
        </p:spPr>
        <p:style>
          <a:lnRef idx="2">
            <a:schemeClr val="accent2"/>
          </a:lnRef>
          <a:fillRef idx="1">
            <a:schemeClr val="lt1"/>
          </a:fillRef>
          <a:effectRef idx="0">
            <a:schemeClr val="accent2"/>
          </a:effectRef>
          <a:fontRef idx="minor">
            <a:schemeClr val="dk1"/>
          </a:fontRef>
        </p:style>
        <p:txBody>
          <a:bodyPr wrap="square">
            <a:spAutoFit/>
          </a:bodyPr>
          <a:lstStyle/>
          <a:p>
            <a:pPr algn="ctr"/>
            <a:r>
              <a:rPr lang="en-US" sz="2000" dirty="0"/>
              <a:t>the Corps as per the indications of the </a:t>
            </a:r>
            <a:r>
              <a:rPr lang="en-US" sz="2000" b="1" dirty="0"/>
              <a:t>Government Authority </a:t>
            </a:r>
            <a:r>
              <a:rPr lang="en-US" sz="2000" dirty="0"/>
              <a:t>is daily committed to tackle</a:t>
            </a:r>
            <a:endParaRPr lang="it-IT" sz="2000" dirty="0"/>
          </a:p>
        </p:txBody>
      </p:sp>
      <p:sp>
        <p:nvSpPr>
          <p:cNvPr id="17" name="Freccia in giù 16"/>
          <p:cNvSpPr/>
          <p:nvPr/>
        </p:nvSpPr>
        <p:spPr>
          <a:xfrm>
            <a:off x="6106253" y="3261350"/>
            <a:ext cx="369277" cy="28828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2000"/>
          </a:p>
        </p:txBody>
      </p:sp>
      <p:sp>
        <p:nvSpPr>
          <p:cNvPr id="18" name="Rettangolo 17"/>
          <p:cNvSpPr/>
          <p:nvPr/>
        </p:nvSpPr>
        <p:spPr>
          <a:xfrm>
            <a:off x="1459519" y="5013084"/>
            <a:ext cx="2872580" cy="707886"/>
          </a:xfrm>
          <a:prstGeom prst="rect">
            <a:avLst/>
          </a:prstGeom>
          <a:noFill/>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sz="2000" b="1" i="1" dirty="0"/>
              <a:t>Tackling Tax Evasion, Avoidance and Frauds</a:t>
            </a:r>
            <a:endParaRPr lang="it-IT" sz="2000" b="1" i="1" dirty="0"/>
          </a:p>
        </p:txBody>
      </p:sp>
      <p:sp>
        <p:nvSpPr>
          <p:cNvPr id="19" name="Rettangolo 18"/>
          <p:cNvSpPr/>
          <p:nvPr/>
        </p:nvSpPr>
        <p:spPr>
          <a:xfrm>
            <a:off x="4376309" y="5007669"/>
            <a:ext cx="3831049" cy="646331"/>
          </a:xfrm>
          <a:prstGeom prst="rect">
            <a:avLst/>
          </a:prstGeom>
          <a:noFill/>
        </p:spPr>
        <p:style>
          <a:lnRef idx="2">
            <a:schemeClr val="accent3"/>
          </a:lnRef>
          <a:fillRef idx="1">
            <a:schemeClr val="lt1"/>
          </a:fillRef>
          <a:effectRef idx="0">
            <a:schemeClr val="accent3"/>
          </a:effectRef>
          <a:fontRef idx="minor">
            <a:schemeClr val="dk1"/>
          </a:fontRef>
        </p:style>
        <p:txBody>
          <a:bodyPr wrap="none">
            <a:spAutoFit/>
          </a:bodyPr>
          <a:lstStyle/>
          <a:p>
            <a:pPr algn="ctr"/>
            <a:r>
              <a:rPr lang="en-US" b="1" i="1" dirty="0"/>
              <a:t>Protection of National and EU budget </a:t>
            </a:r>
          </a:p>
          <a:p>
            <a:pPr algn="ctr"/>
            <a:r>
              <a:rPr lang="en-US" b="1" i="1" dirty="0"/>
              <a:t> (Public Expenditures)</a:t>
            </a:r>
            <a:endParaRPr lang="it-IT" b="1" i="1" dirty="0"/>
          </a:p>
        </p:txBody>
      </p:sp>
      <p:sp>
        <p:nvSpPr>
          <p:cNvPr id="20" name="Rettangolo 19"/>
          <p:cNvSpPr/>
          <p:nvPr/>
        </p:nvSpPr>
        <p:spPr>
          <a:xfrm>
            <a:off x="8249685" y="5007668"/>
            <a:ext cx="2872580" cy="707886"/>
          </a:xfrm>
          <a:prstGeom prst="rect">
            <a:avLst/>
          </a:prstGeom>
          <a:noFill/>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en-US" sz="2000" b="1" i="1" dirty="0"/>
              <a:t>Fighting Economic and Financial Crimes</a:t>
            </a:r>
            <a:endParaRPr lang="it-IT" sz="2000" b="1" i="1" dirty="0"/>
          </a:p>
        </p:txBody>
      </p:sp>
      <p:cxnSp>
        <p:nvCxnSpPr>
          <p:cNvPr id="21" name="Connettore diritto 20"/>
          <p:cNvCxnSpPr/>
          <p:nvPr/>
        </p:nvCxnSpPr>
        <p:spPr>
          <a:xfrm flipV="1">
            <a:off x="2505808" y="4263589"/>
            <a:ext cx="7667750" cy="1"/>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Connettore 2 21"/>
          <p:cNvCxnSpPr/>
          <p:nvPr/>
        </p:nvCxnSpPr>
        <p:spPr>
          <a:xfrm>
            <a:off x="2505808" y="4263589"/>
            <a:ext cx="0" cy="26885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3" name="Connettore 2 22"/>
          <p:cNvCxnSpPr/>
          <p:nvPr/>
        </p:nvCxnSpPr>
        <p:spPr>
          <a:xfrm>
            <a:off x="10173558" y="4263588"/>
            <a:ext cx="0" cy="26885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24" name="Connettore 2 23"/>
          <p:cNvCxnSpPr>
            <a:stCxn id="16" idx="2"/>
          </p:cNvCxnSpPr>
          <p:nvPr/>
        </p:nvCxnSpPr>
        <p:spPr>
          <a:xfrm flipH="1">
            <a:off x="6290891" y="3997639"/>
            <a:ext cx="2" cy="534808"/>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25" name="CasellaDiTesto 24"/>
          <p:cNvSpPr txBox="1"/>
          <p:nvPr/>
        </p:nvSpPr>
        <p:spPr>
          <a:xfrm>
            <a:off x="1459519" y="4638337"/>
            <a:ext cx="2872579" cy="40011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it-IT" sz="2000" b="1" dirty="0"/>
              <a:t>1° STRATEGIC TARGET</a:t>
            </a:r>
          </a:p>
        </p:txBody>
      </p:sp>
      <p:sp>
        <p:nvSpPr>
          <p:cNvPr id="26" name="CasellaDiTesto 25"/>
          <p:cNvSpPr txBox="1"/>
          <p:nvPr/>
        </p:nvSpPr>
        <p:spPr>
          <a:xfrm>
            <a:off x="4854601" y="4638337"/>
            <a:ext cx="2872579" cy="400110"/>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it-IT" sz="2000" b="1" dirty="0"/>
              <a:t>2° STRATEGIC TARGET</a:t>
            </a:r>
          </a:p>
        </p:txBody>
      </p:sp>
      <p:sp>
        <p:nvSpPr>
          <p:cNvPr id="27" name="CasellaDiTesto 26"/>
          <p:cNvSpPr txBox="1"/>
          <p:nvPr/>
        </p:nvSpPr>
        <p:spPr>
          <a:xfrm>
            <a:off x="8249686" y="4638336"/>
            <a:ext cx="2872579" cy="40011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algn="ctr"/>
            <a:r>
              <a:rPr lang="it-IT" sz="2000" b="1" dirty="0"/>
              <a:t>3° STRATEGIC TARGET</a:t>
            </a:r>
          </a:p>
        </p:txBody>
      </p:sp>
      <p:sp>
        <p:nvSpPr>
          <p:cNvPr id="28" name="Freccia bidirezionale orizzontale 27"/>
          <p:cNvSpPr/>
          <p:nvPr/>
        </p:nvSpPr>
        <p:spPr>
          <a:xfrm>
            <a:off x="2198805" y="6161259"/>
            <a:ext cx="8553450" cy="247650"/>
          </a:xfrm>
          <a:prstGeom prst="lef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it-IT" sz="2000"/>
          </a:p>
        </p:txBody>
      </p:sp>
      <p:sp>
        <p:nvSpPr>
          <p:cNvPr id="29" name="CasellaDiTesto 28"/>
          <p:cNvSpPr txBox="1"/>
          <p:nvPr/>
        </p:nvSpPr>
        <p:spPr>
          <a:xfrm>
            <a:off x="2667795" y="5837593"/>
            <a:ext cx="7343775" cy="400110"/>
          </a:xfrm>
          <a:prstGeom prst="rect">
            <a:avLst/>
          </a:prstGeom>
          <a:noFill/>
        </p:spPr>
        <p:txBody>
          <a:bodyPr wrap="square" rtlCol="0">
            <a:spAutoFit/>
          </a:bodyPr>
          <a:lstStyle/>
          <a:p>
            <a:pPr algn="ctr"/>
            <a:r>
              <a:rPr lang="it-IT" sz="2000" b="1" u="sng" dirty="0"/>
              <a:t>CROSS-SECTORAL APPROACH</a:t>
            </a:r>
          </a:p>
        </p:txBody>
      </p:sp>
      <p:pic>
        <p:nvPicPr>
          <p:cNvPr id="30" name="Immagine 29"/>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6257199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286" name="CasellaDiTesto 7"/>
          <p:cNvSpPr/>
          <p:nvPr/>
        </p:nvSpPr>
        <p:spPr>
          <a:xfrm>
            <a:off x="3506273" y="179916"/>
            <a:ext cx="8696324" cy="58332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3200" dirty="0">
                <a:solidFill>
                  <a:srgbClr val="C8B16E"/>
                </a:solidFill>
                <a:latin typeface="Britannic Bold" panose="020B0903060703020204" pitchFamily="34" charset="0"/>
              </a:rPr>
              <a:t>WHO WE ARE</a:t>
            </a:r>
          </a:p>
        </p:txBody>
      </p:sp>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mj-lt"/>
              </a:rPr>
              <a:pPr algn="r"/>
              <a:t>6</a:t>
            </a:fld>
            <a:r>
              <a:rPr lang="it-IT" sz="1200" spc="-1" dirty="0">
                <a:solidFill>
                  <a:srgbClr val="3F3F4E"/>
                </a:solidFill>
                <a:latin typeface="+mj-lt"/>
              </a:rPr>
              <a:t> di 37</a:t>
            </a:r>
          </a:p>
        </p:txBody>
      </p:sp>
      <p:pic>
        <p:nvPicPr>
          <p:cNvPr id="12" name="Immagine 11"/>
          <p:cNvPicPr>
            <a:picLocks noChangeAspect="1"/>
          </p:cNvPicPr>
          <p:nvPr/>
        </p:nvPicPr>
        <p:blipFill>
          <a:blip r:embed="rId3"/>
          <a:stretch>
            <a:fillRect/>
          </a:stretch>
        </p:blipFill>
        <p:spPr>
          <a:xfrm>
            <a:off x="0" y="100161"/>
            <a:ext cx="2846718" cy="808799"/>
          </a:xfrm>
          <a:prstGeom prst="rect">
            <a:avLst/>
          </a:prstGeom>
        </p:spPr>
      </p:pic>
      <p:pic>
        <p:nvPicPr>
          <p:cNvPr id="10" name="Picture 2" descr="Tax Audit 101 | What You Need to Know About IRS Audits">
            <a:extLst>
              <a:ext uri="{FF2B5EF4-FFF2-40B4-BE49-F238E27FC236}">
                <a16:creationId xmlns:a16="http://schemas.microsoft.com/office/drawing/2014/main" id="{04743C0E-CEB4-1867-40DD-AFB6229885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8975" y="2280092"/>
            <a:ext cx="1765592" cy="117492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Verifica fiscale su colosso moda online: maxi-accordo con il fisco per 12  milioni">
            <a:extLst>
              <a:ext uri="{FF2B5EF4-FFF2-40B4-BE49-F238E27FC236}">
                <a16:creationId xmlns:a16="http://schemas.microsoft.com/office/drawing/2014/main" id="{029F5122-9D01-EC97-ED9E-FC2F282CE31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56946" y="4128634"/>
            <a:ext cx="1765592" cy="939920"/>
          </a:xfrm>
          <a:prstGeom prst="rect">
            <a:avLst/>
          </a:prstGeom>
          <a:noFill/>
          <a:extLst>
            <a:ext uri="{909E8E84-426E-40DD-AFC4-6F175D3DCCD1}">
              <a14:hiddenFill xmlns:a14="http://schemas.microsoft.com/office/drawing/2010/main">
                <a:solidFill>
                  <a:srgbClr val="FFFFFF"/>
                </a:solidFill>
              </a14:hiddenFill>
            </a:ext>
          </a:extLst>
        </p:spPr>
      </p:pic>
      <p:sp>
        <p:nvSpPr>
          <p:cNvPr id="17" name="Rettangolo con angoli arrotondati 16">
            <a:extLst>
              <a:ext uri="{FF2B5EF4-FFF2-40B4-BE49-F238E27FC236}">
                <a16:creationId xmlns:a16="http://schemas.microsoft.com/office/drawing/2014/main" id="{7C7BE6DD-CEBE-E6CA-F500-745F5AC227E6}"/>
              </a:ext>
            </a:extLst>
          </p:cNvPr>
          <p:cNvSpPr/>
          <p:nvPr/>
        </p:nvSpPr>
        <p:spPr>
          <a:xfrm>
            <a:off x="771947" y="5323333"/>
            <a:ext cx="3232989" cy="1174921"/>
          </a:xfrm>
          <a:prstGeom prst="round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64770" tIns="64770" rIns="64770" bIns="64770" numCol="1" spcCol="1270" anchor="ctr" anchorCtr="0">
            <a:noAutofit/>
          </a:bodyPr>
          <a:lstStyle/>
          <a:p>
            <a:pPr algn="ctr" defTabSz="755650">
              <a:lnSpc>
                <a:spcPct val="90000"/>
              </a:lnSpc>
              <a:spcBef>
                <a:spcPct val="0"/>
              </a:spcBef>
              <a:spcAft>
                <a:spcPct val="35000"/>
              </a:spcAft>
            </a:pPr>
            <a:r>
              <a:rPr lang="en-US" sz="1700" b="1" dirty="0"/>
              <a:t>Tax audits targeting economic entities characterized by tangible signs of 'fiscal dangerousness'</a:t>
            </a:r>
            <a:endParaRPr lang="it-IT" sz="1700" b="1" dirty="0"/>
          </a:p>
        </p:txBody>
      </p:sp>
      <p:pic>
        <p:nvPicPr>
          <p:cNvPr id="18" name="Picture 4" descr="DIRETTIVE PROCURA REPUBBLICA TRIBUNALE MINORI MILANO – TRIBUNALE MINORI  BRESCIA – PROCURA DELLA REPUBBLICA DI PERUGIA – PROCURA DELLA REPUBBLICA DI  VERONA – D.LGS. 150/22 RIFORMA CARTABIA | ....accademia.... ....polizia  locale....">
            <a:extLst>
              <a:ext uri="{FF2B5EF4-FFF2-40B4-BE49-F238E27FC236}">
                <a16:creationId xmlns:a16="http://schemas.microsoft.com/office/drawing/2014/main" id="{EA8FF4E9-BFF1-4762-52FD-8FF54CB6A2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86018" y="4208691"/>
            <a:ext cx="1428245" cy="737680"/>
          </a:xfrm>
          <a:prstGeom prst="rect">
            <a:avLst/>
          </a:prstGeom>
          <a:noFill/>
          <a:extLst>
            <a:ext uri="{909E8E84-426E-40DD-AFC4-6F175D3DCCD1}">
              <a14:hiddenFill xmlns:a14="http://schemas.microsoft.com/office/drawing/2010/main">
                <a:solidFill>
                  <a:srgbClr val="FFFFFF"/>
                </a:solidFill>
              </a14:hiddenFill>
            </a:ext>
          </a:extLst>
        </p:spPr>
      </p:pic>
      <p:sp>
        <p:nvSpPr>
          <p:cNvPr id="19" name="Rettangolo con angoli arrotondati 10">
            <a:extLst>
              <a:ext uri="{FF2B5EF4-FFF2-40B4-BE49-F238E27FC236}">
                <a16:creationId xmlns:a16="http://schemas.microsoft.com/office/drawing/2014/main" id="{A19CBAC4-5A43-8F92-01AF-6ADE4C00B6F0}"/>
              </a:ext>
            </a:extLst>
          </p:cNvPr>
          <p:cNvSpPr/>
          <p:nvPr/>
        </p:nvSpPr>
        <p:spPr>
          <a:xfrm>
            <a:off x="7786018" y="5153347"/>
            <a:ext cx="3368599" cy="1364213"/>
          </a:xfrm>
          <a:prstGeom prst="roundRect">
            <a:avLst/>
          </a:prstGeom>
        </p:spPr>
        <p:style>
          <a:lnRef idx="2">
            <a:schemeClr val="lt1">
              <a:hueOff val="0"/>
              <a:satOff val="0"/>
              <a:lumOff val="0"/>
              <a:alphaOff val="0"/>
            </a:schemeClr>
          </a:lnRef>
          <a:fillRef idx="1">
            <a:schemeClr val="accent3">
              <a:hueOff val="2710599"/>
              <a:satOff val="100000"/>
              <a:lumOff val="-14706"/>
              <a:alphaOff val="0"/>
            </a:schemeClr>
          </a:fillRef>
          <a:effectRef idx="0">
            <a:schemeClr val="accent3">
              <a:hueOff val="2710599"/>
              <a:satOff val="100000"/>
              <a:lumOff val="-14706"/>
              <a:alphaOff val="0"/>
            </a:schemeClr>
          </a:effectRef>
          <a:fontRef idx="minor">
            <a:schemeClr val="lt1"/>
          </a:fontRef>
        </p:style>
        <p:txBody>
          <a:bodyPr spcFirstLastPara="0" vert="horz" wrap="square" lIns="64770" tIns="64770" rIns="64770" bIns="64770" numCol="1" spcCol="1270" anchor="ctr" anchorCtr="0">
            <a:noAutofit/>
          </a:bodyPr>
          <a:lstStyle/>
          <a:p>
            <a:pPr algn="ctr" defTabSz="755650">
              <a:lnSpc>
                <a:spcPct val="90000"/>
              </a:lnSpc>
              <a:spcBef>
                <a:spcPct val="0"/>
              </a:spcBef>
              <a:spcAft>
                <a:spcPct val="35000"/>
              </a:spcAft>
            </a:pPr>
            <a:r>
              <a:rPr lang="en-US" sz="1700" b="1" dirty="0"/>
              <a:t>Criminal police investigations assigned to the Corps’ Units by the National Public Prosecutor's Office/EPPO</a:t>
            </a:r>
            <a:endParaRPr lang="it-IT" sz="1700" b="1" dirty="0"/>
          </a:p>
        </p:txBody>
      </p:sp>
      <p:pic>
        <p:nvPicPr>
          <p:cNvPr id="20" name="Picture 2" descr="Home | European Public Prosecutor's Office">
            <a:extLst>
              <a:ext uri="{FF2B5EF4-FFF2-40B4-BE49-F238E27FC236}">
                <a16:creationId xmlns:a16="http://schemas.microsoft.com/office/drawing/2014/main" id="{DDC3A853-01D9-7B1A-8DF2-DF24D53CC43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506258" y="4182371"/>
            <a:ext cx="1648359" cy="766562"/>
          </a:xfrm>
          <a:prstGeom prst="rect">
            <a:avLst/>
          </a:prstGeom>
          <a:noFill/>
          <a:extLst>
            <a:ext uri="{909E8E84-426E-40DD-AFC4-6F175D3DCCD1}">
              <a14:hiddenFill xmlns:a14="http://schemas.microsoft.com/office/drawing/2010/main">
                <a:solidFill>
                  <a:srgbClr val="FFFFFF"/>
                </a:solidFill>
              </a14:hiddenFill>
            </a:ext>
          </a:extLst>
        </p:spPr>
      </p:pic>
      <p:pic>
        <p:nvPicPr>
          <p:cNvPr id="21" name="Immagine 20" descr="Immagine che contiene testo, Carattere, Elementi grafici, cartello&#10;&#10;Descrizione generata automaticamente">
            <a:extLst>
              <a:ext uri="{FF2B5EF4-FFF2-40B4-BE49-F238E27FC236}">
                <a16:creationId xmlns:a16="http://schemas.microsoft.com/office/drawing/2014/main" id="{DC9E97AB-C8A7-4B90-6277-81ABA278312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69687" y="2328947"/>
            <a:ext cx="1860751" cy="1132098"/>
          </a:xfrm>
          <a:prstGeom prst="rect">
            <a:avLst/>
          </a:prstGeom>
        </p:spPr>
      </p:pic>
      <p:pic>
        <p:nvPicPr>
          <p:cNvPr id="22" name="Immagine 21">
            <a:extLst>
              <a:ext uri="{FF2B5EF4-FFF2-40B4-BE49-F238E27FC236}">
                <a16:creationId xmlns:a16="http://schemas.microsoft.com/office/drawing/2014/main" id="{8D43A7F7-E840-63CF-A5E2-78B296C80104}"/>
              </a:ext>
            </a:extLst>
          </p:cNvPr>
          <p:cNvPicPr>
            <a:picLocks noChangeAspect="1"/>
          </p:cNvPicPr>
          <p:nvPr/>
        </p:nvPicPr>
        <p:blipFill>
          <a:blip r:embed="rId9"/>
          <a:stretch>
            <a:fillRect/>
          </a:stretch>
        </p:blipFill>
        <p:spPr>
          <a:xfrm>
            <a:off x="4896596" y="2280092"/>
            <a:ext cx="1990910" cy="1114910"/>
          </a:xfrm>
          <a:prstGeom prst="rect">
            <a:avLst/>
          </a:prstGeom>
        </p:spPr>
      </p:pic>
      <p:pic>
        <p:nvPicPr>
          <p:cNvPr id="23" name="Immagine 22">
            <a:extLst>
              <a:ext uri="{FF2B5EF4-FFF2-40B4-BE49-F238E27FC236}">
                <a16:creationId xmlns:a16="http://schemas.microsoft.com/office/drawing/2014/main" id="{B613C9BC-E23E-2972-9E52-CE4A94DEF651}"/>
              </a:ext>
            </a:extLst>
          </p:cNvPr>
          <p:cNvPicPr>
            <a:picLocks noChangeAspect="1"/>
          </p:cNvPicPr>
          <p:nvPr/>
        </p:nvPicPr>
        <p:blipFill>
          <a:blip r:embed="rId10"/>
          <a:stretch>
            <a:fillRect/>
          </a:stretch>
        </p:blipFill>
        <p:spPr>
          <a:xfrm>
            <a:off x="4497422" y="4159880"/>
            <a:ext cx="473272" cy="632504"/>
          </a:xfrm>
          <a:prstGeom prst="rect">
            <a:avLst/>
          </a:prstGeom>
        </p:spPr>
      </p:pic>
      <p:sp>
        <p:nvSpPr>
          <p:cNvPr id="24" name="CasellaDiTesto 23">
            <a:extLst>
              <a:ext uri="{FF2B5EF4-FFF2-40B4-BE49-F238E27FC236}">
                <a16:creationId xmlns:a16="http://schemas.microsoft.com/office/drawing/2014/main" id="{AD738814-5003-85EA-80F1-512690E2586D}"/>
              </a:ext>
            </a:extLst>
          </p:cNvPr>
          <p:cNvSpPr txBox="1"/>
          <p:nvPr/>
        </p:nvSpPr>
        <p:spPr>
          <a:xfrm>
            <a:off x="4709072" y="4182371"/>
            <a:ext cx="2558108" cy="584775"/>
          </a:xfrm>
          <a:prstGeom prst="rect">
            <a:avLst/>
          </a:prstGeom>
          <a:noFill/>
        </p:spPr>
        <p:txBody>
          <a:bodyPr wrap="square">
            <a:spAutoFit/>
          </a:bodyPr>
          <a:lstStyle/>
          <a:p>
            <a:pPr algn="ctr"/>
            <a:r>
              <a:rPr lang="it-IT" sz="1600" dirty="0">
                <a:solidFill>
                  <a:srgbClr val="002060"/>
                </a:solidFill>
                <a:latin typeface="Century Gothic"/>
                <a:cs typeface="Arial" panose="020B0604020202020204" pitchFamily="34" charset="0"/>
              </a:rPr>
              <a:t>SPECIAL CURRENCY POLICE</a:t>
            </a:r>
          </a:p>
        </p:txBody>
      </p:sp>
      <p:sp>
        <p:nvSpPr>
          <p:cNvPr id="26" name="Rettangolo con angoli arrotondati 25">
            <a:extLst>
              <a:ext uri="{FF2B5EF4-FFF2-40B4-BE49-F238E27FC236}">
                <a16:creationId xmlns:a16="http://schemas.microsoft.com/office/drawing/2014/main" id="{926B0926-AAAC-AC48-1B51-04325D0348CF}"/>
              </a:ext>
            </a:extLst>
          </p:cNvPr>
          <p:cNvSpPr/>
          <p:nvPr/>
        </p:nvSpPr>
        <p:spPr>
          <a:xfrm>
            <a:off x="4336983" y="5285676"/>
            <a:ext cx="2863243" cy="1250237"/>
          </a:xfrm>
          <a:prstGeom prst="roundRect">
            <a:avLst/>
          </a:prstGeom>
        </p:spPr>
        <p:style>
          <a:lnRef idx="2">
            <a:schemeClr val="lt1">
              <a:hueOff val="0"/>
              <a:satOff val="0"/>
              <a:lumOff val="0"/>
              <a:alphaOff val="0"/>
            </a:schemeClr>
          </a:lnRef>
          <a:fillRef idx="1">
            <a:schemeClr val="accent3">
              <a:hueOff val="903533"/>
              <a:satOff val="33333"/>
              <a:lumOff val="-4902"/>
              <a:alphaOff val="0"/>
            </a:schemeClr>
          </a:fillRef>
          <a:effectRef idx="0">
            <a:schemeClr val="accent3">
              <a:hueOff val="903533"/>
              <a:satOff val="33333"/>
              <a:lumOff val="-4902"/>
              <a:alphaOff val="0"/>
            </a:schemeClr>
          </a:effectRef>
          <a:fontRef idx="minor">
            <a:schemeClr val="lt1"/>
          </a:fontRef>
        </p:style>
        <p:txBody>
          <a:bodyPr spcFirstLastPara="0" vert="horz" wrap="square" lIns="64770" tIns="64770" rIns="64770" bIns="64770" numCol="1" spcCol="1270" anchor="ctr" anchorCtr="0">
            <a:noAutofit/>
          </a:bodyPr>
          <a:lstStyle/>
          <a:p>
            <a:pPr algn="ctr" defTabSz="755650">
              <a:lnSpc>
                <a:spcPct val="90000"/>
              </a:lnSpc>
              <a:spcBef>
                <a:spcPct val="0"/>
              </a:spcBef>
              <a:spcAft>
                <a:spcPct val="35000"/>
              </a:spcAft>
            </a:pPr>
            <a:r>
              <a:rPr lang="it-IT" sz="1700" b="1" dirty="0" err="1"/>
              <a:t>Administrative</a:t>
            </a:r>
            <a:r>
              <a:rPr lang="it-IT" sz="1700" b="1" dirty="0"/>
              <a:t> </a:t>
            </a:r>
            <a:r>
              <a:rPr lang="it-IT" sz="1700" b="1" dirty="0" err="1"/>
              <a:t>prevention</a:t>
            </a:r>
            <a:r>
              <a:rPr lang="it-IT" sz="1700" b="1" dirty="0"/>
              <a:t> from the use of the </a:t>
            </a:r>
            <a:r>
              <a:rPr lang="it-IT" sz="1700" b="1" dirty="0" err="1"/>
              <a:t>financial</a:t>
            </a:r>
            <a:r>
              <a:rPr lang="it-IT" sz="1700" b="1" dirty="0"/>
              <a:t> system for money </a:t>
            </a:r>
            <a:r>
              <a:rPr lang="it-IT" sz="1700" b="1" dirty="0" err="1"/>
              <a:t>laundering</a:t>
            </a:r>
            <a:r>
              <a:rPr lang="it-IT" sz="1700" b="1" dirty="0"/>
              <a:t> </a:t>
            </a:r>
            <a:r>
              <a:rPr lang="it-IT" sz="1700" b="1" dirty="0" err="1"/>
              <a:t>purposes</a:t>
            </a:r>
            <a:r>
              <a:rPr lang="it-IT" sz="1700" b="1" dirty="0"/>
              <a:t> </a:t>
            </a:r>
          </a:p>
        </p:txBody>
      </p:sp>
      <p:sp>
        <p:nvSpPr>
          <p:cNvPr id="27" name="Rettangolo arrotondato 10">
            <a:extLst>
              <a:ext uri="{FF2B5EF4-FFF2-40B4-BE49-F238E27FC236}">
                <a16:creationId xmlns:a16="http://schemas.microsoft.com/office/drawing/2014/main" id="{F2ED0BB2-3809-DA38-FA43-D9FF49997005}"/>
              </a:ext>
            </a:extLst>
          </p:cNvPr>
          <p:cNvSpPr/>
          <p:nvPr/>
        </p:nvSpPr>
        <p:spPr>
          <a:xfrm>
            <a:off x="2501928" y="1206473"/>
            <a:ext cx="7725053" cy="670668"/>
          </a:xfrm>
          <a:prstGeom prst="roundRect">
            <a:avLst/>
          </a:prstGeom>
          <a:solidFill>
            <a:srgbClr val="6464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lvl="1" algn="ctr"/>
            <a:r>
              <a:rPr lang="en-US" altLang="it-IT" dirty="0">
                <a:solidFill>
                  <a:srgbClr val="C8B16E"/>
                </a:solidFill>
                <a:latin typeface="Britannic Bold" panose="020B0903060703020204" pitchFamily="34" charset="0"/>
              </a:rPr>
              <a:t>THE ROLE OF THE CORPS IN COMBATING </a:t>
            </a:r>
          </a:p>
          <a:p>
            <a:pPr marL="0" lvl="1" algn="ctr"/>
            <a:r>
              <a:rPr lang="en-US" altLang="it-IT" dirty="0">
                <a:solidFill>
                  <a:srgbClr val="C8B16E"/>
                </a:solidFill>
                <a:latin typeface="Britannic Bold" panose="020B0903060703020204" pitchFamily="34" charset="0"/>
              </a:rPr>
              <a:t>ECONOMIC AND FINANCIAL VIOLATIONS</a:t>
            </a:r>
            <a:endParaRPr lang="it-IT" altLang="it-IT" dirty="0">
              <a:solidFill>
                <a:srgbClr val="C8B16E"/>
              </a:solidFill>
              <a:latin typeface="Britannic Bold" panose="020B0903060703020204" pitchFamily="34" charset="0"/>
            </a:endParaRPr>
          </a:p>
        </p:txBody>
      </p:sp>
      <p:cxnSp>
        <p:nvCxnSpPr>
          <p:cNvPr id="28" name="Connettore 2 27"/>
          <p:cNvCxnSpPr/>
          <p:nvPr/>
        </p:nvCxnSpPr>
        <p:spPr>
          <a:xfrm>
            <a:off x="2501928" y="3534382"/>
            <a:ext cx="1" cy="621781"/>
          </a:xfrm>
          <a:prstGeom prst="straightConnector1">
            <a:avLst/>
          </a:prstGeom>
          <a:ln w="76200">
            <a:tailEnd type="triangle"/>
          </a:ln>
        </p:spPr>
        <p:style>
          <a:lnRef idx="1">
            <a:schemeClr val="accent2"/>
          </a:lnRef>
          <a:fillRef idx="0">
            <a:schemeClr val="accent2"/>
          </a:fillRef>
          <a:effectRef idx="0">
            <a:schemeClr val="accent2"/>
          </a:effectRef>
          <a:fontRef idx="minor">
            <a:schemeClr val="tx1"/>
          </a:fontRef>
        </p:style>
      </p:cxnSp>
      <p:cxnSp>
        <p:nvCxnSpPr>
          <p:cNvPr id="30" name="Connettore 2 29"/>
          <p:cNvCxnSpPr/>
          <p:nvPr/>
        </p:nvCxnSpPr>
        <p:spPr>
          <a:xfrm>
            <a:off x="5892050" y="3549344"/>
            <a:ext cx="1" cy="621781"/>
          </a:xfrm>
          <a:prstGeom prst="straightConnector1">
            <a:avLst/>
          </a:prstGeom>
          <a:ln w="76200">
            <a:tailEnd type="triangle"/>
          </a:ln>
        </p:spPr>
        <p:style>
          <a:lnRef idx="1">
            <a:schemeClr val="accent2"/>
          </a:lnRef>
          <a:fillRef idx="0">
            <a:schemeClr val="accent2"/>
          </a:fillRef>
          <a:effectRef idx="0">
            <a:schemeClr val="accent2"/>
          </a:effectRef>
          <a:fontRef idx="minor">
            <a:schemeClr val="tx1"/>
          </a:fontRef>
        </p:style>
      </p:cxnSp>
      <p:cxnSp>
        <p:nvCxnSpPr>
          <p:cNvPr id="31" name="Connettore 2 30"/>
          <p:cNvCxnSpPr/>
          <p:nvPr/>
        </p:nvCxnSpPr>
        <p:spPr>
          <a:xfrm>
            <a:off x="5892051" y="4715521"/>
            <a:ext cx="1" cy="621781"/>
          </a:xfrm>
          <a:prstGeom prst="straightConnector1">
            <a:avLst/>
          </a:prstGeom>
          <a:ln w="76200">
            <a:tailEnd type="triangle"/>
          </a:ln>
        </p:spPr>
        <p:style>
          <a:lnRef idx="1">
            <a:schemeClr val="accent2"/>
          </a:lnRef>
          <a:fillRef idx="0">
            <a:schemeClr val="accent2"/>
          </a:fillRef>
          <a:effectRef idx="0">
            <a:schemeClr val="accent2"/>
          </a:effectRef>
          <a:fontRef idx="minor">
            <a:schemeClr val="tx1"/>
          </a:fontRef>
        </p:style>
      </p:cxnSp>
      <p:cxnSp>
        <p:nvCxnSpPr>
          <p:cNvPr id="32" name="Connettore 2 31"/>
          <p:cNvCxnSpPr/>
          <p:nvPr/>
        </p:nvCxnSpPr>
        <p:spPr>
          <a:xfrm>
            <a:off x="9347978" y="3617414"/>
            <a:ext cx="1" cy="621781"/>
          </a:xfrm>
          <a:prstGeom prst="straightConnector1">
            <a:avLst/>
          </a:prstGeom>
          <a:ln w="76200">
            <a:tailEnd type="triangle"/>
          </a:ln>
        </p:spPr>
        <p:style>
          <a:lnRef idx="1">
            <a:schemeClr val="accent2"/>
          </a:lnRef>
          <a:fillRef idx="0">
            <a:schemeClr val="accent2"/>
          </a:fillRef>
          <a:effectRef idx="0">
            <a:schemeClr val="accent2"/>
          </a:effectRef>
          <a:fontRef idx="minor">
            <a:schemeClr val="tx1"/>
          </a:fontRef>
        </p:style>
      </p:cxnSp>
      <p:pic>
        <p:nvPicPr>
          <p:cNvPr id="25" name="Immagine 24"/>
          <p:cNvPicPr>
            <a:picLocks noChangeAspect="1"/>
          </p:cNvPicPr>
          <p:nvPr/>
        </p:nvPicPr>
        <p:blipFill>
          <a:blip r:embed="rId11">
            <a:extLst>
              <a:ext uri="{BEBA8EAE-BF5A-486C-A8C5-ECC9F3942E4B}">
                <a14:imgProps xmlns:a14="http://schemas.microsoft.com/office/drawing/2010/main">
                  <a14:imgLayer r:embed="rId12">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1201849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3"/>
          <a:stretch>
            <a:fillRect/>
          </a:stretch>
        </p:blipFill>
        <p:spPr>
          <a:xfrm>
            <a:off x="-10598" y="10205"/>
            <a:ext cx="12202598" cy="1031226"/>
          </a:xfrm>
          <a:prstGeom prst="rect">
            <a:avLst/>
          </a:prstGeom>
        </p:spPr>
      </p:pic>
      <p:sp>
        <p:nvSpPr>
          <p:cNvPr id="286" name="CasellaDiTesto 7"/>
          <p:cNvSpPr/>
          <p:nvPr/>
        </p:nvSpPr>
        <p:spPr>
          <a:xfrm>
            <a:off x="2608075" y="254617"/>
            <a:ext cx="8696324" cy="58332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3200" dirty="0">
                <a:solidFill>
                  <a:srgbClr val="C8B16E"/>
                </a:solidFill>
                <a:latin typeface="Britannic Bold" panose="020B0903060703020204" pitchFamily="34" charset="0"/>
              </a:rPr>
              <a:t>HOW CAN WE MAXIMIZE THE RESULTS?</a:t>
            </a:r>
          </a:p>
        </p:txBody>
      </p:sp>
      <p:sp>
        <p:nvSpPr>
          <p:cNvPr id="11" name="PlaceHolder 1"/>
          <p:cNvSpPr txBox="1">
            <a:spLocks/>
          </p:cNvSpPr>
          <p:nvPr/>
        </p:nvSpPr>
        <p:spPr>
          <a:xfrm>
            <a:off x="9098142" y="7381637"/>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mj-lt"/>
              </a:rPr>
              <a:pPr algn="r"/>
              <a:t>7</a:t>
            </a:fld>
            <a:r>
              <a:rPr lang="it-IT" sz="1200" spc="-1" dirty="0">
                <a:solidFill>
                  <a:srgbClr val="3F3F4E"/>
                </a:solidFill>
                <a:latin typeface="+mj-lt"/>
              </a:rPr>
              <a:t> di 37</a:t>
            </a:r>
          </a:p>
        </p:txBody>
      </p:sp>
      <p:pic>
        <p:nvPicPr>
          <p:cNvPr id="12" name="Immagine 11"/>
          <p:cNvPicPr>
            <a:picLocks noChangeAspect="1"/>
          </p:cNvPicPr>
          <p:nvPr/>
        </p:nvPicPr>
        <p:blipFill>
          <a:blip r:embed="rId4"/>
          <a:stretch>
            <a:fillRect/>
          </a:stretch>
        </p:blipFill>
        <p:spPr>
          <a:xfrm>
            <a:off x="0" y="121418"/>
            <a:ext cx="2846718" cy="808799"/>
          </a:xfrm>
          <a:prstGeom prst="rect">
            <a:avLst/>
          </a:prstGeom>
        </p:spPr>
      </p:pic>
      <p:sp>
        <p:nvSpPr>
          <p:cNvPr id="31" name="Rettangolo 30"/>
          <p:cNvSpPr/>
          <p:nvPr/>
        </p:nvSpPr>
        <p:spPr>
          <a:xfrm>
            <a:off x="676824" y="2304331"/>
            <a:ext cx="4661977" cy="2677656"/>
          </a:xfrm>
          <a:prstGeom prst="rect">
            <a:avLst/>
          </a:prstGeom>
          <a:noFill/>
        </p:spPr>
        <p:style>
          <a:lnRef idx="2">
            <a:schemeClr val="accent6"/>
          </a:lnRef>
          <a:fillRef idx="1">
            <a:schemeClr val="lt1"/>
          </a:fillRef>
          <a:effectRef idx="0">
            <a:schemeClr val="accent6"/>
          </a:effectRef>
          <a:fontRef idx="minor">
            <a:schemeClr val="dk1"/>
          </a:fontRef>
        </p:style>
        <p:txBody>
          <a:bodyPr wrap="square">
            <a:spAutoFit/>
          </a:bodyPr>
          <a:lstStyle/>
          <a:p>
            <a:pPr algn="ctr"/>
            <a:r>
              <a:rPr lang="en-US" sz="2400" dirty="0"/>
              <a:t>a </a:t>
            </a:r>
            <a:r>
              <a:rPr lang="en-US" sz="2400" b="1" u="sng" dirty="0"/>
              <a:t>National Tax Administration </a:t>
            </a:r>
            <a:r>
              <a:rPr lang="en-US" sz="2400" dirty="0"/>
              <a:t>(</a:t>
            </a:r>
            <a:r>
              <a:rPr lang="en-US" sz="2400" b="1" dirty="0"/>
              <a:t>NTA</a:t>
            </a:r>
            <a:r>
              <a:rPr lang="en-US" sz="2400" dirty="0"/>
              <a:t>), in collaboration with the main </a:t>
            </a:r>
            <a:r>
              <a:rPr lang="en-US" sz="2400" i="1" dirty="0"/>
              <a:t>Italian fiscal agencies</a:t>
            </a:r>
            <a:r>
              <a:rPr lang="en-US" sz="2400" dirty="0"/>
              <a:t>, such as </a:t>
            </a:r>
            <a:r>
              <a:rPr lang="en-US" sz="2400" b="1" dirty="0"/>
              <a:t>Revenue Tax Authority </a:t>
            </a:r>
            <a:r>
              <a:rPr lang="en-US" sz="2400" dirty="0"/>
              <a:t>(</a:t>
            </a:r>
            <a:r>
              <a:rPr lang="en-US" sz="2400" i="1" dirty="0" err="1"/>
              <a:t>Agenzia</a:t>
            </a:r>
            <a:r>
              <a:rPr lang="en-US" sz="2400" i="1" dirty="0"/>
              <a:t> </a:t>
            </a:r>
            <a:r>
              <a:rPr lang="en-US" sz="2400" i="1" dirty="0" err="1"/>
              <a:t>delle</a:t>
            </a:r>
            <a:r>
              <a:rPr lang="en-US" sz="2400" i="1" dirty="0"/>
              <a:t> </a:t>
            </a:r>
            <a:r>
              <a:rPr lang="en-US" sz="2400" i="1" dirty="0" err="1"/>
              <a:t>Entrate</a:t>
            </a:r>
            <a:r>
              <a:rPr lang="en-US" sz="2400" dirty="0"/>
              <a:t>) and </a:t>
            </a:r>
            <a:r>
              <a:rPr lang="en-US" sz="2400" b="1" dirty="0"/>
              <a:t>Custom Tax Authority </a:t>
            </a:r>
            <a:r>
              <a:rPr lang="en-US" sz="2400" dirty="0"/>
              <a:t>(</a:t>
            </a:r>
            <a:r>
              <a:rPr lang="en-US" sz="2400" i="1" dirty="0" err="1"/>
              <a:t>Agenzia</a:t>
            </a:r>
            <a:r>
              <a:rPr lang="en-US" sz="2400" i="1" dirty="0"/>
              <a:t> </a:t>
            </a:r>
            <a:r>
              <a:rPr lang="en-US" sz="2400" i="1" dirty="0" err="1"/>
              <a:t>delle</a:t>
            </a:r>
            <a:r>
              <a:rPr lang="en-US" sz="2400" i="1" dirty="0"/>
              <a:t> </a:t>
            </a:r>
            <a:r>
              <a:rPr lang="en-US" sz="2400" i="1" dirty="0" err="1"/>
              <a:t>Dogane</a:t>
            </a:r>
            <a:r>
              <a:rPr lang="en-US" sz="2400" i="1" dirty="0"/>
              <a:t> e </a:t>
            </a:r>
            <a:r>
              <a:rPr lang="en-US" sz="2400" i="1" dirty="0" err="1"/>
              <a:t>dei</a:t>
            </a:r>
            <a:r>
              <a:rPr lang="en-US" sz="2400" i="1" dirty="0"/>
              <a:t> </a:t>
            </a:r>
            <a:r>
              <a:rPr lang="en-US" sz="2400" i="1" dirty="0" err="1"/>
              <a:t>Monopoli</a:t>
            </a:r>
            <a:r>
              <a:rPr lang="en-US" sz="2400" dirty="0"/>
              <a:t>)</a:t>
            </a:r>
            <a:endParaRPr lang="it-IT" sz="2400" dirty="0"/>
          </a:p>
        </p:txBody>
      </p:sp>
      <p:sp>
        <p:nvSpPr>
          <p:cNvPr id="32" name="Rettangolo 31"/>
          <p:cNvSpPr/>
          <p:nvPr/>
        </p:nvSpPr>
        <p:spPr>
          <a:xfrm>
            <a:off x="6139047" y="2315190"/>
            <a:ext cx="5462224" cy="2308324"/>
          </a:xfrm>
          <a:prstGeom prst="rect">
            <a:avLst/>
          </a:prstGeom>
          <a:noFill/>
        </p:spPr>
        <p:style>
          <a:lnRef idx="2">
            <a:schemeClr val="accent4"/>
          </a:lnRef>
          <a:fillRef idx="1">
            <a:schemeClr val="lt1"/>
          </a:fillRef>
          <a:effectRef idx="0">
            <a:schemeClr val="accent4"/>
          </a:effectRef>
          <a:fontRef idx="minor">
            <a:schemeClr val="dk1"/>
          </a:fontRef>
        </p:style>
        <p:txBody>
          <a:bodyPr wrap="square">
            <a:spAutoFit/>
          </a:bodyPr>
          <a:lstStyle/>
          <a:p>
            <a:pPr algn="ctr"/>
            <a:r>
              <a:rPr lang="en-US" sz="2400" dirty="0"/>
              <a:t>a </a:t>
            </a:r>
            <a:r>
              <a:rPr lang="en-US" sz="2400" b="1" u="sng" dirty="0"/>
              <a:t>Law Enforcement Agency </a:t>
            </a:r>
            <a:r>
              <a:rPr lang="en-US" sz="2400" dirty="0"/>
              <a:t>(</a:t>
            </a:r>
            <a:r>
              <a:rPr lang="en-US" sz="2400" b="1" dirty="0"/>
              <a:t>LEA</a:t>
            </a:r>
            <a:r>
              <a:rPr lang="en-US" sz="2400" dirty="0"/>
              <a:t>), along with </a:t>
            </a:r>
            <a:r>
              <a:rPr lang="en-US" sz="2400" b="1" dirty="0" err="1"/>
              <a:t>Arma</a:t>
            </a:r>
            <a:r>
              <a:rPr lang="en-US" sz="2400" b="1" dirty="0"/>
              <a:t> </a:t>
            </a:r>
            <a:r>
              <a:rPr lang="en-US" sz="2400" b="1" dirty="0" err="1"/>
              <a:t>dei</a:t>
            </a:r>
            <a:r>
              <a:rPr lang="en-US" sz="2400" b="1" dirty="0"/>
              <a:t> </a:t>
            </a:r>
            <a:r>
              <a:rPr lang="en-US" sz="2400" b="1" dirty="0" err="1"/>
              <a:t>Carabinieri</a:t>
            </a:r>
            <a:r>
              <a:rPr lang="en-US" sz="2400" b="1" dirty="0"/>
              <a:t> </a:t>
            </a:r>
            <a:r>
              <a:rPr lang="en-US" sz="2400" dirty="0"/>
              <a:t>and </a:t>
            </a:r>
            <a:r>
              <a:rPr lang="en-US" sz="2400" b="1" dirty="0" err="1"/>
              <a:t>Polizia</a:t>
            </a:r>
            <a:r>
              <a:rPr lang="en-US" sz="2400" b="1" dirty="0"/>
              <a:t> di </a:t>
            </a:r>
            <a:r>
              <a:rPr lang="en-US" sz="2400" b="1" dirty="0" err="1"/>
              <a:t>Stato</a:t>
            </a:r>
            <a:r>
              <a:rPr lang="en-US" sz="2400" dirty="0"/>
              <a:t>, which are both </a:t>
            </a:r>
            <a:r>
              <a:rPr lang="en-US" sz="2400" i="1" dirty="0"/>
              <a:t>police bodies with general competencies in criminal matters</a:t>
            </a:r>
            <a:r>
              <a:rPr lang="en-US" sz="2400" dirty="0"/>
              <a:t>. All these actors are involved in a daily </a:t>
            </a:r>
            <a:r>
              <a:rPr lang="en-US" sz="2400" b="1" dirty="0"/>
              <a:t>information exchange</a:t>
            </a:r>
            <a:r>
              <a:rPr lang="en-US" sz="2400" dirty="0"/>
              <a:t>, </a:t>
            </a:r>
            <a:endParaRPr lang="it-IT" sz="2400" b="1" dirty="0"/>
          </a:p>
        </p:txBody>
      </p:sp>
      <p:cxnSp>
        <p:nvCxnSpPr>
          <p:cNvPr id="33" name="Connettore diritto 32"/>
          <p:cNvCxnSpPr/>
          <p:nvPr/>
        </p:nvCxnSpPr>
        <p:spPr>
          <a:xfrm flipH="1">
            <a:off x="5837071" y="3015840"/>
            <a:ext cx="6594" cy="922982"/>
          </a:xfrm>
          <a:prstGeom prst="line">
            <a:avLst/>
          </a:prstGeom>
        </p:spPr>
        <p:style>
          <a:lnRef idx="2">
            <a:schemeClr val="accent1"/>
          </a:lnRef>
          <a:fillRef idx="0">
            <a:schemeClr val="accent1"/>
          </a:fillRef>
          <a:effectRef idx="1">
            <a:schemeClr val="accent1"/>
          </a:effectRef>
          <a:fontRef idx="minor">
            <a:schemeClr val="tx1"/>
          </a:fontRef>
        </p:style>
      </p:cxnSp>
      <p:cxnSp>
        <p:nvCxnSpPr>
          <p:cNvPr id="34" name="Connettore 2 33"/>
          <p:cNvCxnSpPr/>
          <p:nvPr/>
        </p:nvCxnSpPr>
        <p:spPr>
          <a:xfrm>
            <a:off x="5476585" y="3938822"/>
            <a:ext cx="703385"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pic>
        <p:nvPicPr>
          <p:cNvPr id="38" name="Immagine 37"/>
          <p:cNvPicPr>
            <a:picLocks noChangeAspect="1"/>
          </p:cNvPicPr>
          <p:nvPr/>
        </p:nvPicPr>
        <p:blipFill>
          <a:blip r:embed="rId5"/>
          <a:stretch>
            <a:fillRect/>
          </a:stretch>
        </p:blipFill>
        <p:spPr>
          <a:xfrm>
            <a:off x="5624290" y="5010917"/>
            <a:ext cx="407974" cy="548215"/>
          </a:xfrm>
          <a:prstGeom prst="rect">
            <a:avLst/>
          </a:prstGeom>
        </p:spPr>
      </p:pic>
      <p:pic>
        <p:nvPicPr>
          <p:cNvPr id="39" name="Immagine 38"/>
          <p:cNvPicPr>
            <a:picLocks noChangeAspect="1"/>
          </p:cNvPicPr>
          <p:nvPr/>
        </p:nvPicPr>
        <p:blipFill>
          <a:blip r:embed="rId6"/>
          <a:stretch>
            <a:fillRect/>
          </a:stretch>
        </p:blipFill>
        <p:spPr>
          <a:xfrm>
            <a:off x="6956237" y="5048970"/>
            <a:ext cx="308510" cy="540547"/>
          </a:xfrm>
          <a:prstGeom prst="rect">
            <a:avLst/>
          </a:prstGeom>
        </p:spPr>
      </p:pic>
      <p:pic>
        <p:nvPicPr>
          <p:cNvPr id="40" name="Immagine 39"/>
          <p:cNvPicPr>
            <a:picLocks noChangeAspect="1"/>
          </p:cNvPicPr>
          <p:nvPr/>
        </p:nvPicPr>
        <p:blipFill>
          <a:blip r:embed="rId7"/>
          <a:stretch>
            <a:fillRect/>
          </a:stretch>
        </p:blipFill>
        <p:spPr>
          <a:xfrm>
            <a:off x="8097635" y="5035002"/>
            <a:ext cx="438865" cy="548581"/>
          </a:xfrm>
          <a:prstGeom prst="rect">
            <a:avLst/>
          </a:prstGeom>
        </p:spPr>
      </p:pic>
      <p:pic>
        <p:nvPicPr>
          <p:cNvPr id="41" name="Immagine 40"/>
          <p:cNvPicPr>
            <a:picLocks noChangeAspect="1"/>
          </p:cNvPicPr>
          <p:nvPr/>
        </p:nvPicPr>
        <p:blipFill>
          <a:blip r:embed="rId8"/>
          <a:stretch>
            <a:fillRect/>
          </a:stretch>
        </p:blipFill>
        <p:spPr>
          <a:xfrm>
            <a:off x="2882893" y="5114115"/>
            <a:ext cx="520327" cy="445017"/>
          </a:xfrm>
          <a:prstGeom prst="rect">
            <a:avLst/>
          </a:prstGeom>
        </p:spPr>
      </p:pic>
      <p:pic>
        <p:nvPicPr>
          <p:cNvPr id="42" name="Immagine 41"/>
          <p:cNvPicPr>
            <a:picLocks noChangeAspect="1"/>
          </p:cNvPicPr>
          <p:nvPr/>
        </p:nvPicPr>
        <p:blipFill>
          <a:blip r:embed="rId9"/>
          <a:stretch>
            <a:fillRect/>
          </a:stretch>
        </p:blipFill>
        <p:spPr>
          <a:xfrm>
            <a:off x="3988201" y="4991957"/>
            <a:ext cx="1083338" cy="606669"/>
          </a:xfrm>
          <a:prstGeom prst="rect">
            <a:avLst/>
          </a:prstGeom>
        </p:spPr>
      </p:pic>
      <p:sp>
        <p:nvSpPr>
          <p:cNvPr id="43" name="Freccia in giù 42"/>
          <p:cNvSpPr/>
          <p:nvPr/>
        </p:nvSpPr>
        <p:spPr>
          <a:xfrm>
            <a:off x="10183294" y="5035452"/>
            <a:ext cx="297533" cy="602342"/>
          </a:xfrm>
          <a:prstGeom prst="downArrow">
            <a:avLst>
              <a:gd name="adj1" fmla="val 50000"/>
              <a:gd name="adj2" fmla="val 5174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4" name="Rettangolo 43"/>
          <p:cNvSpPr/>
          <p:nvPr/>
        </p:nvSpPr>
        <p:spPr>
          <a:xfrm>
            <a:off x="2636670" y="4974190"/>
            <a:ext cx="3576267" cy="651414"/>
          </a:xfrm>
          <a:prstGeom prst="rect">
            <a:avLst/>
          </a:prstGeom>
          <a:noFill/>
          <a:ln>
            <a:solidFill>
              <a:schemeClr val="accent6">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5" name="Rettangolo 44"/>
          <p:cNvSpPr/>
          <p:nvPr/>
        </p:nvSpPr>
        <p:spPr>
          <a:xfrm>
            <a:off x="5412692" y="4981987"/>
            <a:ext cx="3576267" cy="651414"/>
          </a:xfrm>
          <a:prstGeom prst="rect">
            <a:avLst/>
          </a:prstGeom>
          <a:noFill/>
          <a:ln>
            <a:solidFill>
              <a:srgbClr val="7030A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 name="Rettangolo 2"/>
          <p:cNvSpPr/>
          <p:nvPr/>
        </p:nvSpPr>
        <p:spPr>
          <a:xfrm>
            <a:off x="3110249" y="1330411"/>
            <a:ext cx="5759910" cy="646331"/>
          </a:xfrm>
          <a:prstGeom prst="rect">
            <a:avLst/>
          </a:prstGeom>
        </p:spPr>
        <p:txBody>
          <a:bodyPr wrap="none">
            <a:spAutoFit/>
          </a:bodyPr>
          <a:lstStyle/>
          <a:p>
            <a:r>
              <a:rPr lang="it-IT" sz="3600" dirty="0">
                <a:solidFill>
                  <a:srgbClr val="C8B16E"/>
                </a:solidFill>
                <a:latin typeface="Britannic Bold" panose="020B0903060703020204" pitchFamily="34" charset="0"/>
              </a:rPr>
              <a:t>The «Double </a:t>
            </a:r>
            <a:r>
              <a:rPr lang="it-IT" sz="3600" dirty="0" err="1">
                <a:solidFill>
                  <a:srgbClr val="C8B16E"/>
                </a:solidFill>
                <a:latin typeface="Britannic Bold" panose="020B0903060703020204" pitchFamily="34" charset="0"/>
              </a:rPr>
              <a:t>Hat</a:t>
            </a:r>
            <a:r>
              <a:rPr lang="it-IT" sz="3600" dirty="0">
                <a:solidFill>
                  <a:srgbClr val="C8B16E"/>
                </a:solidFill>
                <a:latin typeface="Britannic Bold" panose="020B0903060703020204" pitchFamily="34" charset="0"/>
              </a:rPr>
              <a:t>» </a:t>
            </a:r>
            <a:r>
              <a:rPr lang="it-IT" sz="3600" dirty="0" err="1">
                <a:solidFill>
                  <a:srgbClr val="C8B16E"/>
                </a:solidFill>
                <a:latin typeface="Britannic Bold" panose="020B0903060703020204" pitchFamily="34" charset="0"/>
              </a:rPr>
              <a:t>approach</a:t>
            </a:r>
            <a:endParaRPr lang="it-IT" sz="3600" dirty="0"/>
          </a:p>
        </p:txBody>
      </p:sp>
      <p:pic>
        <p:nvPicPr>
          <p:cNvPr id="19" name="Immagine 18"/>
          <p:cNvPicPr>
            <a:picLocks noChangeAspect="1"/>
          </p:cNvPicPr>
          <p:nvPr/>
        </p:nvPicPr>
        <p:blipFill>
          <a:blip r:embed="rId10">
            <a:extLst>
              <a:ext uri="{BEBA8EAE-BF5A-486C-A8C5-ECC9F3942E4B}">
                <a14:imgProps xmlns:a14="http://schemas.microsoft.com/office/drawing/2010/main">
                  <a14:imgLayer r:embed="rId11">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361543797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0" y="0"/>
            <a:ext cx="12202598" cy="1031226"/>
          </a:xfrm>
          <a:prstGeom prst="rect">
            <a:avLst/>
          </a:prstGeom>
        </p:spPr>
      </p:pic>
      <p:pic>
        <p:nvPicPr>
          <p:cNvPr id="4102" name="Picture 6" descr="Uso dell'AI nel miglioramento delle interazioni umano-computer –  AITecHub.info">
            <a:extLst>
              <a:ext uri="{FF2B5EF4-FFF2-40B4-BE49-F238E27FC236}">
                <a16:creationId xmlns:a16="http://schemas.microsoft.com/office/drawing/2014/main" id="{B29E7008-0AD0-B2CF-3608-03B6884203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5081" y="1780555"/>
            <a:ext cx="4220640" cy="2415855"/>
          </a:xfrm>
          <a:prstGeom prst="rect">
            <a:avLst/>
          </a:prstGeom>
          <a:noFill/>
          <a:extLst>
            <a:ext uri="{909E8E84-426E-40DD-AFC4-6F175D3DCCD1}">
              <a14:hiddenFill xmlns:a14="http://schemas.microsoft.com/office/drawing/2010/main">
                <a:solidFill>
                  <a:srgbClr val="FFFFFF"/>
                </a:solidFill>
              </a14:hiddenFill>
            </a:ext>
          </a:extLst>
        </p:spPr>
      </p:pic>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Arial"/>
              </a:rPr>
              <a:pPr algn="r"/>
              <a:t>8</a:t>
            </a:fld>
            <a:r>
              <a:rPr lang="it-IT" sz="1200" spc="-1" dirty="0">
                <a:solidFill>
                  <a:srgbClr val="3F3F4E"/>
                </a:solidFill>
                <a:latin typeface="Arial"/>
              </a:rPr>
              <a:t> di 37</a:t>
            </a:r>
          </a:p>
        </p:txBody>
      </p:sp>
      <p:pic>
        <p:nvPicPr>
          <p:cNvPr id="12" name="Immagine 11"/>
          <p:cNvPicPr>
            <a:picLocks noChangeAspect="1"/>
          </p:cNvPicPr>
          <p:nvPr/>
        </p:nvPicPr>
        <p:blipFill>
          <a:blip r:embed="rId4"/>
          <a:stretch>
            <a:fillRect/>
          </a:stretch>
        </p:blipFill>
        <p:spPr>
          <a:xfrm>
            <a:off x="0" y="100161"/>
            <a:ext cx="2846718" cy="808799"/>
          </a:xfrm>
          <a:prstGeom prst="rect">
            <a:avLst/>
          </a:prstGeom>
        </p:spPr>
      </p:pic>
      <p:sp>
        <p:nvSpPr>
          <p:cNvPr id="9" name="CasellaDiTesto 7"/>
          <p:cNvSpPr/>
          <p:nvPr/>
        </p:nvSpPr>
        <p:spPr>
          <a:xfrm>
            <a:off x="1725658" y="285507"/>
            <a:ext cx="9286765"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2400" dirty="0">
                <a:solidFill>
                  <a:srgbClr val="C8B16E"/>
                </a:solidFill>
                <a:latin typeface="Britannic Bold" panose="020B0903060703020204" pitchFamily="34" charset="0"/>
              </a:rPr>
              <a:t>GUARDIA DI FINANZA’S APPROACH</a:t>
            </a:r>
            <a:endParaRPr lang="en-US" sz="2400" dirty="0">
              <a:solidFill>
                <a:srgbClr val="C8B16E"/>
              </a:solidFill>
              <a:latin typeface="Britannic Bold" panose="020B0903060703020204" pitchFamily="34" charset="0"/>
            </a:endParaRPr>
          </a:p>
        </p:txBody>
      </p:sp>
      <p:sp>
        <p:nvSpPr>
          <p:cNvPr id="10" name="CasellaDiTesto 7"/>
          <p:cNvSpPr/>
          <p:nvPr/>
        </p:nvSpPr>
        <p:spPr>
          <a:xfrm>
            <a:off x="-10598" y="1131387"/>
            <a:ext cx="12191999" cy="46021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2400" u="sng" dirty="0">
                <a:solidFill>
                  <a:srgbClr val="646463"/>
                </a:solidFill>
                <a:latin typeface="Britannic Bold" panose="020B0903060703020204" pitchFamily="34" charset="0"/>
              </a:rPr>
              <a:t>ECONOMIC AND FINANCIAL INTELLIGENCE</a:t>
            </a:r>
            <a:endParaRPr lang="en-US" sz="2400" u="sng" dirty="0">
              <a:solidFill>
                <a:srgbClr val="646463"/>
              </a:solidFill>
              <a:latin typeface="Britannic Bold" panose="020B0903060703020204" pitchFamily="34" charset="0"/>
            </a:endParaRPr>
          </a:p>
        </p:txBody>
      </p:sp>
      <p:sp>
        <p:nvSpPr>
          <p:cNvPr id="13" name="Rettangolo 12"/>
          <p:cNvSpPr/>
          <p:nvPr/>
        </p:nvSpPr>
        <p:spPr>
          <a:xfrm>
            <a:off x="737029" y="4671776"/>
            <a:ext cx="4571241" cy="1077218"/>
          </a:xfrm>
          <a:prstGeom prst="rect">
            <a:avLst/>
          </a:prstGeom>
          <a:solidFill>
            <a:srgbClr val="646463"/>
          </a:solidFill>
        </p:spPr>
        <p:txBody>
          <a:bodyPr wrap="square">
            <a:spAutoFit/>
          </a:bodyPr>
          <a:lstStyle/>
          <a:p>
            <a:pPr algn="ctr">
              <a:spcBef>
                <a:spcPts val="600"/>
              </a:spcBef>
            </a:pPr>
            <a:r>
              <a:rPr lang="it-IT" sz="3200" b="1" dirty="0">
                <a:solidFill>
                  <a:srgbClr val="C8B16E"/>
                </a:solidFill>
              </a:rPr>
              <a:t>OPERATIONAL TARGET SELECTION</a:t>
            </a:r>
            <a:endParaRPr lang="it-IT" sz="3200" dirty="0">
              <a:solidFill>
                <a:schemeClr val="bg1"/>
              </a:solidFill>
            </a:endParaRPr>
          </a:p>
        </p:txBody>
      </p:sp>
      <p:sp>
        <p:nvSpPr>
          <p:cNvPr id="14" name="Rettangolo 13"/>
          <p:cNvSpPr/>
          <p:nvPr/>
        </p:nvSpPr>
        <p:spPr>
          <a:xfrm>
            <a:off x="6804561" y="4671776"/>
            <a:ext cx="4690753" cy="1200329"/>
          </a:xfrm>
          <a:prstGeom prst="rect">
            <a:avLst/>
          </a:prstGeom>
          <a:solidFill>
            <a:srgbClr val="C8B16E"/>
          </a:solidFill>
        </p:spPr>
        <p:txBody>
          <a:bodyPr wrap="square">
            <a:spAutoFit/>
          </a:bodyPr>
          <a:lstStyle/>
          <a:p>
            <a:pPr lvl="0" algn="ctr" defTabSz="975390">
              <a:defRPr/>
            </a:pPr>
            <a:r>
              <a:rPr lang="en-US" sz="2400" b="1" kern="0" dirty="0">
                <a:solidFill>
                  <a:srgbClr val="646463"/>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rPr>
              <a:t>DISCOVER NEW ILLEGAL TRENDS AND MODUS OPERANDI</a:t>
            </a:r>
            <a:endParaRPr kumimoji="0" lang="it-IT" sz="2400" b="1" u="none" strike="noStrike" kern="0" cap="none" spc="0" normalizeH="0" baseline="0" noProof="0" dirty="0">
              <a:ln>
                <a:noFill/>
              </a:ln>
              <a:solidFill>
                <a:srgbClr val="646463"/>
              </a:solidFill>
              <a:effectLst>
                <a:outerShdw blurRad="38100" dist="38100" dir="2700000" algn="tl">
                  <a:srgbClr val="000000">
                    <a:alpha val="43137"/>
                  </a:srgbClr>
                </a:outerShdw>
              </a:effectLst>
              <a:uLnTx/>
              <a:uFillTx/>
              <a:latin typeface="Arial" panose="020B0604020202020204" pitchFamily="34" charset="0"/>
              <a:ea typeface="Times New Roman" panose="02020603050405020304" pitchFamily="18" charset="0"/>
            </a:endParaRPr>
          </a:p>
        </p:txBody>
      </p:sp>
      <p:pic>
        <p:nvPicPr>
          <p:cNvPr id="15" name="Immagine 14"/>
          <p:cNvPicPr>
            <a:picLocks noChangeAspect="1"/>
          </p:cNvPicPr>
          <p:nvPr/>
        </p:nvPicPr>
        <p:blipFill>
          <a:blip r:embed="rId5">
            <a:extLst>
              <a:ext uri="{BEBA8EAE-BF5A-486C-A8C5-ECC9F3942E4B}">
                <a14:imgProps xmlns:a14="http://schemas.microsoft.com/office/drawing/2010/main">
                  <a14:imgLayer r:embed="rId6">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18154077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10598" y="-11052"/>
            <a:ext cx="12202598" cy="1031226"/>
          </a:xfrm>
          <a:prstGeom prst="rect">
            <a:avLst/>
          </a:prstGeom>
        </p:spPr>
      </p:pic>
      <p:sp>
        <p:nvSpPr>
          <p:cNvPr id="286" name="CasellaDiTesto 7"/>
          <p:cNvSpPr/>
          <p:nvPr/>
        </p:nvSpPr>
        <p:spPr>
          <a:xfrm>
            <a:off x="3506273" y="179916"/>
            <a:ext cx="8696324" cy="583321"/>
          </a:xfrm>
          <a:prstGeom prst="rect">
            <a:avLst/>
          </a:prstGeom>
          <a:noFill/>
          <a:ln w="0">
            <a:noFill/>
          </a:ln>
        </p:spPr>
        <p:style>
          <a:lnRef idx="0">
            <a:scrgbClr r="0" g="0" b="0"/>
          </a:lnRef>
          <a:fillRef idx="0">
            <a:scrgbClr r="0" g="0" b="0"/>
          </a:fillRef>
          <a:effectRef idx="0">
            <a:scrgbClr r="0" g="0" b="0"/>
          </a:effectRef>
          <a:fontRef idx="minor"/>
        </p:style>
        <p:txBody>
          <a:bodyPr wrap="square" lIns="90000" tIns="45000" rIns="90000" bIns="45000" anchor="t">
            <a:spAutoFit/>
          </a:bodyPr>
          <a:lstStyle/>
          <a:p>
            <a:pPr marR="0" lvl="0" indent="0" algn="ctr" fontAlgn="auto">
              <a:lnSpc>
                <a:spcPct val="100000"/>
              </a:lnSpc>
              <a:spcBef>
                <a:spcPts val="0"/>
              </a:spcBef>
              <a:spcAft>
                <a:spcPts val="0"/>
              </a:spcAft>
              <a:buClrTx/>
              <a:buSzTx/>
              <a:buFontTx/>
              <a:buNone/>
              <a:tabLst/>
              <a:defRPr/>
            </a:pPr>
            <a:r>
              <a:rPr lang="it-IT" sz="3200" dirty="0">
                <a:solidFill>
                  <a:srgbClr val="C8B16E"/>
                </a:solidFill>
                <a:latin typeface="Britannic Bold" panose="020B0903060703020204" pitchFamily="34" charset="0"/>
              </a:rPr>
              <a:t>THE AML SYSTEM</a:t>
            </a:r>
          </a:p>
        </p:txBody>
      </p:sp>
      <p:sp>
        <p:nvSpPr>
          <p:cNvPr id="6" name="Rettangolo 5"/>
          <p:cNvSpPr/>
          <p:nvPr/>
        </p:nvSpPr>
        <p:spPr>
          <a:xfrm>
            <a:off x="389353" y="1596258"/>
            <a:ext cx="11355576" cy="4426276"/>
          </a:xfrm>
          <a:prstGeom prst="rect">
            <a:avLst/>
          </a:prstGeom>
        </p:spPr>
        <p:txBody>
          <a:bodyPr wrap="square">
            <a:spAutoFit/>
          </a:bodyPr>
          <a:lstStyle/>
          <a:p>
            <a:pPr algn="just">
              <a:lnSpc>
                <a:spcPct val="107000"/>
              </a:lnSpc>
              <a:spcAft>
                <a:spcPts val="800"/>
              </a:spcAft>
            </a:pPr>
            <a:r>
              <a:rPr lang="en-GB" sz="2800" dirty="0">
                <a:latin typeface="Calibri" panose="020F0502020204030204" pitchFamily="34" charset="0"/>
                <a:ea typeface="Calibri" panose="020F0502020204030204" pitchFamily="34" charset="0"/>
                <a:cs typeface="Times New Roman" panose="02020603050405020304" pitchFamily="18" charset="0"/>
              </a:rPr>
              <a:t>THE ANTI-MONEY LAUNDERING SYSTEM SERVES TO </a:t>
            </a:r>
            <a:r>
              <a:rPr lang="en-GB" sz="2800" b="1" dirty="0">
                <a:latin typeface="Calibri" panose="020F0502020204030204" pitchFamily="34" charset="0"/>
                <a:ea typeface="Calibri" panose="020F0502020204030204" pitchFamily="34" charset="0"/>
                <a:cs typeface="Times New Roman" panose="02020603050405020304" pitchFamily="18" charset="0"/>
              </a:rPr>
              <a:t>PREVENT</a:t>
            </a:r>
            <a:r>
              <a:rPr lang="en-GB" sz="2800" dirty="0">
                <a:latin typeface="Calibri" panose="020F0502020204030204" pitchFamily="34" charset="0"/>
                <a:ea typeface="Calibri" panose="020F0502020204030204" pitchFamily="34" charset="0"/>
                <a:cs typeface="Times New Roman" panose="02020603050405020304" pitchFamily="18" charset="0"/>
              </a:rPr>
              <a:t> THE </a:t>
            </a:r>
            <a:r>
              <a:rPr lang="en-GB" sz="2800" b="1" dirty="0">
                <a:latin typeface="Calibri" panose="020F0502020204030204" pitchFamily="34" charset="0"/>
                <a:ea typeface="Calibri" panose="020F0502020204030204" pitchFamily="34" charset="0"/>
                <a:cs typeface="Times New Roman" panose="02020603050405020304" pitchFamily="18" charset="0"/>
              </a:rPr>
              <a:t>PROCEEDS OF CRIMINAL ACTIVITY </a:t>
            </a:r>
            <a:r>
              <a:rPr lang="en-GB" sz="2800" dirty="0">
                <a:latin typeface="Calibri" panose="020F0502020204030204" pitchFamily="34" charset="0"/>
                <a:ea typeface="Calibri" panose="020F0502020204030204" pitchFamily="34" charset="0"/>
                <a:cs typeface="Times New Roman" panose="02020603050405020304" pitchFamily="18" charset="0"/>
              </a:rPr>
              <a:t>FROM BEING CHANNELLED </a:t>
            </a:r>
            <a:r>
              <a:rPr lang="en-GB" sz="2800" b="1" dirty="0">
                <a:latin typeface="Calibri" panose="020F0502020204030204" pitchFamily="34" charset="0"/>
                <a:ea typeface="Calibri" panose="020F0502020204030204" pitchFamily="34" charset="0"/>
                <a:cs typeface="Times New Roman" panose="02020603050405020304" pitchFamily="18" charset="0"/>
              </a:rPr>
              <a:t>INTO LEGITIMATE ACTIVITIES</a:t>
            </a:r>
            <a:r>
              <a:rPr lang="en-GB" sz="2800" dirty="0">
                <a:latin typeface="Calibri" panose="020F0502020204030204" pitchFamily="34" charset="0"/>
                <a:ea typeface="Calibri" panose="020F0502020204030204" pitchFamily="34" charset="0"/>
                <a:cs typeface="Times New Roman" panose="02020603050405020304" pitchFamily="18" charset="0"/>
              </a:rPr>
              <a:t>, IN ORDER TO PRESERVE STABILITY, INTEGRITY, CORRECT FUNCTIONING, AND COMPETITION IN THE FINANCIAL MARKETS AND IN THE BROADER ECONOMY AND SOCIETY. </a:t>
            </a:r>
          </a:p>
          <a:p>
            <a:pPr algn="just">
              <a:lnSpc>
                <a:spcPct val="107000"/>
              </a:lnSpc>
              <a:spcAft>
                <a:spcPts val="800"/>
              </a:spcAft>
            </a:pPr>
            <a:endParaRPr lang="en-GB" sz="2800" dirty="0">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n-GB" sz="2800" dirty="0">
                <a:latin typeface="Calibri" panose="020F0502020204030204" pitchFamily="34" charset="0"/>
                <a:ea typeface="Calibri" panose="020F0502020204030204" pitchFamily="34" charset="0"/>
                <a:cs typeface="Times New Roman" panose="02020603050405020304" pitchFamily="18" charset="0"/>
              </a:rPr>
              <a:t>AT THE SAME TIME, THE PREVENTIVE SYSTEM IS A SIGNIFICANT WEAPON FOR THE </a:t>
            </a:r>
            <a:r>
              <a:rPr lang="en-GB" sz="2800" b="1" dirty="0">
                <a:latin typeface="Calibri" panose="020F0502020204030204" pitchFamily="34" charset="0"/>
                <a:ea typeface="Calibri" panose="020F0502020204030204" pitchFamily="34" charset="0"/>
                <a:cs typeface="Times New Roman" panose="02020603050405020304" pitchFamily="18" charset="0"/>
              </a:rPr>
              <a:t>SUPPRESSION OF CRIME ITSELF</a:t>
            </a:r>
            <a:r>
              <a:rPr lang="en-GB" sz="2800" dirty="0">
                <a:latin typeface="Calibri" panose="020F0502020204030204" pitchFamily="34" charset="0"/>
                <a:ea typeface="Calibri" panose="020F0502020204030204" pitchFamily="34" charset="0"/>
                <a:cs typeface="Times New Roman" panose="02020603050405020304" pitchFamily="18" charset="0"/>
              </a:rPr>
              <a:t>, INSOFAR AS IT </a:t>
            </a:r>
            <a:r>
              <a:rPr lang="en-GB" sz="2800" b="1" dirty="0">
                <a:latin typeface="Calibri" panose="020F0502020204030204" pitchFamily="34" charset="0"/>
                <a:ea typeface="Calibri" panose="020F0502020204030204" pitchFamily="34" charset="0"/>
                <a:cs typeface="Times New Roman" panose="02020603050405020304" pitchFamily="18" charset="0"/>
              </a:rPr>
              <a:t>IMPEDES</a:t>
            </a:r>
            <a:r>
              <a:rPr lang="en-GB" sz="2800" dirty="0">
                <a:latin typeface="Calibri" panose="020F0502020204030204" pitchFamily="34" charset="0"/>
                <a:ea typeface="Calibri" panose="020F0502020204030204" pitchFamily="34" charset="0"/>
                <a:cs typeface="Times New Roman" panose="02020603050405020304" pitchFamily="18" charset="0"/>
              </a:rPr>
              <a:t> THE </a:t>
            </a:r>
            <a:r>
              <a:rPr lang="en-GB" sz="2800" b="1" dirty="0">
                <a:latin typeface="Calibri" panose="020F0502020204030204" pitchFamily="34" charset="0"/>
                <a:ea typeface="Calibri" panose="020F0502020204030204" pitchFamily="34" charset="0"/>
                <a:cs typeface="Times New Roman" panose="02020603050405020304" pitchFamily="18" charset="0"/>
              </a:rPr>
              <a:t>REINVESTMENT AND CONCEALMENT OF THESE PROCEEDS</a:t>
            </a:r>
            <a:r>
              <a:rPr lang="en-GB" sz="280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1" name="PlaceHolder 1"/>
          <p:cNvSpPr txBox="1">
            <a:spLocks/>
          </p:cNvSpPr>
          <p:nvPr/>
        </p:nvSpPr>
        <p:spPr>
          <a:xfrm>
            <a:off x="9002449" y="6520123"/>
            <a:ext cx="2742480" cy="364680"/>
          </a:xfrm>
          <a:prstGeom prst="rect">
            <a:avLst/>
          </a:prstGeom>
        </p:spPr>
        <p:txBody>
          <a:bodyPr/>
          <a:ls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1pPr>
            <a:lvl2pPr marL="742950" indent="-28575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2pPr>
            <a:lvl3pPr marL="11430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3pPr>
            <a:lvl4pPr marL="16002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4pPr>
            <a:lvl5pPr marL="2057400" indent="-228600" algn="l" rtl="0" eaLnBrk="0" fontAlgn="base" hangingPunct="0">
              <a:spcBef>
                <a:spcPct val="0"/>
              </a:spcBef>
              <a:spcAft>
                <a:spcPct val="0"/>
              </a:spcAft>
              <a:defRPr kern="1200">
                <a:solidFill>
                  <a:schemeClr val="tx1"/>
                </a:solidFill>
                <a:latin typeface="Arial" panose="020B0604020202020204" pitchFamily="34" charset="0"/>
                <a:ea typeface="Microsoft YaHei" panose="020B0503020204020204" pitchFamily="34" charset="-122"/>
                <a:cs typeface="+mn-cs"/>
              </a:defRPr>
            </a:lvl5pPr>
            <a:lvl6pPr marL="22860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6pPr>
            <a:lvl7pPr marL="27432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7pPr>
            <a:lvl8pPr marL="32004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8pPr>
            <a:lvl9pPr marL="3657600" algn="l" defTabSz="914400" rtl="0" eaLnBrk="1" latinLnBrk="0" hangingPunct="1">
              <a:defRPr kern="1200">
                <a:solidFill>
                  <a:schemeClr val="tx1"/>
                </a:solidFill>
                <a:latin typeface="Arial" panose="020B0604020202020204" pitchFamily="34" charset="0"/>
                <a:ea typeface="Microsoft YaHei" panose="020B0503020204020204" pitchFamily="34" charset="-122"/>
                <a:cs typeface="+mn-cs"/>
              </a:defRPr>
            </a:lvl9pPr>
          </a:lstStyle>
          <a:p>
            <a:pPr algn="r"/>
            <a:fld id="{72B92FC7-0280-46B5-94DD-275C21AB52D0}" type="slidenum">
              <a:rPr lang="it-IT" sz="1200" spc="-1" smtClean="0">
                <a:solidFill>
                  <a:srgbClr val="3F3F4E"/>
                </a:solidFill>
                <a:latin typeface="+mj-lt"/>
              </a:rPr>
              <a:pPr algn="r"/>
              <a:t>9</a:t>
            </a:fld>
            <a:r>
              <a:rPr lang="it-IT" sz="1200" spc="-1" dirty="0">
                <a:solidFill>
                  <a:srgbClr val="3F3F4E"/>
                </a:solidFill>
                <a:latin typeface="+mj-lt"/>
              </a:rPr>
              <a:t> di 37</a:t>
            </a:r>
          </a:p>
        </p:txBody>
      </p:sp>
      <p:pic>
        <p:nvPicPr>
          <p:cNvPr id="12" name="Immagine 11"/>
          <p:cNvPicPr>
            <a:picLocks noChangeAspect="1"/>
          </p:cNvPicPr>
          <p:nvPr/>
        </p:nvPicPr>
        <p:blipFill>
          <a:blip r:embed="rId3"/>
          <a:stretch>
            <a:fillRect/>
          </a:stretch>
        </p:blipFill>
        <p:spPr>
          <a:xfrm>
            <a:off x="0" y="100161"/>
            <a:ext cx="2846718" cy="808799"/>
          </a:xfrm>
          <a:prstGeom prst="rect">
            <a:avLst/>
          </a:prstGeom>
        </p:spPr>
      </p:pic>
      <p:pic>
        <p:nvPicPr>
          <p:cNvPr id="13" name="Immagine 12"/>
          <p:cNvPicPr>
            <a:picLocks noChangeAspect="1"/>
          </p:cNvPicPr>
          <p:nvPr/>
        </p:nvPicPr>
        <p:blipFill>
          <a:blip r:embed="rId4">
            <a:extLst>
              <a:ext uri="{BEBA8EAE-BF5A-486C-A8C5-ECC9F3942E4B}">
                <a14:imgProps xmlns:a14="http://schemas.microsoft.com/office/drawing/2010/main">
                  <a14:imgLayer r:embed="rId5">
                    <a14:imgEffect>
                      <a14:artisticMosiaicBubbles/>
                    </a14:imgEffect>
                  </a14:imgLayer>
                </a14:imgProps>
              </a:ext>
            </a:extLst>
          </a:blip>
          <a:stretch>
            <a:fillRect/>
          </a:stretch>
        </p:blipFill>
        <p:spPr>
          <a:xfrm>
            <a:off x="10742290" y="50080"/>
            <a:ext cx="1355736" cy="908960"/>
          </a:xfrm>
          <a:prstGeom prst="rect">
            <a:avLst/>
          </a:prstGeom>
        </p:spPr>
      </p:pic>
    </p:spTree>
    <p:extLst>
      <p:ext uri="{BB962C8B-B14F-4D97-AF65-F5344CB8AC3E}">
        <p14:creationId xmlns:p14="http://schemas.microsoft.com/office/powerpoint/2010/main" val="3783784736"/>
      </p:ext>
    </p:extLst>
  </p:cSld>
  <p:clrMapOvr>
    <a:masterClrMapping/>
  </p:clrMapOvr>
</p:sld>
</file>

<file path=ppt/theme/theme1.xml><?xml version="1.0" encoding="utf-8"?>
<a:theme xmlns:a="http://schemas.openxmlformats.org/drawingml/2006/main" name="Office Theme">
  <a:themeElements>
    <a:clrScheme name="Tema di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Jessica template">
  <a:themeElements>
    <a:clrScheme name="Custom 347">
      <a:dk1>
        <a:srgbClr val="062133"/>
      </a:dk1>
      <a:lt1>
        <a:srgbClr val="FFFFFF"/>
      </a:lt1>
      <a:dk2>
        <a:srgbClr val="878E92"/>
      </a:dk2>
      <a:lt2>
        <a:srgbClr val="E9EEF0"/>
      </a:lt2>
      <a:accent1>
        <a:srgbClr val="0DB8CC"/>
      </a:accent1>
      <a:accent2>
        <a:srgbClr val="FFA604"/>
      </a:accent2>
      <a:accent3>
        <a:srgbClr val="00799E"/>
      </a:accent3>
      <a:accent4>
        <a:srgbClr val="32E4C8"/>
      </a:accent4>
      <a:accent5>
        <a:srgbClr val="FFD104"/>
      </a:accent5>
      <a:accent6>
        <a:srgbClr val="2EC9FF"/>
      </a:accent6>
      <a:hlink>
        <a:srgbClr val="00799E"/>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i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25228</TotalTime>
  <Words>4584</Words>
  <Application>Microsoft Office PowerPoint</Application>
  <PresentationFormat>Widescreen</PresentationFormat>
  <Paragraphs>513</Paragraphs>
  <Slides>42</Slides>
  <Notes>16</Notes>
  <HiddenSlides>0</HiddenSlides>
  <MMClips>0</MMClips>
  <ScaleCrop>false</ScaleCrop>
  <HeadingPairs>
    <vt:vector size="8" baseType="variant">
      <vt:variant>
        <vt:lpstr>Fonts Used</vt:lpstr>
      </vt:variant>
      <vt:variant>
        <vt:i4>17</vt:i4>
      </vt:variant>
      <vt:variant>
        <vt:lpstr>Theme</vt:lpstr>
      </vt:variant>
      <vt:variant>
        <vt:i4>3</vt:i4>
      </vt:variant>
      <vt:variant>
        <vt:lpstr>Embedded OLE Servers</vt:lpstr>
      </vt:variant>
      <vt:variant>
        <vt:i4>1</vt:i4>
      </vt:variant>
      <vt:variant>
        <vt:lpstr>Slide Titles</vt:lpstr>
      </vt:variant>
      <vt:variant>
        <vt:i4>42</vt:i4>
      </vt:variant>
    </vt:vector>
  </HeadingPairs>
  <TitlesOfParts>
    <vt:vector size="63" baseType="lpstr">
      <vt:lpstr>Arial</vt:lpstr>
      <vt:lpstr>Arial Narrow</vt:lpstr>
      <vt:lpstr>Brinnan Light</vt:lpstr>
      <vt:lpstr>Britannic Bold</vt:lpstr>
      <vt:lpstr>Calibri</vt:lpstr>
      <vt:lpstr>Calibri Light</vt:lpstr>
      <vt:lpstr>Century Gothic</vt:lpstr>
      <vt:lpstr>Ebrima</vt:lpstr>
      <vt:lpstr>Franklin Gothic Book</vt:lpstr>
      <vt:lpstr>Karla</vt:lpstr>
      <vt:lpstr>News Cycle</vt:lpstr>
      <vt:lpstr>Noto Sans</vt:lpstr>
      <vt:lpstr>Oswald</vt:lpstr>
      <vt:lpstr>Segoe UI</vt:lpstr>
      <vt:lpstr>Symbol</vt:lpstr>
      <vt:lpstr>Times New Roman</vt:lpstr>
      <vt:lpstr>Wingdings</vt:lpstr>
      <vt:lpstr>Office Theme</vt:lpstr>
      <vt:lpstr>Jessica template</vt:lpstr>
      <vt:lpstr>1_Tema di Office</vt:lpstr>
      <vt:lpstr>Clip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Guardia di Finanza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Nencini Alessandro - COL</dc:creator>
  <cp:lastModifiedBy>Douglas Sloan</cp:lastModifiedBy>
  <cp:revision>183</cp:revision>
  <cp:lastPrinted>2024-10-24T16:01:12Z</cp:lastPrinted>
  <dcterms:created xsi:type="dcterms:W3CDTF">2024-02-13T12:15:19Z</dcterms:created>
  <dcterms:modified xsi:type="dcterms:W3CDTF">2024-11-06T12:25:20Z</dcterms:modified>
</cp:coreProperties>
</file>