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99" r:id="rId2"/>
    <p:sldId id="410" r:id="rId3"/>
    <p:sldId id="411" r:id="rId4"/>
    <p:sldId id="412" r:id="rId5"/>
    <p:sldId id="413" r:id="rId6"/>
    <p:sldId id="415" r:id="rId7"/>
    <p:sldId id="414" r:id="rId8"/>
    <p:sldId id="416" r:id="rId9"/>
    <p:sldId id="417" r:id="rId10"/>
    <p:sldId id="418" r:id="rId11"/>
  </p:sldIdLst>
  <p:sldSz cx="12192000" cy="6858000"/>
  <p:notesSz cx="6858000" cy="9144000"/>
  <p:defaultTextStyle>
    <a:defPPr>
      <a:defRPr lang="en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018" autoAdjust="0"/>
    <p:restoredTop sz="94660"/>
  </p:normalViewPr>
  <p:slideViewPr>
    <p:cSldViewPr snapToGrid="0">
      <p:cViewPr varScale="1">
        <p:scale>
          <a:sx n="58" d="100"/>
          <a:sy n="58" d="100"/>
        </p:scale>
        <p:origin x="796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614B56F-F6C5-41EA-8AC3-DB234D07E4A6}" type="doc">
      <dgm:prSet loTypeId="urn:microsoft.com/office/officeart/2005/8/layout/hProcess9" loCatId="process" qsTypeId="urn:microsoft.com/office/officeart/2005/8/quickstyle/simple1" qsCatId="simple" csTypeId="urn:microsoft.com/office/officeart/2005/8/colors/accent5_2" csCatId="accent5" phldr="1"/>
      <dgm:spPr/>
    </dgm:pt>
    <dgm:pt modelId="{F5B24EFA-6183-420C-82B5-2008566B912C}">
      <dgm:prSet phldrT="[Text]"/>
      <dgm:spPr/>
      <dgm:t>
        <a:bodyPr/>
        <a:lstStyle/>
        <a:p>
          <a:pPr algn="ctr">
            <a:buNone/>
          </a:pPr>
          <a:r>
            <a:rPr lang="en-GB" dirty="0"/>
            <a:t>PREPARATION</a:t>
          </a:r>
          <a:endParaRPr lang="en-DE" dirty="0"/>
        </a:p>
        <a:p>
          <a:pPr algn="l"/>
          <a:r>
            <a:rPr lang="en-GB" dirty="0"/>
            <a:t>Advice</a:t>
          </a:r>
          <a:endParaRPr lang="en-DE" dirty="0"/>
        </a:p>
        <a:p>
          <a:pPr algn="l"/>
          <a:r>
            <a:rPr lang="en-GB" dirty="0"/>
            <a:t>Evidence</a:t>
          </a:r>
          <a:endParaRPr lang="en-DE" dirty="0"/>
        </a:p>
        <a:p>
          <a:pPr algn="l"/>
          <a:r>
            <a:rPr lang="en-GB" dirty="0"/>
            <a:t>Agreements with other agencies</a:t>
          </a:r>
          <a:endParaRPr lang="en-DE" dirty="0"/>
        </a:p>
        <a:p>
          <a:pPr algn="l"/>
          <a:r>
            <a:rPr lang="en-GB" dirty="0"/>
            <a:t>Collaborate in defining the strategy</a:t>
          </a:r>
          <a:endParaRPr lang="en-DE" dirty="0"/>
        </a:p>
      </dgm:t>
    </dgm:pt>
    <dgm:pt modelId="{ACAC4A6A-BEFB-44E7-924F-96C697CD63A3}" type="parTrans" cxnId="{6A22CD5E-6B75-458D-A103-175276690DF8}">
      <dgm:prSet/>
      <dgm:spPr/>
      <dgm:t>
        <a:bodyPr/>
        <a:lstStyle/>
        <a:p>
          <a:endParaRPr lang="en-DE"/>
        </a:p>
      </dgm:t>
    </dgm:pt>
    <dgm:pt modelId="{FD269659-1369-431C-81B2-04C51718047A}" type="sibTrans" cxnId="{6A22CD5E-6B75-458D-A103-175276690DF8}">
      <dgm:prSet/>
      <dgm:spPr/>
      <dgm:t>
        <a:bodyPr/>
        <a:lstStyle/>
        <a:p>
          <a:endParaRPr lang="en-DE"/>
        </a:p>
      </dgm:t>
    </dgm:pt>
    <dgm:pt modelId="{02DC148C-12E1-4D96-AC53-ED2B98924A77}">
      <dgm:prSet phldrT="[Text]"/>
      <dgm:spPr/>
      <dgm:t>
        <a:bodyPr/>
        <a:lstStyle/>
        <a:p>
          <a:pPr algn="ctr">
            <a:buNone/>
          </a:pPr>
          <a:r>
            <a:rPr lang="en-GB" dirty="0"/>
            <a:t>THROUG</a:t>
          </a:r>
          <a:endParaRPr lang="en-DE" dirty="0"/>
        </a:p>
        <a:p>
          <a:pPr algn="l"/>
          <a:r>
            <a:rPr lang="en-GB" dirty="0"/>
            <a:t>Prosecutor's support</a:t>
          </a:r>
          <a:endParaRPr lang="en-DE" dirty="0"/>
        </a:p>
        <a:p>
          <a:pPr algn="l"/>
          <a:r>
            <a:rPr lang="en-GB" dirty="0"/>
            <a:t>Technical advice</a:t>
          </a:r>
          <a:endParaRPr lang="en-DE" dirty="0"/>
        </a:p>
        <a:p>
          <a:pPr algn="l"/>
          <a:r>
            <a:rPr lang="en-GB" dirty="0"/>
            <a:t>Technical report - expert </a:t>
          </a:r>
          <a:endParaRPr lang="en-DE" dirty="0"/>
        </a:p>
        <a:p>
          <a:pPr algn="l"/>
          <a:r>
            <a:rPr lang="en-GB" dirty="0"/>
            <a:t>Witness for the prosecution</a:t>
          </a:r>
          <a:endParaRPr lang="en-DE" dirty="0"/>
        </a:p>
      </dgm:t>
    </dgm:pt>
    <dgm:pt modelId="{56571FE4-4975-4764-B083-3A1AE091D61F}" type="parTrans" cxnId="{4015527F-3FFF-4424-B607-619E792E1A05}">
      <dgm:prSet/>
      <dgm:spPr/>
      <dgm:t>
        <a:bodyPr/>
        <a:lstStyle/>
        <a:p>
          <a:endParaRPr lang="en-DE"/>
        </a:p>
      </dgm:t>
    </dgm:pt>
    <dgm:pt modelId="{A8A49714-503F-4935-8AC5-26558FDE5C43}" type="sibTrans" cxnId="{4015527F-3FFF-4424-B607-619E792E1A05}">
      <dgm:prSet/>
      <dgm:spPr/>
      <dgm:t>
        <a:bodyPr/>
        <a:lstStyle/>
        <a:p>
          <a:endParaRPr lang="en-DE"/>
        </a:p>
      </dgm:t>
    </dgm:pt>
    <dgm:pt modelId="{A07585BF-87C3-4540-9E22-BBEDB019C035}">
      <dgm:prSet phldrT="[Text]"/>
      <dgm:spPr/>
      <dgm:t>
        <a:bodyPr/>
        <a:lstStyle/>
        <a:p>
          <a:pPr algn="ctr"/>
          <a:r>
            <a:rPr lang="en-GB" dirty="0"/>
            <a:t>CO-PLAINTIFF</a:t>
          </a:r>
          <a:endParaRPr lang="en-DE" dirty="0"/>
        </a:p>
        <a:p>
          <a:pPr algn="l"/>
          <a:r>
            <a:rPr lang="en-GB" dirty="0"/>
            <a:t>Requires a lawyer</a:t>
          </a:r>
          <a:endParaRPr lang="en-DE" dirty="0"/>
        </a:p>
        <a:p>
          <a:pPr algn="l"/>
          <a:r>
            <a:rPr lang="en-GB" dirty="0"/>
            <a:t>Offers evidence</a:t>
          </a:r>
          <a:endParaRPr lang="en-DE" dirty="0"/>
        </a:p>
        <a:p>
          <a:pPr algn="l"/>
          <a:r>
            <a:rPr lang="en-GB" dirty="0"/>
            <a:t>Interrogates witnesses</a:t>
          </a:r>
          <a:endParaRPr lang="en-DE" dirty="0"/>
        </a:p>
        <a:p>
          <a:pPr algn="l"/>
          <a:r>
            <a:rPr lang="en-GB" dirty="0"/>
            <a:t>Must agree with Prosecutor</a:t>
          </a:r>
          <a:endParaRPr lang="en-DE" dirty="0"/>
        </a:p>
        <a:p>
          <a:pPr algn="l"/>
          <a:r>
            <a:rPr lang="en-GB" dirty="0"/>
            <a:t>Prosecution Argument</a:t>
          </a:r>
          <a:endParaRPr lang="en-DE" dirty="0"/>
        </a:p>
      </dgm:t>
    </dgm:pt>
    <dgm:pt modelId="{1235B806-5BDF-4D1E-ADD8-CBC58E7E1B15}" type="parTrans" cxnId="{8D404A31-DA71-4547-83DC-8C3DB9D642E0}">
      <dgm:prSet/>
      <dgm:spPr/>
      <dgm:t>
        <a:bodyPr/>
        <a:lstStyle/>
        <a:p>
          <a:endParaRPr lang="en-DE"/>
        </a:p>
      </dgm:t>
    </dgm:pt>
    <dgm:pt modelId="{E71643CD-FE6A-4394-BDA3-300A075A2F19}" type="sibTrans" cxnId="{8D404A31-DA71-4547-83DC-8C3DB9D642E0}">
      <dgm:prSet/>
      <dgm:spPr/>
      <dgm:t>
        <a:bodyPr/>
        <a:lstStyle/>
        <a:p>
          <a:endParaRPr lang="en-DE"/>
        </a:p>
      </dgm:t>
    </dgm:pt>
    <dgm:pt modelId="{918F66CD-0130-42F5-8E5C-71FC472FEA36}">
      <dgm:prSet phldrT="[Text]"/>
      <dgm:spPr/>
      <dgm:t>
        <a:bodyPr/>
        <a:lstStyle/>
        <a:p>
          <a:pPr algn="l"/>
          <a:endParaRPr lang="en-DE" dirty="0"/>
        </a:p>
      </dgm:t>
    </dgm:pt>
    <dgm:pt modelId="{DA7062EB-3EB1-4907-B7C3-E832531071FA}" type="parTrans" cxnId="{A8C32FD1-9AA2-4903-A10E-78DE1ACD9EAC}">
      <dgm:prSet/>
      <dgm:spPr/>
      <dgm:t>
        <a:bodyPr/>
        <a:lstStyle/>
        <a:p>
          <a:endParaRPr lang="en-DE"/>
        </a:p>
      </dgm:t>
    </dgm:pt>
    <dgm:pt modelId="{4B02BB2A-B00C-428D-A4DB-18A3866E594D}" type="sibTrans" cxnId="{A8C32FD1-9AA2-4903-A10E-78DE1ACD9EAC}">
      <dgm:prSet/>
      <dgm:spPr/>
      <dgm:t>
        <a:bodyPr/>
        <a:lstStyle/>
        <a:p>
          <a:endParaRPr lang="en-DE"/>
        </a:p>
      </dgm:t>
    </dgm:pt>
    <dgm:pt modelId="{6F5027EC-E3FA-4A4E-8370-5A0340E0D882}" type="pres">
      <dgm:prSet presAssocID="{2614B56F-F6C5-41EA-8AC3-DB234D07E4A6}" presName="CompostProcess" presStyleCnt="0">
        <dgm:presLayoutVars>
          <dgm:dir/>
          <dgm:resizeHandles val="exact"/>
        </dgm:presLayoutVars>
      </dgm:prSet>
      <dgm:spPr/>
    </dgm:pt>
    <dgm:pt modelId="{C2A702CB-B36A-401D-BE2B-4BA297508DEA}" type="pres">
      <dgm:prSet presAssocID="{2614B56F-F6C5-41EA-8AC3-DB234D07E4A6}" presName="arrow" presStyleLbl="bgShp" presStyleIdx="0" presStyleCnt="1"/>
      <dgm:spPr/>
    </dgm:pt>
    <dgm:pt modelId="{18304D5B-3400-4B12-9E54-78D12003D9F6}" type="pres">
      <dgm:prSet presAssocID="{2614B56F-F6C5-41EA-8AC3-DB234D07E4A6}" presName="linearProcess" presStyleCnt="0"/>
      <dgm:spPr/>
    </dgm:pt>
    <dgm:pt modelId="{651E11B8-F80D-44E3-ACF0-707A3E19F984}" type="pres">
      <dgm:prSet presAssocID="{F5B24EFA-6183-420C-82B5-2008566B912C}" presName="textNode" presStyleLbl="node1" presStyleIdx="0" presStyleCnt="3">
        <dgm:presLayoutVars>
          <dgm:bulletEnabled val="1"/>
        </dgm:presLayoutVars>
      </dgm:prSet>
      <dgm:spPr/>
    </dgm:pt>
    <dgm:pt modelId="{48312702-1767-4B1A-B8B6-D19EC57CCD88}" type="pres">
      <dgm:prSet presAssocID="{FD269659-1369-431C-81B2-04C51718047A}" presName="sibTrans" presStyleCnt="0"/>
      <dgm:spPr/>
    </dgm:pt>
    <dgm:pt modelId="{6F8B86E4-F36D-4532-8562-6A8C4BF0E587}" type="pres">
      <dgm:prSet presAssocID="{02DC148C-12E1-4D96-AC53-ED2B98924A77}" presName="textNode" presStyleLbl="node1" presStyleIdx="1" presStyleCnt="3" custLinFactNeighborX="0">
        <dgm:presLayoutVars>
          <dgm:bulletEnabled val="1"/>
        </dgm:presLayoutVars>
      </dgm:prSet>
      <dgm:spPr/>
    </dgm:pt>
    <dgm:pt modelId="{A29A56B5-280D-413C-9878-580B8F0D84F7}" type="pres">
      <dgm:prSet presAssocID="{A8A49714-503F-4935-8AC5-26558FDE5C43}" presName="sibTrans" presStyleCnt="0"/>
      <dgm:spPr/>
    </dgm:pt>
    <dgm:pt modelId="{EAA12605-6ED1-4A8C-8616-52A795C52D52}" type="pres">
      <dgm:prSet presAssocID="{A07585BF-87C3-4540-9E22-BBEDB019C035}" presName="textNode" presStyleLbl="node1" presStyleIdx="2" presStyleCnt="3">
        <dgm:presLayoutVars>
          <dgm:bulletEnabled val="1"/>
        </dgm:presLayoutVars>
      </dgm:prSet>
      <dgm:spPr/>
    </dgm:pt>
  </dgm:ptLst>
  <dgm:cxnLst>
    <dgm:cxn modelId="{8D404A31-DA71-4547-83DC-8C3DB9D642E0}" srcId="{2614B56F-F6C5-41EA-8AC3-DB234D07E4A6}" destId="{A07585BF-87C3-4540-9E22-BBEDB019C035}" srcOrd="2" destOrd="0" parTransId="{1235B806-5BDF-4D1E-ADD8-CBC58E7E1B15}" sibTransId="{E71643CD-FE6A-4394-BDA3-300A075A2F19}"/>
    <dgm:cxn modelId="{6A22CD5E-6B75-458D-A103-175276690DF8}" srcId="{2614B56F-F6C5-41EA-8AC3-DB234D07E4A6}" destId="{F5B24EFA-6183-420C-82B5-2008566B912C}" srcOrd="0" destOrd="0" parTransId="{ACAC4A6A-BEFB-44E7-924F-96C697CD63A3}" sibTransId="{FD269659-1369-431C-81B2-04C51718047A}"/>
    <dgm:cxn modelId="{56A02447-6E98-4A30-8692-80EB26A39BF7}" type="presOf" srcId="{A07585BF-87C3-4540-9E22-BBEDB019C035}" destId="{EAA12605-6ED1-4A8C-8616-52A795C52D52}" srcOrd="0" destOrd="0" presId="urn:microsoft.com/office/officeart/2005/8/layout/hProcess9"/>
    <dgm:cxn modelId="{06965047-8A84-45E8-B551-D6D37CB00F8C}" type="presOf" srcId="{F5B24EFA-6183-420C-82B5-2008566B912C}" destId="{651E11B8-F80D-44E3-ACF0-707A3E19F984}" srcOrd="0" destOrd="0" presId="urn:microsoft.com/office/officeart/2005/8/layout/hProcess9"/>
    <dgm:cxn modelId="{4CC7BE67-E765-4E2C-9406-C85F49F71ED3}" type="presOf" srcId="{02DC148C-12E1-4D96-AC53-ED2B98924A77}" destId="{6F8B86E4-F36D-4532-8562-6A8C4BF0E587}" srcOrd="0" destOrd="0" presId="urn:microsoft.com/office/officeart/2005/8/layout/hProcess9"/>
    <dgm:cxn modelId="{77C5D84A-36B9-4C14-857A-1BD5BDDA5A62}" type="presOf" srcId="{918F66CD-0130-42F5-8E5C-71FC472FEA36}" destId="{EAA12605-6ED1-4A8C-8616-52A795C52D52}" srcOrd="0" destOrd="1" presId="urn:microsoft.com/office/officeart/2005/8/layout/hProcess9"/>
    <dgm:cxn modelId="{4015527F-3FFF-4424-B607-619E792E1A05}" srcId="{2614B56F-F6C5-41EA-8AC3-DB234D07E4A6}" destId="{02DC148C-12E1-4D96-AC53-ED2B98924A77}" srcOrd="1" destOrd="0" parTransId="{56571FE4-4975-4764-B083-3A1AE091D61F}" sibTransId="{A8A49714-503F-4935-8AC5-26558FDE5C43}"/>
    <dgm:cxn modelId="{A8C32FD1-9AA2-4903-A10E-78DE1ACD9EAC}" srcId="{A07585BF-87C3-4540-9E22-BBEDB019C035}" destId="{918F66CD-0130-42F5-8E5C-71FC472FEA36}" srcOrd="0" destOrd="0" parTransId="{DA7062EB-3EB1-4907-B7C3-E832531071FA}" sibTransId="{4B02BB2A-B00C-428D-A4DB-18A3866E594D}"/>
    <dgm:cxn modelId="{4C470EEF-4558-4A5D-8C6A-6F4412334C56}" type="presOf" srcId="{2614B56F-F6C5-41EA-8AC3-DB234D07E4A6}" destId="{6F5027EC-E3FA-4A4E-8370-5A0340E0D882}" srcOrd="0" destOrd="0" presId="urn:microsoft.com/office/officeart/2005/8/layout/hProcess9"/>
    <dgm:cxn modelId="{7D25AED8-E90B-403B-852F-C15AAFAEE27C}" type="presParOf" srcId="{6F5027EC-E3FA-4A4E-8370-5A0340E0D882}" destId="{C2A702CB-B36A-401D-BE2B-4BA297508DEA}" srcOrd="0" destOrd="0" presId="urn:microsoft.com/office/officeart/2005/8/layout/hProcess9"/>
    <dgm:cxn modelId="{AECDD91E-BCFB-4D81-812E-33F7FEABF40F}" type="presParOf" srcId="{6F5027EC-E3FA-4A4E-8370-5A0340E0D882}" destId="{18304D5B-3400-4B12-9E54-78D12003D9F6}" srcOrd="1" destOrd="0" presId="urn:microsoft.com/office/officeart/2005/8/layout/hProcess9"/>
    <dgm:cxn modelId="{E3082792-753F-4CEB-9EBE-7889028DE483}" type="presParOf" srcId="{18304D5B-3400-4B12-9E54-78D12003D9F6}" destId="{651E11B8-F80D-44E3-ACF0-707A3E19F984}" srcOrd="0" destOrd="0" presId="urn:microsoft.com/office/officeart/2005/8/layout/hProcess9"/>
    <dgm:cxn modelId="{449275F0-C876-46F1-9BE4-A388A40E3910}" type="presParOf" srcId="{18304D5B-3400-4B12-9E54-78D12003D9F6}" destId="{48312702-1767-4B1A-B8B6-D19EC57CCD88}" srcOrd="1" destOrd="0" presId="urn:microsoft.com/office/officeart/2005/8/layout/hProcess9"/>
    <dgm:cxn modelId="{2214ED49-1265-432D-840D-83F0CE32D28F}" type="presParOf" srcId="{18304D5B-3400-4B12-9E54-78D12003D9F6}" destId="{6F8B86E4-F36D-4532-8562-6A8C4BF0E587}" srcOrd="2" destOrd="0" presId="urn:microsoft.com/office/officeart/2005/8/layout/hProcess9"/>
    <dgm:cxn modelId="{D649BAB1-A674-4027-A742-4CC1CF257A18}" type="presParOf" srcId="{18304D5B-3400-4B12-9E54-78D12003D9F6}" destId="{A29A56B5-280D-413C-9878-580B8F0D84F7}" srcOrd="3" destOrd="0" presId="urn:microsoft.com/office/officeart/2005/8/layout/hProcess9"/>
    <dgm:cxn modelId="{EB912C2A-A3EA-46F1-B6B6-99C25EA3C9A4}" type="presParOf" srcId="{18304D5B-3400-4B12-9E54-78D12003D9F6}" destId="{EAA12605-6ED1-4A8C-8616-52A795C52D52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4E481ED-2602-4D1C-AED9-74DC3D7F1F21}" type="doc">
      <dgm:prSet loTypeId="urn:diagrams.loki3.com/BracketList" loCatId="officeonline" qsTypeId="urn:microsoft.com/office/officeart/2005/8/quickstyle/simple1" qsCatId="simple" csTypeId="urn:microsoft.com/office/officeart/2005/8/colors/accent5_2" csCatId="accent5" phldr="1"/>
      <dgm:spPr/>
      <dgm:t>
        <a:bodyPr/>
        <a:lstStyle/>
        <a:p>
          <a:endParaRPr lang="en-DE"/>
        </a:p>
      </dgm:t>
    </dgm:pt>
    <dgm:pt modelId="{C99BA02F-F684-4477-965F-7ED1C04CACB8}">
      <dgm:prSet phldrT="[Text]"/>
      <dgm:spPr/>
      <dgm:t>
        <a:bodyPr/>
        <a:lstStyle/>
        <a:p>
          <a:r>
            <a:rPr lang="en-GB" b="1"/>
            <a:t>DANGER:</a:t>
          </a:r>
          <a:endParaRPr lang="en-DE" dirty="0"/>
        </a:p>
      </dgm:t>
    </dgm:pt>
    <dgm:pt modelId="{04C9DCBA-177A-4F0F-97E7-D43FCAE4D60F}" type="parTrans" cxnId="{12F0518D-F641-4B82-B461-503B2406DC64}">
      <dgm:prSet/>
      <dgm:spPr/>
      <dgm:t>
        <a:bodyPr/>
        <a:lstStyle/>
        <a:p>
          <a:endParaRPr lang="en-DE"/>
        </a:p>
      </dgm:t>
    </dgm:pt>
    <dgm:pt modelId="{66B1ACB9-392F-4F78-AFF0-938FA3E9F4DC}" type="sibTrans" cxnId="{12F0518D-F641-4B82-B461-503B2406DC64}">
      <dgm:prSet/>
      <dgm:spPr/>
      <dgm:t>
        <a:bodyPr/>
        <a:lstStyle/>
        <a:p>
          <a:endParaRPr lang="en-DE"/>
        </a:p>
      </dgm:t>
    </dgm:pt>
    <dgm:pt modelId="{206765D7-FDAB-4263-8F89-F29D78C0D352}">
      <dgm:prSet phldrT="[Text]"/>
      <dgm:spPr/>
      <dgm:t>
        <a:bodyPr/>
        <a:lstStyle/>
        <a:p>
          <a:r>
            <a:rPr lang="es-AR" b="1" dirty="0"/>
            <a:t>PREVENT</a:t>
          </a:r>
          <a:endParaRPr lang="en-DE" b="1" dirty="0"/>
        </a:p>
      </dgm:t>
    </dgm:pt>
    <dgm:pt modelId="{5762B1D7-3910-4EBB-99CD-6939F9FFB0DA}" type="parTrans" cxnId="{6BDD2B14-A459-47F3-81D3-906CD7018F02}">
      <dgm:prSet/>
      <dgm:spPr/>
      <dgm:t>
        <a:bodyPr/>
        <a:lstStyle/>
        <a:p>
          <a:endParaRPr lang="en-DE"/>
        </a:p>
      </dgm:t>
    </dgm:pt>
    <dgm:pt modelId="{15DF604A-1014-43A4-BB0F-1DAF366BD60E}" type="sibTrans" cxnId="{6BDD2B14-A459-47F3-81D3-906CD7018F02}">
      <dgm:prSet/>
      <dgm:spPr/>
      <dgm:t>
        <a:bodyPr/>
        <a:lstStyle/>
        <a:p>
          <a:endParaRPr lang="en-DE"/>
        </a:p>
      </dgm:t>
    </dgm:pt>
    <dgm:pt modelId="{256FB580-8E77-401F-9AEC-392615F33FF6}">
      <dgm:prSet phldrT="[Text]"/>
      <dgm:spPr/>
      <dgm:t>
        <a:bodyPr/>
        <a:lstStyle/>
        <a:p>
          <a:r>
            <a:rPr lang="en-GB"/>
            <a:t>Record of interviews</a:t>
          </a:r>
          <a:endParaRPr lang="en-DE" dirty="0"/>
        </a:p>
      </dgm:t>
    </dgm:pt>
    <dgm:pt modelId="{01E76AD8-6A89-452C-B649-A5B7539A8253}" type="parTrans" cxnId="{985EB5BB-88C6-4461-BAD2-31318FCFC935}">
      <dgm:prSet/>
      <dgm:spPr/>
      <dgm:t>
        <a:bodyPr/>
        <a:lstStyle/>
        <a:p>
          <a:endParaRPr lang="en-DE"/>
        </a:p>
      </dgm:t>
    </dgm:pt>
    <dgm:pt modelId="{ABA1D7AC-F1F2-4CF7-9939-14B7C9FE992D}" type="sibTrans" cxnId="{985EB5BB-88C6-4461-BAD2-31318FCFC935}">
      <dgm:prSet/>
      <dgm:spPr/>
      <dgm:t>
        <a:bodyPr/>
        <a:lstStyle/>
        <a:p>
          <a:endParaRPr lang="en-DE"/>
        </a:p>
      </dgm:t>
    </dgm:pt>
    <dgm:pt modelId="{D7BFC34E-C6ED-4A98-A542-4836A4CCC53E}">
      <dgm:prSet/>
      <dgm:spPr/>
      <dgm:t>
        <a:bodyPr/>
        <a:lstStyle/>
        <a:p>
          <a:r>
            <a:rPr lang="en-GB" b="1" dirty="0"/>
            <a:t>Repentance of the repentant</a:t>
          </a:r>
          <a:endParaRPr lang="en-DE" b="1" dirty="0"/>
        </a:p>
      </dgm:t>
    </dgm:pt>
    <dgm:pt modelId="{9D37BF80-2B3C-44D7-B00A-C1FC5736BCB0}" type="parTrans" cxnId="{75A115CE-A364-486F-A61B-84B2DA25D60C}">
      <dgm:prSet/>
      <dgm:spPr/>
      <dgm:t>
        <a:bodyPr/>
        <a:lstStyle/>
        <a:p>
          <a:endParaRPr lang="en-DE"/>
        </a:p>
      </dgm:t>
    </dgm:pt>
    <dgm:pt modelId="{46452CC8-D544-47AB-A95F-BB615AFB7D06}" type="sibTrans" cxnId="{75A115CE-A364-486F-A61B-84B2DA25D60C}">
      <dgm:prSet/>
      <dgm:spPr/>
      <dgm:t>
        <a:bodyPr/>
        <a:lstStyle/>
        <a:p>
          <a:endParaRPr lang="en-DE"/>
        </a:p>
      </dgm:t>
    </dgm:pt>
    <dgm:pt modelId="{F502E826-FC4D-4A83-9EC3-7F9DE197D733}">
      <dgm:prSet/>
      <dgm:spPr/>
      <dgm:t>
        <a:bodyPr/>
        <a:lstStyle/>
        <a:p>
          <a:r>
            <a:rPr lang="en-GB" dirty="0"/>
            <a:t>Write something in his own handwriting</a:t>
          </a:r>
          <a:endParaRPr lang="en-DE" dirty="0"/>
        </a:p>
      </dgm:t>
    </dgm:pt>
    <dgm:pt modelId="{3AB7E319-0B76-4667-9F11-3EE66DE9ABD0}" type="parTrans" cxnId="{9DA3AFC0-5CE2-4B3B-8A5C-869936F7AFF5}">
      <dgm:prSet/>
      <dgm:spPr/>
      <dgm:t>
        <a:bodyPr/>
        <a:lstStyle/>
        <a:p>
          <a:endParaRPr lang="en-DE"/>
        </a:p>
      </dgm:t>
    </dgm:pt>
    <dgm:pt modelId="{B3E06D2D-4E07-45DF-9EFB-962AFC41D8F5}" type="sibTrans" cxnId="{9DA3AFC0-5CE2-4B3B-8A5C-869936F7AFF5}">
      <dgm:prSet/>
      <dgm:spPr/>
      <dgm:t>
        <a:bodyPr/>
        <a:lstStyle/>
        <a:p>
          <a:endParaRPr lang="en-DE"/>
        </a:p>
      </dgm:t>
    </dgm:pt>
    <dgm:pt modelId="{136A74FC-B67B-4AF9-896D-80D064B44075}">
      <dgm:prSet/>
      <dgm:spPr/>
      <dgm:t>
        <a:bodyPr/>
        <a:lstStyle/>
        <a:p>
          <a:r>
            <a:rPr lang="en-GB" dirty="0"/>
            <a:t>Tell you something that only he/she could know about the case (even if it is a minor detail).</a:t>
          </a:r>
          <a:endParaRPr lang="en-DE" dirty="0"/>
        </a:p>
      </dgm:t>
    </dgm:pt>
    <dgm:pt modelId="{CA063ED2-5C2F-4854-BB78-1AB546597C1C}" type="parTrans" cxnId="{A5A34B96-3B65-4C14-A5FB-9978962A9799}">
      <dgm:prSet/>
      <dgm:spPr/>
      <dgm:t>
        <a:bodyPr/>
        <a:lstStyle/>
        <a:p>
          <a:endParaRPr lang="en-DE"/>
        </a:p>
      </dgm:t>
    </dgm:pt>
    <dgm:pt modelId="{C550C446-4B73-453D-96B3-63129DCCAAE3}" type="sibTrans" cxnId="{A5A34B96-3B65-4C14-A5FB-9978962A9799}">
      <dgm:prSet/>
      <dgm:spPr/>
      <dgm:t>
        <a:bodyPr/>
        <a:lstStyle/>
        <a:p>
          <a:endParaRPr lang="en-DE"/>
        </a:p>
      </dgm:t>
    </dgm:pt>
    <dgm:pt modelId="{5718F67B-4778-492C-A66B-0AC5005F0845}">
      <dgm:prSet/>
      <dgm:spPr/>
      <dgm:t>
        <a:bodyPr/>
        <a:lstStyle/>
        <a:p>
          <a:r>
            <a:rPr lang="en-GB" dirty="0"/>
            <a:t>Tell you something personal (a trip, a surgery, an achievement, an engagement).</a:t>
          </a:r>
          <a:endParaRPr lang="en-DE" dirty="0"/>
        </a:p>
      </dgm:t>
    </dgm:pt>
    <dgm:pt modelId="{D8DCF106-7EA1-4890-91CB-1191058EC55C}" type="parTrans" cxnId="{C278C2EF-7CFA-4ED8-A571-D502F7F7516F}">
      <dgm:prSet/>
      <dgm:spPr/>
      <dgm:t>
        <a:bodyPr/>
        <a:lstStyle/>
        <a:p>
          <a:endParaRPr lang="en-DE"/>
        </a:p>
      </dgm:t>
    </dgm:pt>
    <dgm:pt modelId="{A38203A4-E3FA-475E-891F-6EA989B1E205}" type="sibTrans" cxnId="{C278C2EF-7CFA-4ED8-A571-D502F7F7516F}">
      <dgm:prSet/>
      <dgm:spPr/>
      <dgm:t>
        <a:bodyPr/>
        <a:lstStyle/>
        <a:p>
          <a:endParaRPr lang="en-DE"/>
        </a:p>
      </dgm:t>
    </dgm:pt>
    <dgm:pt modelId="{5C4C17A8-E945-4E12-90AA-70880B4FDE3F}" type="pres">
      <dgm:prSet presAssocID="{E4E481ED-2602-4D1C-AED9-74DC3D7F1F21}" presName="Name0" presStyleCnt="0">
        <dgm:presLayoutVars>
          <dgm:dir/>
          <dgm:animLvl val="lvl"/>
          <dgm:resizeHandles val="exact"/>
        </dgm:presLayoutVars>
      </dgm:prSet>
      <dgm:spPr/>
    </dgm:pt>
    <dgm:pt modelId="{1DEEAE2A-287F-49D8-A1F4-1526472F5F3C}" type="pres">
      <dgm:prSet presAssocID="{C99BA02F-F684-4477-965F-7ED1C04CACB8}" presName="linNode" presStyleCnt="0"/>
      <dgm:spPr/>
    </dgm:pt>
    <dgm:pt modelId="{59DDAAB7-52BE-4F63-A185-1B50A5DAAC07}" type="pres">
      <dgm:prSet presAssocID="{C99BA02F-F684-4477-965F-7ED1C04CACB8}" presName="parTx" presStyleLbl="revTx" presStyleIdx="0" presStyleCnt="2">
        <dgm:presLayoutVars>
          <dgm:chMax val="1"/>
          <dgm:bulletEnabled val="1"/>
        </dgm:presLayoutVars>
      </dgm:prSet>
      <dgm:spPr/>
    </dgm:pt>
    <dgm:pt modelId="{97E22EFB-0201-46E8-98B1-E35F84057528}" type="pres">
      <dgm:prSet presAssocID="{C99BA02F-F684-4477-965F-7ED1C04CACB8}" presName="bracket" presStyleLbl="parChTrans1D1" presStyleIdx="0" presStyleCnt="2"/>
      <dgm:spPr/>
    </dgm:pt>
    <dgm:pt modelId="{FD685E98-232E-4C35-B025-EFBF9FD9EF96}" type="pres">
      <dgm:prSet presAssocID="{C99BA02F-F684-4477-965F-7ED1C04CACB8}" presName="spH" presStyleCnt="0"/>
      <dgm:spPr/>
    </dgm:pt>
    <dgm:pt modelId="{283C2CED-2E1C-46D0-8056-5CAB9211D8D5}" type="pres">
      <dgm:prSet presAssocID="{C99BA02F-F684-4477-965F-7ED1C04CACB8}" presName="desTx" presStyleLbl="node1" presStyleIdx="0" presStyleCnt="2">
        <dgm:presLayoutVars>
          <dgm:bulletEnabled val="1"/>
        </dgm:presLayoutVars>
      </dgm:prSet>
      <dgm:spPr/>
    </dgm:pt>
    <dgm:pt modelId="{C8CFAE49-5B02-4433-8E7C-7579F3E468D3}" type="pres">
      <dgm:prSet presAssocID="{66B1ACB9-392F-4F78-AFF0-938FA3E9F4DC}" presName="spV" presStyleCnt="0"/>
      <dgm:spPr/>
    </dgm:pt>
    <dgm:pt modelId="{E9F4B328-8E60-4593-9906-AA09D86FF3E4}" type="pres">
      <dgm:prSet presAssocID="{206765D7-FDAB-4263-8F89-F29D78C0D352}" presName="linNode" presStyleCnt="0"/>
      <dgm:spPr/>
    </dgm:pt>
    <dgm:pt modelId="{BF77CD4C-2CF5-47EF-888C-44FBA73BFE9A}" type="pres">
      <dgm:prSet presAssocID="{206765D7-FDAB-4263-8F89-F29D78C0D352}" presName="parTx" presStyleLbl="revTx" presStyleIdx="1" presStyleCnt="2">
        <dgm:presLayoutVars>
          <dgm:chMax val="1"/>
          <dgm:bulletEnabled val="1"/>
        </dgm:presLayoutVars>
      </dgm:prSet>
      <dgm:spPr/>
    </dgm:pt>
    <dgm:pt modelId="{EC143441-DAA8-410E-A8DF-038FCF271CBC}" type="pres">
      <dgm:prSet presAssocID="{206765D7-FDAB-4263-8F89-F29D78C0D352}" presName="bracket" presStyleLbl="parChTrans1D1" presStyleIdx="1" presStyleCnt="2"/>
      <dgm:spPr/>
    </dgm:pt>
    <dgm:pt modelId="{037F4A72-4DCF-4DEE-8CA1-654FBEB8421F}" type="pres">
      <dgm:prSet presAssocID="{206765D7-FDAB-4263-8F89-F29D78C0D352}" presName="spH" presStyleCnt="0"/>
      <dgm:spPr/>
    </dgm:pt>
    <dgm:pt modelId="{16DD3571-117A-4D35-B254-75B6F7980626}" type="pres">
      <dgm:prSet presAssocID="{206765D7-FDAB-4263-8F89-F29D78C0D352}" presName="desTx" presStyleLbl="node1" presStyleIdx="1" presStyleCnt="2">
        <dgm:presLayoutVars>
          <dgm:bulletEnabled val="1"/>
        </dgm:presLayoutVars>
      </dgm:prSet>
      <dgm:spPr/>
    </dgm:pt>
  </dgm:ptLst>
  <dgm:cxnLst>
    <dgm:cxn modelId="{6BDD2B14-A459-47F3-81D3-906CD7018F02}" srcId="{E4E481ED-2602-4D1C-AED9-74DC3D7F1F21}" destId="{206765D7-FDAB-4263-8F89-F29D78C0D352}" srcOrd="1" destOrd="0" parTransId="{5762B1D7-3910-4EBB-99CD-6939F9FFB0DA}" sibTransId="{15DF604A-1014-43A4-BB0F-1DAF366BD60E}"/>
    <dgm:cxn modelId="{E3F6F723-02EA-426A-8FB8-FE896D8BC652}" type="presOf" srcId="{206765D7-FDAB-4263-8F89-F29D78C0D352}" destId="{BF77CD4C-2CF5-47EF-888C-44FBA73BFE9A}" srcOrd="0" destOrd="0" presId="urn:diagrams.loki3.com/BracketList"/>
    <dgm:cxn modelId="{ADB17F2E-1C6F-4012-A7AB-246A8CA7CEF7}" type="presOf" srcId="{C99BA02F-F684-4477-965F-7ED1C04CACB8}" destId="{59DDAAB7-52BE-4F63-A185-1B50A5DAAC07}" srcOrd="0" destOrd="0" presId="urn:diagrams.loki3.com/BracketList"/>
    <dgm:cxn modelId="{D59AC52F-F78B-4ED6-83A3-35EAF561B164}" type="presOf" srcId="{5718F67B-4778-492C-A66B-0AC5005F0845}" destId="{16DD3571-117A-4D35-B254-75B6F7980626}" srcOrd="0" destOrd="3" presId="urn:diagrams.loki3.com/BracketList"/>
    <dgm:cxn modelId="{C4B0EB46-13FB-498D-A220-F2CA637D3AD6}" type="presOf" srcId="{E4E481ED-2602-4D1C-AED9-74DC3D7F1F21}" destId="{5C4C17A8-E945-4E12-90AA-70880B4FDE3F}" srcOrd="0" destOrd="0" presId="urn:diagrams.loki3.com/BracketList"/>
    <dgm:cxn modelId="{12F0518D-F641-4B82-B461-503B2406DC64}" srcId="{E4E481ED-2602-4D1C-AED9-74DC3D7F1F21}" destId="{C99BA02F-F684-4477-965F-7ED1C04CACB8}" srcOrd="0" destOrd="0" parTransId="{04C9DCBA-177A-4F0F-97E7-D43FCAE4D60F}" sibTransId="{66B1ACB9-392F-4F78-AFF0-938FA3E9F4DC}"/>
    <dgm:cxn modelId="{A5A34B96-3B65-4C14-A5FB-9978962A9799}" srcId="{206765D7-FDAB-4263-8F89-F29D78C0D352}" destId="{136A74FC-B67B-4AF9-896D-80D064B44075}" srcOrd="2" destOrd="0" parTransId="{CA063ED2-5C2F-4854-BB78-1AB546597C1C}" sibTransId="{C550C446-4B73-453D-96B3-63129DCCAAE3}"/>
    <dgm:cxn modelId="{0F62969F-B1F8-43E1-82C8-C9F46FE2148D}" type="presOf" srcId="{D7BFC34E-C6ED-4A98-A542-4836A4CCC53E}" destId="{283C2CED-2E1C-46D0-8056-5CAB9211D8D5}" srcOrd="0" destOrd="0" presId="urn:diagrams.loki3.com/BracketList"/>
    <dgm:cxn modelId="{C6760BB5-3FA8-48C1-901E-059D0BE7A716}" type="presOf" srcId="{136A74FC-B67B-4AF9-896D-80D064B44075}" destId="{16DD3571-117A-4D35-B254-75B6F7980626}" srcOrd="0" destOrd="2" presId="urn:diagrams.loki3.com/BracketList"/>
    <dgm:cxn modelId="{985EB5BB-88C6-4461-BAD2-31318FCFC935}" srcId="{206765D7-FDAB-4263-8F89-F29D78C0D352}" destId="{256FB580-8E77-401F-9AEC-392615F33FF6}" srcOrd="0" destOrd="0" parTransId="{01E76AD8-6A89-452C-B649-A5B7539A8253}" sibTransId="{ABA1D7AC-F1F2-4CF7-9939-14B7C9FE992D}"/>
    <dgm:cxn modelId="{57A9EEBC-E549-44CF-913D-5049A0CCA1F3}" type="presOf" srcId="{F502E826-FC4D-4A83-9EC3-7F9DE197D733}" destId="{16DD3571-117A-4D35-B254-75B6F7980626}" srcOrd="0" destOrd="1" presId="urn:diagrams.loki3.com/BracketList"/>
    <dgm:cxn modelId="{9DA3AFC0-5CE2-4B3B-8A5C-869936F7AFF5}" srcId="{206765D7-FDAB-4263-8F89-F29D78C0D352}" destId="{F502E826-FC4D-4A83-9EC3-7F9DE197D733}" srcOrd="1" destOrd="0" parTransId="{3AB7E319-0B76-4667-9F11-3EE66DE9ABD0}" sibTransId="{B3E06D2D-4E07-45DF-9EFB-962AFC41D8F5}"/>
    <dgm:cxn modelId="{75A115CE-A364-486F-A61B-84B2DA25D60C}" srcId="{C99BA02F-F684-4477-965F-7ED1C04CACB8}" destId="{D7BFC34E-C6ED-4A98-A542-4836A4CCC53E}" srcOrd="0" destOrd="0" parTransId="{9D37BF80-2B3C-44D7-B00A-C1FC5736BCB0}" sibTransId="{46452CC8-D544-47AB-A95F-BB615AFB7D06}"/>
    <dgm:cxn modelId="{32438ED5-EA38-41DF-82C5-F7C58EA79CDD}" type="presOf" srcId="{256FB580-8E77-401F-9AEC-392615F33FF6}" destId="{16DD3571-117A-4D35-B254-75B6F7980626}" srcOrd="0" destOrd="0" presId="urn:diagrams.loki3.com/BracketList"/>
    <dgm:cxn modelId="{C278C2EF-7CFA-4ED8-A571-D502F7F7516F}" srcId="{206765D7-FDAB-4263-8F89-F29D78C0D352}" destId="{5718F67B-4778-492C-A66B-0AC5005F0845}" srcOrd="3" destOrd="0" parTransId="{D8DCF106-7EA1-4890-91CB-1191058EC55C}" sibTransId="{A38203A4-E3FA-475E-891F-6EA989B1E205}"/>
    <dgm:cxn modelId="{165798DD-7AEC-4829-8F18-0B04257FBA08}" type="presParOf" srcId="{5C4C17A8-E945-4E12-90AA-70880B4FDE3F}" destId="{1DEEAE2A-287F-49D8-A1F4-1526472F5F3C}" srcOrd="0" destOrd="0" presId="urn:diagrams.loki3.com/BracketList"/>
    <dgm:cxn modelId="{2968F4D2-24A1-49AF-996E-E535F3E4DC2B}" type="presParOf" srcId="{1DEEAE2A-287F-49D8-A1F4-1526472F5F3C}" destId="{59DDAAB7-52BE-4F63-A185-1B50A5DAAC07}" srcOrd="0" destOrd="0" presId="urn:diagrams.loki3.com/BracketList"/>
    <dgm:cxn modelId="{9133D20F-B59A-4B38-98C3-24C38E739F91}" type="presParOf" srcId="{1DEEAE2A-287F-49D8-A1F4-1526472F5F3C}" destId="{97E22EFB-0201-46E8-98B1-E35F84057528}" srcOrd="1" destOrd="0" presId="urn:diagrams.loki3.com/BracketList"/>
    <dgm:cxn modelId="{A67F4DC0-101D-4451-9049-06D83FFEA140}" type="presParOf" srcId="{1DEEAE2A-287F-49D8-A1F4-1526472F5F3C}" destId="{FD685E98-232E-4C35-B025-EFBF9FD9EF96}" srcOrd="2" destOrd="0" presId="urn:diagrams.loki3.com/BracketList"/>
    <dgm:cxn modelId="{94AC9AE2-A3D4-49AE-9E24-865761C1E9AC}" type="presParOf" srcId="{1DEEAE2A-287F-49D8-A1F4-1526472F5F3C}" destId="{283C2CED-2E1C-46D0-8056-5CAB9211D8D5}" srcOrd="3" destOrd="0" presId="urn:diagrams.loki3.com/BracketList"/>
    <dgm:cxn modelId="{96530E5E-0A08-4F57-9891-346B3DD7C66D}" type="presParOf" srcId="{5C4C17A8-E945-4E12-90AA-70880B4FDE3F}" destId="{C8CFAE49-5B02-4433-8E7C-7579F3E468D3}" srcOrd="1" destOrd="0" presId="urn:diagrams.loki3.com/BracketList"/>
    <dgm:cxn modelId="{83B73FBC-45EA-4FB6-908B-2C90910AC29A}" type="presParOf" srcId="{5C4C17A8-E945-4E12-90AA-70880B4FDE3F}" destId="{E9F4B328-8E60-4593-9906-AA09D86FF3E4}" srcOrd="2" destOrd="0" presId="urn:diagrams.loki3.com/BracketList"/>
    <dgm:cxn modelId="{0242BD22-CD76-4145-AEEC-5BA997C4C048}" type="presParOf" srcId="{E9F4B328-8E60-4593-9906-AA09D86FF3E4}" destId="{BF77CD4C-2CF5-47EF-888C-44FBA73BFE9A}" srcOrd="0" destOrd="0" presId="urn:diagrams.loki3.com/BracketList"/>
    <dgm:cxn modelId="{94CDFEB3-75C1-462F-B46F-8B1D42BF7D2F}" type="presParOf" srcId="{E9F4B328-8E60-4593-9906-AA09D86FF3E4}" destId="{EC143441-DAA8-410E-A8DF-038FCF271CBC}" srcOrd="1" destOrd="0" presId="urn:diagrams.loki3.com/BracketList"/>
    <dgm:cxn modelId="{E7CBE30B-7F4D-4230-B16C-AE0D4EDA5222}" type="presParOf" srcId="{E9F4B328-8E60-4593-9906-AA09D86FF3E4}" destId="{037F4A72-4DCF-4DEE-8CA1-654FBEB8421F}" srcOrd="2" destOrd="0" presId="urn:diagrams.loki3.com/BracketList"/>
    <dgm:cxn modelId="{26580CE7-BFD6-4611-8CD2-0FE08D1A7DE2}" type="presParOf" srcId="{E9F4B328-8E60-4593-9906-AA09D86FF3E4}" destId="{16DD3571-117A-4D35-B254-75B6F7980626}" srcOrd="3" destOrd="0" presId="urn:diagrams.loki3.com/Bracke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2A702CB-B36A-401D-BE2B-4BA297508DEA}">
      <dsp:nvSpPr>
        <dsp:cNvPr id="0" name=""/>
        <dsp:cNvSpPr/>
      </dsp:nvSpPr>
      <dsp:spPr>
        <a:xfrm>
          <a:off x="567077" y="0"/>
          <a:ext cx="6426879" cy="4820053"/>
        </a:xfrm>
        <a:prstGeom prst="rightArrow">
          <a:avLst/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51E11B8-F80D-44E3-ACF0-707A3E19F984}">
      <dsp:nvSpPr>
        <dsp:cNvPr id="0" name=""/>
        <dsp:cNvSpPr/>
      </dsp:nvSpPr>
      <dsp:spPr>
        <a:xfrm>
          <a:off x="8122" y="1446015"/>
          <a:ext cx="2433708" cy="1928021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PREPARATION</a:t>
          </a:r>
          <a:endParaRPr lang="en-DE" sz="1300" kern="1200" dirty="0"/>
        </a:p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Advice</a:t>
          </a:r>
          <a:endParaRPr lang="en-DE" sz="1300" kern="1200" dirty="0"/>
        </a:p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Evidence</a:t>
          </a:r>
          <a:endParaRPr lang="en-DE" sz="1300" kern="1200" dirty="0"/>
        </a:p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Agreements with other agencies</a:t>
          </a:r>
          <a:endParaRPr lang="en-DE" sz="1300" kern="1200" dirty="0"/>
        </a:p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Collaborate in defining the strategy</a:t>
          </a:r>
          <a:endParaRPr lang="en-DE" sz="1300" kern="1200" dirty="0"/>
        </a:p>
      </dsp:txBody>
      <dsp:txXfrm>
        <a:off x="102240" y="1540133"/>
        <a:ext cx="2245472" cy="1739785"/>
      </dsp:txXfrm>
    </dsp:sp>
    <dsp:sp modelId="{6F8B86E4-F36D-4532-8562-6A8C4BF0E587}">
      <dsp:nvSpPr>
        <dsp:cNvPr id="0" name=""/>
        <dsp:cNvSpPr/>
      </dsp:nvSpPr>
      <dsp:spPr>
        <a:xfrm>
          <a:off x="2563663" y="1446015"/>
          <a:ext cx="2433708" cy="1928021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THROUG</a:t>
          </a:r>
          <a:endParaRPr lang="en-DE" sz="1300" kern="1200" dirty="0"/>
        </a:p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Prosecutor's support</a:t>
          </a:r>
          <a:endParaRPr lang="en-DE" sz="1300" kern="1200" dirty="0"/>
        </a:p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Technical advice</a:t>
          </a:r>
          <a:endParaRPr lang="en-DE" sz="1300" kern="1200" dirty="0"/>
        </a:p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Technical report - expert </a:t>
          </a:r>
          <a:endParaRPr lang="en-DE" sz="1300" kern="1200" dirty="0"/>
        </a:p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Witness for the prosecution</a:t>
          </a:r>
          <a:endParaRPr lang="en-DE" sz="1300" kern="1200" dirty="0"/>
        </a:p>
      </dsp:txBody>
      <dsp:txXfrm>
        <a:off x="2657781" y="1540133"/>
        <a:ext cx="2245472" cy="1739785"/>
      </dsp:txXfrm>
    </dsp:sp>
    <dsp:sp modelId="{EAA12605-6ED1-4A8C-8616-52A795C52D52}">
      <dsp:nvSpPr>
        <dsp:cNvPr id="0" name=""/>
        <dsp:cNvSpPr/>
      </dsp:nvSpPr>
      <dsp:spPr>
        <a:xfrm>
          <a:off x="5119204" y="1446015"/>
          <a:ext cx="2433708" cy="1928021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CO-PLAINTIFF</a:t>
          </a:r>
          <a:endParaRPr lang="en-DE" sz="1300" kern="1200" dirty="0"/>
        </a:p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Requires a lawyer</a:t>
          </a:r>
          <a:endParaRPr lang="en-DE" sz="1300" kern="1200" dirty="0"/>
        </a:p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Offers evidence</a:t>
          </a:r>
          <a:endParaRPr lang="en-DE" sz="1300" kern="1200" dirty="0"/>
        </a:p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Interrogates witnesses</a:t>
          </a:r>
          <a:endParaRPr lang="en-DE" sz="1300" kern="1200" dirty="0"/>
        </a:p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Must agree with Prosecutor</a:t>
          </a:r>
          <a:endParaRPr lang="en-DE" sz="1300" kern="1200" dirty="0"/>
        </a:p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Prosecution Argument</a:t>
          </a:r>
          <a:endParaRPr lang="en-DE" sz="13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DE" sz="1000" kern="1200" dirty="0"/>
        </a:p>
      </dsp:txBody>
      <dsp:txXfrm>
        <a:off x="5213322" y="1540133"/>
        <a:ext cx="2245472" cy="173978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9DDAAB7-52BE-4F63-A185-1B50A5DAAC07}">
      <dsp:nvSpPr>
        <dsp:cNvPr id="0" name=""/>
        <dsp:cNvSpPr/>
      </dsp:nvSpPr>
      <dsp:spPr>
        <a:xfrm>
          <a:off x="3130" y="455861"/>
          <a:ext cx="1601356" cy="3762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48260" rIns="135128" bIns="48260" numCol="1" spcCol="1270" anchor="ctr" anchorCtr="0">
          <a:noAutofit/>
        </a:bodyPr>
        <a:lstStyle/>
        <a:p>
          <a:pPr marL="0" lvl="0" indent="0" algn="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b="1" kern="1200"/>
            <a:t>DANGER:</a:t>
          </a:r>
          <a:endParaRPr lang="en-DE" sz="1900" kern="1200" dirty="0"/>
        </a:p>
      </dsp:txBody>
      <dsp:txXfrm>
        <a:off x="3130" y="455861"/>
        <a:ext cx="1601356" cy="376200"/>
      </dsp:txXfrm>
    </dsp:sp>
    <dsp:sp modelId="{97E22EFB-0201-46E8-98B1-E35F84057528}">
      <dsp:nvSpPr>
        <dsp:cNvPr id="0" name=""/>
        <dsp:cNvSpPr/>
      </dsp:nvSpPr>
      <dsp:spPr>
        <a:xfrm>
          <a:off x="1604487" y="444104"/>
          <a:ext cx="320271" cy="399712"/>
        </a:xfrm>
        <a:prstGeom prst="leftBrace">
          <a:avLst>
            <a:gd name="adj1" fmla="val 35000"/>
            <a:gd name="adj2" fmla="val 50000"/>
          </a:avLst>
        </a:prstGeom>
        <a:noFill/>
        <a:ln w="254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3C2CED-2E1C-46D0-8056-5CAB9211D8D5}">
      <dsp:nvSpPr>
        <dsp:cNvPr id="0" name=""/>
        <dsp:cNvSpPr/>
      </dsp:nvSpPr>
      <dsp:spPr>
        <a:xfrm>
          <a:off x="2052866" y="444104"/>
          <a:ext cx="4355689" cy="399712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900" b="1" kern="1200" dirty="0"/>
            <a:t>Repentance of the repentant</a:t>
          </a:r>
          <a:endParaRPr lang="en-DE" sz="1900" b="1" kern="1200" dirty="0"/>
        </a:p>
      </dsp:txBody>
      <dsp:txXfrm>
        <a:off x="2052866" y="444104"/>
        <a:ext cx="4355689" cy="399712"/>
      </dsp:txXfrm>
    </dsp:sp>
    <dsp:sp modelId="{BF77CD4C-2CF5-47EF-888C-44FBA73BFE9A}">
      <dsp:nvSpPr>
        <dsp:cNvPr id="0" name=""/>
        <dsp:cNvSpPr/>
      </dsp:nvSpPr>
      <dsp:spPr>
        <a:xfrm>
          <a:off x="3130" y="1970279"/>
          <a:ext cx="1601356" cy="3762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48260" rIns="135128" bIns="48260" numCol="1" spcCol="1270" anchor="ctr" anchorCtr="0">
          <a:noAutofit/>
        </a:bodyPr>
        <a:lstStyle/>
        <a:p>
          <a:pPr marL="0" lvl="0" indent="0" algn="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AR" sz="1900" b="1" kern="1200" dirty="0"/>
            <a:t>PREVENT</a:t>
          </a:r>
          <a:endParaRPr lang="en-DE" sz="1900" b="1" kern="1200" dirty="0"/>
        </a:p>
      </dsp:txBody>
      <dsp:txXfrm>
        <a:off x="3130" y="1970279"/>
        <a:ext cx="1601356" cy="376200"/>
      </dsp:txXfrm>
    </dsp:sp>
    <dsp:sp modelId="{EC143441-DAA8-410E-A8DF-038FCF271CBC}">
      <dsp:nvSpPr>
        <dsp:cNvPr id="0" name=""/>
        <dsp:cNvSpPr/>
      </dsp:nvSpPr>
      <dsp:spPr>
        <a:xfrm>
          <a:off x="1604487" y="912217"/>
          <a:ext cx="320271" cy="2492325"/>
        </a:xfrm>
        <a:prstGeom prst="leftBrace">
          <a:avLst>
            <a:gd name="adj1" fmla="val 35000"/>
            <a:gd name="adj2" fmla="val 50000"/>
          </a:avLst>
        </a:prstGeom>
        <a:noFill/>
        <a:ln w="254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6DD3571-117A-4D35-B254-75B6F7980626}">
      <dsp:nvSpPr>
        <dsp:cNvPr id="0" name=""/>
        <dsp:cNvSpPr/>
      </dsp:nvSpPr>
      <dsp:spPr>
        <a:xfrm>
          <a:off x="2052866" y="912217"/>
          <a:ext cx="4355689" cy="2492325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900" kern="1200"/>
            <a:t>Record of interviews</a:t>
          </a:r>
          <a:endParaRPr lang="en-DE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900" kern="1200" dirty="0"/>
            <a:t>Write something in his own handwriting</a:t>
          </a:r>
          <a:endParaRPr lang="en-DE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900" kern="1200" dirty="0"/>
            <a:t>Tell you something that only he/she could know about the case (even if it is a minor detail).</a:t>
          </a:r>
          <a:endParaRPr lang="en-DE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900" kern="1200" dirty="0"/>
            <a:t>Tell you something personal (a trip, a surgery, an achievement, an engagement).</a:t>
          </a:r>
          <a:endParaRPr lang="en-DE" sz="1900" kern="1200" dirty="0"/>
        </a:p>
      </dsp:txBody>
      <dsp:txXfrm>
        <a:off x="2052866" y="912217"/>
        <a:ext cx="4355689" cy="249232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diagrams.loki3.com/BracketList">
  <dgm:title val="Vertical Bracket List"/>
  <dgm:desc val="Use to show grouped blocks of information.  Works well with large amounts of Level 2 text."/>
  <dgm:catLst>
    <dgm:cat type="list" pri="4110"/>
    <dgm:cat type="officeonline" pri="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3" srcId="0" destId="1" srcOrd="0" destOrd="0"/>
        <dgm:cxn modelId="4" srcId="1" destId="11" srcOrd="0" destOrd="0"/>
        <dgm:cxn modelId="5" srcId="0" destId="2" srcOrd="0" destOrd="0"/>
        <dgm:cxn modelId="6" srcId="2" destId="21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V" refType="primFontSz" refFor="des" refForName="parTx" fact="0.1"/>
      <dgm:constr type="primFontSz" for="des" forName="parTx" val="65"/>
      <dgm:constr type="primFontSz" for="des" forName="desTx" refType="primFontSz" refFor="des" refForName="parTx"/>
      <dgm:constr type="h" for="des" forName="parTx" refType="primFontSz" refFor="des" refForName="parTx" fact="0.55"/>
      <dgm:constr type="h" for="des" forName="bracket" refType="primFontSz" refFor="des" refForName="parTx" fact="0.55"/>
      <dgm:constr type="h" for="des" forName="desTx" refType="primFontSz" refFor="des" refForName="parTx" fact="0.55"/>
    </dgm:constrLst>
    <dgm:ruleLst>
      <dgm:rule type="primFontSz" for="des" forName="parTx" val="5" fact="NaN" max="NaN"/>
    </dgm:ruleLst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Tx" refType="w" fact="0.25"/>
          <dgm:constr type="w" for="ch" forName="bracket" refType="w" fact="0.05"/>
          <dgm:constr type="w" for="ch" forName="spH" refType="w" fact="0.02"/>
          <dgm:constr type="w" for="ch" forName="desTx" refType="w" fact="0.68"/>
          <dgm:constr type="h" for="ch" forName="bracket" refType="h" refFor="ch" refForName="desTx" op="gte"/>
          <dgm:constr type="h" for="ch" forName="bracket" refType="h" refFor="ch" refForName="parTx" op="gte"/>
          <dgm:constr type="h" for="ch" forName="desTx" refType="h" refFor="ch" refForName="parTx" op="gte"/>
        </dgm:constrLst>
        <dgm:ruleLst/>
        <dgm:layoutNode name="parTx" styleLbl="revTx">
          <dgm:varLst>
            <dgm:chMax val="1"/>
            <dgm:bulletEnabled val="1"/>
          </dgm:varLst>
          <dgm:choose name="Name8">
            <dgm:if name="Name9" func="var" arg="dir" op="equ" val="norm">
              <dgm:alg type="tx">
                <dgm:param type="parTxLTRAlign" val="r"/>
              </dgm:alg>
            </dgm:if>
            <dgm:else name="Name10">
              <dgm:alg type="tx">
                <dgm:param type="parTxLTRAlign" val="l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tMarg" refType="primFontSz" fact="0.2"/>
            <dgm:constr type="bMarg" refType="primFontSz" fact="0.2"/>
          </dgm:constrLst>
          <dgm:ruleLst>
            <dgm:rule type="h" val="INF" fact="NaN" max="NaN"/>
          </dgm:ruleLst>
        </dgm:layoutNode>
        <dgm:layoutNode name="bracket" styleLbl="parChTrans1D1">
          <dgm:alg type="sp"/>
          <dgm:choose name="Name11">
            <dgm:if name="Name12" func="var" arg="dir" op="equ" val="norm">
              <dgm:shape xmlns:r="http://schemas.openxmlformats.org/officeDocument/2006/relationships" type="leftBrace" r:blip="">
                <dgm:adjLst>
                  <dgm:adj idx="1" val="0.35"/>
                </dgm:adjLst>
              </dgm:shape>
            </dgm:if>
            <dgm:else name="Name13">
              <dgm:shape xmlns:r="http://schemas.openxmlformats.org/officeDocument/2006/relationships" rot="180" type="leftBrace" r:blip="">
                <dgm:adjLst>
                  <dgm:adj idx="1" val="0.35"/>
                </dgm:adjLst>
              </dgm:shape>
            </dgm:else>
          </dgm:choose>
          <dgm:presOf/>
        </dgm:layoutNode>
        <dgm:layoutNode name="spH">
          <dgm:alg type="sp"/>
        </dgm:layoutNode>
        <dgm:choose name="Name14">
          <dgm:if name="Name15" axis="ch" ptType="node" func="cnt" op="gte" val="1">
            <dgm:layoutNode name="desTx" styleLbl="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secFontSz" refType="primFontSz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h" val="INF" fact="NaN" max="NaN"/>
              </dgm:ruleLst>
            </dgm:layoutNode>
          </dgm:if>
          <dgm:else name="Name16"/>
        </dgm:choose>
      </dgm:layoutNode>
      <dgm:forEach name="Name17" axis="followSib" ptType="sibTrans" cnt="1">
        <dgm:layoutNode name="spV">
          <dgm:alg type="sp"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3503084" cy="423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567" y="431801"/>
            <a:ext cx="922867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mage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8917" y="2628900"/>
            <a:ext cx="3503083" cy="422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Image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2518" y="6054725"/>
            <a:ext cx="232198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24000" y="2481870"/>
            <a:ext cx="8400000" cy="1265731"/>
          </a:xfrm>
        </p:spPr>
        <p:txBody>
          <a:bodyPr anchor="b">
            <a:spAutoFit/>
          </a:bodyPr>
          <a:lstStyle>
            <a:lvl1pPr>
              <a:lnSpc>
                <a:spcPts val="4500"/>
              </a:lnSpc>
              <a:defRPr sz="4500" cap="all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4000" y="3805201"/>
            <a:ext cx="8400000" cy="352233"/>
          </a:xfrm>
        </p:spPr>
        <p:txBody>
          <a:bodyPr>
            <a:spAutoFit/>
          </a:bodyPr>
          <a:lstStyle>
            <a:lvl1pPr marL="0" indent="0" algn="l">
              <a:lnSpc>
                <a:spcPts val="2000"/>
              </a:lnSpc>
              <a:spcBef>
                <a:spcPts val="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  <a:latin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20618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buClr>
                <a:schemeClr val="tx1"/>
              </a:buCl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01FD99-5F24-4F83-A971-16C4DEDF05D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98061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Header">
    <p:bg>
      <p:bgPr>
        <a:solidFill>
          <a:srgbClr val="7272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24117" y="5327650"/>
            <a:ext cx="1267883" cy="153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Imag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584" y="468313"/>
            <a:ext cx="922867" cy="143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80000" y="2919600"/>
            <a:ext cx="8832000" cy="1058400"/>
          </a:xfrm>
        </p:spPr>
        <p:txBody>
          <a:bodyPr/>
          <a:lstStyle>
            <a:lvl1pPr algn="ctr">
              <a:lnSpc>
                <a:spcPts val="3700"/>
              </a:lnSpc>
              <a:defRPr sz="3700" b="0" i="0" cap="all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20FB0C-C7BC-460D-8372-014CF049856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11388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emf"/><Relationship Id="rId5" Type="http://schemas.openxmlformats.org/officeDocument/2006/relationships/image" Target="../media/image1.emf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2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Imag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24117" y="5327650"/>
            <a:ext cx="1267883" cy="153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6"/>
          <p:cNvSpPr>
            <a:spLocks noChangeArrowheads="1"/>
          </p:cNvSpPr>
          <p:nvPr/>
        </p:nvSpPr>
        <p:spPr bwMode="auto">
          <a:xfrm>
            <a:off x="670985" y="1306513"/>
            <a:ext cx="10873316" cy="0"/>
          </a:xfrm>
          <a:prstGeom prst="rect">
            <a:avLst/>
          </a:prstGeom>
          <a:noFill/>
          <a:ln w="6350" algn="ctr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defRPr/>
            </a:pPr>
            <a:endParaRPr lang="fr-FR" altLang="en-US" sz="2000" dirty="0">
              <a:latin typeface="Helvetica 65 Medium"/>
            </a:endParaRPr>
          </a:p>
        </p:txBody>
      </p: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1439333" y="238125"/>
            <a:ext cx="9889067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en-US"/>
              <a:t>Click to edit Slide title</a:t>
            </a:r>
            <a:br>
              <a:rPr lang="fr-FR" altLang="en-US"/>
            </a:br>
            <a:r>
              <a:rPr lang="fr-FR" altLang="en-US"/>
              <a:t>Slide title can be extended to two lines</a:t>
            </a:r>
            <a:endParaRPr lang="en-US" altLang="en-US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4418" y="1600201"/>
            <a:ext cx="10957983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en-US"/>
              <a:t>Cliquez pour modifier les styles du texte du masque</a:t>
            </a:r>
          </a:p>
          <a:p>
            <a:pPr lvl="1"/>
            <a:r>
              <a:rPr lang="fr-FR" altLang="en-US"/>
              <a:t>Deuxième niveau</a:t>
            </a:r>
          </a:p>
          <a:p>
            <a:pPr lvl="2"/>
            <a:r>
              <a:rPr lang="fr-FR" altLang="en-US"/>
              <a:t>Troisième niveau</a:t>
            </a:r>
          </a:p>
          <a:p>
            <a:pPr lvl="3"/>
            <a:r>
              <a:rPr lang="fr-FR" altLang="en-US"/>
              <a:t>Quatrième niveau</a:t>
            </a:r>
          </a:p>
          <a:p>
            <a:pPr lvl="4"/>
            <a:r>
              <a:rPr lang="fr-FR" altLang="en-US"/>
              <a:t>Cinquième niveau</a:t>
            </a:r>
            <a:endParaRPr lang="en-US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7634" y="6411914"/>
            <a:ext cx="1200151" cy="2444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latin typeface="Arial" pitchFamily="34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824567" y="6411914"/>
            <a:ext cx="6239933" cy="2444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latin typeface="Arial" pitchFamily="34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21017" y="6411914"/>
            <a:ext cx="455083" cy="244475"/>
          </a:xfrm>
          <a:prstGeom prst="rect">
            <a:avLst/>
          </a:prstGeom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006299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0934C372-B79A-4624-B5E5-CBFBB2E81CF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1033" name="Image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751" y="287339"/>
            <a:ext cx="611716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4702580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kern="1200">
          <a:solidFill>
            <a:schemeClr val="tx1"/>
          </a:solidFill>
          <a:latin typeface="Arial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Georgia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Arial" pitchFamily="34" charset="0"/>
        <a:buChar char="–"/>
        <a:defRPr sz="2800" kern="1200">
          <a:solidFill>
            <a:schemeClr val="tx1"/>
          </a:solidFill>
          <a:latin typeface="Georgia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Georgia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Georgia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Georgia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3" Type="http://schemas.openxmlformats.org/officeDocument/2006/relationships/diagramLayout" Target="../diagrams/layout2.xml"/><Relationship Id="rId7" Type="http://schemas.openxmlformats.org/officeDocument/2006/relationships/image" Target="../media/image7.jp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45B58A-FCAB-4183-AF63-5B1AA45E13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25967" y="687557"/>
            <a:ext cx="6300000" cy="2935612"/>
          </a:xfrm>
        </p:spPr>
        <p:txBody>
          <a:bodyPr/>
          <a:lstStyle/>
          <a:p>
            <a:pPr algn="ctr"/>
            <a:r>
              <a:rPr lang="en-GB" sz="3500" dirty="0"/>
              <a:t>topic for discussion nr. 3</a:t>
            </a:r>
            <a:br>
              <a:rPr lang="en-GB" sz="3500" dirty="0"/>
            </a:br>
            <a:br>
              <a:rPr lang="en-GB" sz="3500" dirty="0"/>
            </a:br>
            <a:r>
              <a:rPr lang="en-GB" sz="3500" b="1" dirty="0"/>
              <a:t>Preparing for and facing the trial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E2F58C-F515-4ADD-AF9B-F3FE5C93614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41870" y="4319478"/>
            <a:ext cx="6300000" cy="2185214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en-GB" sz="2400" b="1" dirty="0"/>
              <a:t>OECD Africa Academy For Tax And </a:t>
            </a:r>
            <a:r>
              <a:rPr lang="en-GB" sz="2400" b="1" dirty="0" err="1"/>
              <a:t>Finantial</a:t>
            </a:r>
            <a:r>
              <a:rPr lang="en-GB" sz="2400" b="1" dirty="0"/>
              <a:t> Crime Investigation</a:t>
            </a:r>
          </a:p>
          <a:p>
            <a:pPr algn="ctr">
              <a:lnSpc>
                <a:spcPct val="100000"/>
              </a:lnSpc>
            </a:pPr>
            <a:r>
              <a:rPr lang="en-GB" sz="2400" b="1" dirty="0"/>
              <a:t>Managing Financial Investigations</a:t>
            </a:r>
          </a:p>
          <a:p>
            <a:pPr algn="ctr">
              <a:lnSpc>
                <a:spcPct val="100000"/>
              </a:lnSpc>
            </a:pPr>
            <a:r>
              <a:rPr lang="en-GB" sz="2400" b="1" dirty="0"/>
              <a:t>Intermediate Program</a:t>
            </a:r>
          </a:p>
          <a:p>
            <a:pPr algn="ctr">
              <a:lnSpc>
                <a:spcPct val="100000"/>
              </a:lnSpc>
            </a:pPr>
            <a:r>
              <a:rPr lang="en-GB" sz="2000" b="1" dirty="0"/>
              <a:t>November 2024</a:t>
            </a:r>
          </a:p>
          <a:p>
            <a:pPr algn="ctr">
              <a:lnSpc>
                <a:spcPct val="100000"/>
              </a:lnSpc>
            </a:pPr>
            <a:r>
              <a:rPr lang="en-GB" sz="2000" b="1" dirty="0"/>
              <a:t>Ignacio Martín Irigaray</a:t>
            </a:r>
          </a:p>
        </p:txBody>
      </p:sp>
    </p:spTree>
    <p:extLst>
      <p:ext uri="{BB962C8B-B14F-4D97-AF65-F5344CB8AC3E}">
        <p14:creationId xmlns:p14="http://schemas.microsoft.com/office/powerpoint/2010/main" val="29650244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ADED09-6E60-53EA-D583-C0638AD4A1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5C78E25-7313-7A0E-FB45-1DBF68D79B5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95848" y="2804598"/>
            <a:ext cx="8400000" cy="624402"/>
          </a:xfrm>
        </p:spPr>
        <p:txBody>
          <a:bodyPr/>
          <a:lstStyle/>
          <a:p>
            <a:pPr algn="ctr"/>
            <a:r>
              <a:rPr lang="es-AR" sz="3400" dirty="0" err="1"/>
              <a:t>Questions</a:t>
            </a:r>
            <a:r>
              <a:rPr lang="es-AR" sz="3400" dirty="0"/>
              <a:t> &amp; </a:t>
            </a:r>
            <a:r>
              <a:rPr lang="es-AR" sz="3400" dirty="0" err="1"/>
              <a:t>comments</a:t>
            </a:r>
            <a:endParaRPr lang="en-DE" sz="3400" dirty="0"/>
          </a:p>
        </p:txBody>
      </p:sp>
    </p:spTree>
    <p:extLst>
      <p:ext uri="{BB962C8B-B14F-4D97-AF65-F5344CB8AC3E}">
        <p14:creationId xmlns:p14="http://schemas.microsoft.com/office/powerpoint/2010/main" val="36574128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D4A547-A126-7B02-9813-0E3CD0BE59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54D34CF-F1D1-EDDC-D45F-975BA16365B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46235" y="288206"/>
            <a:ext cx="8400000" cy="624402"/>
          </a:xfrm>
        </p:spPr>
        <p:txBody>
          <a:bodyPr/>
          <a:lstStyle/>
          <a:p>
            <a:pPr algn="ctr"/>
            <a:r>
              <a:rPr lang="es-AR" sz="3400" b="1" dirty="0" err="1"/>
              <a:t>icebreacker</a:t>
            </a:r>
            <a:endParaRPr lang="en-DE" sz="3400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AAD7446-F32F-EB70-3CC8-6D134214B449}"/>
              </a:ext>
            </a:extLst>
          </p:cNvPr>
          <p:cNvSpPr txBox="1"/>
          <p:nvPr/>
        </p:nvSpPr>
        <p:spPr>
          <a:xfrm>
            <a:off x="2647269" y="1665515"/>
            <a:ext cx="7852001" cy="32314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tabLst/>
              <a:defRPr/>
            </a:pPr>
            <a:r>
              <a:rPr kumimoji="0" lang="en-GB" sz="22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Have you ever had to attend a trial?</a:t>
            </a:r>
          </a:p>
          <a:p>
            <a:pPr marR="0" lvl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tabLst/>
              <a:defRPr/>
            </a:pPr>
            <a:endParaRPr kumimoji="0" lang="en-GB" sz="2200" b="1" i="0" u="none" strike="noStrike" kern="1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R="0" lvl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tabLst/>
              <a:defRPr/>
            </a:pPr>
            <a:r>
              <a:rPr kumimoji="0" lang="en-GB" sz="22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In what capacity?</a:t>
            </a:r>
          </a:p>
          <a:p>
            <a:pPr marR="0" lvl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tabLst/>
              <a:defRPr/>
            </a:pPr>
            <a:endParaRPr kumimoji="0" lang="en-GB" sz="2200" b="1" i="0" u="none" strike="noStrike" kern="1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R="0" lvl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tabLst/>
              <a:defRPr/>
            </a:pPr>
            <a:r>
              <a:rPr kumimoji="0" lang="en-GB" sz="22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Is it common in your jurisdiction?</a:t>
            </a:r>
          </a:p>
          <a:p>
            <a:pPr marR="0" lvl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tabLst/>
              <a:defRPr/>
            </a:pPr>
            <a:endParaRPr kumimoji="0" lang="en-GB" sz="2200" b="1" i="0" u="none" strike="noStrike" kern="1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R="0" lvl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tabLst/>
              <a:defRPr/>
            </a:pPr>
            <a:r>
              <a:rPr kumimoji="0" lang="en-GB" sz="22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Did you gain any experience in that trial for future work?</a:t>
            </a:r>
            <a:endParaRPr kumimoji="0" lang="es-AR" sz="1800" b="1" i="0" u="none" strike="noStrike" kern="1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12892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C16DBE-368D-C9A8-6F69-52CC0B1BC3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9BD3B85-03C3-6984-BD8D-1CE926E6E1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74785" y="259924"/>
            <a:ext cx="8400000" cy="1201483"/>
          </a:xfrm>
        </p:spPr>
        <p:txBody>
          <a:bodyPr/>
          <a:lstStyle/>
          <a:p>
            <a:pPr algn="ctr"/>
            <a:r>
              <a:rPr lang="en-GB" sz="3400" b="1" dirty="0"/>
              <a:t>Role of the Investigator/Analyst at trial</a:t>
            </a:r>
            <a:endParaRPr lang="en-DE" sz="3400" b="1" dirty="0"/>
          </a:p>
        </p:txBody>
      </p:sp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6D71C4BA-0CF8-8248-681E-68D13FF4D81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68546807"/>
              </p:ext>
            </p:extLst>
          </p:nvPr>
        </p:nvGraphicFramePr>
        <p:xfrm>
          <a:off x="1950358" y="1461407"/>
          <a:ext cx="7561035" cy="48200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8868832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1A4A36-6931-8892-407E-E38B73256C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5C4B27D-5FD3-CCB4-8AD7-2B9522DF916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50292" y="1071977"/>
            <a:ext cx="8400000" cy="624402"/>
          </a:xfrm>
        </p:spPr>
        <p:txBody>
          <a:bodyPr/>
          <a:lstStyle/>
          <a:p>
            <a:pPr algn="ctr"/>
            <a:r>
              <a:rPr lang="es-AR" sz="3400" b="1" dirty="0" err="1"/>
              <a:t>How</a:t>
            </a:r>
            <a:r>
              <a:rPr lang="es-AR" sz="3400" b="1" dirty="0"/>
              <a:t> </a:t>
            </a:r>
            <a:r>
              <a:rPr lang="es-AR" sz="3400" b="1" dirty="0" err="1"/>
              <a:t>conviction</a:t>
            </a:r>
            <a:r>
              <a:rPr lang="es-AR" sz="3400" b="1" dirty="0"/>
              <a:t> </a:t>
            </a:r>
            <a:r>
              <a:rPr lang="es-AR" sz="3400" b="1" dirty="0" err="1"/>
              <a:t>is</a:t>
            </a:r>
            <a:r>
              <a:rPr lang="es-AR" sz="3400" b="1" dirty="0"/>
              <a:t> </a:t>
            </a:r>
            <a:r>
              <a:rPr lang="es-AR" sz="3400" b="1" dirty="0" err="1"/>
              <a:t>built</a:t>
            </a:r>
            <a:endParaRPr lang="en-DE" sz="3400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54DD0C2-B643-F7DE-F5F7-2379EB96EE6C}"/>
              </a:ext>
            </a:extLst>
          </p:cNvPr>
          <p:cNvSpPr txBox="1"/>
          <p:nvPr/>
        </p:nvSpPr>
        <p:spPr>
          <a:xfrm>
            <a:off x="1724706" y="1959428"/>
            <a:ext cx="7868330" cy="29781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>
              <a:lnSpc>
                <a:spcPct val="107000"/>
              </a:lnSpc>
              <a:buFont typeface="Wingdings" panose="05000000000000000000" pitchFamily="2" charset="2"/>
              <a:buChar char="ü"/>
            </a:pPr>
            <a:r>
              <a:rPr lang="en-GB" sz="22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How will the jury, judge or court evaluate the evidence?</a:t>
            </a:r>
            <a:endParaRPr lang="es-AR" sz="2200" b="1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</a:pPr>
            <a:endParaRPr lang="es-AR" sz="2200" b="1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Wingdings" panose="05000000000000000000" pitchFamily="2" charset="2"/>
              <a:buChar char="ü"/>
            </a:pPr>
            <a:endParaRPr lang="en-DE" sz="2200" b="1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07000"/>
              </a:lnSpc>
              <a:buFont typeface="Wingdings" panose="05000000000000000000" pitchFamily="2" charset="2"/>
              <a:buChar char="ü"/>
            </a:pPr>
            <a:r>
              <a:rPr lang="en-GB" sz="22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Intimate conviction</a:t>
            </a:r>
          </a:p>
          <a:p>
            <a:pPr marL="742950" lvl="1" indent="-285750">
              <a:lnSpc>
                <a:spcPct val="107000"/>
              </a:lnSpc>
              <a:buFont typeface="Wingdings" panose="05000000000000000000" pitchFamily="2" charset="2"/>
              <a:buChar char="ü"/>
            </a:pPr>
            <a:endParaRPr lang="en-GB" sz="2200" b="1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07000"/>
              </a:lnSpc>
              <a:buFont typeface="Wingdings" panose="05000000000000000000" pitchFamily="2" charset="2"/>
              <a:buChar char="ü"/>
            </a:pPr>
            <a:r>
              <a:rPr lang="en-GB" sz="22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Reasonable and prudent criticism</a:t>
            </a:r>
          </a:p>
          <a:p>
            <a:pPr marL="742950" lvl="1" indent="-285750">
              <a:lnSpc>
                <a:spcPct val="107000"/>
              </a:lnSpc>
              <a:buFont typeface="Wingdings" panose="05000000000000000000" pitchFamily="2" charset="2"/>
              <a:buChar char="ü"/>
            </a:pPr>
            <a:endParaRPr lang="en-GB" sz="2200" b="1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07000"/>
              </a:lnSpc>
              <a:buFont typeface="Wingdings" panose="05000000000000000000" pitchFamily="2" charset="2"/>
              <a:buChar char="ü"/>
            </a:pPr>
            <a:r>
              <a:rPr lang="en-GB" sz="22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Standard of proof</a:t>
            </a:r>
            <a:endParaRPr lang="en-DE" sz="2200" b="1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B86C2CE-3E90-2795-0C4E-A37418409193}"/>
              </a:ext>
            </a:extLst>
          </p:cNvPr>
          <p:cNvSpPr txBox="1"/>
          <p:nvPr/>
        </p:nvSpPr>
        <p:spPr>
          <a:xfrm>
            <a:off x="6211329" y="4600500"/>
            <a:ext cx="4868561" cy="1200329"/>
          </a:xfrm>
          <a:prstGeom prst="rect">
            <a:avLst/>
          </a:prstGeom>
          <a:solidFill>
            <a:schemeClr val="tx1"/>
          </a:solidFill>
          <a:ln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en-GB" dirty="0">
                <a:solidFill>
                  <a:schemeClr val="bg1"/>
                </a:solidFill>
              </a:rPr>
              <a:t>Judges and Courts explain how they think. Research how the judge or court did it in previous cases and focus on meeting those standards.</a:t>
            </a:r>
            <a:endParaRPr lang="en-DE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96666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68FD07-4242-94B8-E97B-815154654B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7B97B77-F366-1B7E-B57C-9770BE22D9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582999" y="94846"/>
            <a:ext cx="8400000" cy="1201483"/>
          </a:xfrm>
        </p:spPr>
        <p:txBody>
          <a:bodyPr/>
          <a:lstStyle/>
          <a:p>
            <a:pPr algn="ctr"/>
            <a:r>
              <a:rPr lang="en-GB" sz="3400" b="1" dirty="0"/>
              <a:t>Effectiveness of a witness </a:t>
            </a:r>
            <a:br>
              <a:rPr lang="en-GB" sz="3400" b="1" dirty="0"/>
            </a:br>
            <a:r>
              <a:rPr lang="en-GB" sz="3400" b="1" dirty="0"/>
              <a:t>(a known criterion)</a:t>
            </a:r>
            <a:endParaRPr lang="en-DE" sz="3400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A5489EF-CD16-1AB1-5857-2260053C8826}"/>
              </a:ext>
            </a:extLst>
          </p:cNvPr>
          <p:cNvSpPr txBox="1"/>
          <p:nvPr/>
        </p:nvSpPr>
        <p:spPr>
          <a:xfrm>
            <a:off x="677635" y="1786185"/>
            <a:ext cx="11201400" cy="40650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lnSpc>
                <a:spcPct val="107000"/>
              </a:lnSpc>
            </a:pPr>
            <a:r>
              <a:rPr lang="es-AR" sz="2200" b="1" kern="100" dirty="0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Testis</a:t>
            </a:r>
            <a:r>
              <a:rPr lang="es-AR" sz="22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s-AR" sz="2200" b="1" kern="100" dirty="0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Unus</a:t>
            </a:r>
            <a:r>
              <a:rPr lang="es-AR" sz="22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s-AR" sz="2200" b="1" kern="100" dirty="0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Testis</a:t>
            </a:r>
            <a:r>
              <a:rPr lang="es-AR" sz="22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s-AR" sz="2200" b="1" kern="100" dirty="0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Nulus</a:t>
            </a:r>
            <a:r>
              <a:rPr lang="es-AR" sz="22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?</a:t>
            </a:r>
          </a:p>
          <a:p>
            <a:pPr lvl="0" algn="ctr">
              <a:lnSpc>
                <a:spcPct val="107000"/>
              </a:lnSpc>
            </a:pPr>
            <a:r>
              <a:rPr lang="es-AR" sz="2200" b="1" kern="100" dirty="0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Three</a:t>
            </a:r>
            <a:r>
              <a:rPr lang="es-AR" sz="22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s-AR" sz="2200" b="1" kern="100" dirty="0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dimensions</a:t>
            </a:r>
            <a:endParaRPr lang="es-AR" sz="2200" b="1" kern="100" dirty="0"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Font typeface="Wingdings" panose="05000000000000000000" pitchFamily="2" charset="2"/>
              <a:buChar char="ü"/>
            </a:pPr>
            <a:endParaRPr lang="es-AR" sz="2200" b="1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800100" lvl="1" indent="-342900" algn="just">
              <a:lnSpc>
                <a:spcPct val="107000"/>
              </a:lnSpc>
              <a:buFont typeface="Wingdings" panose="05000000000000000000" pitchFamily="2" charset="2"/>
              <a:buChar char="ü"/>
            </a:pPr>
            <a:r>
              <a:rPr lang="en-GB" sz="2200" b="1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Truthfulness (absence of indications of mendacity):</a:t>
            </a:r>
          </a:p>
          <a:p>
            <a:pPr marL="1257300" lvl="2" indent="-342900" algn="just">
              <a:lnSpc>
                <a:spcPct val="107000"/>
              </a:lnSpc>
              <a:buFont typeface="Wingdings" panose="05000000000000000000" pitchFamily="2" charset="2"/>
              <a:buChar char="ü"/>
            </a:pPr>
            <a:r>
              <a:rPr lang="en-GB" sz="2200" b="1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relations of interest of the witness, or of friendship, enmity, intent to </a:t>
            </a:r>
            <a:r>
              <a:rPr lang="en-GB" sz="2200" b="1" kern="100" dirty="0" err="1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favor</a:t>
            </a:r>
            <a:r>
              <a:rPr lang="en-GB" sz="2200" b="1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or prejudice </a:t>
            </a:r>
          </a:p>
          <a:p>
            <a:pPr marL="1257300" lvl="2" indent="-342900" algn="just">
              <a:lnSpc>
                <a:spcPct val="107000"/>
              </a:lnSpc>
              <a:buFont typeface="Wingdings" panose="05000000000000000000" pitchFamily="2" charset="2"/>
              <a:buChar char="ü"/>
            </a:pPr>
            <a:endParaRPr lang="en-GB" sz="2200" b="1" kern="100" dirty="0"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800100" lvl="1" indent="-342900" algn="just">
              <a:lnSpc>
                <a:spcPct val="107000"/>
              </a:lnSpc>
              <a:buFont typeface="Wingdings" panose="05000000000000000000" pitchFamily="2" charset="2"/>
              <a:buChar char="ü"/>
            </a:pPr>
            <a:r>
              <a:rPr lang="en-GB" sz="2200" b="1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Verisimilitude (intrinsic examination of the content of the statement and with other available elements)</a:t>
            </a:r>
          </a:p>
          <a:p>
            <a:pPr marL="800100" lvl="1" indent="-342900" algn="just">
              <a:lnSpc>
                <a:spcPct val="107000"/>
              </a:lnSpc>
              <a:buFont typeface="Wingdings" panose="05000000000000000000" pitchFamily="2" charset="2"/>
              <a:buChar char="ü"/>
            </a:pPr>
            <a:endParaRPr lang="en-GB" sz="2200" b="1" kern="100" dirty="0"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800100" lvl="1" indent="-342900" algn="just">
              <a:lnSpc>
                <a:spcPct val="107000"/>
              </a:lnSpc>
              <a:buFont typeface="Wingdings" panose="05000000000000000000" pitchFamily="2" charset="2"/>
              <a:buChar char="ü"/>
            </a:pPr>
            <a:r>
              <a:rPr lang="en-GB" sz="2200" b="1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Persistence or hesitation in incrimination </a:t>
            </a:r>
            <a:endParaRPr lang="en-DE" sz="2200" b="1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97540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00E1B1-114D-E7D9-55AC-D10F80DADB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C674818-1A00-488A-5EAC-2DAA0F86FFC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52800" y="231717"/>
            <a:ext cx="8400000" cy="624402"/>
          </a:xfrm>
        </p:spPr>
        <p:txBody>
          <a:bodyPr/>
          <a:lstStyle/>
          <a:p>
            <a:pPr algn="ctr"/>
            <a:r>
              <a:rPr lang="es-AR" sz="3400" b="1" dirty="0" err="1"/>
              <a:t>Your</a:t>
            </a:r>
            <a:r>
              <a:rPr lang="es-AR" sz="3400" b="1" dirty="0"/>
              <a:t> </a:t>
            </a:r>
            <a:r>
              <a:rPr lang="es-AR" sz="3400" b="1" dirty="0" err="1"/>
              <a:t>statement</a:t>
            </a:r>
            <a:endParaRPr lang="en-DE" sz="3400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5BE23FA-75D6-1E35-629A-CF72D81EDD97}"/>
              </a:ext>
            </a:extLst>
          </p:cNvPr>
          <p:cNvSpPr txBox="1"/>
          <p:nvPr/>
        </p:nvSpPr>
        <p:spPr>
          <a:xfrm>
            <a:off x="2306596" y="1298344"/>
            <a:ext cx="7751804" cy="44273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lvl="0" indent="-285750">
              <a:lnSpc>
                <a:spcPct val="107000"/>
              </a:lnSpc>
              <a:buFont typeface="Wingdings" panose="05000000000000000000" pitchFamily="2" charset="2"/>
              <a:buChar char="ü"/>
            </a:pPr>
            <a:r>
              <a:rPr lang="en-GB" sz="2200" b="1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Don't try to be a hero</a:t>
            </a:r>
          </a:p>
          <a:p>
            <a:pPr marL="285750" lvl="0" indent="-285750">
              <a:lnSpc>
                <a:spcPct val="107000"/>
              </a:lnSpc>
              <a:buFont typeface="Wingdings" panose="05000000000000000000" pitchFamily="2" charset="2"/>
              <a:buChar char="ü"/>
            </a:pPr>
            <a:r>
              <a:rPr lang="en-GB" sz="2200" b="1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Less is more</a:t>
            </a:r>
          </a:p>
          <a:p>
            <a:pPr marL="285750" lvl="0" indent="-285750">
              <a:lnSpc>
                <a:spcPct val="107000"/>
              </a:lnSpc>
              <a:buFont typeface="Wingdings" panose="05000000000000000000" pitchFamily="2" charset="2"/>
              <a:buChar char="ü"/>
            </a:pPr>
            <a:r>
              <a:rPr lang="en-GB" sz="2200" b="1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The art of saying it with the least amount of words</a:t>
            </a:r>
          </a:p>
          <a:p>
            <a:pPr marL="285750" lvl="0" indent="-285750">
              <a:lnSpc>
                <a:spcPct val="107000"/>
              </a:lnSpc>
              <a:buFont typeface="Wingdings" panose="05000000000000000000" pitchFamily="2" charset="2"/>
              <a:buChar char="ü"/>
            </a:pPr>
            <a:r>
              <a:rPr lang="en-GB" sz="2200" b="1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You are on trial: the prosecution is winning</a:t>
            </a:r>
          </a:p>
          <a:p>
            <a:pPr marL="285750" lvl="0" indent="-285750">
              <a:lnSpc>
                <a:spcPct val="107000"/>
              </a:lnSpc>
              <a:buFont typeface="Wingdings" panose="05000000000000000000" pitchFamily="2" charset="2"/>
              <a:buChar char="ü"/>
            </a:pPr>
            <a:r>
              <a:rPr lang="en-GB" sz="2200" b="1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One slip up by you is worth too much to the </a:t>
            </a:r>
            <a:r>
              <a:rPr lang="en-GB" sz="2200" b="1" kern="100" dirty="0" err="1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defense</a:t>
            </a:r>
            <a:endParaRPr lang="en-GB" sz="2200" b="1" kern="100" dirty="0"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285750" lvl="0" indent="-285750">
              <a:lnSpc>
                <a:spcPct val="107000"/>
              </a:lnSpc>
              <a:buFont typeface="Wingdings" panose="05000000000000000000" pitchFamily="2" charset="2"/>
              <a:buChar char="ü"/>
            </a:pPr>
            <a:r>
              <a:rPr lang="en-GB" sz="2200" b="1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You know your strengths and weaknesses in advance</a:t>
            </a:r>
          </a:p>
          <a:p>
            <a:pPr marL="285750" lvl="0" indent="-285750">
              <a:lnSpc>
                <a:spcPct val="107000"/>
              </a:lnSpc>
              <a:buFont typeface="Wingdings" panose="05000000000000000000" pitchFamily="2" charset="2"/>
              <a:buChar char="ü"/>
            </a:pPr>
            <a:r>
              <a:rPr lang="en-GB" sz="2200" b="1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Don't exaggerate your strong points, your weak points will show through</a:t>
            </a:r>
          </a:p>
          <a:p>
            <a:pPr marL="285750" lvl="0" indent="-285750">
              <a:lnSpc>
                <a:spcPct val="107000"/>
              </a:lnSpc>
              <a:buFont typeface="Wingdings" panose="05000000000000000000" pitchFamily="2" charset="2"/>
              <a:buChar char="ü"/>
            </a:pPr>
            <a:r>
              <a:rPr lang="en-GB" sz="2200" b="1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Take time to answer. On all questions. Don't let them know which one you need to think about answering.</a:t>
            </a:r>
          </a:p>
          <a:p>
            <a:pPr marL="285750" lvl="0" indent="-285750">
              <a:lnSpc>
                <a:spcPct val="107000"/>
              </a:lnSpc>
              <a:buFont typeface="Wingdings" panose="05000000000000000000" pitchFamily="2" charset="2"/>
              <a:buChar char="ü"/>
            </a:pPr>
            <a:r>
              <a:rPr lang="en-GB" sz="2200" b="1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Use documents even when you don't need them.</a:t>
            </a:r>
          </a:p>
          <a:p>
            <a:pPr marL="285750" lvl="0" indent="-285750">
              <a:lnSpc>
                <a:spcPct val="107000"/>
              </a:lnSpc>
              <a:buFont typeface="Wingdings" panose="05000000000000000000" pitchFamily="2" charset="2"/>
              <a:buChar char="ü"/>
            </a:pPr>
            <a:r>
              <a:rPr lang="en-GB" sz="2200" b="1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Do not underestimate your interrogator</a:t>
            </a:r>
            <a:endParaRPr lang="es-AR" sz="2200" b="1" kern="100" dirty="0"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21976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25C63F-F88C-9CCB-61D3-FA595F13CA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7172D55-3615-8A01-688D-1E17E298D4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02011" y="517110"/>
            <a:ext cx="8400000" cy="624402"/>
          </a:xfrm>
        </p:spPr>
        <p:txBody>
          <a:bodyPr/>
          <a:lstStyle/>
          <a:p>
            <a:pPr algn="ctr"/>
            <a:r>
              <a:rPr lang="es-AR" sz="3400" b="1" dirty="0" err="1"/>
              <a:t>Investigating</a:t>
            </a:r>
            <a:r>
              <a:rPr lang="es-AR" sz="3400" b="1" dirty="0"/>
              <a:t> THE INVESTIGATION</a:t>
            </a:r>
            <a:endParaRPr lang="en-DE" sz="3400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C6DE970-843C-576D-087B-A60825C0FE78}"/>
              </a:ext>
            </a:extLst>
          </p:cNvPr>
          <p:cNvSpPr txBox="1"/>
          <p:nvPr/>
        </p:nvSpPr>
        <p:spPr>
          <a:xfrm>
            <a:off x="1659307" y="1676411"/>
            <a:ext cx="6133026" cy="29781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>
              <a:lnSpc>
                <a:spcPct val="107000"/>
              </a:lnSpc>
              <a:buFont typeface="Aptos" panose="020B0004020202020204" pitchFamily="34" charset="0"/>
              <a:buChar char="-"/>
            </a:pPr>
            <a:r>
              <a:rPr lang="en-GB" sz="22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Research Review - the selection of the case (why me?)</a:t>
            </a:r>
          </a:p>
          <a:p>
            <a:pPr marL="342900" lvl="0" indent="-342900">
              <a:lnSpc>
                <a:spcPct val="107000"/>
              </a:lnSpc>
              <a:buFont typeface="Aptos" panose="020B0004020202020204" pitchFamily="34" charset="0"/>
              <a:buChar char="-"/>
            </a:pPr>
            <a:r>
              <a:rPr lang="en-GB" sz="22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Rationale for resource allocation - scope of review</a:t>
            </a:r>
          </a:p>
          <a:p>
            <a:pPr marL="342900" lvl="0" indent="-342900">
              <a:lnSpc>
                <a:spcPct val="107000"/>
              </a:lnSpc>
              <a:buFont typeface="Aptos" panose="020B0004020202020204" pitchFamily="34" charset="0"/>
              <a:buChar char="-"/>
            </a:pPr>
            <a:r>
              <a:rPr lang="en-GB" sz="22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Discrimination and equality</a:t>
            </a:r>
          </a:p>
          <a:p>
            <a:pPr marL="342900" lvl="0" indent="-342900">
              <a:lnSpc>
                <a:spcPct val="107000"/>
              </a:lnSpc>
              <a:buFont typeface="Aptos" panose="020B0004020202020204" pitchFamily="34" charset="0"/>
              <a:buChar char="-"/>
            </a:pPr>
            <a:r>
              <a:rPr lang="en-GB" sz="22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Investigation </a:t>
            </a:r>
            <a:r>
              <a:rPr lang="en-GB" sz="2200" b="1" kern="100" dirty="0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defense</a:t>
            </a:r>
            <a:endParaRPr lang="en-GB" sz="2200" b="1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Aptos" panose="020B0004020202020204" pitchFamily="34" charset="0"/>
              <a:buChar char="-"/>
            </a:pPr>
            <a:r>
              <a:rPr lang="en-GB" sz="22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Screening algorithms</a:t>
            </a:r>
          </a:p>
          <a:p>
            <a:pPr marL="342900" lvl="0" indent="-342900">
              <a:lnSpc>
                <a:spcPct val="107000"/>
              </a:lnSpc>
              <a:buFont typeface="Aptos" panose="020B0004020202020204" pitchFamily="34" charset="0"/>
              <a:buChar char="-"/>
            </a:pPr>
            <a:r>
              <a:rPr lang="en-GB" sz="22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Databases</a:t>
            </a:r>
            <a:endParaRPr lang="en-DE" sz="2200" b="1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40BBA32-C898-B4E6-0A1B-9CEAE9B2CA6C}"/>
              </a:ext>
            </a:extLst>
          </p:cNvPr>
          <p:cNvSpPr txBox="1"/>
          <p:nvPr/>
        </p:nvSpPr>
        <p:spPr>
          <a:xfrm>
            <a:off x="5866184" y="3084938"/>
            <a:ext cx="5535827" cy="3139321"/>
          </a:xfrm>
          <a:prstGeom prst="rect">
            <a:avLst/>
          </a:prstGeom>
          <a:solidFill>
            <a:schemeClr val="tx1"/>
          </a:solidFill>
          <a:ln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GB" sz="2200" dirty="0">
                <a:solidFill>
                  <a:schemeClr val="bg1"/>
                </a:solidFill>
              </a:rPr>
              <a:t>Don't wait until it's too late to defend the research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GB" sz="2200" dirty="0">
                <a:solidFill>
                  <a:schemeClr val="bg1"/>
                </a:solidFill>
              </a:rPr>
              <a:t>Prepare that </a:t>
            </a:r>
            <a:r>
              <a:rPr lang="en-GB" sz="2200" dirty="0" err="1">
                <a:solidFill>
                  <a:schemeClr val="bg1"/>
                </a:solidFill>
              </a:rPr>
              <a:t>defense</a:t>
            </a:r>
            <a:r>
              <a:rPr lang="en-GB" sz="2200" dirty="0">
                <a:solidFill>
                  <a:schemeClr val="bg1"/>
                </a:solidFill>
              </a:rPr>
              <a:t> from the beginning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GB" sz="2200" dirty="0">
                <a:solidFill>
                  <a:schemeClr val="bg1"/>
                </a:solidFill>
              </a:rPr>
              <a:t>Document selection criteria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GB" sz="2200" dirty="0">
                <a:solidFill>
                  <a:schemeClr val="bg1"/>
                </a:solidFill>
              </a:rPr>
              <a:t>Document procedural rules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GB" sz="2200" dirty="0">
                <a:solidFill>
                  <a:schemeClr val="bg1"/>
                </a:solidFill>
              </a:rPr>
              <a:t>Review the construction of the algorithms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GB" sz="2200" dirty="0">
                <a:solidFill>
                  <a:schemeClr val="bg1"/>
                </a:solidFill>
              </a:rPr>
              <a:t>The easiest thing to do is to comply with a rule, but you have to have one</a:t>
            </a:r>
            <a:endParaRPr lang="en-DE" sz="2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33749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DDED22-9591-EBF6-8966-72E7650EE9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2980A3A-8FFE-23B4-D48E-A38469A94E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542178" y="200839"/>
            <a:ext cx="8400000" cy="1201483"/>
          </a:xfrm>
        </p:spPr>
        <p:txBody>
          <a:bodyPr/>
          <a:lstStyle/>
          <a:p>
            <a:pPr algn="ctr"/>
            <a:r>
              <a:rPr lang="es-AR" sz="3400" b="1" dirty="0"/>
              <a:t>AGREEMENTS </a:t>
            </a:r>
            <a:br>
              <a:rPr lang="es-AR" sz="3400" b="1" dirty="0"/>
            </a:br>
            <a:r>
              <a:rPr lang="es-AR" sz="3400" b="1" dirty="0"/>
              <a:t>STATEMENT IN COURT</a:t>
            </a:r>
            <a:endParaRPr lang="en-DE" sz="3400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9B8C1A0-2495-D448-152C-D133B5EDC43A}"/>
              </a:ext>
            </a:extLst>
          </p:cNvPr>
          <p:cNvSpPr txBox="1"/>
          <p:nvPr/>
        </p:nvSpPr>
        <p:spPr>
          <a:xfrm>
            <a:off x="2169475" y="1402322"/>
            <a:ext cx="7541759" cy="29843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>
              <a:lnSpc>
                <a:spcPct val="107000"/>
              </a:lnSpc>
              <a:buFont typeface="Wingdings" panose="05000000000000000000" pitchFamily="2" charset="2"/>
              <a:buChar char="ü"/>
            </a:pPr>
            <a:r>
              <a:rPr lang="en-GB" sz="2200" b="1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Prepare the repentant “witness” well.</a:t>
            </a:r>
          </a:p>
          <a:p>
            <a:pPr marL="342900" lvl="0" indent="-342900">
              <a:lnSpc>
                <a:spcPct val="107000"/>
              </a:lnSpc>
              <a:buFont typeface="Wingdings" panose="05000000000000000000" pitchFamily="2" charset="2"/>
              <a:buChar char="ü"/>
            </a:pPr>
            <a:r>
              <a:rPr lang="en-GB" sz="2200" b="1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Respect their limits: Even if it is little, in his statement it is worth a lot (for example confirming what is already known).</a:t>
            </a:r>
          </a:p>
          <a:p>
            <a:pPr marL="342900" lvl="0" indent="-342900">
              <a:lnSpc>
                <a:spcPct val="107000"/>
              </a:lnSpc>
              <a:buFont typeface="Wingdings" panose="05000000000000000000" pitchFamily="2" charset="2"/>
              <a:buChar char="ü"/>
            </a:pPr>
            <a:r>
              <a:rPr lang="en-GB" sz="2200" b="1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Their statement validates a good part of the investigation.</a:t>
            </a:r>
          </a:p>
          <a:p>
            <a:pPr marL="342900" lvl="0" indent="-342900">
              <a:lnSpc>
                <a:spcPct val="107000"/>
              </a:lnSpc>
              <a:buFont typeface="Wingdings" panose="05000000000000000000" pitchFamily="2" charset="2"/>
              <a:buChar char="ü"/>
            </a:pPr>
            <a:endParaRPr lang="es-AR" sz="2200" b="1" kern="100" dirty="0"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Aptos" panose="020B0004020202020204" pitchFamily="34" charset="0"/>
              <a:buChar char="-"/>
            </a:pPr>
            <a:endParaRPr lang="es-AR" sz="11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Aptos" panose="020B0004020202020204" pitchFamily="34" charset="0"/>
              <a:buChar char="-"/>
            </a:pPr>
            <a:endParaRPr lang="es-AR" sz="1100" kern="100" dirty="0"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1163A82C-F44B-E80F-48D3-0941EF69A85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36136170"/>
              </p:ext>
            </p:extLst>
          </p:nvPr>
        </p:nvGraphicFramePr>
        <p:xfrm>
          <a:off x="3473792" y="3225113"/>
          <a:ext cx="6411687" cy="38486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" name="Picture 9" descr="A green light with a green button&#10;&#10;Description automatically generated">
            <a:extLst>
              <a:ext uri="{FF2B5EF4-FFF2-40B4-BE49-F238E27FC236}">
                <a16:creationId xmlns:a16="http://schemas.microsoft.com/office/drawing/2014/main" id="{42DE669D-D04A-3422-0E71-FAD358B66F6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9834" y="5647511"/>
            <a:ext cx="1238085" cy="1009650"/>
          </a:xfrm>
          <a:prstGeom prst="rect">
            <a:avLst/>
          </a:prstGeom>
        </p:spPr>
      </p:pic>
      <p:pic>
        <p:nvPicPr>
          <p:cNvPr id="12" name="Picture 11" descr="A close-up of a traffic light&#10;&#10;Description automatically generated">
            <a:extLst>
              <a:ext uri="{FF2B5EF4-FFF2-40B4-BE49-F238E27FC236}">
                <a16:creationId xmlns:a16="http://schemas.microsoft.com/office/drawing/2014/main" id="{6C9AEB7A-E4D6-730F-0E72-C12AC5BEE4A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2179" y="4090140"/>
            <a:ext cx="1325740" cy="100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4525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C7DC69-3096-7249-8328-21D203FC8B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D77F005-FB61-27F0-372A-39143907233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66676" y="497402"/>
            <a:ext cx="8400000" cy="1201483"/>
          </a:xfrm>
        </p:spPr>
        <p:txBody>
          <a:bodyPr/>
          <a:lstStyle/>
          <a:p>
            <a:pPr algn="ctr"/>
            <a:r>
              <a:rPr lang="es-AR" sz="3400" b="1" dirty="0"/>
              <a:t>Asset </a:t>
            </a:r>
            <a:r>
              <a:rPr lang="es-AR" sz="3400" b="1" dirty="0" err="1"/>
              <a:t>recovery</a:t>
            </a:r>
            <a:r>
              <a:rPr lang="es-AR" sz="3400" b="1" dirty="0"/>
              <a:t> - </a:t>
            </a:r>
            <a:r>
              <a:rPr lang="es-AR" sz="3400" b="1" dirty="0" err="1"/>
              <a:t>confiscations</a:t>
            </a:r>
            <a:r>
              <a:rPr lang="es-AR" sz="3400" b="1" dirty="0"/>
              <a:t> - </a:t>
            </a:r>
            <a:r>
              <a:rPr lang="es-AR" sz="3400" b="1" dirty="0" err="1"/>
              <a:t>compensations</a:t>
            </a:r>
            <a:endParaRPr lang="en-DE" sz="3400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E215411-71CC-E920-8729-A9D377DDB7E9}"/>
              </a:ext>
            </a:extLst>
          </p:cNvPr>
          <p:cNvSpPr txBox="1"/>
          <p:nvPr/>
        </p:nvSpPr>
        <p:spPr>
          <a:xfrm>
            <a:off x="3426941" y="2718911"/>
            <a:ext cx="8089556" cy="22536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>
              <a:lnSpc>
                <a:spcPct val="107000"/>
              </a:lnSpc>
              <a:buFont typeface="Wingdings" panose="05000000000000000000" pitchFamily="2" charset="2"/>
              <a:buChar char="ü"/>
            </a:pPr>
            <a:r>
              <a:rPr lang="en-GB" sz="22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Asset recovery (Forfeiture)</a:t>
            </a:r>
          </a:p>
          <a:p>
            <a:pPr marL="342900" lvl="0" indent="-342900">
              <a:lnSpc>
                <a:spcPct val="107000"/>
              </a:lnSpc>
              <a:buFont typeface="Wingdings" panose="05000000000000000000" pitchFamily="2" charset="2"/>
              <a:buChar char="ü"/>
            </a:pPr>
            <a:r>
              <a:rPr lang="en-GB" sz="22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Fines</a:t>
            </a:r>
          </a:p>
          <a:p>
            <a:pPr marL="342900" lvl="0" indent="-342900">
              <a:lnSpc>
                <a:spcPct val="107000"/>
              </a:lnSpc>
              <a:buFont typeface="Wingdings" panose="05000000000000000000" pitchFamily="2" charset="2"/>
              <a:buChar char="ü"/>
            </a:pPr>
            <a:r>
              <a:rPr lang="en-GB" sz="22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Payment of costs </a:t>
            </a:r>
          </a:p>
          <a:p>
            <a:pPr marL="342900" lvl="0" indent="-342900">
              <a:lnSpc>
                <a:spcPct val="107000"/>
              </a:lnSpc>
              <a:buFont typeface="Wingdings" panose="05000000000000000000" pitchFamily="2" charset="2"/>
              <a:buChar char="ü"/>
            </a:pPr>
            <a:endParaRPr lang="en-GB" sz="2200" b="1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Wingdings" panose="05000000000000000000" pitchFamily="2" charset="2"/>
              <a:buChar char="ü"/>
            </a:pPr>
            <a:r>
              <a:rPr lang="en-GB" sz="22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Reparation to the Victim</a:t>
            </a:r>
          </a:p>
          <a:p>
            <a:pPr marL="342900" lvl="0" indent="-342900">
              <a:lnSpc>
                <a:spcPct val="107000"/>
              </a:lnSpc>
              <a:buFont typeface="Wingdings" panose="05000000000000000000" pitchFamily="2" charset="2"/>
              <a:buChar char="ü"/>
            </a:pPr>
            <a:r>
              <a:rPr lang="en-GB" sz="2200" b="1" kern="10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Global Remediation</a:t>
            </a:r>
            <a:endParaRPr lang="en-DE" sz="2200" b="1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3351555"/>
      </p:ext>
    </p:extLst>
  </p:cSld>
  <p:clrMapOvr>
    <a:masterClrMapping/>
  </p:clrMapOvr>
</p:sld>
</file>

<file path=ppt/theme/theme1.xml><?xml version="1.0" encoding="utf-8"?>
<a:theme xmlns:a="http://schemas.openxmlformats.org/drawingml/2006/main" name="OECD_English_blue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ECD">
      <a:majorFont>
        <a:latin typeface="Arial"/>
        <a:ea typeface=""/>
        <a:cs typeface=""/>
      </a:majorFont>
      <a:minorFont>
        <a:latin typeface="Georgia"/>
        <a:ea typeface=""/>
        <a:cs typeface="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2" id="{A20668B8-8F27-4BB4-B0B9-90B5E81A626A}" vid="{722F3A72-4524-4210-81B0-97D97B3EB21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Presentation2</Template>
  <TotalTime>1</TotalTime>
  <Words>533</Words>
  <Application>Microsoft Office PowerPoint</Application>
  <PresentationFormat>Widescreen</PresentationFormat>
  <Paragraphs>95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Aptos</vt:lpstr>
      <vt:lpstr>Arial</vt:lpstr>
      <vt:lpstr>Georgia</vt:lpstr>
      <vt:lpstr>Helvetica 65 Medium</vt:lpstr>
      <vt:lpstr>Wingdings</vt:lpstr>
      <vt:lpstr>OECD_English_blue</vt:lpstr>
      <vt:lpstr>topic for discussion nr. 3  Preparing for and facing the trial</vt:lpstr>
      <vt:lpstr>icebreacker</vt:lpstr>
      <vt:lpstr>Role of the Investigator/Analyst at trial</vt:lpstr>
      <vt:lpstr>How conviction is built</vt:lpstr>
      <vt:lpstr>Effectiveness of a witness  (a known criterion)</vt:lpstr>
      <vt:lpstr>Your statement</vt:lpstr>
      <vt:lpstr>Investigating THE INVESTIGATION</vt:lpstr>
      <vt:lpstr>AGREEMENTS  STATEMENT IN COURT</vt:lpstr>
      <vt:lpstr>Asset recovery - confiscations - compensations</vt:lpstr>
      <vt:lpstr>Questions &amp; comments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Ignacio Martin Irigaray</dc:creator>
  <cp:lastModifiedBy>Douglas Sloan</cp:lastModifiedBy>
  <cp:revision>3</cp:revision>
  <dcterms:created xsi:type="dcterms:W3CDTF">2024-11-02T13:34:43Z</dcterms:created>
  <dcterms:modified xsi:type="dcterms:W3CDTF">2024-11-27T14:12:12Z</dcterms:modified>
</cp:coreProperties>
</file>