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99" r:id="rId2"/>
    <p:sldId id="422" r:id="rId3"/>
    <p:sldId id="423" r:id="rId4"/>
    <p:sldId id="420" r:id="rId5"/>
    <p:sldId id="421" r:id="rId6"/>
    <p:sldId id="425" r:id="rId7"/>
    <p:sldId id="426" r:id="rId8"/>
    <p:sldId id="405" r:id="rId9"/>
    <p:sldId id="406" r:id="rId10"/>
    <p:sldId id="415" r:id="rId11"/>
    <p:sldId id="407" r:id="rId12"/>
    <p:sldId id="419" r:id="rId13"/>
    <p:sldId id="408" r:id="rId14"/>
    <p:sldId id="409" r:id="rId15"/>
    <p:sldId id="424" r:id="rId16"/>
    <p:sldId id="411" r:id="rId17"/>
    <p:sldId id="412" r:id="rId18"/>
    <p:sldId id="416" r:id="rId19"/>
    <p:sldId id="427" r:id="rId20"/>
    <p:sldId id="417" r:id="rId21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F1621C-778F-44F2-B1B8-B5E42AA55D45}" v="3" dt="2024-11-03T22:54:07.7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napToGrid="0">
      <p:cViewPr varScale="1">
        <p:scale>
          <a:sx n="58" d="100"/>
          <a:sy n="58" d="100"/>
        </p:scale>
        <p:origin x="796" y="36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D45495-5085-4D26-8987-CC6757DE0CAB}" type="doc">
      <dgm:prSet loTypeId="urn:microsoft.com/office/officeart/2005/8/layout/lProcess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C07A5FC4-794B-4337-9508-12857385F4CD}">
      <dgm:prSet phldrT="[Text]"/>
      <dgm:spPr/>
      <dgm:t>
        <a:bodyPr/>
        <a:lstStyle/>
        <a:p>
          <a:r>
            <a:rPr lang="es-AR" dirty="0" err="1"/>
            <a:t>Strategic</a:t>
          </a:r>
          <a:endParaRPr lang="en-DE" dirty="0"/>
        </a:p>
      </dgm:t>
    </dgm:pt>
    <dgm:pt modelId="{58D85347-B6A1-45A0-8E5C-09CBA9CD9834}" type="parTrans" cxnId="{B8629DBF-20A6-437C-B2F0-F8C81831BBD6}">
      <dgm:prSet/>
      <dgm:spPr/>
      <dgm:t>
        <a:bodyPr/>
        <a:lstStyle/>
        <a:p>
          <a:endParaRPr lang="en-DE"/>
        </a:p>
      </dgm:t>
    </dgm:pt>
    <dgm:pt modelId="{C292C1E2-020F-406F-838A-D639A6C7B5CD}" type="sibTrans" cxnId="{B8629DBF-20A6-437C-B2F0-F8C81831BBD6}">
      <dgm:prSet/>
      <dgm:spPr/>
      <dgm:t>
        <a:bodyPr/>
        <a:lstStyle/>
        <a:p>
          <a:endParaRPr lang="en-DE"/>
        </a:p>
      </dgm:t>
    </dgm:pt>
    <dgm:pt modelId="{EAC5FC53-CEBF-4A67-93E4-FE52E1ECA0C8}">
      <dgm:prSet phldrT="[Text]"/>
      <dgm:spPr/>
      <dgm:t>
        <a:bodyPr/>
        <a:lstStyle/>
        <a:p>
          <a:r>
            <a:rPr lang="es-AR" dirty="0" err="1"/>
            <a:t>Mission</a:t>
          </a:r>
          <a:endParaRPr lang="en-DE" dirty="0"/>
        </a:p>
      </dgm:t>
    </dgm:pt>
    <dgm:pt modelId="{81138612-BBAC-4DA1-9E5E-F1F7541A5788}" type="parTrans" cxnId="{283F106E-D5F6-46D4-A6C2-C66A2CF05C3C}">
      <dgm:prSet/>
      <dgm:spPr/>
      <dgm:t>
        <a:bodyPr/>
        <a:lstStyle/>
        <a:p>
          <a:endParaRPr lang="en-DE"/>
        </a:p>
      </dgm:t>
    </dgm:pt>
    <dgm:pt modelId="{F2D8B886-023D-44E1-9BA7-19ACEADFEF00}" type="sibTrans" cxnId="{283F106E-D5F6-46D4-A6C2-C66A2CF05C3C}">
      <dgm:prSet/>
      <dgm:spPr/>
      <dgm:t>
        <a:bodyPr/>
        <a:lstStyle/>
        <a:p>
          <a:endParaRPr lang="en-DE"/>
        </a:p>
      </dgm:t>
    </dgm:pt>
    <dgm:pt modelId="{589E6DE8-C85A-45FD-985F-4A9BAF0BC708}">
      <dgm:prSet phldrT="[Text]"/>
      <dgm:spPr/>
      <dgm:t>
        <a:bodyPr/>
        <a:lstStyle/>
        <a:p>
          <a:r>
            <a:rPr lang="es-AR" dirty="0" err="1"/>
            <a:t>Constant</a:t>
          </a:r>
          <a:endParaRPr lang="es-AR" dirty="0"/>
        </a:p>
        <a:p>
          <a:r>
            <a:rPr lang="es-AR" dirty="0" err="1"/>
            <a:t>Permanent</a:t>
          </a:r>
          <a:endParaRPr lang="en-DE" dirty="0"/>
        </a:p>
      </dgm:t>
    </dgm:pt>
    <dgm:pt modelId="{D563EE72-184C-488A-BC29-F15F3CA7A189}" type="parTrans" cxnId="{F68E200A-9162-465A-9348-E30AB057AD6E}">
      <dgm:prSet/>
      <dgm:spPr/>
      <dgm:t>
        <a:bodyPr/>
        <a:lstStyle/>
        <a:p>
          <a:endParaRPr lang="en-DE"/>
        </a:p>
      </dgm:t>
    </dgm:pt>
    <dgm:pt modelId="{5219CF92-65D5-46BC-8CC6-740902262468}" type="sibTrans" cxnId="{F68E200A-9162-465A-9348-E30AB057AD6E}">
      <dgm:prSet/>
      <dgm:spPr/>
      <dgm:t>
        <a:bodyPr/>
        <a:lstStyle/>
        <a:p>
          <a:endParaRPr lang="en-DE"/>
        </a:p>
      </dgm:t>
    </dgm:pt>
    <dgm:pt modelId="{29D00494-1D79-4143-8113-234B32B55D67}">
      <dgm:prSet phldrT="[Text]"/>
      <dgm:spPr/>
      <dgm:t>
        <a:bodyPr/>
        <a:lstStyle/>
        <a:p>
          <a:r>
            <a:rPr lang="es-AR" dirty="0" err="1"/>
            <a:t>Tactic</a:t>
          </a:r>
          <a:endParaRPr lang="en-DE" dirty="0"/>
        </a:p>
      </dgm:t>
    </dgm:pt>
    <dgm:pt modelId="{42845A94-D1EF-4B3C-9CEA-E061CC5452FA}" type="parTrans" cxnId="{D46BF290-FC1B-463A-AE58-516A7EDB205B}">
      <dgm:prSet/>
      <dgm:spPr/>
      <dgm:t>
        <a:bodyPr/>
        <a:lstStyle/>
        <a:p>
          <a:endParaRPr lang="en-DE"/>
        </a:p>
      </dgm:t>
    </dgm:pt>
    <dgm:pt modelId="{46CD3DF0-26F5-4FC3-8F6D-3F546240A3E7}" type="sibTrans" cxnId="{D46BF290-FC1B-463A-AE58-516A7EDB205B}">
      <dgm:prSet/>
      <dgm:spPr/>
      <dgm:t>
        <a:bodyPr/>
        <a:lstStyle/>
        <a:p>
          <a:endParaRPr lang="en-DE"/>
        </a:p>
      </dgm:t>
    </dgm:pt>
    <dgm:pt modelId="{CACD7BCE-8BFD-42D9-A130-837EB9239C4E}">
      <dgm:prSet phldrT="[Text]"/>
      <dgm:spPr/>
      <dgm:t>
        <a:bodyPr/>
        <a:lstStyle/>
        <a:p>
          <a:r>
            <a:rPr lang="es-AR" dirty="0" err="1"/>
            <a:t>Planned</a:t>
          </a:r>
          <a:endParaRPr lang="en-DE" dirty="0"/>
        </a:p>
      </dgm:t>
    </dgm:pt>
    <dgm:pt modelId="{27BFF3A6-1C2A-4713-860B-4C8824CFD337}" type="parTrans" cxnId="{9B1E36F4-46E1-4EBC-929C-283103FFAE3B}">
      <dgm:prSet/>
      <dgm:spPr/>
      <dgm:t>
        <a:bodyPr/>
        <a:lstStyle/>
        <a:p>
          <a:endParaRPr lang="en-DE"/>
        </a:p>
      </dgm:t>
    </dgm:pt>
    <dgm:pt modelId="{AF399362-CAD4-4ADE-8579-E15100A11513}" type="sibTrans" cxnId="{9B1E36F4-46E1-4EBC-929C-283103FFAE3B}">
      <dgm:prSet/>
      <dgm:spPr/>
      <dgm:t>
        <a:bodyPr/>
        <a:lstStyle/>
        <a:p>
          <a:endParaRPr lang="en-DE"/>
        </a:p>
      </dgm:t>
    </dgm:pt>
    <dgm:pt modelId="{50C4C0C7-5CB9-458C-B143-550E117BCFC7}">
      <dgm:prSet phldrT="[Text]"/>
      <dgm:spPr/>
      <dgm:t>
        <a:bodyPr/>
        <a:lstStyle/>
        <a:p>
          <a:r>
            <a:rPr lang="es-AR" dirty="0"/>
            <a:t>Time </a:t>
          </a:r>
          <a:r>
            <a:rPr lang="es-AR" dirty="0" err="1"/>
            <a:t>Period</a:t>
          </a:r>
          <a:endParaRPr lang="en-DE" dirty="0"/>
        </a:p>
      </dgm:t>
    </dgm:pt>
    <dgm:pt modelId="{0CDC51B8-D15D-426B-A880-8A4A9D1FACEC}" type="parTrans" cxnId="{64483AE6-FC0B-466F-ADB6-357AA721B85C}">
      <dgm:prSet/>
      <dgm:spPr/>
      <dgm:t>
        <a:bodyPr/>
        <a:lstStyle/>
        <a:p>
          <a:endParaRPr lang="en-DE"/>
        </a:p>
      </dgm:t>
    </dgm:pt>
    <dgm:pt modelId="{5663ED72-5D2A-47B6-8CCB-88FABC20056C}" type="sibTrans" cxnId="{64483AE6-FC0B-466F-ADB6-357AA721B85C}">
      <dgm:prSet/>
      <dgm:spPr/>
      <dgm:t>
        <a:bodyPr/>
        <a:lstStyle/>
        <a:p>
          <a:endParaRPr lang="en-DE"/>
        </a:p>
      </dgm:t>
    </dgm:pt>
    <dgm:pt modelId="{AA450488-6B37-4BB4-9DEE-F469A1F7E82F}">
      <dgm:prSet phldrT="[Text]"/>
      <dgm:spPr/>
      <dgm:t>
        <a:bodyPr/>
        <a:lstStyle/>
        <a:p>
          <a:r>
            <a:rPr lang="es-AR" dirty="0" err="1"/>
            <a:t>Operational</a:t>
          </a:r>
          <a:endParaRPr lang="en-DE" dirty="0"/>
        </a:p>
      </dgm:t>
    </dgm:pt>
    <dgm:pt modelId="{9646AC4A-73AD-4B7F-8EEF-94B9E93CBD40}" type="parTrans" cxnId="{A0CC2903-C48E-4EE1-9324-1904DBCDAAEC}">
      <dgm:prSet/>
      <dgm:spPr/>
      <dgm:t>
        <a:bodyPr/>
        <a:lstStyle/>
        <a:p>
          <a:endParaRPr lang="en-DE"/>
        </a:p>
      </dgm:t>
    </dgm:pt>
    <dgm:pt modelId="{02B0EA25-C7CE-4137-A19F-F1F762C97D07}" type="sibTrans" cxnId="{A0CC2903-C48E-4EE1-9324-1904DBCDAAEC}">
      <dgm:prSet/>
      <dgm:spPr/>
      <dgm:t>
        <a:bodyPr/>
        <a:lstStyle/>
        <a:p>
          <a:endParaRPr lang="en-DE"/>
        </a:p>
      </dgm:t>
    </dgm:pt>
    <dgm:pt modelId="{670894D3-A287-4E79-94E5-2C58DEC67EE0}">
      <dgm:prSet phldrT="[Text]"/>
      <dgm:spPr/>
      <dgm:t>
        <a:bodyPr/>
        <a:lstStyle/>
        <a:p>
          <a:r>
            <a:rPr lang="es-AR" dirty="0" err="1"/>
            <a:t>Execution</a:t>
          </a:r>
          <a:r>
            <a:rPr lang="es-AR" dirty="0"/>
            <a:t> Reactive</a:t>
          </a:r>
          <a:endParaRPr lang="en-DE" dirty="0"/>
        </a:p>
      </dgm:t>
    </dgm:pt>
    <dgm:pt modelId="{354A45ED-8FC8-4667-BC02-48AB33A88807}" type="parTrans" cxnId="{0CDB9BF6-DB07-47F9-AF00-C4A56D3EF75A}">
      <dgm:prSet/>
      <dgm:spPr/>
      <dgm:t>
        <a:bodyPr/>
        <a:lstStyle/>
        <a:p>
          <a:endParaRPr lang="en-DE"/>
        </a:p>
      </dgm:t>
    </dgm:pt>
    <dgm:pt modelId="{1FF37F14-04E0-4033-9E0F-C48EEB722C6A}" type="sibTrans" cxnId="{0CDB9BF6-DB07-47F9-AF00-C4A56D3EF75A}">
      <dgm:prSet/>
      <dgm:spPr/>
      <dgm:t>
        <a:bodyPr/>
        <a:lstStyle/>
        <a:p>
          <a:endParaRPr lang="en-DE"/>
        </a:p>
      </dgm:t>
    </dgm:pt>
    <dgm:pt modelId="{BCC6FBBE-6AA7-4C89-805A-C4307369B1C5}">
      <dgm:prSet phldrT="[Text]"/>
      <dgm:spPr/>
      <dgm:t>
        <a:bodyPr/>
        <a:lstStyle/>
        <a:p>
          <a:r>
            <a:rPr lang="es-AR" dirty="0"/>
            <a:t>Day </a:t>
          </a:r>
          <a:r>
            <a:rPr lang="es-AR" dirty="0" err="1"/>
            <a:t>to</a:t>
          </a:r>
          <a:r>
            <a:rPr lang="es-AR" dirty="0"/>
            <a:t> </a:t>
          </a:r>
          <a:r>
            <a:rPr lang="es-AR" dirty="0" err="1"/>
            <a:t>day</a:t>
          </a:r>
          <a:endParaRPr lang="es-AR" dirty="0"/>
        </a:p>
      </dgm:t>
    </dgm:pt>
    <dgm:pt modelId="{822A7F4D-F9F5-4274-BFC5-F37D0844DBD8}" type="parTrans" cxnId="{766F0713-362B-49F8-A5D5-4A42F0302165}">
      <dgm:prSet/>
      <dgm:spPr/>
      <dgm:t>
        <a:bodyPr/>
        <a:lstStyle/>
        <a:p>
          <a:endParaRPr lang="en-DE"/>
        </a:p>
      </dgm:t>
    </dgm:pt>
    <dgm:pt modelId="{28E69932-8B4C-4884-B7A5-AD0F33D2CDC1}" type="sibTrans" cxnId="{766F0713-362B-49F8-A5D5-4A42F0302165}">
      <dgm:prSet/>
      <dgm:spPr/>
      <dgm:t>
        <a:bodyPr/>
        <a:lstStyle/>
        <a:p>
          <a:endParaRPr lang="en-DE"/>
        </a:p>
      </dgm:t>
    </dgm:pt>
    <dgm:pt modelId="{0FAF8E49-6618-45C9-BA5C-F83AFA684E63}" type="pres">
      <dgm:prSet presAssocID="{B7D45495-5085-4D26-8987-CC6757DE0CAB}" presName="theList" presStyleCnt="0">
        <dgm:presLayoutVars>
          <dgm:dir/>
          <dgm:animLvl val="lvl"/>
          <dgm:resizeHandles val="exact"/>
        </dgm:presLayoutVars>
      </dgm:prSet>
      <dgm:spPr/>
    </dgm:pt>
    <dgm:pt modelId="{7B3D81E8-E4A3-4E91-BBD1-3387E38CF9B6}" type="pres">
      <dgm:prSet presAssocID="{C07A5FC4-794B-4337-9508-12857385F4CD}" presName="compNode" presStyleCnt="0"/>
      <dgm:spPr/>
    </dgm:pt>
    <dgm:pt modelId="{CDD52A33-C0EF-4BA3-AFE9-B154FE27CFD2}" type="pres">
      <dgm:prSet presAssocID="{C07A5FC4-794B-4337-9508-12857385F4CD}" presName="aNode" presStyleLbl="bgShp" presStyleIdx="0" presStyleCnt="3"/>
      <dgm:spPr/>
    </dgm:pt>
    <dgm:pt modelId="{035F488F-5901-487D-ACDB-2F1E1D5C5C2C}" type="pres">
      <dgm:prSet presAssocID="{C07A5FC4-794B-4337-9508-12857385F4CD}" presName="textNode" presStyleLbl="bgShp" presStyleIdx="0" presStyleCnt="3"/>
      <dgm:spPr/>
    </dgm:pt>
    <dgm:pt modelId="{CFBD5C6C-CB7A-4A3F-946E-7946910DD865}" type="pres">
      <dgm:prSet presAssocID="{C07A5FC4-794B-4337-9508-12857385F4CD}" presName="compChildNode" presStyleCnt="0"/>
      <dgm:spPr/>
    </dgm:pt>
    <dgm:pt modelId="{A0684B2E-5555-4848-9659-05AA09489DFD}" type="pres">
      <dgm:prSet presAssocID="{C07A5FC4-794B-4337-9508-12857385F4CD}" presName="theInnerList" presStyleCnt="0"/>
      <dgm:spPr/>
    </dgm:pt>
    <dgm:pt modelId="{5D458D59-7DFC-4838-A8DF-D002B71855E5}" type="pres">
      <dgm:prSet presAssocID="{EAC5FC53-CEBF-4A67-93E4-FE52E1ECA0C8}" presName="childNode" presStyleLbl="node1" presStyleIdx="0" presStyleCnt="6">
        <dgm:presLayoutVars>
          <dgm:bulletEnabled val="1"/>
        </dgm:presLayoutVars>
      </dgm:prSet>
      <dgm:spPr/>
    </dgm:pt>
    <dgm:pt modelId="{AF5EA928-7392-49E8-B941-539C8050D9FB}" type="pres">
      <dgm:prSet presAssocID="{EAC5FC53-CEBF-4A67-93E4-FE52E1ECA0C8}" presName="aSpace2" presStyleCnt="0"/>
      <dgm:spPr/>
    </dgm:pt>
    <dgm:pt modelId="{062F49A3-5979-4848-B1B0-841AEA7F8728}" type="pres">
      <dgm:prSet presAssocID="{589E6DE8-C85A-45FD-985F-4A9BAF0BC708}" presName="childNode" presStyleLbl="node1" presStyleIdx="1" presStyleCnt="6">
        <dgm:presLayoutVars>
          <dgm:bulletEnabled val="1"/>
        </dgm:presLayoutVars>
      </dgm:prSet>
      <dgm:spPr/>
    </dgm:pt>
    <dgm:pt modelId="{E8BD9544-22A3-46AE-934A-4253E777D174}" type="pres">
      <dgm:prSet presAssocID="{C07A5FC4-794B-4337-9508-12857385F4CD}" presName="aSpace" presStyleCnt="0"/>
      <dgm:spPr/>
    </dgm:pt>
    <dgm:pt modelId="{BB9779D3-5A9F-4EC3-8EB3-F19BC892F53C}" type="pres">
      <dgm:prSet presAssocID="{29D00494-1D79-4143-8113-234B32B55D67}" presName="compNode" presStyleCnt="0"/>
      <dgm:spPr/>
    </dgm:pt>
    <dgm:pt modelId="{3953D8DB-11E2-454D-A073-387D5698D593}" type="pres">
      <dgm:prSet presAssocID="{29D00494-1D79-4143-8113-234B32B55D67}" presName="aNode" presStyleLbl="bgShp" presStyleIdx="1" presStyleCnt="3"/>
      <dgm:spPr/>
    </dgm:pt>
    <dgm:pt modelId="{FCE5888D-D4CB-45C4-8107-5D0BE54DF183}" type="pres">
      <dgm:prSet presAssocID="{29D00494-1D79-4143-8113-234B32B55D67}" presName="textNode" presStyleLbl="bgShp" presStyleIdx="1" presStyleCnt="3"/>
      <dgm:spPr/>
    </dgm:pt>
    <dgm:pt modelId="{FB1536C2-6144-4A14-9AF9-E10AA1050AFC}" type="pres">
      <dgm:prSet presAssocID="{29D00494-1D79-4143-8113-234B32B55D67}" presName="compChildNode" presStyleCnt="0"/>
      <dgm:spPr/>
    </dgm:pt>
    <dgm:pt modelId="{347730D5-5B8B-446C-A6DB-EBC391B838ED}" type="pres">
      <dgm:prSet presAssocID="{29D00494-1D79-4143-8113-234B32B55D67}" presName="theInnerList" presStyleCnt="0"/>
      <dgm:spPr/>
    </dgm:pt>
    <dgm:pt modelId="{D5833C3F-6323-41F8-AEDE-46EC27B36588}" type="pres">
      <dgm:prSet presAssocID="{CACD7BCE-8BFD-42D9-A130-837EB9239C4E}" presName="childNode" presStyleLbl="node1" presStyleIdx="2" presStyleCnt="6">
        <dgm:presLayoutVars>
          <dgm:bulletEnabled val="1"/>
        </dgm:presLayoutVars>
      </dgm:prSet>
      <dgm:spPr/>
    </dgm:pt>
    <dgm:pt modelId="{7AA7DD1E-E1DE-4AA7-8A21-5ECDE989FB9C}" type="pres">
      <dgm:prSet presAssocID="{CACD7BCE-8BFD-42D9-A130-837EB9239C4E}" presName="aSpace2" presStyleCnt="0"/>
      <dgm:spPr/>
    </dgm:pt>
    <dgm:pt modelId="{2888551A-DF96-4878-85B3-85D4E9B7FA86}" type="pres">
      <dgm:prSet presAssocID="{50C4C0C7-5CB9-458C-B143-550E117BCFC7}" presName="childNode" presStyleLbl="node1" presStyleIdx="3" presStyleCnt="6">
        <dgm:presLayoutVars>
          <dgm:bulletEnabled val="1"/>
        </dgm:presLayoutVars>
      </dgm:prSet>
      <dgm:spPr/>
    </dgm:pt>
    <dgm:pt modelId="{C142469D-18E6-488C-BE8D-B5E18C1AE9ED}" type="pres">
      <dgm:prSet presAssocID="{29D00494-1D79-4143-8113-234B32B55D67}" presName="aSpace" presStyleCnt="0"/>
      <dgm:spPr/>
    </dgm:pt>
    <dgm:pt modelId="{7EF44297-F757-45F7-BBD0-C195DEC54717}" type="pres">
      <dgm:prSet presAssocID="{AA450488-6B37-4BB4-9DEE-F469A1F7E82F}" presName="compNode" presStyleCnt="0"/>
      <dgm:spPr/>
    </dgm:pt>
    <dgm:pt modelId="{2C71F5B5-6E90-46C6-B314-626A9F66B123}" type="pres">
      <dgm:prSet presAssocID="{AA450488-6B37-4BB4-9DEE-F469A1F7E82F}" presName="aNode" presStyleLbl="bgShp" presStyleIdx="2" presStyleCnt="3"/>
      <dgm:spPr/>
    </dgm:pt>
    <dgm:pt modelId="{CBC80C23-4D35-45EF-B9DB-C95A12100827}" type="pres">
      <dgm:prSet presAssocID="{AA450488-6B37-4BB4-9DEE-F469A1F7E82F}" presName="textNode" presStyleLbl="bgShp" presStyleIdx="2" presStyleCnt="3"/>
      <dgm:spPr/>
    </dgm:pt>
    <dgm:pt modelId="{46157F2A-BE1B-420E-9220-4DBB3779790E}" type="pres">
      <dgm:prSet presAssocID="{AA450488-6B37-4BB4-9DEE-F469A1F7E82F}" presName="compChildNode" presStyleCnt="0"/>
      <dgm:spPr/>
    </dgm:pt>
    <dgm:pt modelId="{930CEBA0-72F0-4259-BD66-3C5B57F7E31A}" type="pres">
      <dgm:prSet presAssocID="{AA450488-6B37-4BB4-9DEE-F469A1F7E82F}" presName="theInnerList" presStyleCnt="0"/>
      <dgm:spPr/>
    </dgm:pt>
    <dgm:pt modelId="{752F9B03-C3CD-4D6D-A54D-1C6F18DC59D7}" type="pres">
      <dgm:prSet presAssocID="{670894D3-A287-4E79-94E5-2C58DEC67EE0}" presName="childNode" presStyleLbl="node1" presStyleIdx="4" presStyleCnt="6">
        <dgm:presLayoutVars>
          <dgm:bulletEnabled val="1"/>
        </dgm:presLayoutVars>
      </dgm:prSet>
      <dgm:spPr/>
    </dgm:pt>
    <dgm:pt modelId="{CFE6806A-AA03-4DCB-B222-48DB943D4674}" type="pres">
      <dgm:prSet presAssocID="{670894D3-A287-4E79-94E5-2C58DEC67EE0}" presName="aSpace2" presStyleCnt="0"/>
      <dgm:spPr/>
    </dgm:pt>
    <dgm:pt modelId="{45E4F26A-F7EF-423D-958F-390D2CAF14C1}" type="pres">
      <dgm:prSet presAssocID="{BCC6FBBE-6AA7-4C89-805A-C4307369B1C5}" presName="childNode" presStyleLbl="node1" presStyleIdx="5" presStyleCnt="6">
        <dgm:presLayoutVars>
          <dgm:bulletEnabled val="1"/>
        </dgm:presLayoutVars>
      </dgm:prSet>
      <dgm:spPr/>
    </dgm:pt>
  </dgm:ptLst>
  <dgm:cxnLst>
    <dgm:cxn modelId="{A0CC2903-C48E-4EE1-9324-1904DBCDAAEC}" srcId="{B7D45495-5085-4D26-8987-CC6757DE0CAB}" destId="{AA450488-6B37-4BB4-9DEE-F469A1F7E82F}" srcOrd="2" destOrd="0" parTransId="{9646AC4A-73AD-4B7F-8EEF-94B9E93CBD40}" sibTransId="{02B0EA25-C7CE-4137-A19F-F1F762C97D07}"/>
    <dgm:cxn modelId="{F68E200A-9162-465A-9348-E30AB057AD6E}" srcId="{C07A5FC4-794B-4337-9508-12857385F4CD}" destId="{589E6DE8-C85A-45FD-985F-4A9BAF0BC708}" srcOrd="1" destOrd="0" parTransId="{D563EE72-184C-488A-BC29-F15F3CA7A189}" sibTransId="{5219CF92-65D5-46BC-8CC6-740902262468}"/>
    <dgm:cxn modelId="{E02ABD0E-7731-40FF-88DD-A8B3950DBBB3}" type="presOf" srcId="{AA450488-6B37-4BB4-9DEE-F469A1F7E82F}" destId="{2C71F5B5-6E90-46C6-B314-626A9F66B123}" srcOrd="0" destOrd="0" presId="urn:microsoft.com/office/officeart/2005/8/layout/lProcess2"/>
    <dgm:cxn modelId="{766F0713-362B-49F8-A5D5-4A42F0302165}" srcId="{AA450488-6B37-4BB4-9DEE-F469A1F7E82F}" destId="{BCC6FBBE-6AA7-4C89-805A-C4307369B1C5}" srcOrd="1" destOrd="0" parTransId="{822A7F4D-F9F5-4274-BFC5-F37D0844DBD8}" sibTransId="{28E69932-8B4C-4884-B7A5-AD0F33D2CDC1}"/>
    <dgm:cxn modelId="{68372917-1110-4E72-934C-94FDDF8EEB6E}" type="presOf" srcId="{29D00494-1D79-4143-8113-234B32B55D67}" destId="{FCE5888D-D4CB-45C4-8107-5D0BE54DF183}" srcOrd="1" destOrd="0" presId="urn:microsoft.com/office/officeart/2005/8/layout/lProcess2"/>
    <dgm:cxn modelId="{65505D32-9FA6-44DE-A820-15C9812DCA95}" type="presOf" srcId="{29D00494-1D79-4143-8113-234B32B55D67}" destId="{3953D8DB-11E2-454D-A073-387D5698D593}" srcOrd="0" destOrd="0" presId="urn:microsoft.com/office/officeart/2005/8/layout/lProcess2"/>
    <dgm:cxn modelId="{17EB1266-08BB-417B-946B-588B81F42CBE}" type="presOf" srcId="{B7D45495-5085-4D26-8987-CC6757DE0CAB}" destId="{0FAF8E49-6618-45C9-BA5C-F83AFA684E63}" srcOrd="0" destOrd="0" presId="urn:microsoft.com/office/officeart/2005/8/layout/lProcess2"/>
    <dgm:cxn modelId="{283F106E-D5F6-46D4-A6C2-C66A2CF05C3C}" srcId="{C07A5FC4-794B-4337-9508-12857385F4CD}" destId="{EAC5FC53-CEBF-4A67-93E4-FE52E1ECA0C8}" srcOrd="0" destOrd="0" parTransId="{81138612-BBAC-4DA1-9E5E-F1F7541A5788}" sibTransId="{F2D8B886-023D-44E1-9BA7-19ACEADFEF00}"/>
    <dgm:cxn modelId="{588E3970-7A58-4E0F-8B0E-1882EBCF6F37}" type="presOf" srcId="{C07A5FC4-794B-4337-9508-12857385F4CD}" destId="{CDD52A33-C0EF-4BA3-AFE9-B154FE27CFD2}" srcOrd="0" destOrd="0" presId="urn:microsoft.com/office/officeart/2005/8/layout/lProcess2"/>
    <dgm:cxn modelId="{90FBCE57-79D4-42B9-83D0-C0F484412670}" type="presOf" srcId="{BCC6FBBE-6AA7-4C89-805A-C4307369B1C5}" destId="{45E4F26A-F7EF-423D-958F-390D2CAF14C1}" srcOrd="0" destOrd="0" presId="urn:microsoft.com/office/officeart/2005/8/layout/lProcess2"/>
    <dgm:cxn modelId="{8DC33480-724F-447B-9E0C-42D2F5974D74}" type="presOf" srcId="{50C4C0C7-5CB9-458C-B143-550E117BCFC7}" destId="{2888551A-DF96-4878-85B3-85D4E9B7FA86}" srcOrd="0" destOrd="0" presId="urn:microsoft.com/office/officeart/2005/8/layout/lProcess2"/>
    <dgm:cxn modelId="{D46BF290-FC1B-463A-AE58-516A7EDB205B}" srcId="{B7D45495-5085-4D26-8987-CC6757DE0CAB}" destId="{29D00494-1D79-4143-8113-234B32B55D67}" srcOrd="1" destOrd="0" parTransId="{42845A94-D1EF-4B3C-9CEA-E061CC5452FA}" sibTransId="{46CD3DF0-26F5-4FC3-8F6D-3F546240A3E7}"/>
    <dgm:cxn modelId="{6B1D6E96-3B53-438A-BC6B-AC54EDAAD29C}" type="presOf" srcId="{AA450488-6B37-4BB4-9DEE-F469A1F7E82F}" destId="{CBC80C23-4D35-45EF-B9DB-C95A12100827}" srcOrd="1" destOrd="0" presId="urn:microsoft.com/office/officeart/2005/8/layout/lProcess2"/>
    <dgm:cxn modelId="{B8629DBF-20A6-437C-B2F0-F8C81831BBD6}" srcId="{B7D45495-5085-4D26-8987-CC6757DE0CAB}" destId="{C07A5FC4-794B-4337-9508-12857385F4CD}" srcOrd="0" destOrd="0" parTransId="{58D85347-B6A1-45A0-8E5C-09CBA9CD9834}" sibTransId="{C292C1E2-020F-406F-838A-D639A6C7B5CD}"/>
    <dgm:cxn modelId="{102FF2E2-EEFA-4EA9-A4F3-ED022B7C5A71}" type="presOf" srcId="{EAC5FC53-CEBF-4A67-93E4-FE52E1ECA0C8}" destId="{5D458D59-7DFC-4838-A8DF-D002B71855E5}" srcOrd="0" destOrd="0" presId="urn:microsoft.com/office/officeart/2005/8/layout/lProcess2"/>
    <dgm:cxn modelId="{9E0EBAE4-4048-4A68-9D9B-815D038C21FA}" type="presOf" srcId="{670894D3-A287-4E79-94E5-2C58DEC67EE0}" destId="{752F9B03-C3CD-4D6D-A54D-1C6F18DC59D7}" srcOrd="0" destOrd="0" presId="urn:microsoft.com/office/officeart/2005/8/layout/lProcess2"/>
    <dgm:cxn modelId="{64483AE6-FC0B-466F-ADB6-357AA721B85C}" srcId="{29D00494-1D79-4143-8113-234B32B55D67}" destId="{50C4C0C7-5CB9-458C-B143-550E117BCFC7}" srcOrd="1" destOrd="0" parTransId="{0CDC51B8-D15D-426B-A880-8A4A9D1FACEC}" sibTransId="{5663ED72-5D2A-47B6-8CCB-88FABC20056C}"/>
    <dgm:cxn modelId="{CEFEC1F0-8EA4-48F9-80ED-745B86E29D9E}" type="presOf" srcId="{CACD7BCE-8BFD-42D9-A130-837EB9239C4E}" destId="{D5833C3F-6323-41F8-AEDE-46EC27B36588}" srcOrd="0" destOrd="0" presId="urn:microsoft.com/office/officeart/2005/8/layout/lProcess2"/>
    <dgm:cxn modelId="{9B1E36F4-46E1-4EBC-929C-283103FFAE3B}" srcId="{29D00494-1D79-4143-8113-234B32B55D67}" destId="{CACD7BCE-8BFD-42D9-A130-837EB9239C4E}" srcOrd="0" destOrd="0" parTransId="{27BFF3A6-1C2A-4713-860B-4C8824CFD337}" sibTransId="{AF399362-CAD4-4ADE-8579-E15100A11513}"/>
    <dgm:cxn modelId="{148589F5-8E48-47D7-B22E-F3FABD883B60}" type="presOf" srcId="{C07A5FC4-794B-4337-9508-12857385F4CD}" destId="{035F488F-5901-487D-ACDB-2F1E1D5C5C2C}" srcOrd="1" destOrd="0" presId="urn:microsoft.com/office/officeart/2005/8/layout/lProcess2"/>
    <dgm:cxn modelId="{0CDB9BF6-DB07-47F9-AF00-C4A56D3EF75A}" srcId="{AA450488-6B37-4BB4-9DEE-F469A1F7E82F}" destId="{670894D3-A287-4E79-94E5-2C58DEC67EE0}" srcOrd="0" destOrd="0" parTransId="{354A45ED-8FC8-4667-BC02-48AB33A88807}" sibTransId="{1FF37F14-04E0-4033-9E0F-C48EEB722C6A}"/>
    <dgm:cxn modelId="{E23415FE-4F27-4668-8113-6067C8293230}" type="presOf" srcId="{589E6DE8-C85A-45FD-985F-4A9BAF0BC708}" destId="{062F49A3-5979-4848-B1B0-841AEA7F8728}" srcOrd="0" destOrd="0" presId="urn:microsoft.com/office/officeart/2005/8/layout/lProcess2"/>
    <dgm:cxn modelId="{AD0B4006-7C1D-4D7D-B84F-1FAB999BA895}" type="presParOf" srcId="{0FAF8E49-6618-45C9-BA5C-F83AFA684E63}" destId="{7B3D81E8-E4A3-4E91-BBD1-3387E38CF9B6}" srcOrd="0" destOrd="0" presId="urn:microsoft.com/office/officeart/2005/8/layout/lProcess2"/>
    <dgm:cxn modelId="{D186ADDA-C3ED-4724-80C5-B8327FA81AA1}" type="presParOf" srcId="{7B3D81E8-E4A3-4E91-BBD1-3387E38CF9B6}" destId="{CDD52A33-C0EF-4BA3-AFE9-B154FE27CFD2}" srcOrd="0" destOrd="0" presId="urn:microsoft.com/office/officeart/2005/8/layout/lProcess2"/>
    <dgm:cxn modelId="{2FB631D9-F156-4293-BD57-0B5A8778FA2C}" type="presParOf" srcId="{7B3D81E8-E4A3-4E91-BBD1-3387E38CF9B6}" destId="{035F488F-5901-487D-ACDB-2F1E1D5C5C2C}" srcOrd="1" destOrd="0" presId="urn:microsoft.com/office/officeart/2005/8/layout/lProcess2"/>
    <dgm:cxn modelId="{70F60867-D34A-4C8A-9424-48F4D7986132}" type="presParOf" srcId="{7B3D81E8-E4A3-4E91-BBD1-3387E38CF9B6}" destId="{CFBD5C6C-CB7A-4A3F-946E-7946910DD865}" srcOrd="2" destOrd="0" presId="urn:microsoft.com/office/officeart/2005/8/layout/lProcess2"/>
    <dgm:cxn modelId="{10B12E47-4D49-4371-9981-F1E7C3C48118}" type="presParOf" srcId="{CFBD5C6C-CB7A-4A3F-946E-7946910DD865}" destId="{A0684B2E-5555-4848-9659-05AA09489DFD}" srcOrd="0" destOrd="0" presId="urn:microsoft.com/office/officeart/2005/8/layout/lProcess2"/>
    <dgm:cxn modelId="{79F2C73D-8280-4F86-8C32-773A3D155AC3}" type="presParOf" srcId="{A0684B2E-5555-4848-9659-05AA09489DFD}" destId="{5D458D59-7DFC-4838-A8DF-D002B71855E5}" srcOrd="0" destOrd="0" presId="urn:microsoft.com/office/officeart/2005/8/layout/lProcess2"/>
    <dgm:cxn modelId="{E80071C2-5286-4BEE-BBE4-D3A6ACFD211E}" type="presParOf" srcId="{A0684B2E-5555-4848-9659-05AA09489DFD}" destId="{AF5EA928-7392-49E8-B941-539C8050D9FB}" srcOrd="1" destOrd="0" presId="urn:microsoft.com/office/officeart/2005/8/layout/lProcess2"/>
    <dgm:cxn modelId="{1F3F05CF-B618-44C5-8218-2FDD6662A215}" type="presParOf" srcId="{A0684B2E-5555-4848-9659-05AA09489DFD}" destId="{062F49A3-5979-4848-B1B0-841AEA7F8728}" srcOrd="2" destOrd="0" presId="urn:microsoft.com/office/officeart/2005/8/layout/lProcess2"/>
    <dgm:cxn modelId="{AE9286B7-DBCB-4353-B27C-50490CFE8F7A}" type="presParOf" srcId="{0FAF8E49-6618-45C9-BA5C-F83AFA684E63}" destId="{E8BD9544-22A3-46AE-934A-4253E777D174}" srcOrd="1" destOrd="0" presId="urn:microsoft.com/office/officeart/2005/8/layout/lProcess2"/>
    <dgm:cxn modelId="{9D9E1DC1-7F85-4199-A46E-D63403A1B4BB}" type="presParOf" srcId="{0FAF8E49-6618-45C9-BA5C-F83AFA684E63}" destId="{BB9779D3-5A9F-4EC3-8EB3-F19BC892F53C}" srcOrd="2" destOrd="0" presId="urn:microsoft.com/office/officeart/2005/8/layout/lProcess2"/>
    <dgm:cxn modelId="{86B0DD57-2FC5-44E4-911D-0BD30BE83FE1}" type="presParOf" srcId="{BB9779D3-5A9F-4EC3-8EB3-F19BC892F53C}" destId="{3953D8DB-11E2-454D-A073-387D5698D593}" srcOrd="0" destOrd="0" presId="urn:microsoft.com/office/officeart/2005/8/layout/lProcess2"/>
    <dgm:cxn modelId="{3BA7448A-AAB3-444D-98C2-D37F727CD36E}" type="presParOf" srcId="{BB9779D3-5A9F-4EC3-8EB3-F19BC892F53C}" destId="{FCE5888D-D4CB-45C4-8107-5D0BE54DF183}" srcOrd="1" destOrd="0" presId="urn:microsoft.com/office/officeart/2005/8/layout/lProcess2"/>
    <dgm:cxn modelId="{87C46200-81E2-42B1-80FD-2F9F94A5AECC}" type="presParOf" srcId="{BB9779D3-5A9F-4EC3-8EB3-F19BC892F53C}" destId="{FB1536C2-6144-4A14-9AF9-E10AA1050AFC}" srcOrd="2" destOrd="0" presId="urn:microsoft.com/office/officeart/2005/8/layout/lProcess2"/>
    <dgm:cxn modelId="{CD47F0BA-B029-424A-B858-81D97079633A}" type="presParOf" srcId="{FB1536C2-6144-4A14-9AF9-E10AA1050AFC}" destId="{347730D5-5B8B-446C-A6DB-EBC391B838ED}" srcOrd="0" destOrd="0" presId="urn:microsoft.com/office/officeart/2005/8/layout/lProcess2"/>
    <dgm:cxn modelId="{D6067912-EC93-4FEE-B871-11D918B5D5B4}" type="presParOf" srcId="{347730D5-5B8B-446C-A6DB-EBC391B838ED}" destId="{D5833C3F-6323-41F8-AEDE-46EC27B36588}" srcOrd="0" destOrd="0" presId="urn:microsoft.com/office/officeart/2005/8/layout/lProcess2"/>
    <dgm:cxn modelId="{B4F530CB-324E-4678-BEF2-CF709B99ACCC}" type="presParOf" srcId="{347730D5-5B8B-446C-A6DB-EBC391B838ED}" destId="{7AA7DD1E-E1DE-4AA7-8A21-5ECDE989FB9C}" srcOrd="1" destOrd="0" presId="urn:microsoft.com/office/officeart/2005/8/layout/lProcess2"/>
    <dgm:cxn modelId="{B2E1B263-D5E7-42C2-8F72-91B368C6ADCB}" type="presParOf" srcId="{347730D5-5B8B-446C-A6DB-EBC391B838ED}" destId="{2888551A-DF96-4878-85B3-85D4E9B7FA86}" srcOrd="2" destOrd="0" presId="urn:microsoft.com/office/officeart/2005/8/layout/lProcess2"/>
    <dgm:cxn modelId="{6E1CCA2F-71F2-426F-A31F-08F58A06C7C5}" type="presParOf" srcId="{0FAF8E49-6618-45C9-BA5C-F83AFA684E63}" destId="{C142469D-18E6-488C-BE8D-B5E18C1AE9ED}" srcOrd="3" destOrd="0" presId="urn:microsoft.com/office/officeart/2005/8/layout/lProcess2"/>
    <dgm:cxn modelId="{48A06534-625A-4C68-89C2-400171ED6047}" type="presParOf" srcId="{0FAF8E49-6618-45C9-BA5C-F83AFA684E63}" destId="{7EF44297-F757-45F7-BBD0-C195DEC54717}" srcOrd="4" destOrd="0" presId="urn:microsoft.com/office/officeart/2005/8/layout/lProcess2"/>
    <dgm:cxn modelId="{00AF330C-3958-4F80-8415-FE417FD28D3F}" type="presParOf" srcId="{7EF44297-F757-45F7-BBD0-C195DEC54717}" destId="{2C71F5B5-6E90-46C6-B314-626A9F66B123}" srcOrd="0" destOrd="0" presId="urn:microsoft.com/office/officeart/2005/8/layout/lProcess2"/>
    <dgm:cxn modelId="{E2D8DDAE-5CF0-43E5-922C-C688B52E737F}" type="presParOf" srcId="{7EF44297-F757-45F7-BBD0-C195DEC54717}" destId="{CBC80C23-4D35-45EF-B9DB-C95A12100827}" srcOrd="1" destOrd="0" presId="urn:microsoft.com/office/officeart/2005/8/layout/lProcess2"/>
    <dgm:cxn modelId="{788998A8-134F-4183-AD03-0EC4FB9C2A59}" type="presParOf" srcId="{7EF44297-F757-45F7-BBD0-C195DEC54717}" destId="{46157F2A-BE1B-420E-9220-4DBB3779790E}" srcOrd="2" destOrd="0" presId="urn:microsoft.com/office/officeart/2005/8/layout/lProcess2"/>
    <dgm:cxn modelId="{ACAA2104-755B-4FD5-BF38-9DA56634CF31}" type="presParOf" srcId="{46157F2A-BE1B-420E-9220-4DBB3779790E}" destId="{930CEBA0-72F0-4259-BD66-3C5B57F7E31A}" srcOrd="0" destOrd="0" presId="urn:microsoft.com/office/officeart/2005/8/layout/lProcess2"/>
    <dgm:cxn modelId="{86CB5D92-39C0-4146-970C-B7FB477A9D3C}" type="presParOf" srcId="{930CEBA0-72F0-4259-BD66-3C5B57F7E31A}" destId="{752F9B03-C3CD-4D6D-A54D-1C6F18DC59D7}" srcOrd="0" destOrd="0" presId="urn:microsoft.com/office/officeart/2005/8/layout/lProcess2"/>
    <dgm:cxn modelId="{F805D9B0-1325-4028-B4BA-72BD09A0DA86}" type="presParOf" srcId="{930CEBA0-72F0-4259-BD66-3C5B57F7E31A}" destId="{CFE6806A-AA03-4DCB-B222-48DB943D4674}" srcOrd="1" destOrd="0" presId="urn:microsoft.com/office/officeart/2005/8/layout/lProcess2"/>
    <dgm:cxn modelId="{04DE6A01-B594-4020-BEDF-AFBAF8A213B6}" type="presParOf" srcId="{930CEBA0-72F0-4259-BD66-3C5B57F7E31A}" destId="{45E4F26A-F7EF-423D-958F-390D2CAF14C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E123E3-1EA0-440B-94E9-80294775AC3D}" type="doc">
      <dgm:prSet loTypeId="urn:microsoft.com/office/officeart/2005/8/layout/hList1" loCatId="list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en-DE"/>
        </a:p>
      </dgm:t>
    </dgm:pt>
    <dgm:pt modelId="{925221FD-A8D4-47B6-BFAA-6E6956CF884A}">
      <dgm:prSet phldrT="[Text]"/>
      <dgm:spPr/>
      <dgm:t>
        <a:bodyPr/>
        <a:lstStyle/>
        <a:p>
          <a:pPr algn="ctr"/>
          <a:r>
            <a:rPr lang="es-AR" b="1" dirty="0" err="1"/>
            <a:t>Consequences</a:t>
          </a:r>
          <a:endParaRPr lang="en-DE" b="1" dirty="0"/>
        </a:p>
      </dgm:t>
    </dgm:pt>
    <dgm:pt modelId="{31F1FB22-8FBA-470C-8E2A-3EFFB13C6934}" type="parTrans" cxnId="{FD1AC8AB-9E40-412B-B653-3DEE111319B2}">
      <dgm:prSet/>
      <dgm:spPr/>
      <dgm:t>
        <a:bodyPr/>
        <a:lstStyle/>
        <a:p>
          <a:endParaRPr lang="en-DE"/>
        </a:p>
      </dgm:t>
    </dgm:pt>
    <dgm:pt modelId="{2C2862C0-27BF-49B7-AD0C-7B88E29B67E9}" type="sibTrans" cxnId="{FD1AC8AB-9E40-412B-B653-3DEE111319B2}">
      <dgm:prSet/>
      <dgm:spPr/>
      <dgm:t>
        <a:bodyPr/>
        <a:lstStyle/>
        <a:p>
          <a:endParaRPr lang="en-DE"/>
        </a:p>
      </dgm:t>
    </dgm:pt>
    <dgm:pt modelId="{E3E557E6-54C8-4CE8-9BED-E0D3E1400EDE}">
      <dgm:prSet phldrT="[Text]"/>
      <dgm:spPr/>
      <dgm:t>
        <a:bodyPr/>
        <a:lstStyle/>
        <a:p>
          <a:r>
            <a:rPr lang="es-AR" dirty="0" err="1"/>
            <a:t>Serious</a:t>
          </a:r>
          <a:endParaRPr lang="en-DE" dirty="0"/>
        </a:p>
      </dgm:t>
    </dgm:pt>
    <dgm:pt modelId="{80873BBE-681C-4B08-88A1-3AD73BB116AF}" type="parTrans" cxnId="{AE2A81BF-94A9-4AA3-A7DB-E2A75C5BACC4}">
      <dgm:prSet/>
      <dgm:spPr/>
      <dgm:t>
        <a:bodyPr/>
        <a:lstStyle/>
        <a:p>
          <a:endParaRPr lang="en-DE"/>
        </a:p>
      </dgm:t>
    </dgm:pt>
    <dgm:pt modelId="{FC61C7C3-EE2B-4A95-83CF-0F0E677DFAEB}" type="sibTrans" cxnId="{AE2A81BF-94A9-4AA3-A7DB-E2A75C5BACC4}">
      <dgm:prSet/>
      <dgm:spPr/>
      <dgm:t>
        <a:bodyPr/>
        <a:lstStyle/>
        <a:p>
          <a:endParaRPr lang="en-DE"/>
        </a:p>
      </dgm:t>
    </dgm:pt>
    <dgm:pt modelId="{3C70C939-8DC3-4781-9978-BC3C3107F4A2}">
      <dgm:prSet phldrT="[Text]"/>
      <dgm:spPr/>
      <dgm:t>
        <a:bodyPr/>
        <a:lstStyle/>
        <a:p>
          <a:r>
            <a:rPr lang="es-AR" dirty="0"/>
            <a:t>Wide </a:t>
          </a:r>
          <a:r>
            <a:rPr lang="es-AR" dirty="0" err="1"/>
            <a:t>range</a:t>
          </a:r>
          <a:endParaRPr lang="en-DE" dirty="0"/>
        </a:p>
      </dgm:t>
    </dgm:pt>
    <dgm:pt modelId="{0172F0FD-4B76-436B-8FC5-4CAC2328D25A}" type="parTrans" cxnId="{39866802-F2EB-40FA-B405-F7E44DEF25FC}">
      <dgm:prSet/>
      <dgm:spPr/>
      <dgm:t>
        <a:bodyPr/>
        <a:lstStyle/>
        <a:p>
          <a:endParaRPr lang="en-DE"/>
        </a:p>
      </dgm:t>
    </dgm:pt>
    <dgm:pt modelId="{2D68D6E6-3795-4B5D-8B7B-3216BD576CCB}" type="sibTrans" cxnId="{39866802-F2EB-40FA-B405-F7E44DEF25FC}">
      <dgm:prSet/>
      <dgm:spPr/>
      <dgm:t>
        <a:bodyPr/>
        <a:lstStyle/>
        <a:p>
          <a:endParaRPr lang="en-DE"/>
        </a:p>
      </dgm:t>
    </dgm:pt>
    <dgm:pt modelId="{36B16584-45FF-4295-B09B-4865E790C7D9}">
      <dgm:prSet phldrT="[Text]"/>
      <dgm:spPr/>
      <dgm:t>
        <a:bodyPr/>
        <a:lstStyle/>
        <a:p>
          <a:r>
            <a:rPr lang="es-AR" b="1" dirty="0" err="1"/>
            <a:t>Prioritisation</a:t>
          </a:r>
          <a:endParaRPr lang="en-DE" b="1" dirty="0"/>
        </a:p>
      </dgm:t>
    </dgm:pt>
    <dgm:pt modelId="{0C4A3D02-EFD2-4044-9A7D-BA95B7238AF9}" type="parTrans" cxnId="{B537518C-3213-4088-87F7-32348989E3B7}">
      <dgm:prSet/>
      <dgm:spPr/>
      <dgm:t>
        <a:bodyPr/>
        <a:lstStyle/>
        <a:p>
          <a:endParaRPr lang="en-DE"/>
        </a:p>
      </dgm:t>
    </dgm:pt>
    <dgm:pt modelId="{C390378A-D317-4A18-B929-DE070E3EDE7F}" type="sibTrans" cxnId="{B537518C-3213-4088-87F7-32348989E3B7}">
      <dgm:prSet/>
      <dgm:spPr/>
      <dgm:t>
        <a:bodyPr/>
        <a:lstStyle/>
        <a:p>
          <a:endParaRPr lang="en-DE"/>
        </a:p>
      </dgm:t>
    </dgm:pt>
    <dgm:pt modelId="{9BB588F6-6951-4F5C-91A0-28FFB43E1A6A}">
      <dgm:prSet phldrT="[Text]"/>
      <dgm:spPr/>
      <dgm:t>
        <a:bodyPr/>
        <a:lstStyle/>
        <a:p>
          <a:r>
            <a:rPr lang="es-AR" dirty="0" err="1"/>
            <a:t>Limited</a:t>
          </a:r>
          <a:r>
            <a:rPr lang="es-AR" dirty="0"/>
            <a:t> </a:t>
          </a:r>
          <a:r>
            <a:rPr lang="es-AR" dirty="0" err="1"/>
            <a:t>resources</a:t>
          </a:r>
          <a:endParaRPr lang="en-DE" dirty="0"/>
        </a:p>
      </dgm:t>
    </dgm:pt>
    <dgm:pt modelId="{2C322C82-7846-4674-ACF5-A2C5AF7C90BD}" type="parTrans" cxnId="{0B49F581-6589-4E94-B2C2-521C6902B638}">
      <dgm:prSet/>
      <dgm:spPr/>
      <dgm:t>
        <a:bodyPr/>
        <a:lstStyle/>
        <a:p>
          <a:endParaRPr lang="en-DE"/>
        </a:p>
      </dgm:t>
    </dgm:pt>
    <dgm:pt modelId="{46444F74-C8F5-41AC-9267-E7CD0D6FFB55}" type="sibTrans" cxnId="{0B49F581-6589-4E94-B2C2-521C6902B638}">
      <dgm:prSet/>
      <dgm:spPr/>
      <dgm:t>
        <a:bodyPr/>
        <a:lstStyle/>
        <a:p>
          <a:endParaRPr lang="en-DE"/>
        </a:p>
      </dgm:t>
    </dgm:pt>
    <dgm:pt modelId="{AD89A12B-CAE7-4F0A-90CF-7D74D01A5A68}">
      <dgm:prSet phldrT="[Text]"/>
      <dgm:spPr/>
      <dgm:t>
        <a:bodyPr/>
        <a:lstStyle/>
        <a:p>
          <a:r>
            <a:rPr lang="en-GB" dirty="0"/>
            <a:t>Can't do it all</a:t>
          </a:r>
          <a:endParaRPr lang="en-DE" dirty="0"/>
        </a:p>
      </dgm:t>
    </dgm:pt>
    <dgm:pt modelId="{1A7AA75C-98BA-41D5-84CA-5DE9D3B29F75}" type="parTrans" cxnId="{C6CDB594-E9A9-4296-8C63-023B2D9A0226}">
      <dgm:prSet/>
      <dgm:spPr/>
      <dgm:t>
        <a:bodyPr/>
        <a:lstStyle/>
        <a:p>
          <a:endParaRPr lang="en-DE"/>
        </a:p>
      </dgm:t>
    </dgm:pt>
    <dgm:pt modelId="{1F5951F3-DC68-4F9E-8538-33D8753FE903}" type="sibTrans" cxnId="{C6CDB594-E9A9-4296-8C63-023B2D9A0226}">
      <dgm:prSet/>
      <dgm:spPr/>
      <dgm:t>
        <a:bodyPr/>
        <a:lstStyle/>
        <a:p>
          <a:endParaRPr lang="en-DE"/>
        </a:p>
      </dgm:t>
    </dgm:pt>
    <dgm:pt modelId="{178EB6F2-2541-4CBB-B561-76CF669AA49B}">
      <dgm:prSet phldrT="[Text]"/>
      <dgm:spPr/>
      <dgm:t>
        <a:bodyPr/>
        <a:lstStyle/>
        <a:p>
          <a:r>
            <a:rPr lang="es-AR" b="1" dirty="0" err="1"/>
            <a:t>Coordination</a:t>
          </a:r>
          <a:endParaRPr lang="en-DE" b="1" dirty="0"/>
        </a:p>
      </dgm:t>
    </dgm:pt>
    <dgm:pt modelId="{956337B6-D981-4A9C-8BB2-8E52A7B3BF46}" type="parTrans" cxnId="{28C0A8BF-BA67-47AC-B1DE-15BF128058FA}">
      <dgm:prSet/>
      <dgm:spPr/>
      <dgm:t>
        <a:bodyPr/>
        <a:lstStyle/>
        <a:p>
          <a:endParaRPr lang="en-DE"/>
        </a:p>
      </dgm:t>
    </dgm:pt>
    <dgm:pt modelId="{2ECF8CA9-1D98-41D4-82F4-83849D3F81A3}" type="sibTrans" cxnId="{28C0A8BF-BA67-47AC-B1DE-15BF128058FA}">
      <dgm:prSet/>
      <dgm:spPr/>
      <dgm:t>
        <a:bodyPr/>
        <a:lstStyle/>
        <a:p>
          <a:endParaRPr lang="en-DE"/>
        </a:p>
      </dgm:t>
    </dgm:pt>
    <dgm:pt modelId="{A6B4D27E-A23E-4397-A6A0-8CF2DCE2BB5B}">
      <dgm:prSet phldrT="[Text]"/>
      <dgm:spPr/>
      <dgm:t>
        <a:bodyPr/>
        <a:lstStyle/>
        <a:p>
          <a:r>
            <a:rPr lang="en-GB"/>
            <a:t>Many players</a:t>
          </a:r>
          <a:endParaRPr lang="en-DE" dirty="0"/>
        </a:p>
      </dgm:t>
    </dgm:pt>
    <dgm:pt modelId="{D24EF514-0761-44B3-8C0D-A4F8535462AC}" type="parTrans" cxnId="{DD164E9A-B567-4BCD-961C-145FDD31C9E8}">
      <dgm:prSet/>
      <dgm:spPr/>
      <dgm:t>
        <a:bodyPr/>
        <a:lstStyle/>
        <a:p>
          <a:endParaRPr lang="en-DE"/>
        </a:p>
      </dgm:t>
    </dgm:pt>
    <dgm:pt modelId="{9D8AD3B1-EAF6-4996-8EB9-87B974348B07}" type="sibTrans" cxnId="{DD164E9A-B567-4BCD-961C-145FDD31C9E8}">
      <dgm:prSet/>
      <dgm:spPr/>
      <dgm:t>
        <a:bodyPr/>
        <a:lstStyle/>
        <a:p>
          <a:endParaRPr lang="en-DE"/>
        </a:p>
      </dgm:t>
    </dgm:pt>
    <dgm:pt modelId="{FFC47D57-13D9-4D85-B427-D8413C717F0F}">
      <dgm:prSet phldrT="[Text]"/>
      <dgm:spPr/>
      <dgm:t>
        <a:bodyPr/>
        <a:lstStyle/>
        <a:p>
          <a:r>
            <a:rPr lang="es-AR" dirty="0" err="1"/>
            <a:t>Revenue</a:t>
          </a:r>
          <a:r>
            <a:rPr lang="es-AR" dirty="0"/>
            <a:t> </a:t>
          </a:r>
          <a:r>
            <a:rPr lang="es-AR" dirty="0" err="1"/>
            <a:t>Losses</a:t>
          </a:r>
          <a:endParaRPr lang="en-DE" dirty="0"/>
        </a:p>
      </dgm:t>
    </dgm:pt>
    <dgm:pt modelId="{13C80493-0F14-4342-9230-C773AD4B4333}" type="parTrans" cxnId="{9D818E0E-AFA8-4986-A1F5-9A9E5D491508}">
      <dgm:prSet/>
      <dgm:spPr/>
      <dgm:t>
        <a:bodyPr/>
        <a:lstStyle/>
        <a:p>
          <a:endParaRPr lang="en-DE"/>
        </a:p>
      </dgm:t>
    </dgm:pt>
    <dgm:pt modelId="{95F0BC61-82A8-43AE-9956-D69249ECFEB1}" type="sibTrans" cxnId="{9D818E0E-AFA8-4986-A1F5-9A9E5D491508}">
      <dgm:prSet/>
      <dgm:spPr/>
      <dgm:t>
        <a:bodyPr/>
        <a:lstStyle/>
        <a:p>
          <a:endParaRPr lang="en-DE"/>
        </a:p>
      </dgm:t>
    </dgm:pt>
    <dgm:pt modelId="{387AAB54-E769-48C5-ABD0-2376CC293DAA}">
      <dgm:prSet phldrT="[Text]"/>
      <dgm:spPr/>
      <dgm:t>
        <a:bodyPr/>
        <a:lstStyle/>
        <a:p>
          <a:r>
            <a:rPr lang="es-AR" dirty="0"/>
            <a:t>Trust / </a:t>
          </a:r>
          <a:r>
            <a:rPr lang="es-AR" dirty="0" err="1"/>
            <a:t>Faith</a:t>
          </a:r>
          <a:endParaRPr lang="en-DE" dirty="0"/>
        </a:p>
      </dgm:t>
    </dgm:pt>
    <dgm:pt modelId="{8E52A408-0214-462F-92A9-3B7B6AF8F670}" type="parTrans" cxnId="{44C867C9-8A84-4366-897A-3BAFD9AE9729}">
      <dgm:prSet/>
      <dgm:spPr/>
      <dgm:t>
        <a:bodyPr/>
        <a:lstStyle/>
        <a:p>
          <a:endParaRPr lang="en-DE"/>
        </a:p>
      </dgm:t>
    </dgm:pt>
    <dgm:pt modelId="{C01456AC-56C1-472F-8E95-D4417965A304}" type="sibTrans" cxnId="{44C867C9-8A84-4366-897A-3BAFD9AE9729}">
      <dgm:prSet/>
      <dgm:spPr/>
      <dgm:t>
        <a:bodyPr/>
        <a:lstStyle/>
        <a:p>
          <a:endParaRPr lang="en-DE"/>
        </a:p>
      </dgm:t>
    </dgm:pt>
    <dgm:pt modelId="{E054D1B0-9DA7-41CB-A314-B63B532B9367}">
      <dgm:prSet phldrT="[Text]"/>
      <dgm:spPr/>
      <dgm:t>
        <a:bodyPr/>
        <a:lstStyle/>
        <a:p>
          <a:r>
            <a:rPr lang="en-GB" dirty="0"/>
            <a:t>Selection always happens </a:t>
          </a:r>
          <a:endParaRPr lang="en-DE" dirty="0"/>
        </a:p>
      </dgm:t>
    </dgm:pt>
    <dgm:pt modelId="{1A8714CB-2213-466A-A3D1-DB1D1FEDF51A}" type="parTrans" cxnId="{0FED90F0-C130-4851-9AC2-BA6BF15B0AF4}">
      <dgm:prSet/>
      <dgm:spPr/>
      <dgm:t>
        <a:bodyPr/>
        <a:lstStyle/>
        <a:p>
          <a:endParaRPr lang="en-DE"/>
        </a:p>
      </dgm:t>
    </dgm:pt>
    <dgm:pt modelId="{B8DE053E-6D94-48C4-AB94-5C90A63E5C8B}" type="sibTrans" cxnId="{0FED90F0-C130-4851-9AC2-BA6BF15B0AF4}">
      <dgm:prSet/>
      <dgm:spPr/>
      <dgm:t>
        <a:bodyPr/>
        <a:lstStyle/>
        <a:p>
          <a:endParaRPr lang="en-DE"/>
        </a:p>
      </dgm:t>
    </dgm:pt>
    <dgm:pt modelId="{E8968713-9E96-4C69-BC85-67D7D9E50578}">
      <dgm:prSet/>
      <dgm:spPr/>
      <dgm:t>
        <a:bodyPr/>
        <a:lstStyle/>
        <a:p>
          <a:r>
            <a:rPr lang="en-GB" dirty="0" err="1"/>
            <a:t>Different objects</a:t>
          </a:r>
          <a:endParaRPr lang="en-DE" dirty="0" err="1"/>
        </a:p>
      </dgm:t>
    </dgm:pt>
    <dgm:pt modelId="{5B859BEE-2A81-4D4D-B026-4EE3EF7328C2}" type="parTrans" cxnId="{13FB65C8-6D9A-4A86-BF71-4EF830F77328}">
      <dgm:prSet/>
      <dgm:spPr/>
      <dgm:t>
        <a:bodyPr/>
        <a:lstStyle/>
        <a:p>
          <a:endParaRPr lang="en-DE"/>
        </a:p>
      </dgm:t>
    </dgm:pt>
    <dgm:pt modelId="{432F3C0B-5C75-4668-8B14-035717152BCD}" type="sibTrans" cxnId="{13FB65C8-6D9A-4A86-BF71-4EF830F77328}">
      <dgm:prSet/>
      <dgm:spPr/>
      <dgm:t>
        <a:bodyPr/>
        <a:lstStyle/>
        <a:p>
          <a:endParaRPr lang="en-DE"/>
        </a:p>
      </dgm:t>
    </dgm:pt>
    <dgm:pt modelId="{B6AF7FCF-22F2-43BC-B735-E2B98F0A423B}">
      <dgm:prSet/>
      <dgm:spPr/>
      <dgm:t>
        <a:bodyPr/>
        <a:lstStyle/>
        <a:p>
          <a:r>
            <a:rPr lang="en-GB" dirty="0" err="1"/>
            <a:t>Different regulations</a:t>
          </a:r>
          <a:endParaRPr lang="en-DE" dirty="0" err="1"/>
        </a:p>
      </dgm:t>
    </dgm:pt>
    <dgm:pt modelId="{775C82DC-FDCC-4626-B3E3-5E713AD44AAF}" type="parTrans" cxnId="{810D110C-B503-4DF8-9782-8957C4DE9B4B}">
      <dgm:prSet/>
      <dgm:spPr/>
      <dgm:t>
        <a:bodyPr/>
        <a:lstStyle/>
        <a:p>
          <a:endParaRPr lang="en-DE"/>
        </a:p>
      </dgm:t>
    </dgm:pt>
    <dgm:pt modelId="{7CFECA34-E6AA-4463-8435-C2E4EA2E858F}" type="sibTrans" cxnId="{810D110C-B503-4DF8-9782-8957C4DE9B4B}">
      <dgm:prSet/>
      <dgm:spPr/>
      <dgm:t>
        <a:bodyPr/>
        <a:lstStyle/>
        <a:p>
          <a:endParaRPr lang="en-DE"/>
        </a:p>
      </dgm:t>
    </dgm:pt>
    <dgm:pt modelId="{F53CE706-7207-4F7B-94FC-A728F88DC210}">
      <dgm:prSet/>
      <dgm:spPr/>
      <dgm:t>
        <a:bodyPr/>
        <a:lstStyle/>
        <a:p>
          <a:endParaRPr lang="en-DE" dirty="0" err="1"/>
        </a:p>
      </dgm:t>
    </dgm:pt>
    <dgm:pt modelId="{03DCAEA3-A4D4-44F8-B736-C9666C26D8A5}" type="parTrans" cxnId="{6C35F793-F4D9-4043-A9BE-31879C2508A6}">
      <dgm:prSet/>
      <dgm:spPr/>
      <dgm:t>
        <a:bodyPr/>
        <a:lstStyle/>
        <a:p>
          <a:endParaRPr lang="en-DE"/>
        </a:p>
      </dgm:t>
    </dgm:pt>
    <dgm:pt modelId="{FC83A338-2ED2-40F4-84B4-F7526E25EA7A}" type="sibTrans" cxnId="{6C35F793-F4D9-4043-A9BE-31879C2508A6}">
      <dgm:prSet/>
      <dgm:spPr/>
      <dgm:t>
        <a:bodyPr/>
        <a:lstStyle/>
        <a:p>
          <a:endParaRPr lang="en-DE"/>
        </a:p>
      </dgm:t>
    </dgm:pt>
    <dgm:pt modelId="{E1FE4BC5-F673-4BA6-B946-471767060C9C}" type="pres">
      <dgm:prSet presAssocID="{FEE123E3-1EA0-440B-94E9-80294775AC3D}" presName="Name0" presStyleCnt="0">
        <dgm:presLayoutVars>
          <dgm:dir/>
          <dgm:animLvl val="lvl"/>
          <dgm:resizeHandles val="exact"/>
        </dgm:presLayoutVars>
      </dgm:prSet>
      <dgm:spPr/>
    </dgm:pt>
    <dgm:pt modelId="{A1F67D14-479D-412C-BBEC-F67A8FE39176}" type="pres">
      <dgm:prSet presAssocID="{925221FD-A8D4-47B6-BFAA-6E6956CF884A}" presName="composite" presStyleCnt="0"/>
      <dgm:spPr/>
    </dgm:pt>
    <dgm:pt modelId="{D3E071FD-8041-40BC-8A98-C3326C7E20B8}" type="pres">
      <dgm:prSet presAssocID="{925221FD-A8D4-47B6-BFAA-6E6956CF884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B760369B-94CA-4B8E-97DC-74F489673A13}" type="pres">
      <dgm:prSet presAssocID="{925221FD-A8D4-47B6-BFAA-6E6956CF884A}" presName="desTx" presStyleLbl="alignAccFollowNode1" presStyleIdx="0" presStyleCnt="3">
        <dgm:presLayoutVars>
          <dgm:bulletEnabled val="1"/>
        </dgm:presLayoutVars>
      </dgm:prSet>
      <dgm:spPr/>
    </dgm:pt>
    <dgm:pt modelId="{B28A3C62-568A-4E14-B3D8-8B31109C2DB9}" type="pres">
      <dgm:prSet presAssocID="{2C2862C0-27BF-49B7-AD0C-7B88E29B67E9}" presName="space" presStyleCnt="0"/>
      <dgm:spPr/>
    </dgm:pt>
    <dgm:pt modelId="{AA7E6FE7-ED61-424F-B5F9-93C9EE78B3AB}" type="pres">
      <dgm:prSet presAssocID="{36B16584-45FF-4295-B09B-4865E790C7D9}" presName="composite" presStyleCnt="0"/>
      <dgm:spPr/>
    </dgm:pt>
    <dgm:pt modelId="{7E23D504-44B4-483C-A2FA-19FE95D1BB20}" type="pres">
      <dgm:prSet presAssocID="{36B16584-45FF-4295-B09B-4865E790C7D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D85364B9-D8DE-4248-9D65-681C3D30C6BE}" type="pres">
      <dgm:prSet presAssocID="{36B16584-45FF-4295-B09B-4865E790C7D9}" presName="desTx" presStyleLbl="alignAccFollowNode1" presStyleIdx="1" presStyleCnt="3">
        <dgm:presLayoutVars>
          <dgm:bulletEnabled val="1"/>
        </dgm:presLayoutVars>
      </dgm:prSet>
      <dgm:spPr/>
    </dgm:pt>
    <dgm:pt modelId="{6FB8991B-698D-4FBE-ACA7-8C7533621B36}" type="pres">
      <dgm:prSet presAssocID="{C390378A-D317-4A18-B929-DE070E3EDE7F}" presName="space" presStyleCnt="0"/>
      <dgm:spPr/>
    </dgm:pt>
    <dgm:pt modelId="{0C7E41B3-E41A-4BEE-B075-0EF63EAEFA34}" type="pres">
      <dgm:prSet presAssocID="{178EB6F2-2541-4CBB-B561-76CF669AA49B}" presName="composite" presStyleCnt="0"/>
      <dgm:spPr/>
    </dgm:pt>
    <dgm:pt modelId="{53F85B30-86D5-43C1-8343-F33A0618C2E4}" type="pres">
      <dgm:prSet presAssocID="{178EB6F2-2541-4CBB-B561-76CF669AA49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09CA68FE-B7D8-4141-B58F-C5B1C88FCC2A}" type="pres">
      <dgm:prSet presAssocID="{178EB6F2-2541-4CBB-B561-76CF669AA49B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3BC52900-B372-4455-98B1-946858B7DE38}" type="presOf" srcId="{FFC47D57-13D9-4D85-B427-D8413C717F0F}" destId="{B760369B-94CA-4B8E-97DC-74F489673A13}" srcOrd="0" destOrd="2" presId="urn:microsoft.com/office/officeart/2005/8/layout/hList1"/>
    <dgm:cxn modelId="{39866802-F2EB-40FA-B405-F7E44DEF25FC}" srcId="{925221FD-A8D4-47B6-BFAA-6E6956CF884A}" destId="{3C70C939-8DC3-4781-9978-BC3C3107F4A2}" srcOrd="1" destOrd="0" parTransId="{0172F0FD-4B76-436B-8FC5-4CAC2328D25A}" sibTransId="{2D68D6E6-3795-4B5D-8B7B-3216BD576CCB}"/>
    <dgm:cxn modelId="{810D110C-B503-4DF8-9782-8957C4DE9B4B}" srcId="{178EB6F2-2541-4CBB-B561-76CF669AA49B}" destId="{B6AF7FCF-22F2-43BC-B735-E2B98F0A423B}" srcOrd="2" destOrd="0" parTransId="{775C82DC-FDCC-4626-B3E3-5E713AD44AAF}" sibTransId="{7CFECA34-E6AA-4463-8435-C2E4EA2E858F}"/>
    <dgm:cxn modelId="{9D818E0E-AFA8-4986-A1F5-9A9E5D491508}" srcId="{925221FD-A8D4-47B6-BFAA-6E6956CF884A}" destId="{FFC47D57-13D9-4D85-B427-D8413C717F0F}" srcOrd="2" destOrd="0" parTransId="{13C80493-0F14-4342-9230-C773AD4B4333}" sibTransId="{95F0BC61-82A8-43AE-9956-D69249ECFEB1}"/>
    <dgm:cxn modelId="{4145CC1B-CAF3-4D64-982D-F9E462803B1E}" type="presOf" srcId="{F53CE706-7207-4F7B-94FC-A728F88DC210}" destId="{09CA68FE-B7D8-4141-B58F-C5B1C88FCC2A}" srcOrd="0" destOrd="3" presId="urn:microsoft.com/office/officeart/2005/8/layout/hList1"/>
    <dgm:cxn modelId="{5716EE1C-2B0D-4DF8-B2CC-DB2DB673BE1C}" type="presOf" srcId="{178EB6F2-2541-4CBB-B561-76CF669AA49B}" destId="{53F85B30-86D5-43C1-8343-F33A0618C2E4}" srcOrd="0" destOrd="0" presId="urn:microsoft.com/office/officeart/2005/8/layout/hList1"/>
    <dgm:cxn modelId="{C3D81B1F-E901-4E2D-9ECB-60876B3C8A73}" type="presOf" srcId="{E3E557E6-54C8-4CE8-9BED-E0D3E1400EDE}" destId="{B760369B-94CA-4B8E-97DC-74F489673A13}" srcOrd="0" destOrd="0" presId="urn:microsoft.com/office/officeart/2005/8/layout/hList1"/>
    <dgm:cxn modelId="{B5C73238-AAAF-4E83-B4F8-BCD71ADAEE31}" type="presOf" srcId="{925221FD-A8D4-47B6-BFAA-6E6956CF884A}" destId="{D3E071FD-8041-40BC-8A98-C3326C7E20B8}" srcOrd="0" destOrd="0" presId="urn:microsoft.com/office/officeart/2005/8/layout/hList1"/>
    <dgm:cxn modelId="{7A154439-8560-4276-9152-2BD3EFFEE9AB}" type="presOf" srcId="{387AAB54-E769-48C5-ABD0-2376CC293DAA}" destId="{B760369B-94CA-4B8E-97DC-74F489673A13}" srcOrd="0" destOrd="3" presId="urn:microsoft.com/office/officeart/2005/8/layout/hList1"/>
    <dgm:cxn modelId="{FC7AB140-3088-49E5-AAAB-D5FFECB0B3D4}" type="presOf" srcId="{E8968713-9E96-4C69-BC85-67D7D9E50578}" destId="{09CA68FE-B7D8-4141-B58F-C5B1C88FCC2A}" srcOrd="0" destOrd="1" presId="urn:microsoft.com/office/officeart/2005/8/layout/hList1"/>
    <dgm:cxn modelId="{08D4505B-557A-4E32-803D-E9EE887CFDCA}" type="presOf" srcId="{36B16584-45FF-4295-B09B-4865E790C7D9}" destId="{7E23D504-44B4-483C-A2FA-19FE95D1BB20}" srcOrd="0" destOrd="0" presId="urn:microsoft.com/office/officeart/2005/8/layout/hList1"/>
    <dgm:cxn modelId="{FB951766-3937-4EC1-ACC5-4A1C75A97AA2}" type="presOf" srcId="{B6AF7FCF-22F2-43BC-B735-E2B98F0A423B}" destId="{09CA68FE-B7D8-4141-B58F-C5B1C88FCC2A}" srcOrd="0" destOrd="2" presId="urn:microsoft.com/office/officeart/2005/8/layout/hList1"/>
    <dgm:cxn modelId="{87C74453-4193-480E-8FD7-BBD672996FF1}" type="presOf" srcId="{E054D1B0-9DA7-41CB-A314-B63B532B9367}" destId="{D85364B9-D8DE-4248-9D65-681C3D30C6BE}" srcOrd="0" destOrd="2" presId="urn:microsoft.com/office/officeart/2005/8/layout/hList1"/>
    <dgm:cxn modelId="{40A7A27A-5016-4B27-AA1C-4D1929C77918}" type="presOf" srcId="{A6B4D27E-A23E-4397-A6A0-8CF2DCE2BB5B}" destId="{09CA68FE-B7D8-4141-B58F-C5B1C88FCC2A}" srcOrd="0" destOrd="0" presId="urn:microsoft.com/office/officeart/2005/8/layout/hList1"/>
    <dgm:cxn modelId="{0B49F581-6589-4E94-B2C2-521C6902B638}" srcId="{36B16584-45FF-4295-B09B-4865E790C7D9}" destId="{9BB588F6-6951-4F5C-91A0-28FFB43E1A6A}" srcOrd="0" destOrd="0" parTransId="{2C322C82-7846-4674-ACF5-A2C5AF7C90BD}" sibTransId="{46444F74-C8F5-41AC-9267-E7CD0D6FFB55}"/>
    <dgm:cxn modelId="{B537518C-3213-4088-87F7-32348989E3B7}" srcId="{FEE123E3-1EA0-440B-94E9-80294775AC3D}" destId="{36B16584-45FF-4295-B09B-4865E790C7D9}" srcOrd="1" destOrd="0" parTransId="{0C4A3D02-EFD2-4044-9A7D-BA95B7238AF9}" sibTransId="{C390378A-D317-4A18-B929-DE070E3EDE7F}"/>
    <dgm:cxn modelId="{6C35F793-F4D9-4043-A9BE-31879C2508A6}" srcId="{178EB6F2-2541-4CBB-B561-76CF669AA49B}" destId="{F53CE706-7207-4F7B-94FC-A728F88DC210}" srcOrd="3" destOrd="0" parTransId="{03DCAEA3-A4D4-44F8-B736-C9666C26D8A5}" sibTransId="{FC83A338-2ED2-40F4-84B4-F7526E25EA7A}"/>
    <dgm:cxn modelId="{C6CDB594-E9A9-4296-8C63-023B2D9A0226}" srcId="{36B16584-45FF-4295-B09B-4865E790C7D9}" destId="{AD89A12B-CAE7-4F0A-90CF-7D74D01A5A68}" srcOrd="1" destOrd="0" parTransId="{1A7AA75C-98BA-41D5-84CA-5DE9D3B29F75}" sibTransId="{1F5951F3-DC68-4F9E-8538-33D8753FE903}"/>
    <dgm:cxn modelId="{DD164E9A-B567-4BCD-961C-145FDD31C9E8}" srcId="{178EB6F2-2541-4CBB-B561-76CF669AA49B}" destId="{A6B4D27E-A23E-4397-A6A0-8CF2DCE2BB5B}" srcOrd="0" destOrd="0" parTransId="{D24EF514-0761-44B3-8C0D-A4F8535462AC}" sibTransId="{9D8AD3B1-EAF6-4996-8EB9-87B974348B07}"/>
    <dgm:cxn modelId="{FD1AC8AB-9E40-412B-B653-3DEE111319B2}" srcId="{FEE123E3-1EA0-440B-94E9-80294775AC3D}" destId="{925221FD-A8D4-47B6-BFAA-6E6956CF884A}" srcOrd="0" destOrd="0" parTransId="{31F1FB22-8FBA-470C-8E2A-3EFFB13C6934}" sibTransId="{2C2862C0-27BF-49B7-AD0C-7B88E29B67E9}"/>
    <dgm:cxn modelId="{3AEA26B2-663A-4973-91DA-91EB945DDE89}" type="presOf" srcId="{AD89A12B-CAE7-4F0A-90CF-7D74D01A5A68}" destId="{D85364B9-D8DE-4248-9D65-681C3D30C6BE}" srcOrd="0" destOrd="1" presId="urn:microsoft.com/office/officeart/2005/8/layout/hList1"/>
    <dgm:cxn modelId="{AE2A81BF-94A9-4AA3-A7DB-E2A75C5BACC4}" srcId="{925221FD-A8D4-47B6-BFAA-6E6956CF884A}" destId="{E3E557E6-54C8-4CE8-9BED-E0D3E1400EDE}" srcOrd="0" destOrd="0" parTransId="{80873BBE-681C-4B08-88A1-3AD73BB116AF}" sibTransId="{FC61C7C3-EE2B-4A95-83CF-0F0E677DFAEB}"/>
    <dgm:cxn modelId="{28C0A8BF-BA67-47AC-B1DE-15BF128058FA}" srcId="{FEE123E3-1EA0-440B-94E9-80294775AC3D}" destId="{178EB6F2-2541-4CBB-B561-76CF669AA49B}" srcOrd="2" destOrd="0" parTransId="{956337B6-D981-4A9C-8BB2-8E52A7B3BF46}" sibTransId="{2ECF8CA9-1D98-41D4-82F4-83849D3F81A3}"/>
    <dgm:cxn modelId="{13FB65C8-6D9A-4A86-BF71-4EF830F77328}" srcId="{178EB6F2-2541-4CBB-B561-76CF669AA49B}" destId="{E8968713-9E96-4C69-BC85-67D7D9E50578}" srcOrd="1" destOrd="0" parTransId="{5B859BEE-2A81-4D4D-B026-4EE3EF7328C2}" sibTransId="{432F3C0B-5C75-4668-8B14-035717152BCD}"/>
    <dgm:cxn modelId="{44C867C9-8A84-4366-897A-3BAFD9AE9729}" srcId="{925221FD-A8D4-47B6-BFAA-6E6956CF884A}" destId="{387AAB54-E769-48C5-ABD0-2376CC293DAA}" srcOrd="3" destOrd="0" parTransId="{8E52A408-0214-462F-92A9-3B7B6AF8F670}" sibTransId="{C01456AC-56C1-472F-8E95-D4417965A304}"/>
    <dgm:cxn modelId="{4DC9EBD9-6618-4938-8D6C-07B095C1936F}" type="presOf" srcId="{9BB588F6-6951-4F5C-91A0-28FFB43E1A6A}" destId="{D85364B9-D8DE-4248-9D65-681C3D30C6BE}" srcOrd="0" destOrd="0" presId="urn:microsoft.com/office/officeart/2005/8/layout/hList1"/>
    <dgm:cxn modelId="{A02320DD-B32C-433F-ACE8-E9111A74D2CA}" type="presOf" srcId="{FEE123E3-1EA0-440B-94E9-80294775AC3D}" destId="{E1FE4BC5-F673-4BA6-B946-471767060C9C}" srcOrd="0" destOrd="0" presId="urn:microsoft.com/office/officeart/2005/8/layout/hList1"/>
    <dgm:cxn modelId="{0FED90F0-C130-4851-9AC2-BA6BF15B0AF4}" srcId="{36B16584-45FF-4295-B09B-4865E790C7D9}" destId="{E054D1B0-9DA7-41CB-A314-B63B532B9367}" srcOrd="2" destOrd="0" parTransId="{1A8714CB-2213-466A-A3D1-DB1D1FEDF51A}" sibTransId="{B8DE053E-6D94-48C4-AB94-5C90A63E5C8B}"/>
    <dgm:cxn modelId="{859A5CF4-9782-4ECA-8998-3512E613E9E5}" type="presOf" srcId="{3C70C939-8DC3-4781-9978-BC3C3107F4A2}" destId="{B760369B-94CA-4B8E-97DC-74F489673A13}" srcOrd="0" destOrd="1" presId="urn:microsoft.com/office/officeart/2005/8/layout/hList1"/>
    <dgm:cxn modelId="{538491E5-9399-4323-89E0-F313D9C99986}" type="presParOf" srcId="{E1FE4BC5-F673-4BA6-B946-471767060C9C}" destId="{A1F67D14-479D-412C-BBEC-F67A8FE39176}" srcOrd="0" destOrd="0" presId="urn:microsoft.com/office/officeart/2005/8/layout/hList1"/>
    <dgm:cxn modelId="{2DC17751-6941-4079-BED9-258DA13D5057}" type="presParOf" srcId="{A1F67D14-479D-412C-BBEC-F67A8FE39176}" destId="{D3E071FD-8041-40BC-8A98-C3326C7E20B8}" srcOrd="0" destOrd="0" presId="urn:microsoft.com/office/officeart/2005/8/layout/hList1"/>
    <dgm:cxn modelId="{8733EDA7-5EEA-4822-AAA5-03352F0C9DDB}" type="presParOf" srcId="{A1F67D14-479D-412C-BBEC-F67A8FE39176}" destId="{B760369B-94CA-4B8E-97DC-74F489673A13}" srcOrd="1" destOrd="0" presId="urn:microsoft.com/office/officeart/2005/8/layout/hList1"/>
    <dgm:cxn modelId="{066514A0-E38C-4F8A-A87E-4E5C4FC7309C}" type="presParOf" srcId="{E1FE4BC5-F673-4BA6-B946-471767060C9C}" destId="{B28A3C62-568A-4E14-B3D8-8B31109C2DB9}" srcOrd="1" destOrd="0" presId="urn:microsoft.com/office/officeart/2005/8/layout/hList1"/>
    <dgm:cxn modelId="{4C9A4A93-B8C7-4A7E-A54E-097D548DBE93}" type="presParOf" srcId="{E1FE4BC5-F673-4BA6-B946-471767060C9C}" destId="{AA7E6FE7-ED61-424F-B5F9-93C9EE78B3AB}" srcOrd="2" destOrd="0" presId="urn:microsoft.com/office/officeart/2005/8/layout/hList1"/>
    <dgm:cxn modelId="{6798CB22-C927-4D87-A00A-D83CBEEB4898}" type="presParOf" srcId="{AA7E6FE7-ED61-424F-B5F9-93C9EE78B3AB}" destId="{7E23D504-44B4-483C-A2FA-19FE95D1BB20}" srcOrd="0" destOrd="0" presId="urn:microsoft.com/office/officeart/2005/8/layout/hList1"/>
    <dgm:cxn modelId="{F90A558D-3003-43C2-BB7F-5EA3C4C9180D}" type="presParOf" srcId="{AA7E6FE7-ED61-424F-B5F9-93C9EE78B3AB}" destId="{D85364B9-D8DE-4248-9D65-681C3D30C6BE}" srcOrd="1" destOrd="0" presId="urn:microsoft.com/office/officeart/2005/8/layout/hList1"/>
    <dgm:cxn modelId="{B6F05E37-85D0-4370-86FB-BF3FF3D41884}" type="presParOf" srcId="{E1FE4BC5-F673-4BA6-B946-471767060C9C}" destId="{6FB8991B-698D-4FBE-ACA7-8C7533621B36}" srcOrd="3" destOrd="0" presId="urn:microsoft.com/office/officeart/2005/8/layout/hList1"/>
    <dgm:cxn modelId="{87487FB8-EE18-4951-8A6A-C67273B26B45}" type="presParOf" srcId="{E1FE4BC5-F673-4BA6-B946-471767060C9C}" destId="{0C7E41B3-E41A-4BEE-B075-0EF63EAEFA34}" srcOrd="4" destOrd="0" presId="urn:microsoft.com/office/officeart/2005/8/layout/hList1"/>
    <dgm:cxn modelId="{A8BDA232-B034-46D5-8DFF-1E9274B3F15C}" type="presParOf" srcId="{0C7E41B3-E41A-4BEE-B075-0EF63EAEFA34}" destId="{53F85B30-86D5-43C1-8343-F33A0618C2E4}" srcOrd="0" destOrd="0" presId="urn:microsoft.com/office/officeart/2005/8/layout/hList1"/>
    <dgm:cxn modelId="{BBBEFE8F-7530-4787-B518-027128E6DFC9}" type="presParOf" srcId="{0C7E41B3-E41A-4BEE-B075-0EF63EAEFA34}" destId="{09CA68FE-B7D8-4141-B58F-C5B1C88FCC2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9F08C4-7986-4DD6-9AB4-2DBBE8CCE0DE}" type="doc">
      <dgm:prSet loTypeId="urn:microsoft.com/office/officeart/2005/8/layout/h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DE"/>
        </a:p>
      </dgm:t>
    </dgm:pt>
    <dgm:pt modelId="{8F47E57E-A499-4BF3-9A40-21F34980D597}">
      <dgm:prSet phldrT="[Text]"/>
      <dgm:spPr/>
      <dgm:t>
        <a:bodyPr/>
        <a:lstStyle/>
        <a:p>
          <a:r>
            <a:rPr lang="en-DE" dirty="0"/>
            <a:t>Government</a:t>
          </a:r>
        </a:p>
      </dgm:t>
    </dgm:pt>
    <dgm:pt modelId="{0C18622D-9BD1-4B2F-BBB9-A3BB948329F2}" type="parTrans" cxnId="{98357479-BADA-44A3-B2AC-54AD171B27BD}">
      <dgm:prSet/>
      <dgm:spPr/>
      <dgm:t>
        <a:bodyPr/>
        <a:lstStyle/>
        <a:p>
          <a:endParaRPr lang="en-DE"/>
        </a:p>
      </dgm:t>
    </dgm:pt>
    <dgm:pt modelId="{AFB22CD1-5D9D-40ED-9869-70F02A07AF0A}" type="sibTrans" cxnId="{98357479-BADA-44A3-B2AC-54AD171B27BD}">
      <dgm:prSet/>
      <dgm:spPr/>
      <dgm:t>
        <a:bodyPr/>
        <a:lstStyle/>
        <a:p>
          <a:endParaRPr lang="en-DE"/>
        </a:p>
      </dgm:t>
    </dgm:pt>
    <dgm:pt modelId="{11BE8232-52BF-4439-B215-022AFCBA266E}">
      <dgm:prSet phldrT="[Text]"/>
      <dgm:spPr/>
      <dgm:t>
        <a:bodyPr/>
        <a:lstStyle/>
        <a:p>
          <a:r>
            <a:rPr lang="en-DE" dirty="0"/>
            <a:t>Company formation/ownership registry </a:t>
          </a:r>
        </a:p>
      </dgm:t>
    </dgm:pt>
    <dgm:pt modelId="{90A21057-7018-48EB-9EC8-67FEA94F37F5}" type="parTrans" cxnId="{6A56F7AB-126A-45E9-8606-BAB29469F4F4}">
      <dgm:prSet/>
      <dgm:spPr/>
      <dgm:t>
        <a:bodyPr/>
        <a:lstStyle/>
        <a:p>
          <a:endParaRPr lang="en-DE"/>
        </a:p>
      </dgm:t>
    </dgm:pt>
    <dgm:pt modelId="{FE346A2B-A5C7-4F09-B990-17A524264FE9}" type="sibTrans" cxnId="{6A56F7AB-126A-45E9-8606-BAB29469F4F4}">
      <dgm:prSet/>
      <dgm:spPr/>
      <dgm:t>
        <a:bodyPr/>
        <a:lstStyle/>
        <a:p>
          <a:endParaRPr lang="en-DE"/>
        </a:p>
      </dgm:t>
    </dgm:pt>
    <dgm:pt modelId="{81798488-F632-46AF-9B97-45D53AD1130E}">
      <dgm:prSet phldrT="[Text]"/>
      <dgm:spPr/>
      <dgm:t>
        <a:bodyPr/>
        <a:lstStyle/>
        <a:p>
          <a:r>
            <a:rPr lang="en-DE" dirty="0"/>
            <a:t>Private sector and non-government sources </a:t>
          </a:r>
        </a:p>
      </dgm:t>
    </dgm:pt>
    <dgm:pt modelId="{D2BA1894-6135-4530-AE34-1BC66073B10D}" type="parTrans" cxnId="{B450B42F-93FC-4500-AD23-0A14970EEDC6}">
      <dgm:prSet/>
      <dgm:spPr/>
      <dgm:t>
        <a:bodyPr/>
        <a:lstStyle/>
        <a:p>
          <a:endParaRPr lang="en-DE"/>
        </a:p>
      </dgm:t>
    </dgm:pt>
    <dgm:pt modelId="{6543093A-7F31-4627-B026-D74619BD07A1}" type="sibTrans" cxnId="{B450B42F-93FC-4500-AD23-0A14970EEDC6}">
      <dgm:prSet/>
      <dgm:spPr/>
      <dgm:t>
        <a:bodyPr/>
        <a:lstStyle/>
        <a:p>
          <a:endParaRPr lang="en-DE"/>
        </a:p>
      </dgm:t>
    </dgm:pt>
    <dgm:pt modelId="{174B2EFB-B73C-48B9-A113-84B193577C21}">
      <dgm:prSet phldrT="[Text]"/>
      <dgm:spPr/>
      <dgm:t>
        <a:bodyPr/>
        <a:lstStyle/>
        <a:p>
          <a:r>
            <a:rPr lang="en-DE" dirty="0"/>
            <a:t>Financial institutions </a:t>
          </a:r>
        </a:p>
      </dgm:t>
    </dgm:pt>
    <dgm:pt modelId="{B8794567-7E01-4CA5-A75A-7160BDB34F0C}" type="parTrans" cxnId="{39F14E8C-7467-4DCE-9B60-9A08419438D0}">
      <dgm:prSet/>
      <dgm:spPr/>
      <dgm:t>
        <a:bodyPr/>
        <a:lstStyle/>
        <a:p>
          <a:endParaRPr lang="en-DE"/>
        </a:p>
      </dgm:t>
    </dgm:pt>
    <dgm:pt modelId="{B3BC6527-77FA-47B8-9264-CCB0BAF4E637}" type="sibTrans" cxnId="{39F14E8C-7467-4DCE-9B60-9A08419438D0}">
      <dgm:prSet/>
      <dgm:spPr/>
      <dgm:t>
        <a:bodyPr/>
        <a:lstStyle/>
        <a:p>
          <a:endParaRPr lang="en-DE"/>
        </a:p>
      </dgm:t>
    </dgm:pt>
    <dgm:pt modelId="{0E4217BD-2DC9-4233-AC8B-CE15E85BF3D2}">
      <dgm:prSet/>
      <dgm:spPr/>
      <dgm:t>
        <a:bodyPr/>
        <a:lstStyle/>
        <a:p>
          <a:r>
            <a:rPr lang="en-DE" dirty="0"/>
            <a:t>Land registry </a:t>
          </a:r>
        </a:p>
      </dgm:t>
    </dgm:pt>
    <dgm:pt modelId="{317AA3E3-0D3A-401B-9F48-0EB039A66F10}" type="parTrans" cxnId="{E8253234-A744-490F-ADEE-AA8E80D8F565}">
      <dgm:prSet/>
      <dgm:spPr/>
      <dgm:t>
        <a:bodyPr/>
        <a:lstStyle/>
        <a:p>
          <a:endParaRPr lang="en-DE"/>
        </a:p>
      </dgm:t>
    </dgm:pt>
    <dgm:pt modelId="{0A2075AB-323B-4115-A9EA-E124627E38FE}" type="sibTrans" cxnId="{E8253234-A744-490F-ADEE-AA8E80D8F565}">
      <dgm:prSet/>
      <dgm:spPr/>
      <dgm:t>
        <a:bodyPr/>
        <a:lstStyle/>
        <a:p>
          <a:endParaRPr lang="en-DE"/>
        </a:p>
      </dgm:t>
    </dgm:pt>
    <dgm:pt modelId="{A57DF499-2354-485A-A11E-CE83965B89DE}">
      <dgm:prSet/>
      <dgm:spPr/>
      <dgm:t>
        <a:bodyPr/>
        <a:lstStyle/>
        <a:p>
          <a:r>
            <a:rPr lang="en-DE" dirty="0"/>
            <a:t>Registry of citizens </a:t>
          </a:r>
        </a:p>
      </dgm:t>
    </dgm:pt>
    <dgm:pt modelId="{9DEFF160-AC33-4CA8-A30D-C754AE17C30B}" type="parTrans" cxnId="{F3DEA8BE-F8FC-4EB1-9405-0B2BD7A4CC9F}">
      <dgm:prSet/>
      <dgm:spPr/>
      <dgm:t>
        <a:bodyPr/>
        <a:lstStyle/>
        <a:p>
          <a:endParaRPr lang="en-DE"/>
        </a:p>
      </dgm:t>
    </dgm:pt>
    <dgm:pt modelId="{7C96F7C9-E924-4DC9-BEA0-81D017C5B20F}" type="sibTrans" cxnId="{F3DEA8BE-F8FC-4EB1-9405-0B2BD7A4CC9F}">
      <dgm:prSet/>
      <dgm:spPr/>
      <dgm:t>
        <a:bodyPr/>
        <a:lstStyle/>
        <a:p>
          <a:endParaRPr lang="en-DE"/>
        </a:p>
      </dgm:t>
    </dgm:pt>
    <dgm:pt modelId="{279DDF10-270A-42B7-923B-AE2F68694312}">
      <dgm:prSet/>
      <dgm:spPr/>
      <dgm:t>
        <a:bodyPr/>
        <a:lstStyle/>
        <a:p>
          <a:r>
            <a:rPr lang="en-DE" dirty="0"/>
            <a:t>Tax databases </a:t>
          </a:r>
        </a:p>
      </dgm:t>
    </dgm:pt>
    <dgm:pt modelId="{BE2786A6-64FB-4AFF-BA68-C0503BF33D8D}" type="parTrans" cxnId="{E8CF93B5-DA23-4309-8A1C-463A6BB40B48}">
      <dgm:prSet/>
      <dgm:spPr/>
      <dgm:t>
        <a:bodyPr/>
        <a:lstStyle/>
        <a:p>
          <a:endParaRPr lang="en-DE"/>
        </a:p>
      </dgm:t>
    </dgm:pt>
    <dgm:pt modelId="{24F91BFF-119B-453E-A47F-F2B8CA0ED6DA}" type="sibTrans" cxnId="{E8CF93B5-DA23-4309-8A1C-463A6BB40B48}">
      <dgm:prSet/>
      <dgm:spPr/>
      <dgm:t>
        <a:bodyPr/>
        <a:lstStyle/>
        <a:p>
          <a:endParaRPr lang="en-DE"/>
        </a:p>
      </dgm:t>
    </dgm:pt>
    <dgm:pt modelId="{B73E1971-52C2-40E8-B2A1-5672B16C5287}">
      <dgm:prSet/>
      <dgm:spPr/>
      <dgm:t>
        <a:bodyPr/>
        <a:lstStyle/>
        <a:p>
          <a:r>
            <a:rPr lang="en-DE" dirty="0"/>
            <a:t>Customs and immigration databases </a:t>
          </a:r>
        </a:p>
      </dgm:t>
    </dgm:pt>
    <dgm:pt modelId="{DCDA320F-6DE1-40D8-AE7C-3C903DE694DC}" type="parTrans" cxnId="{4A96965C-7DC4-4A30-8D2E-AE5906A27DAE}">
      <dgm:prSet/>
      <dgm:spPr/>
      <dgm:t>
        <a:bodyPr/>
        <a:lstStyle/>
        <a:p>
          <a:endParaRPr lang="en-DE"/>
        </a:p>
      </dgm:t>
    </dgm:pt>
    <dgm:pt modelId="{A0787D82-0E75-48D3-BCF0-E93959EDC8A5}" type="sibTrans" cxnId="{4A96965C-7DC4-4A30-8D2E-AE5906A27DAE}">
      <dgm:prSet/>
      <dgm:spPr/>
      <dgm:t>
        <a:bodyPr/>
        <a:lstStyle/>
        <a:p>
          <a:endParaRPr lang="en-DE"/>
        </a:p>
      </dgm:t>
    </dgm:pt>
    <dgm:pt modelId="{6139AB00-83AD-4759-9DE0-EE1F79E62509}">
      <dgm:prSet/>
      <dgm:spPr/>
      <dgm:t>
        <a:bodyPr/>
        <a:lstStyle/>
        <a:p>
          <a:r>
            <a:rPr lang="en-DE" dirty="0"/>
            <a:t>Police databases </a:t>
          </a:r>
        </a:p>
      </dgm:t>
    </dgm:pt>
    <dgm:pt modelId="{B1E6BEA5-A0AE-4BBD-AEFE-2DC9B8E2AF41}" type="parTrans" cxnId="{C17E63D9-5294-4F91-B552-CCE671044948}">
      <dgm:prSet/>
      <dgm:spPr/>
      <dgm:t>
        <a:bodyPr/>
        <a:lstStyle/>
        <a:p>
          <a:endParaRPr lang="en-DE"/>
        </a:p>
      </dgm:t>
    </dgm:pt>
    <dgm:pt modelId="{C00F8955-C148-45A4-886A-7E811F61F20A}" type="sibTrans" cxnId="{C17E63D9-5294-4F91-B552-CCE671044948}">
      <dgm:prSet/>
      <dgm:spPr/>
      <dgm:t>
        <a:bodyPr/>
        <a:lstStyle/>
        <a:p>
          <a:endParaRPr lang="en-DE"/>
        </a:p>
      </dgm:t>
    </dgm:pt>
    <dgm:pt modelId="{5D2768DA-7808-44E9-B24A-B7FB48F40529}">
      <dgm:prSet/>
      <dgm:spPr/>
      <dgm:t>
        <a:bodyPr/>
        <a:lstStyle/>
        <a:p>
          <a:r>
            <a:rPr lang="en-DE" dirty="0"/>
            <a:t>Judicial databases </a:t>
          </a:r>
        </a:p>
      </dgm:t>
    </dgm:pt>
    <dgm:pt modelId="{94B28AF9-1443-4FBC-AE72-742D808172E2}" type="parTrans" cxnId="{1427AD36-8CE0-449B-B19B-58538C859545}">
      <dgm:prSet/>
      <dgm:spPr/>
      <dgm:t>
        <a:bodyPr/>
        <a:lstStyle/>
        <a:p>
          <a:endParaRPr lang="en-DE"/>
        </a:p>
      </dgm:t>
    </dgm:pt>
    <dgm:pt modelId="{FAC66529-DD8B-42FA-B5FD-FBB2CCCFB8C0}" type="sibTrans" cxnId="{1427AD36-8CE0-449B-B19B-58538C859545}">
      <dgm:prSet/>
      <dgm:spPr/>
      <dgm:t>
        <a:bodyPr/>
        <a:lstStyle/>
        <a:p>
          <a:endParaRPr lang="en-DE"/>
        </a:p>
      </dgm:t>
    </dgm:pt>
    <dgm:pt modelId="{06622B85-2FC5-4993-8C53-BCDD72E3298B}">
      <dgm:prSet/>
      <dgm:spPr/>
      <dgm:t>
        <a:bodyPr/>
        <a:lstStyle/>
        <a:p>
          <a:r>
            <a:rPr lang="en-DE" dirty="0"/>
            <a:t>Financial intelligence unit information </a:t>
          </a:r>
        </a:p>
      </dgm:t>
    </dgm:pt>
    <dgm:pt modelId="{19B590D1-8E2A-4BE1-B8DD-D5C0D5B625BE}" type="parTrans" cxnId="{BBDD3275-10CC-48B6-AEE6-7DB93D6F94DE}">
      <dgm:prSet/>
      <dgm:spPr/>
      <dgm:t>
        <a:bodyPr/>
        <a:lstStyle/>
        <a:p>
          <a:endParaRPr lang="en-DE"/>
        </a:p>
      </dgm:t>
    </dgm:pt>
    <dgm:pt modelId="{C0F7D6D2-D6B5-4A10-AF54-9D647D6494F6}" type="sibTrans" cxnId="{BBDD3275-10CC-48B6-AEE6-7DB93D6F94DE}">
      <dgm:prSet/>
      <dgm:spPr/>
      <dgm:t>
        <a:bodyPr/>
        <a:lstStyle/>
        <a:p>
          <a:endParaRPr lang="en-DE"/>
        </a:p>
      </dgm:t>
    </dgm:pt>
    <dgm:pt modelId="{AE1F8836-770D-499C-A432-CBB5030EFF0C}">
      <dgm:prSet/>
      <dgm:spPr/>
      <dgm:t>
        <a:bodyPr/>
        <a:lstStyle/>
        <a:p>
          <a:r>
            <a:rPr lang="en-DE" dirty="0"/>
            <a:t>Suspicious transaction report databases </a:t>
          </a:r>
        </a:p>
      </dgm:t>
    </dgm:pt>
    <dgm:pt modelId="{9C2F82F6-1771-490C-879F-F89ECC62DA42}" type="parTrans" cxnId="{994E4307-A4BE-45DC-84C7-E53585D57D1F}">
      <dgm:prSet/>
      <dgm:spPr/>
      <dgm:t>
        <a:bodyPr/>
        <a:lstStyle/>
        <a:p>
          <a:endParaRPr lang="en-DE"/>
        </a:p>
      </dgm:t>
    </dgm:pt>
    <dgm:pt modelId="{E75B5D12-C7D0-4E45-B06B-FFD983065E43}" type="sibTrans" cxnId="{994E4307-A4BE-45DC-84C7-E53585D57D1F}">
      <dgm:prSet/>
      <dgm:spPr/>
      <dgm:t>
        <a:bodyPr/>
        <a:lstStyle/>
        <a:p>
          <a:endParaRPr lang="en-DE"/>
        </a:p>
      </dgm:t>
    </dgm:pt>
    <dgm:pt modelId="{800CD7DE-5C2F-47A6-B442-0818BE2E6598}">
      <dgm:prSet/>
      <dgm:spPr/>
      <dgm:t>
        <a:bodyPr/>
        <a:lstStyle/>
        <a:p>
          <a:r>
            <a:rPr lang="en-DE" dirty="0"/>
            <a:t>Social security scheme databases </a:t>
          </a:r>
        </a:p>
      </dgm:t>
    </dgm:pt>
    <dgm:pt modelId="{45B9491D-2141-498D-8C78-4C17C351EDB7}" type="parTrans" cxnId="{1AE3328B-44EE-4262-9C9A-00C0B244FD4D}">
      <dgm:prSet/>
      <dgm:spPr/>
      <dgm:t>
        <a:bodyPr/>
        <a:lstStyle/>
        <a:p>
          <a:endParaRPr lang="en-DE"/>
        </a:p>
      </dgm:t>
    </dgm:pt>
    <dgm:pt modelId="{DFC1E471-FF1B-42E8-967B-FAFA77628340}" type="sibTrans" cxnId="{1AE3328B-44EE-4262-9C9A-00C0B244FD4D}">
      <dgm:prSet/>
      <dgm:spPr/>
      <dgm:t>
        <a:bodyPr/>
        <a:lstStyle/>
        <a:p>
          <a:endParaRPr lang="en-DE"/>
        </a:p>
      </dgm:t>
    </dgm:pt>
    <dgm:pt modelId="{26B8865E-B6ED-4755-A94F-C35CE6DE82EB}">
      <dgm:prSet/>
      <dgm:spPr/>
      <dgm:t>
        <a:bodyPr/>
        <a:lstStyle/>
        <a:p>
          <a:r>
            <a:rPr lang="en-DE" dirty="0"/>
            <a:t>Vehicle registries </a:t>
          </a:r>
        </a:p>
      </dgm:t>
    </dgm:pt>
    <dgm:pt modelId="{E88A86F6-0F74-44D5-A2AC-96C0183470E1}" type="parTrans" cxnId="{F27EF45F-76D9-4525-A93C-C62B3C1B3DE6}">
      <dgm:prSet/>
      <dgm:spPr/>
      <dgm:t>
        <a:bodyPr/>
        <a:lstStyle/>
        <a:p>
          <a:endParaRPr lang="en-DE"/>
        </a:p>
      </dgm:t>
    </dgm:pt>
    <dgm:pt modelId="{053A35DE-D79E-4F32-8035-A340DDEA6DE5}" type="sibTrans" cxnId="{F27EF45F-76D9-4525-A93C-C62B3C1B3DE6}">
      <dgm:prSet/>
      <dgm:spPr/>
      <dgm:t>
        <a:bodyPr/>
        <a:lstStyle/>
        <a:p>
          <a:endParaRPr lang="en-DE"/>
        </a:p>
      </dgm:t>
    </dgm:pt>
    <dgm:pt modelId="{2537547B-495C-4C24-85DA-1ADB4DEF5CCD}">
      <dgm:prSet/>
      <dgm:spPr/>
      <dgm:t>
        <a:bodyPr/>
        <a:lstStyle/>
        <a:p>
          <a:r>
            <a:rPr lang="en-DE" dirty="0"/>
            <a:t>Financial regulators </a:t>
          </a:r>
        </a:p>
      </dgm:t>
    </dgm:pt>
    <dgm:pt modelId="{BFDB3F1D-68A0-42F1-ABCC-A62207F94357}" type="parTrans" cxnId="{E1E40332-F180-4EA6-8EBF-ABBB730E5B77}">
      <dgm:prSet/>
      <dgm:spPr/>
      <dgm:t>
        <a:bodyPr/>
        <a:lstStyle/>
        <a:p>
          <a:endParaRPr lang="en-DE"/>
        </a:p>
      </dgm:t>
    </dgm:pt>
    <dgm:pt modelId="{BEF34146-F8F5-4937-A336-404FFD3C4E58}" type="sibTrans" cxnId="{E1E40332-F180-4EA6-8EBF-ABBB730E5B77}">
      <dgm:prSet/>
      <dgm:spPr/>
      <dgm:t>
        <a:bodyPr/>
        <a:lstStyle/>
        <a:p>
          <a:endParaRPr lang="en-DE"/>
        </a:p>
      </dgm:t>
    </dgm:pt>
    <dgm:pt modelId="{F2AAD931-3963-4612-9C08-1AF2AD2EB5E0}">
      <dgm:prSet/>
      <dgm:spPr/>
      <dgm:t>
        <a:bodyPr/>
        <a:lstStyle/>
        <a:p>
          <a:r>
            <a:rPr lang="en-DE" dirty="0"/>
            <a:t>Bankruptcy court proceedings </a:t>
          </a:r>
        </a:p>
      </dgm:t>
    </dgm:pt>
    <dgm:pt modelId="{593B2021-190D-4B69-87F0-A06A7EDD2CDF}" type="parTrans" cxnId="{49A05ACD-214D-4614-B1DC-677E21F440BF}">
      <dgm:prSet/>
      <dgm:spPr/>
      <dgm:t>
        <a:bodyPr/>
        <a:lstStyle/>
        <a:p>
          <a:endParaRPr lang="en-DE"/>
        </a:p>
      </dgm:t>
    </dgm:pt>
    <dgm:pt modelId="{F6B9CBFD-6E9C-4230-B10E-B7C5678B3390}" type="sibTrans" cxnId="{49A05ACD-214D-4614-B1DC-677E21F440BF}">
      <dgm:prSet/>
      <dgm:spPr/>
      <dgm:t>
        <a:bodyPr/>
        <a:lstStyle/>
        <a:p>
          <a:endParaRPr lang="en-DE"/>
        </a:p>
      </dgm:t>
    </dgm:pt>
    <dgm:pt modelId="{74E0BD23-6427-4554-862E-D181AE6A2440}">
      <dgm:prSet/>
      <dgm:spPr/>
      <dgm:t>
        <a:bodyPr/>
        <a:lstStyle/>
        <a:p>
          <a:r>
            <a:rPr lang="en-DE" dirty="0"/>
            <a:t>Virtual Asset Service Providers (</a:t>
          </a:r>
          <a:r>
            <a:rPr lang="en-DE" dirty="0" err="1"/>
            <a:t>VASPs</a:t>
          </a:r>
          <a:r>
            <a:rPr lang="en-DE" dirty="0"/>
            <a:t>) </a:t>
          </a:r>
        </a:p>
      </dgm:t>
    </dgm:pt>
    <dgm:pt modelId="{FCFDA2EF-72C3-4F59-8878-9304DB99A30F}" type="parTrans" cxnId="{86A86D63-18CB-412D-A035-6EA0314B7755}">
      <dgm:prSet/>
      <dgm:spPr/>
      <dgm:t>
        <a:bodyPr/>
        <a:lstStyle/>
        <a:p>
          <a:endParaRPr lang="en-DE"/>
        </a:p>
      </dgm:t>
    </dgm:pt>
    <dgm:pt modelId="{A76007AC-99C5-43CB-BE38-877824B67039}" type="sibTrans" cxnId="{86A86D63-18CB-412D-A035-6EA0314B7755}">
      <dgm:prSet/>
      <dgm:spPr/>
      <dgm:t>
        <a:bodyPr/>
        <a:lstStyle/>
        <a:p>
          <a:endParaRPr lang="en-DE"/>
        </a:p>
      </dgm:t>
    </dgm:pt>
    <dgm:pt modelId="{3B5178B3-8D95-46BC-B91B-E680A4E99F32}">
      <dgm:prSet/>
      <dgm:spPr/>
      <dgm:t>
        <a:bodyPr/>
        <a:lstStyle/>
        <a:p>
          <a:r>
            <a:rPr lang="en-DE" dirty="0"/>
            <a:t>Insurance companies </a:t>
          </a:r>
        </a:p>
      </dgm:t>
    </dgm:pt>
    <dgm:pt modelId="{C3C02455-762C-4AD5-BA45-27A7182BA872}" type="parTrans" cxnId="{2CA009A5-7749-4177-8FDC-AE23E9FC919A}">
      <dgm:prSet/>
      <dgm:spPr/>
      <dgm:t>
        <a:bodyPr/>
        <a:lstStyle/>
        <a:p>
          <a:endParaRPr lang="en-DE"/>
        </a:p>
      </dgm:t>
    </dgm:pt>
    <dgm:pt modelId="{7CF7F8A6-6C0E-4E96-9FC3-15B988CFDC96}" type="sibTrans" cxnId="{2CA009A5-7749-4177-8FDC-AE23E9FC919A}">
      <dgm:prSet/>
      <dgm:spPr/>
      <dgm:t>
        <a:bodyPr/>
        <a:lstStyle/>
        <a:p>
          <a:endParaRPr lang="en-DE"/>
        </a:p>
      </dgm:t>
    </dgm:pt>
    <dgm:pt modelId="{229C3AD1-52C7-4EBC-B696-4B424D1F8654}">
      <dgm:prSet/>
      <dgm:spPr/>
      <dgm:t>
        <a:bodyPr/>
        <a:lstStyle/>
        <a:p>
          <a:r>
            <a:rPr lang="en-DE" dirty="0"/>
            <a:t>Domestic bank account client databases </a:t>
          </a:r>
        </a:p>
      </dgm:t>
    </dgm:pt>
    <dgm:pt modelId="{85FB2158-860A-4324-9377-6E34B57322CB}" type="parTrans" cxnId="{E828B175-9182-4B86-8418-8C57AE5A2E47}">
      <dgm:prSet/>
      <dgm:spPr/>
      <dgm:t>
        <a:bodyPr/>
        <a:lstStyle/>
        <a:p>
          <a:endParaRPr lang="en-DE"/>
        </a:p>
      </dgm:t>
    </dgm:pt>
    <dgm:pt modelId="{FED88B78-4701-4BCE-B912-02D19FF48D7A}" type="sibTrans" cxnId="{E828B175-9182-4B86-8418-8C57AE5A2E47}">
      <dgm:prSet/>
      <dgm:spPr/>
      <dgm:t>
        <a:bodyPr/>
        <a:lstStyle/>
        <a:p>
          <a:endParaRPr lang="en-DE"/>
        </a:p>
      </dgm:t>
    </dgm:pt>
    <dgm:pt modelId="{B5DBDDD4-874B-4C83-BF61-F78CF4B14CA2}">
      <dgm:prSet/>
      <dgm:spPr/>
      <dgm:t>
        <a:bodyPr/>
        <a:lstStyle/>
        <a:p>
          <a:r>
            <a:rPr lang="en-DE" dirty="0"/>
            <a:t>Accounting software company client databases </a:t>
          </a:r>
        </a:p>
      </dgm:t>
    </dgm:pt>
    <dgm:pt modelId="{DF677EA5-2D90-463D-95D7-D12AF60CD166}" type="parTrans" cxnId="{FBA3B54C-CE6B-4FA3-A178-1D5AC6CCF3EB}">
      <dgm:prSet/>
      <dgm:spPr/>
      <dgm:t>
        <a:bodyPr/>
        <a:lstStyle/>
        <a:p>
          <a:endParaRPr lang="en-DE"/>
        </a:p>
      </dgm:t>
    </dgm:pt>
    <dgm:pt modelId="{8BBC56B9-11D5-49F4-9B82-94A079FCD9B8}" type="sibTrans" cxnId="{FBA3B54C-CE6B-4FA3-A178-1D5AC6CCF3EB}">
      <dgm:prSet/>
      <dgm:spPr/>
      <dgm:t>
        <a:bodyPr/>
        <a:lstStyle/>
        <a:p>
          <a:endParaRPr lang="en-DE"/>
        </a:p>
      </dgm:t>
    </dgm:pt>
    <dgm:pt modelId="{D361EA5E-2BDC-47EA-A240-01166253ADDC}">
      <dgm:prSet/>
      <dgm:spPr/>
      <dgm:t>
        <a:bodyPr/>
        <a:lstStyle/>
        <a:p>
          <a:r>
            <a:rPr lang="en-DE" dirty="0"/>
            <a:t>Information from lawyers and accountants </a:t>
          </a:r>
        </a:p>
      </dgm:t>
    </dgm:pt>
    <dgm:pt modelId="{BF738FB2-1EE1-4E03-B881-47F360AB26E0}" type="parTrans" cxnId="{D2EE09F7-F263-470B-9BF6-0AD643C80B9E}">
      <dgm:prSet/>
      <dgm:spPr/>
      <dgm:t>
        <a:bodyPr/>
        <a:lstStyle/>
        <a:p>
          <a:endParaRPr lang="en-DE"/>
        </a:p>
      </dgm:t>
    </dgm:pt>
    <dgm:pt modelId="{7BFB0358-FBA9-402F-80F8-6AD63E0F8904}" type="sibTrans" cxnId="{D2EE09F7-F263-470B-9BF6-0AD643C80B9E}">
      <dgm:prSet/>
      <dgm:spPr/>
      <dgm:t>
        <a:bodyPr/>
        <a:lstStyle/>
        <a:p>
          <a:endParaRPr lang="en-DE"/>
        </a:p>
      </dgm:t>
    </dgm:pt>
    <dgm:pt modelId="{48839CF1-9ADC-46BF-9B96-AC1999DCA79D}">
      <dgm:prSet/>
      <dgm:spPr/>
      <dgm:t>
        <a:bodyPr/>
        <a:lstStyle/>
        <a:p>
          <a:r>
            <a:rPr lang="en-DE" dirty="0"/>
            <a:t>AML compliance departments </a:t>
          </a:r>
        </a:p>
      </dgm:t>
    </dgm:pt>
    <dgm:pt modelId="{BC3295D4-CD0C-42CC-BF46-8BEC0CDFFBF1}" type="parTrans" cxnId="{A672A8F8-32E2-4610-9FBF-151A9810DB3E}">
      <dgm:prSet/>
      <dgm:spPr/>
      <dgm:t>
        <a:bodyPr/>
        <a:lstStyle/>
        <a:p>
          <a:endParaRPr lang="en-DE"/>
        </a:p>
      </dgm:t>
    </dgm:pt>
    <dgm:pt modelId="{B399422B-F307-456B-8BB3-830532C36BF6}" type="sibTrans" cxnId="{A672A8F8-32E2-4610-9FBF-151A9810DB3E}">
      <dgm:prSet/>
      <dgm:spPr/>
      <dgm:t>
        <a:bodyPr/>
        <a:lstStyle/>
        <a:p>
          <a:endParaRPr lang="en-DE"/>
        </a:p>
      </dgm:t>
    </dgm:pt>
    <dgm:pt modelId="{38605692-1E50-43C5-95EA-A69381F6110F}">
      <dgm:prSet/>
      <dgm:spPr/>
      <dgm:t>
        <a:bodyPr/>
        <a:lstStyle/>
        <a:p>
          <a:r>
            <a:rPr lang="en-DE" dirty="0"/>
            <a:t>Members of the public – both observers through a tip-off function and witnesses </a:t>
          </a:r>
        </a:p>
      </dgm:t>
    </dgm:pt>
    <dgm:pt modelId="{7D611DF7-4E4E-436F-AF54-91848077132A}" type="parTrans" cxnId="{60D72824-74DB-40B2-9011-BEF116CCE205}">
      <dgm:prSet/>
      <dgm:spPr/>
      <dgm:t>
        <a:bodyPr/>
        <a:lstStyle/>
        <a:p>
          <a:endParaRPr lang="en-DE"/>
        </a:p>
      </dgm:t>
    </dgm:pt>
    <dgm:pt modelId="{BBE1CB53-3E32-4DBF-A717-E181A5537BC6}" type="sibTrans" cxnId="{60D72824-74DB-40B2-9011-BEF116CCE205}">
      <dgm:prSet/>
      <dgm:spPr/>
      <dgm:t>
        <a:bodyPr/>
        <a:lstStyle/>
        <a:p>
          <a:endParaRPr lang="en-DE"/>
        </a:p>
      </dgm:t>
    </dgm:pt>
    <dgm:pt modelId="{E2FE1338-C1C0-499B-B57B-BCFC642A2E57}">
      <dgm:prSet/>
      <dgm:spPr/>
      <dgm:t>
        <a:bodyPr/>
        <a:lstStyle/>
        <a:p>
          <a:r>
            <a:rPr lang="en-DE" dirty="0"/>
            <a:t>Publications from global authorities</a:t>
          </a:r>
        </a:p>
      </dgm:t>
    </dgm:pt>
    <dgm:pt modelId="{47D58441-03D7-481A-8B5F-37B275369E86}" type="parTrans" cxnId="{6F46372D-A63E-4E6B-8091-75BC251971AE}">
      <dgm:prSet/>
      <dgm:spPr/>
      <dgm:t>
        <a:bodyPr/>
        <a:lstStyle/>
        <a:p>
          <a:endParaRPr lang="en-DE"/>
        </a:p>
      </dgm:t>
    </dgm:pt>
    <dgm:pt modelId="{5DEE066D-6AFF-4956-84A9-BDDDF96ABC13}" type="sibTrans" cxnId="{6F46372D-A63E-4E6B-8091-75BC251971AE}">
      <dgm:prSet/>
      <dgm:spPr/>
      <dgm:t>
        <a:bodyPr/>
        <a:lstStyle/>
        <a:p>
          <a:endParaRPr lang="en-DE"/>
        </a:p>
      </dgm:t>
    </dgm:pt>
    <dgm:pt modelId="{063352CF-18B3-45F6-B70B-EA3E8E84278D}" type="pres">
      <dgm:prSet presAssocID="{B59F08C4-7986-4DD6-9AB4-2DBBE8CCE0DE}" presName="Name0" presStyleCnt="0">
        <dgm:presLayoutVars>
          <dgm:dir/>
          <dgm:animLvl val="lvl"/>
          <dgm:resizeHandles val="exact"/>
        </dgm:presLayoutVars>
      </dgm:prSet>
      <dgm:spPr/>
    </dgm:pt>
    <dgm:pt modelId="{756B6180-A8D0-43FB-B224-B5F02879A2C2}" type="pres">
      <dgm:prSet presAssocID="{8F47E57E-A499-4BF3-9A40-21F34980D597}" presName="composite" presStyleCnt="0"/>
      <dgm:spPr/>
    </dgm:pt>
    <dgm:pt modelId="{2B0B7500-7044-4DD3-B2B0-0FCE48C877F2}" type="pres">
      <dgm:prSet presAssocID="{8F47E57E-A499-4BF3-9A40-21F34980D59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062CF03-F27A-4E67-B0B3-1185C9C0BEBF}" type="pres">
      <dgm:prSet presAssocID="{8F47E57E-A499-4BF3-9A40-21F34980D597}" presName="desTx" presStyleLbl="alignAccFollowNode1" presStyleIdx="0" presStyleCnt="2">
        <dgm:presLayoutVars>
          <dgm:bulletEnabled val="1"/>
        </dgm:presLayoutVars>
      </dgm:prSet>
      <dgm:spPr/>
    </dgm:pt>
    <dgm:pt modelId="{568B03DE-4751-4EA1-8063-D0E504487777}" type="pres">
      <dgm:prSet presAssocID="{AFB22CD1-5D9D-40ED-9869-70F02A07AF0A}" presName="space" presStyleCnt="0"/>
      <dgm:spPr/>
    </dgm:pt>
    <dgm:pt modelId="{818CFF72-0747-4276-9193-474D76BA2416}" type="pres">
      <dgm:prSet presAssocID="{81798488-F632-46AF-9B97-45D53AD1130E}" presName="composite" presStyleCnt="0"/>
      <dgm:spPr/>
    </dgm:pt>
    <dgm:pt modelId="{7DDD7A93-6AFF-4C8D-9939-B892A6ED9321}" type="pres">
      <dgm:prSet presAssocID="{81798488-F632-46AF-9B97-45D53AD1130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1AEF56FF-2851-46BE-9FE3-8924EE34401C}" type="pres">
      <dgm:prSet presAssocID="{81798488-F632-46AF-9B97-45D53AD1130E}" presName="desTx" presStyleLbl="alignAccFollowNode1" presStyleIdx="1" presStyleCnt="2" custLinFactNeighborX="-217">
        <dgm:presLayoutVars>
          <dgm:bulletEnabled val="1"/>
        </dgm:presLayoutVars>
      </dgm:prSet>
      <dgm:spPr/>
    </dgm:pt>
  </dgm:ptLst>
  <dgm:cxnLst>
    <dgm:cxn modelId="{3D418903-C1CB-4525-9FB6-916AD6761320}" type="presOf" srcId="{38605692-1E50-43C5-95EA-A69381F6110F}" destId="{1AEF56FF-2851-46BE-9FE3-8924EE34401C}" srcOrd="0" destOrd="7" presId="urn:microsoft.com/office/officeart/2005/8/layout/hList1"/>
    <dgm:cxn modelId="{C30CBE03-3039-466A-8A88-D556E4D9BE74}" type="presOf" srcId="{74E0BD23-6427-4554-862E-D181AE6A2440}" destId="{1AEF56FF-2851-46BE-9FE3-8924EE34401C}" srcOrd="0" destOrd="1" presId="urn:microsoft.com/office/officeart/2005/8/layout/hList1"/>
    <dgm:cxn modelId="{994E4307-A4BE-45DC-84C7-E53585D57D1F}" srcId="{8F47E57E-A499-4BF3-9A40-21F34980D597}" destId="{AE1F8836-770D-499C-A432-CBB5030EFF0C}" srcOrd="8" destOrd="0" parTransId="{9C2F82F6-1771-490C-879F-F89ECC62DA42}" sibTransId="{E75B5D12-C7D0-4E45-B06B-FFD983065E43}"/>
    <dgm:cxn modelId="{BA305C0A-3AED-40C1-89CA-0855A7D1DC0D}" type="presOf" srcId="{229C3AD1-52C7-4EBC-B696-4B424D1F8654}" destId="{1AEF56FF-2851-46BE-9FE3-8924EE34401C}" srcOrd="0" destOrd="3" presId="urn:microsoft.com/office/officeart/2005/8/layout/hList1"/>
    <dgm:cxn modelId="{870A601F-C20B-462F-B256-E5B93ABE677B}" type="presOf" srcId="{8F47E57E-A499-4BF3-9A40-21F34980D597}" destId="{2B0B7500-7044-4DD3-B2B0-0FCE48C877F2}" srcOrd="0" destOrd="0" presId="urn:microsoft.com/office/officeart/2005/8/layout/hList1"/>
    <dgm:cxn modelId="{97FCCB1F-14F4-466F-A39F-82A7CAFC9DD7}" type="presOf" srcId="{2537547B-495C-4C24-85DA-1ADB4DEF5CCD}" destId="{F062CF03-F27A-4E67-B0B3-1185C9C0BEBF}" srcOrd="0" destOrd="11" presId="urn:microsoft.com/office/officeart/2005/8/layout/hList1"/>
    <dgm:cxn modelId="{755EE61F-DD3A-4B62-B96C-A52EA35797D4}" type="presOf" srcId="{B73E1971-52C2-40E8-B2A1-5672B16C5287}" destId="{F062CF03-F27A-4E67-B0B3-1185C9C0BEBF}" srcOrd="0" destOrd="4" presId="urn:microsoft.com/office/officeart/2005/8/layout/hList1"/>
    <dgm:cxn modelId="{60D72824-74DB-40B2-9011-BEF116CCE205}" srcId="{81798488-F632-46AF-9B97-45D53AD1130E}" destId="{38605692-1E50-43C5-95EA-A69381F6110F}" srcOrd="7" destOrd="0" parTransId="{7D611DF7-4E4E-436F-AF54-91848077132A}" sibTransId="{BBE1CB53-3E32-4DBF-A717-E181A5537BC6}"/>
    <dgm:cxn modelId="{6F46372D-A63E-4E6B-8091-75BC251971AE}" srcId="{81798488-F632-46AF-9B97-45D53AD1130E}" destId="{E2FE1338-C1C0-499B-B57B-BCFC642A2E57}" srcOrd="8" destOrd="0" parTransId="{47D58441-03D7-481A-8B5F-37B275369E86}" sibTransId="{5DEE066D-6AFF-4956-84A9-BDDDF96ABC13}"/>
    <dgm:cxn modelId="{B450B42F-93FC-4500-AD23-0A14970EEDC6}" srcId="{B59F08C4-7986-4DD6-9AB4-2DBBE8CCE0DE}" destId="{81798488-F632-46AF-9B97-45D53AD1130E}" srcOrd="1" destOrd="0" parTransId="{D2BA1894-6135-4530-AE34-1BC66073B10D}" sibTransId="{6543093A-7F31-4627-B026-D74619BD07A1}"/>
    <dgm:cxn modelId="{E1E40332-F180-4EA6-8EBF-ABBB730E5B77}" srcId="{8F47E57E-A499-4BF3-9A40-21F34980D597}" destId="{2537547B-495C-4C24-85DA-1ADB4DEF5CCD}" srcOrd="11" destOrd="0" parTransId="{BFDB3F1D-68A0-42F1-ABCC-A62207F94357}" sibTransId="{BEF34146-F8F5-4937-A336-404FFD3C4E58}"/>
    <dgm:cxn modelId="{448B1134-DFA5-4EC0-B214-6495639CDF48}" type="presOf" srcId="{48839CF1-9ADC-46BF-9B96-AC1999DCA79D}" destId="{1AEF56FF-2851-46BE-9FE3-8924EE34401C}" srcOrd="0" destOrd="6" presId="urn:microsoft.com/office/officeart/2005/8/layout/hList1"/>
    <dgm:cxn modelId="{E8253234-A744-490F-ADEE-AA8E80D8F565}" srcId="{8F47E57E-A499-4BF3-9A40-21F34980D597}" destId="{0E4217BD-2DC9-4233-AC8B-CE15E85BF3D2}" srcOrd="1" destOrd="0" parTransId="{317AA3E3-0D3A-401B-9F48-0EB039A66F10}" sibTransId="{0A2075AB-323B-4115-A9EA-E124627E38FE}"/>
    <dgm:cxn modelId="{1427AD36-8CE0-449B-B19B-58538C859545}" srcId="{8F47E57E-A499-4BF3-9A40-21F34980D597}" destId="{5D2768DA-7808-44E9-B24A-B7FB48F40529}" srcOrd="6" destOrd="0" parTransId="{94B28AF9-1443-4FBC-AE72-742D808172E2}" sibTransId="{FAC66529-DD8B-42FA-B5FD-FBB2CCCFB8C0}"/>
    <dgm:cxn modelId="{4A96965C-7DC4-4A30-8D2E-AE5906A27DAE}" srcId="{8F47E57E-A499-4BF3-9A40-21F34980D597}" destId="{B73E1971-52C2-40E8-B2A1-5672B16C5287}" srcOrd="4" destOrd="0" parTransId="{DCDA320F-6DE1-40D8-AE7C-3C903DE694DC}" sibTransId="{A0787D82-0E75-48D3-BCF0-E93959EDC8A5}"/>
    <dgm:cxn modelId="{AAF2A65D-05B4-40CC-938C-CF324543411D}" type="presOf" srcId="{F2AAD931-3963-4612-9C08-1AF2AD2EB5E0}" destId="{F062CF03-F27A-4E67-B0B3-1185C9C0BEBF}" srcOrd="0" destOrd="12" presId="urn:microsoft.com/office/officeart/2005/8/layout/hList1"/>
    <dgm:cxn modelId="{F27EF45F-76D9-4525-A93C-C62B3C1B3DE6}" srcId="{8F47E57E-A499-4BF3-9A40-21F34980D597}" destId="{26B8865E-B6ED-4755-A94F-C35CE6DE82EB}" srcOrd="10" destOrd="0" parTransId="{E88A86F6-0F74-44D5-A2AC-96C0183470E1}" sibTransId="{053A35DE-D79E-4F32-8035-A340DDEA6DE5}"/>
    <dgm:cxn modelId="{86A86D63-18CB-412D-A035-6EA0314B7755}" srcId="{81798488-F632-46AF-9B97-45D53AD1130E}" destId="{74E0BD23-6427-4554-862E-D181AE6A2440}" srcOrd="1" destOrd="0" parTransId="{FCFDA2EF-72C3-4F59-8878-9304DB99A30F}" sibTransId="{A76007AC-99C5-43CB-BE38-877824B67039}"/>
    <dgm:cxn modelId="{DA23C96A-07A3-495C-AF1B-5FCD9ABF144B}" type="presOf" srcId="{D361EA5E-2BDC-47EA-A240-01166253ADDC}" destId="{1AEF56FF-2851-46BE-9FE3-8924EE34401C}" srcOrd="0" destOrd="5" presId="urn:microsoft.com/office/officeart/2005/8/layout/hList1"/>
    <dgm:cxn modelId="{F93BA84C-EFC1-4057-8F0F-B186F82746E4}" type="presOf" srcId="{6139AB00-83AD-4759-9DE0-EE1F79E62509}" destId="{F062CF03-F27A-4E67-B0B3-1185C9C0BEBF}" srcOrd="0" destOrd="5" presId="urn:microsoft.com/office/officeart/2005/8/layout/hList1"/>
    <dgm:cxn modelId="{FBA3B54C-CE6B-4FA3-A178-1D5AC6CCF3EB}" srcId="{81798488-F632-46AF-9B97-45D53AD1130E}" destId="{B5DBDDD4-874B-4C83-BF61-F78CF4B14CA2}" srcOrd="4" destOrd="0" parTransId="{DF677EA5-2D90-463D-95D7-D12AF60CD166}" sibTransId="{8BBC56B9-11D5-49F4-9B82-94A079FCD9B8}"/>
    <dgm:cxn modelId="{F3B1314F-10D4-4145-B261-4FDDCE094929}" type="presOf" srcId="{279DDF10-270A-42B7-923B-AE2F68694312}" destId="{F062CF03-F27A-4E67-B0B3-1185C9C0BEBF}" srcOrd="0" destOrd="3" presId="urn:microsoft.com/office/officeart/2005/8/layout/hList1"/>
    <dgm:cxn modelId="{BBDD3275-10CC-48B6-AEE6-7DB93D6F94DE}" srcId="{8F47E57E-A499-4BF3-9A40-21F34980D597}" destId="{06622B85-2FC5-4993-8C53-BCDD72E3298B}" srcOrd="7" destOrd="0" parTransId="{19B590D1-8E2A-4BE1-B8DD-D5C0D5B625BE}" sibTransId="{C0F7D6D2-D6B5-4A10-AF54-9D647D6494F6}"/>
    <dgm:cxn modelId="{E828B175-9182-4B86-8418-8C57AE5A2E47}" srcId="{81798488-F632-46AF-9B97-45D53AD1130E}" destId="{229C3AD1-52C7-4EBC-B696-4B424D1F8654}" srcOrd="3" destOrd="0" parTransId="{85FB2158-860A-4324-9377-6E34B57322CB}" sibTransId="{FED88B78-4701-4BCE-B912-02D19FF48D7A}"/>
    <dgm:cxn modelId="{DFF34056-083F-46AC-9EBC-71E5F503ECC9}" type="presOf" srcId="{800CD7DE-5C2F-47A6-B442-0818BE2E6598}" destId="{F062CF03-F27A-4E67-B0B3-1185C9C0BEBF}" srcOrd="0" destOrd="9" presId="urn:microsoft.com/office/officeart/2005/8/layout/hList1"/>
    <dgm:cxn modelId="{1E55C478-4F04-46DF-A08D-D3E0DDC09BE4}" type="presOf" srcId="{81798488-F632-46AF-9B97-45D53AD1130E}" destId="{7DDD7A93-6AFF-4C8D-9939-B892A6ED9321}" srcOrd="0" destOrd="0" presId="urn:microsoft.com/office/officeart/2005/8/layout/hList1"/>
    <dgm:cxn modelId="{98357479-BADA-44A3-B2AC-54AD171B27BD}" srcId="{B59F08C4-7986-4DD6-9AB4-2DBBE8CCE0DE}" destId="{8F47E57E-A499-4BF3-9A40-21F34980D597}" srcOrd="0" destOrd="0" parTransId="{0C18622D-9BD1-4B2F-BBB9-A3BB948329F2}" sibTransId="{AFB22CD1-5D9D-40ED-9869-70F02A07AF0A}"/>
    <dgm:cxn modelId="{B7F3D57B-DC63-43BC-ABEE-63A645997C34}" type="presOf" srcId="{174B2EFB-B73C-48B9-A113-84B193577C21}" destId="{1AEF56FF-2851-46BE-9FE3-8924EE34401C}" srcOrd="0" destOrd="0" presId="urn:microsoft.com/office/officeart/2005/8/layout/hList1"/>
    <dgm:cxn modelId="{B8AAF680-3CC3-4B57-89E6-D9EF2DD5BC53}" type="presOf" srcId="{3B5178B3-8D95-46BC-B91B-E680A4E99F32}" destId="{1AEF56FF-2851-46BE-9FE3-8924EE34401C}" srcOrd="0" destOrd="2" presId="urn:microsoft.com/office/officeart/2005/8/layout/hList1"/>
    <dgm:cxn modelId="{1AE3328B-44EE-4262-9C9A-00C0B244FD4D}" srcId="{8F47E57E-A499-4BF3-9A40-21F34980D597}" destId="{800CD7DE-5C2F-47A6-B442-0818BE2E6598}" srcOrd="9" destOrd="0" parTransId="{45B9491D-2141-498D-8C78-4C17C351EDB7}" sibTransId="{DFC1E471-FF1B-42E8-967B-FAFA77628340}"/>
    <dgm:cxn modelId="{39F14E8C-7467-4DCE-9B60-9A08419438D0}" srcId="{81798488-F632-46AF-9B97-45D53AD1130E}" destId="{174B2EFB-B73C-48B9-A113-84B193577C21}" srcOrd="0" destOrd="0" parTransId="{B8794567-7E01-4CA5-A75A-7160BDB34F0C}" sibTransId="{B3BC6527-77FA-47B8-9264-CCB0BAF4E637}"/>
    <dgm:cxn modelId="{C03BD596-2AFF-458A-B817-55D47114FD94}" type="presOf" srcId="{0E4217BD-2DC9-4233-AC8B-CE15E85BF3D2}" destId="{F062CF03-F27A-4E67-B0B3-1185C9C0BEBF}" srcOrd="0" destOrd="1" presId="urn:microsoft.com/office/officeart/2005/8/layout/hList1"/>
    <dgm:cxn modelId="{E723B4A0-6455-44F0-8F76-846C24174E5A}" type="presOf" srcId="{26B8865E-B6ED-4755-A94F-C35CE6DE82EB}" destId="{F062CF03-F27A-4E67-B0B3-1185C9C0BEBF}" srcOrd="0" destOrd="10" presId="urn:microsoft.com/office/officeart/2005/8/layout/hList1"/>
    <dgm:cxn modelId="{2CA009A5-7749-4177-8FDC-AE23E9FC919A}" srcId="{81798488-F632-46AF-9B97-45D53AD1130E}" destId="{3B5178B3-8D95-46BC-B91B-E680A4E99F32}" srcOrd="2" destOrd="0" parTransId="{C3C02455-762C-4AD5-BA45-27A7182BA872}" sibTransId="{7CF7F8A6-6C0E-4E96-9FC3-15B988CFDC96}"/>
    <dgm:cxn modelId="{6A56F7AB-126A-45E9-8606-BAB29469F4F4}" srcId="{8F47E57E-A499-4BF3-9A40-21F34980D597}" destId="{11BE8232-52BF-4439-B215-022AFCBA266E}" srcOrd="0" destOrd="0" parTransId="{90A21057-7018-48EB-9EC8-67FEA94F37F5}" sibTransId="{FE346A2B-A5C7-4F09-B990-17A524264FE9}"/>
    <dgm:cxn modelId="{BF9915AF-D86E-4804-BBF8-1582E491DAD7}" type="presOf" srcId="{5D2768DA-7808-44E9-B24A-B7FB48F40529}" destId="{F062CF03-F27A-4E67-B0B3-1185C9C0BEBF}" srcOrd="0" destOrd="6" presId="urn:microsoft.com/office/officeart/2005/8/layout/hList1"/>
    <dgm:cxn modelId="{194CEBB1-BA1F-4BA2-8095-C3795E8E8C88}" type="presOf" srcId="{06622B85-2FC5-4993-8C53-BCDD72E3298B}" destId="{F062CF03-F27A-4E67-B0B3-1185C9C0BEBF}" srcOrd="0" destOrd="7" presId="urn:microsoft.com/office/officeart/2005/8/layout/hList1"/>
    <dgm:cxn modelId="{E8CF93B5-DA23-4309-8A1C-463A6BB40B48}" srcId="{8F47E57E-A499-4BF3-9A40-21F34980D597}" destId="{279DDF10-270A-42B7-923B-AE2F68694312}" srcOrd="3" destOrd="0" parTransId="{BE2786A6-64FB-4AFF-BA68-C0503BF33D8D}" sibTransId="{24F91BFF-119B-453E-A47F-F2B8CA0ED6DA}"/>
    <dgm:cxn modelId="{F3DEA8BE-F8FC-4EB1-9405-0B2BD7A4CC9F}" srcId="{8F47E57E-A499-4BF3-9A40-21F34980D597}" destId="{A57DF499-2354-485A-A11E-CE83965B89DE}" srcOrd="2" destOrd="0" parTransId="{9DEFF160-AC33-4CA8-A30D-C754AE17C30B}" sibTransId="{7C96F7C9-E924-4DC9-BEA0-81D017C5B20F}"/>
    <dgm:cxn modelId="{EBAF8EC5-F329-48C0-9EDD-066464DDE64B}" type="presOf" srcId="{B59F08C4-7986-4DD6-9AB4-2DBBE8CCE0DE}" destId="{063352CF-18B3-45F6-B70B-EA3E8E84278D}" srcOrd="0" destOrd="0" presId="urn:microsoft.com/office/officeart/2005/8/layout/hList1"/>
    <dgm:cxn modelId="{238B39CA-59F9-45F7-8548-233266AF6AF0}" type="presOf" srcId="{E2FE1338-C1C0-499B-B57B-BCFC642A2E57}" destId="{1AEF56FF-2851-46BE-9FE3-8924EE34401C}" srcOrd="0" destOrd="8" presId="urn:microsoft.com/office/officeart/2005/8/layout/hList1"/>
    <dgm:cxn modelId="{3EF5E5CC-BF7F-4123-9488-B7B13394D4FF}" type="presOf" srcId="{A57DF499-2354-485A-A11E-CE83965B89DE}" destId="{F062CF03-F27A-4E67-B0B3-1185C9C0BEBF}" srcOrd="0" destOrd="2" presId="urn:microsoft.com/office/officeart/2005/8/layout/hList1"/>
    <dgm:cxn modelId="{49A05ACD-214D-4614-B1DC-677E21F440BF}" srcId="{8F47E57E-A499-4BF3-9A40-21F34980D597}" destId="{F2AAD931-3963-4612-9C08-1AF2AD2EB5E0}" srcOrd="12" destOrd="0" parTransId="{593B2021-190D-4B69-87F0-A06A7EDD2CDF}" sibTransId="{F6B9CBFD-6E9C-4230-B10E-B7C5678B3390}"/>
    <dgm:cxn modelId="{6C6E97D5-A116-42C3-8CFA-3B61CD615AE8}" type="presOf" srcId="{11BE8232-52BF-4439-B215-022AFCBA266E}" destId="{F062CF03-F27A-4E67-B0B3-1185C9C0BEBF}" srcOrd="0" destOrd="0" presId="urn:microsoft.com/office/officeart/2005/8/layout/hList1"/>
    <dgm:cxn modelId="{C17E63D9-5294-4F91-B552-CCE671044948}" srcId="{8F47E57E-A499-4BF3-9A40-21F34980D597}" destId="{6139AB00-83AD-4759-9DE0-EE1F79E62509}" srcOrd="5" destOrd="0" parTransId="{B1E6BEA5-A0AE-4BBD-AEFE-2DC9B8E2AF41}" sibTransId="{C00F8955-C148-45A4-886A-7E811F61F20A}"/>
    <dgm:cxn modelId="{C2DDFBDA-F282-4DBB-B871-251C5FE8895C}" type="presOf" srcId="{AE1F8836-770D-499C-A432-CBB5030EFF0C}" destId="{F062CF03-F27A-4E67-B0B3-1185C9C0BEBF}" srcOrd="0" destOrd="8" presId="urn:microsoft.com/office/officeart/2005/8/layout/hList1"/>
    <dgm:cxn modelId="{AB87BBE6-E772-4B1C-9EB7-01BEC5142C41}" type="presOf" srcId="{B5DBDDD4-874B-4C83-BF61-F78CF4B14CA2}" destId="{1AEF56FF-2851-46BE-9FE3-8924EE34401C}" srcOrd="0" destOrd="4" presId="urn:microsoft.com/office/officeart/2005/8/layout/hList1"/>
    <dgm:cxn modelId="{D2EE09F7-F263-470B-9BF6-0AD643C80B9E}" srcId="{81798488-F632-46AF-9B97-45D53AD1130E}" destId="{D361EA5E-2BDC-47EA-A240-01166253ADDC}" srcOrd="5" destOrd="0" parTransId="{BF738FB2-1EE1-4E03-B881-47F360AB26E0}" sibTransId="{7BFB0358-FBA9-402F-80F8-6AD63E0F8904}"/>
    <dgm:cxn modelId="{A672A8F8-32E2-4610-9FBF-151A9810DB3E}" srcId="{81798488-F632-46AF-9B97-45D53AD1130E}" destId="{48839CF1-9ADC-46BF-9B96-AC1999DCA79D}" srcOrd="6" destOrd="0" parTransId="{BC3295D4-CD0C-42CC-BF46-8BEC0CDFFBF1}" sibTransId="{B399422B-F307-456B-8BB3-830532C36BF6}"/>
    <dgm:cxn modelId="{DEAC8319-D837-4C7A-8A8E-6FA6D50A85A9}" type="presParOf" srcId="{063352CF-18B3-45F6-B70B-EA3E8E84278D}" destId="{756B6180-A8D0-43FB-B224-B5F02879A2C2}" srcOrd="0" destOrd="0" presId="urn:microsoft.com/office/officeart/2005/8/layout/hList1"/>
    <dgm:cxn modelId="{554D3007-2F07-4EB0-8266-60AA0A0E1AEC}" type="presParOf" srcId="{756B6180-A8D0-43FB-B224-B5F02879A2C2}" destId="{2B0B7500-7044-4DD3-B2B0-0FCE48C877F2}" srcOrd="0" destOrd="0" presId="urn:microsoft.com/office/officeart/2005/8/layout/hList1"/>
    <dgm:cxn modelId="{070EBC0B-3A22-43E6-8719-4FCA6F288860}" type="presParOf" srcId="{756B6180-A8D0-43FB-B224-B5F02879A2C2}" destId="{F062CF03-F27A-4E67-B0B3-1185C9C0BEBF}" srcOrd="1" destOrd="0" presId="urn:microsoft.com/office/officeart/2005/8/layout/hList1"/>
    <dgm:cxn modelId="{CBCA4B9A-964D-4B5F-B9FF-EE1F9E669F66}" type="presParOf" srcId="{063352CF-18B3-45F6-B70B-EA3E8E84278D}" destId="{568B03DE-4751-4EA1-8063-D0E504487777}" srcOrd="1" destOrd="0" presId="urn:microsoft.com/office/officeart/2005/8/layout/hList1"/>
    <dgm:cxn modelId="{05967B60-EC85-4128-A912-D55652EBBAD7}" type="presParOf" srcId="{063352CF-18B3-45F6-B70B-EA3E8E84278D}" destId="{818CFF72-0747-4276-9193-474D76BA2416}" srcOrd="2" destOrd="0" presId="urn:microsoft.com/office/officeart/2005/8/layout/hList1"/>
    <dgm:cxn modelId="{99070DB3-B6CB-46AC-AA27-8D520686668C}" type="presParOf" srcId="{818CFF72-0747-4276-9193-474D76BA2416}" destId="{7DDD7A93-6AFF-4C8D-9939-B892A6ED9321}" srcOrd="0" destOrd="0" presId="urn:microsoft.com/office/officeart/2005/8/layout/hList1"/>
    <dgm:cxn modelId="{6DC30FB3-680B-4740-9704-82E9585397E4}" type="presParOf" srcId="{818CFF72-0747-4276-9193-474D76BA2416}" destId="{1AEF56FF-2851-46BE-9FE3-8924EE3440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54082-6830-4ADD-99B8-D1ACEC52C706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DE"/>
        </a:p>
      </dgm:t>
    </dgm:pt>
    <dgm:pt modelId="{16B48205-BE46-41FD-9180-572A09118F84}">
      <dgm:prSet phldrT="[Text]"/>
      <dgm:spPr/>
      <dgm:t>
        <a:bodyPr/>
        <a:lstStyle/>
        <a:p>
          <a:r>
            <a:rPr lang="en-GB" b="1" dirty="0"/>
            <a:t>I </a:t>
          </a:r>
          <a:r>
            <a:rPr lang="en-GB" dirty="0"/>
            <a:t>- Criminalization of Tax Offences (Regulatory aspect)</a:t>
          </a:r>
          <a:endParaRPr lang="en-DE" dirty="0"/>
        </a:p>
      </dgm:t>
    </dgm:pt>
    <dgm:pt modelId="{03555C8F-506B-4532-8FC8-FC74F1B91191}" type="parTrans" cxnId="{ED5446DD-BEA5-40FB-AD59-2F268AE3228F}">
      <dgm:prSet/>
      <dgm:spPr/>
      <dgm:t>
        <a:bodyPr/>
        <a:lstStyle/>
        <a:p>
          <a:endParaRPr lang="en-DE"/>
        </a:p>
      </dgm:t>
    </dgm:pt>
    <dgm:pt modelId="{4D8B7B98-D169-48B4-A567-D86004A5A6D8}" type="sibTrans" cxnId="{ED5446DD-BEA5-40FB-AD59-2F268AE3228F}">
      <dgm:prSet/>
      <dgm:spPr/>
      <dgm:t>
        <a:bodyPr/>
        <a:lstStyle/>
        <a:p>
          <a:endParaRPr lang="en-DE"/>
        </a:p>
      </dgm:t>
    </dgm:pt>
    <dgm:pt modelId="{CF852176-C14E-422E-B2B5-2DC395006FE8}">
      <dgm:prSet phldrT="[Text]"/>
      <dgm:spPr/>
      <dgm:t>
        <a:bodyPr/>
        <a:lstStyle/>
        <a:p>
          <a:r>
            <a:rPr lang="en-GB" b="1" dirty="0"/>
            <a:t>II</a:t>
          </a:r>
          <a:r>
            <a:rPr lang="en-GB" dirty="0"/>
            <a:t>- Devise an Effective Strategy for Addressing and Prosecuting Tax Crimes</a:t>
          </a:r>
          <a:endParaRPr lang="en-DE" dirty="0"/>
        </a:p>
      </dgm:t>
    </dgm:pt>
    <dgm:pt modelId="{E1EE86C2-79C2-43C9-9ED6-3DF35FA6CF90}" type="parTrans" cxnId="{CC738F17-D379-4E52-9EE0-0A01CAEF9166}">
      <dgm:prSet/>
      <dgm:spPr/>
      <dgm:t>
        <a:bodyPr/>
        <a:lstStyle/>
        <a:p>
          <a:endParaRPr lang="en-DE"/>
        </a:p>
      </dgm:t>
    </dgm:pt>
    <dgm:pt modelId="{4E20CDDE-488E-462A-87E5-D1E2D88C4BE7}" type="sibTrans" cxnId="{CC738F17-D379-4E52-9EE0-0A01CAEF9166}">
      <dgm:prSet/>
      <dgm:spPr/>
      <dgm:t>
        <a:bodyPr/>
        <a:lstStyle/>
        <a:p>
          <a:endParaRPr lang="en-DE"/>
        </a:p>
      </dgm:t>
    </dgm:pt>
    <dgm:pt modelId="{B683EC0D-7DD0-4F71-A547-0FBBB5D8D8E0}">
      <dgm:prSet phldrT="[Text]"/>
      <dgm:spPr/>
      <dgm:t>
        <a:bodyPr/>
        <a:lstStyle/>
        <a:p>
          <a:r>
            <a:rPr lang="en-GB" b="1" dirty="0"/>
            <a:t>III</a:t>
          </a:r>
          <a:r>
            <a:rPr lang="en-GB" dirty="0"/>
            <a:t>- Investigative Powers</a:t>
          </a:r>
          <a:endParaRPr lang="en-DE" dirty="0"/>
        </a:p>
      </dgm:t>
    </dgm:pt>
    <dgm:pt modelId="{1D606A7C-347C-4AD4-9297-93CAE54EF08E}" type="parTrans" cxnId="{9207F634-D1B7-4248-AD65-43A20E87C1E3}">
      <dgm:prSet/>
      <dgm:spPr/>
      <dgm:t>
        <a:bodyPr/>
        <a:lstStyle/>
        <a:p>
          <a:endParaRPr lang="en-DE"/>
        </a:p>
      </dgm:t>
    </dgm:pt>
    <dgm:pt modelId="{9B4FD68A-AFE2-428F-928D-6827294272E1}" type="sibTrans" cxnId="{9207F634-D1B7-4248-AD65-43A20E87C1E3}">
      <dgm:prSet/>
      <dgm:spPr/>
      <dgm:t>
        <a:bodyPr/>
        <a:lstStyle/>
        <a:p>
          <a:endParaRPr lang="en-DE"/>
        </a:p>
      </dgm:t>
    </dgm:pt>
    <dgm:pt modelId="{3F8D2D47-5C9B-4EC0-923F-2C17D7F75286}">
      <dgm:prSet phldrT="[Text]"/>
      <dgm:spPr/>
      <dgm:t>
        <a:bodyPr/>
        <a:lstStyle/>
        <a:p>
          <a:r>
            <a:rPr lang="en-GB" b="1" dirty="0"/>
            <a:t>IV</a:t>
          </a:r>
          <a:r>
            <a:rPr lang="en-GB" dirty="0"/>
            <a:t>- Powers to Freeze, Seize and Confiscate Assets</a:t>
          </a:r>
          <a:endParaRPr lang="en-DE" dirty="0"/>
        </a:p>
      </dgm:t>
    </dgm:pt>
    <dgm:pt modelId="{800EB1E4-56BE-4491-897E-7416D0B3C357}" type="parTrans" cxnId="{F4F34A9B-45BE-4CDA-ADE2-EF3BBB01F787}">
      <dgm:prSet/>
      <dgm:spPr/>
      <dgm:t>
        <a:bodyPr/>
        <a:lstStyle/>
        <a:p>
          <a:endParaRPr lang="en-DE"/>
        </a:p>
      </dgm:t>
    </dgm:pt>
    <dgm:pt modelId="{AD2CF6EC-BC01-4263-9F44-AE9A41139464}" type="sibTrans" cxnId="{F4F34A9B-45BE-4CDA-ADE2-EF3BBB01F787}">
      <dgm:prSet/>
      <dgm:spPr/>
      <dgm:t>
        <a:bodyPr/>
        <a:lstStyle/>
        <a:p>
          <a:endParaRPr lang="en-DE"/>
        </a:p>
      </dgm:t>
    </dgm:pt>
    <dgm:pt modelId="{944CC860-D8A8-41FC-8B17-A151D302C0AA}">
      <dgm:prSet phldrT="[Text]"/>
      <dgm:spPr/>
      <dgm:t>
        <a:bodyPr/>
        <a:lstStyle/>
        <a:p>
          <a:r>
            <a:rPr lang="en-GB" b="1" dirty="0"/>
            <a:t>V</a:t>
          </a:r>
          <a:r>
            <a:rPr lang="en-GB" dirty="0"/>
            <a:t>- Organizational structure with responsibilities for investigating and prosecuting tax crimes</a:t>
          </a:r>
          <a:endParaRPr lang="en-DE" dirty="0"/>
        </a:p>
      </dgm:t>
    </dgm:pt>
    <dgm:pt modelId="{D8FBEAC0-8D95-4499-94A1-0B0FC33A95D5}" type="parTrans" cxnId="{4698DE25-6CD1-4A38-9842-981469F86F30}">
      <dgm:prSet/>
      <dgm:spPr/>
      <dgm:t>
        <a:bodyPr/>
        <a:lstStyle/>
        <a:p>
          <a:endParaRPr lang="en-DE"/>
        </a:p>
      </dgm:t>
    </dgm:pt>
    <dgm:pt modelId="{8AA6BBB5-C3D8-4C18-840A-943C61B66349}" type="sibTrans" cxnId="{4698DE25-6CD1-4A38-9842-981469F86F30}">
      <dgm:prSet/>
      <dgm:spPr/>
      <dgm:t>
        <a:bodyPr/>
        <a:lstStyle/>
        <a:p>
          <a:endParaRPr lang="en-DE"/>
        </a:p>
      </dgm:t>
    </dgm:pt>
    <dgm:pt modelId="{DF182C93-8384-4C69-8726-F9E71794F405}" type="pres">
      <dgm:prSet presAssocID="{93F54082-6830-4ADD-99B8-D1ACEC52C706}" presName="linear" presStyleCnt="0">
        <dgm:presLayoutVars>
          <dgm:dir/>
          <dgm:animLvl val="lvl"/>
          <dgm:resizeHandles val="exact"/>
        </dgm:presLayoutVars>
      </dgm:prSet>
      <dgm:spPr/>
    </dgm:pt>
    <dgm:pt modelId="{81EBC7D2-AE19-46B9-8545-F155E90E2F9B}" type="pres">
      <dgm:prSet presAssocID="{16B48205-BE46-41FD-9180-572A09118F84}" presName="parentLin" presStyleCnt="0"/>
      <dgm:spPr/>
    </dgm:pt>
    <dgm:pt modelId="{8074FD3D-810F-40E6-845F-7A7B9ED64FCD}" type="pres">
      <dgm:prSet presAssocID="{16B48205-BE46-41FD-9180-572A09118F84}" presName="parentLeftMargin" presStyleLbl="node1" presStyleIdx="0" presStyleCnt="5"/>
      <dgm:spPr/>
    </dgm:pt>
    <dgm:pt modelId="{D57253FA-1515-4365-B7F7-260F5FC007C8}" type="pres">
      <dgm:prSet presAssocID="{16B48205-BE46-41FD-9180-572A09118F84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E65A1F5-CAB3-43F3-87C9-B285AEDE6F86}" type="pres">
      <dgm:prSet presAssocID="{16B48205-BE46-41FD-9180-572A09118F84}" presName="negativeSpace" presStyleCnt="0"/>
      <dgm:spPr/>
    </dgm:pt>
    <dgm:pt modelId="{87CCD36D-CC2C-4546-BEC2-3169DC4E0369}" type="pres">
      <dgm:prSet presAssocID="{16B48205-BE46-41FD-9180-572A09118F84}" presName="childText" presStyleLbl="conFgAcc1" presStyleIdx="0" presStyleCnt="5">
        <dgm:presLayoutVars>
          <dgm:bulletEnabled val="1"/>
        </dgm:presLayoutVars>
      </dgm:prSet>
      <dgm:spPr/>
    </dgm:pt>
    <dgm:pt modelId="{8C21964D-56A5-44A6-907A-2ABFC4F73BF5}" type="pres">
      <dgm:prSet presAssocID="{4D8B7B98-D169-48B4-A567-D86004A5A6D8}" presName="spaceBetweenRectangles" presStyleCnt="0"/>
      <dgm:spPr/>
    </dgm:pt>
    <dgm:pt modelId="{6F99EE9B-95AE-4C7F-8D21-D6F1C88B4FCB}" type="pres">
      <dgm:prSet presAssocID="{CF852176-C14E-422E-B2B5-2DC395006FE8}" presName="parentLin" presStyleCnt="0"/>
      <dgm:spPr/>
    </dgm:pt>
    <dgm:pt modelId="{5276C3C7-2031-475A-9515-9D0071AE64A7}" type="pres">
      <dgm:prSet presAssocID="{CF852176-C14E-422E-B2B5-2DC395006FE8}" presName="parentLeftMargin" presStyleLbl="node1" presStyleIdx="0" presStyleCnt="5"/>
      <dgm:spPr/>
    </dgm:pt>
    <dgm:pt modelId="{A58B7298-29E6-43B2-9A4E-D258C4E413A1}" type="pres">
      <dgm:prSet presAssocID="{CF852176-C14E-422E-B2B5-2DC395006FE8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AECEDD6-A5F2-4E17-B9AE-6CF32937A982}" type="pres">
      <dgm:prSet presAssocID="{CF852176-C14E-422E-B2B5-2DC395006FE8}" presName="negativeSpace" presStyleCnt="0"/>
      <dgm:spPr/>
    </dgm:pt>
    <dgm:pt modelId="{9A5A09F2-58DA-4B36-92AD-16A408D227E4}" type="pres">
      <dgm:prSet presAssocID="{CF852176-C14E-422E-B2B5-2DC395006FE8}" presName="childText" presStyleLbl="conFgAcc1" presStyleIdx="1" presStyleCnt="5">
        <dgm:presLayoutVars>
          <dgm:bulletEnabled val="1"/>
        </dgm:presLayoutVars>
      </dgm:prSet>
      <dgm:spPr/>
    </dgm:pt>
    <dgm:pt modelId="{5300B054-F2EB-48A4-9716-374EDCC60563}" type="pres">
      <dgm:prSet presAssocID="{4E20CDDE-488E-462A-87E5-D1E2D88C4BE7}" presName="spaceBetweenRectangles" presStyleCnt="0"/>
      <dgm:spPr/>
    </dgm:pt>
    <dgm:pt modelId="{0FB09B22-58D2-44C7-BC90-D2C538F98A43}" type="pres">
      <dgm:prSet presAssocID="{B683EC0D-7DD0-4F71-A547-0FBBB5D8D8E0}" presName="parentLin" presStyleCnt="0"/>
      <dgm:spPr/>
    </dgm:pt>
    <dgm:pt modelId="{615D4350-CC3A-4535-AF12-79C0237AA00E}" type="pres">
      <dgm:prSet presAssocID="{B683EC0D-7DD0-4F71-A547-0FBBB5D8D8E0}" presName="parentLeftMargin" presStyleLbl="node1" presStyleIdx="1" presStyleCnt="5"/>
      <dgm:spPr/>
    </dgm:pt>
    <dgm:pt modelId="{5A99738B-39F5-48EB-B0E6-E9EA7182A7B7}" type="pres">
      <dgm:prSet presAssocID="{B683EC0D-7DD0-4F71-A547-0FBBB5D8D8E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FBB970D7-6D26-4548-9F91-9AE9EAD891AC}" type="pres">
      <dgm:prSet presAssocID="{B683EC0D-7DD0-4F71-A547-0FBBB5D8D8E0}" presName="negativeSpace" presStyleCnt="0"/>
      <dgm:spPr/>
    </dgm:pt>
    <dgm:pt modelId="{E99BFE86-21E5-427A-B7E7-CFE0CD3543C5}" type="pres">
      <dgm:prSet presAssocID="{B683EC0D-7DD0-4F71-A547-0FBBB5D8D8E0}" presName="childText" presStyleLbl="conFgAcc1" presStyleIdx="2" presStyleCnt="5">
        <dgm:presLayoutVars>
          <dgm:bulletEnabled val="1"/>
        </dgm:presLayoutVars>
      </dgm:prSet>
      <dgm:spPr/>
    </dgm:pt>
    <dgm:pt modelId="{15B8DC39-192D-4CA3-8C7A-0B4B1394F54F}" type="pres">
      <dgm:prSet presAssocID="{9B4FD68A-AFE2-428F-928D-6827294272E1}" presName="spaceBetweenRectangles" presStyleCnt="0"/>
      <dgm:spPr/>
    </dgm:pt>
    <dgm:pt modelId="{B377ACE4-FC74-44AA-8AE6-FFF74BDAF2C9}" type="pres">
      <dgm:prSet presAssocID="{3F8D2D47-5C9B-4EC0-923F-2C17D7F75286}" presName="parentLin" presStyleCnt="0"/>
      <dgm:spPr/>
    </dgm:pt>
    <dgm:pt modelId="{78AD57D3-AB92-4BF9-9FFA-8C927EAD138D}" type="pres">
      <dgm:prSet presAssocID="{3F8D2D47-5C9B-4EC0-923F-2C17D7F75286}" presName="parentLeftMargin" presStyleLbl="node1" presStyleIdx="2" presStyleCnt="5"/>
      <dgm:spPr/>
    </dgm:pt>
    <dgm:pt modelId="{3BBB342E-4C8B-4662-A008-6CD0E5C3AE4C}" type="pres">
      <dgm:prSet presAssocID="{3F8D2D47-5C9B-4EC0-923F-2C17D7F7528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A2558C60-A135-4EE2-814F-E5DC93887784}" type="pres">
      <dgm:prSet presAssocID="{3F8D2D47-5C9B-4EC0-923F-2C17D7F75286}" presName="negativeSpace" presStyleCnt="0"/>
      <dgm:spPr/>
    </dgm:pt>
    <dgm:pt modelId="{A4DF21EE-BB62-4C97-8C0C-5E600453FF48}" type="pres">
      <dgm:prSet presAssocID="{3F8D2D47-5C9B-4EC0-923F-2C17D7F75286}" presName="childText" presStyleLbl="conFgAcc1" presStyleIdx="3" presStyleCnt="5">
        <dgm:presLayoutVars>
          <dgm:bulletEnabled val="1"/>
        </dgm:presLayoutVars>
      </dgm:prSet>
      <dgm:spPr/>
    </dgm:pt>
    <dgm:pt modelId="{811FA23F-E182-45FC-AD9D-8FF84BC73301}" type="pres">
      <dgm:prSet presAssocID="{AD2CF6EC-BC01-4263-9F44-AE9A41139464}" presName="spaceBetweenRectangles" presStyleCnt="0"/>
      <dgm:spPr/>
    </dgm:pt>
    <dgm:pt modelId="{312F1E0E-8782-4B07-9F3C-805A76E5E033}" type="pres">
      <dgm:prSet presAssocID="{944CC860-D8A8-41FC-8B17-A151D302C0AA}" presName="parentLin" presStyleCnt="0"/>
      <dgm:spPr/>
    </dgm:pt>
    <dgm:pt modelId="{2A2B77F0-BB0C-46DA-8EB3-2BCD589D10A5}" type="pres">
      <dgm:prSet presAssocID="{944CC860-D8A8-41FC-8B17-A151D302C0AA}" presName="parentLeftMargin" presStyleLbl="node1" presStyleIdx="3" presStyleCnt="5"/>
      <dgm:spPr/>
    </dgm:pt>
    <dgm:pt modelId="{DE824243-30B9-48C8-81AD-1149AD58A699}" type="pres">
      <dgm:prSet presAssocID="{944CC860-D8A8-41FC-8B17-A151D302C0A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0EFE948C-489F-4B68-B63D-302C5B2F946F}" type="pres">
      <dgm:prSet presAssocID="{944CC860-D8A8-41FC-8B17-A151D302C0AA}" presName="negativeSpace" presStyleCnt="0"/>
      <dgm:spPr/>
    </dgm:pt>
    <dgm:pt modelId="{2452EAAD-0B78-451B-AE8D-7912839EC753}" type="pres">
      <dgm:prSet presAssocID="{944CC860-D8A8-41FC-8B17-A151D302C0A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CC738F17-D379-4E52-9EE0-0A01CAEF9166}" srcId="{93F54082-6830-4ADD-99B8-D1ACEC52C706}" destId="{CF852176-C14E-422E-B2B5-2DC395006FE8}" srcOrd="1" destOrd="0" parTransId="{E1EE86C2-79C2-43C9-9ED6-3DF35FA6CF90}" sibTransId="{4E20CDDE-488E-462A-87E5-D1E2D88C4BE7}"/>
    <dgm:cxn modelId="{F1C5CF23-6EC8-4CE3-AD67-3C9421A00EFD}" type="presOf" srcId="{3F8D2D47-5C9B-4EC0-923F-2C17D7F75286}" destId="{78AD57D3-AB92-4BF9-9FFA-8C927EAD138D}" srcOrd="0" destOrd="0" presId="urn:microsoft.com/office/officeart/2005/8/layout/list1"/>
    <dgm:cxn modelId="{4698DE25-6CD1-4A38-9842-981469F86F30}" srcId="{93F54082-6830-4ADD-99B8-D1ACEC52C706}" destId="{944CC860-D8A8-41FC-8B17-A151D302C0AA}" srcOrd="4" destOrd="0" parTransId="{D8FBEAC0-8D95-4499-94A1-0B0FC33A95D5}" sibTransId="{8AA6BBB5-C3D8-4C18-840A-943C61B66349}"/>
    <dgm:cxn modelId="{F9376D2E-5BCF-4E79-B944-46FA60277505}" type="presOf" srcId="{CF852176-C14E-422E-B2B5-2DC395006FE8}" destId="{5276C3C7-2031-475A-9515-9D0071AE64A7}" srcOrd="0" destOrd="0" presId="urn:microsoft.com/office/officeart/2005/8/layout/list1"/>
    <dgm:cxn modelId="{16DED62F-84D2-466A-8C59-CD53C845D995}" type="presOf" srcId="{16B48205-BE46-41FD-9180-572A09118F84}" destId="{D57253FA-1515-4365-B7F7-260F5FC007C8}" srcOrd="1" destOrd="0" presId="urn:microsoft.com/office/officeart/2005/8/layout/list1"/>
    <dgm:cxn modelId="{9207F634-D1B7-4248-AD65-43A20E87C1E3}" srcId="{93F54082-6830-4ADD-99B8-D1ACEC52C706}" destId="{B683EC0D-7DD0-4F71-A547-0FBBB5D8D8E0}" srcOrd="2" destOrd="0" parTransId="{1D606A7C-347C-4AD4-9297-93CAE54EF08E}" sibTransId="{9B4FD68A-AFE2-428F-928D-6827294272E1}"/>
    <dgm:cxn modelId="{CB75484B-D00B-4864-93FC-E2705FCDA23C}" type="presOf" srcId="{3F8D2D47-5C9B-4EC0-923F-2C17D7F75286}" destId="{3BBB342E-4C8B-4662-A008-6CD0E5C3AE4C}" srcOrd="1" destOrd="0" presId="urn:microsoft.com/office/officeart/2005/8/layout/list1"/>
    <dgm:cxn modelId="{E5AFB582-B82C-495A-8231-9D1C0C8CD6BD}" type="presOf" srcId="{CF852176-C14E-422E-B2B5-2DC395006FE8}" destId="{A58B7298-29E6-43B2-9A4E-D258C4E413A1}" srcOrd="1" destOrd="0" presId="urn:microsoft.com/office/officeart/2005/8/layout/list1"/>
    <dgm:cxn modelId="{B6D40D88-7D54-4329-A164-D619350A0574}" type="presOf" srcId="{93F54082-6830-4ADD-99B8-D1ACEC52C706}" destId="{DF182C93-8384-4C69-8726-F9E71794F405}" srcOrd="0" destOrd="0" presId="urn:microsoft.com/office/officeart/2005/8/layout/list1"/>
    <dgm:cxn modelId="{BC1B7091-7C07-4B36-AB7D-7C90B24F2B93}" type="presOf" srcId="{B683EC0D-7DD0-4F71-A547-0FBBB5D8D8E0}" destId="{615D4350-CC3A-4535-AF12-79C0237AA00E}" srcOrd="0" destOrd="0" presId="urn:microsoft.com/office/officeart/2005/8/layout/list1"/>
    <dgm:cxn modelId="{F4F34A9B-45BE-4CDA-ADE2-EF3BBB01F787}" srcId="{93F54082-6830-4ADD-99B8-D1ACEC52C706}" destId="{3F8D2D47-5C9B-4EC0-923F-2C17D7F75286}" srcOrd="3" destOrd="0" parTransId="{800EB1E4-56BE-4491-897E-7416D0B3C357}" sibTransId="{AD2CF6EC-BC01-4263-9F44-AE9A41139464}"/>
    <dgm:cxn modelId="{1A0E82A6-310F-4C8E-9EF8-F8E159E7E817}" type="presOf" srcId="{944CC860-D8A8-41FC-8B17-A151D302C0AA}" destId="{DE824243-30B9-48C8-81AD-1149AD58A699}" srcOrd="1" destOrd="0" presId="urn:microsoft.com/office/officeart/2005/8/layout/list1"/>
    <dgm:cxn modelId="{708F8FBD-4C6C-4DB9-9FF8-FB11027C736E}" type="presOf" srcId="{16B48205-BE46-41FD-9180-572A09118F84}" destId="{8074FD3D-810F-40E6-845F-7A7B9ED64FCD}" srcOrd="0" destOrd="0" presId="urn:microsoft.com/office/officeart/2005/8/layout/list1"/>
    <dgm:cxn modelId="{313BE8D3-2762-4FCD-9B39-19C4191D90B6}" type="presOf" srcId="{944CC860-D8A8-41FC-8B17-A151D302C0AA}" destId="{2A2B77F0-BB0C-46DA-8EB3-2BCD589D10A5}" srcOrd="0" destOrd="0" presId="urn:microsoft.com/office/officeart/2005/8/layout/list1"/>
    <dgm:cxn modelId="{BE7814D5-07A9-4928-904E-B3BA7808F462}" type="presOf" srcId="{B683EC0D-7DD0-4F71-A547-0FBBB5D8D8E0}" destId="{5A99738B-39F5-48EB-B0E6-E9EA7182A7B7}" srcOrd="1" destOrd="0" presId="urn:microsoft.com/office/officeart/2005/8/layout/list1"/>
    <dgm:cxn modelId="{ED5446DD-BEA5-40FB-AD59-2F268AE3228F}" srcId="{93F54082-6830-4ADD-99B8-D1ACEC52C706}" destId="{16B48205-BE46-41FD-9180-572A09118F84}" srcOrd="0" destOrd="0" parTransId="{03555C8F-506B-4532-8FC8-FC74F1B91191}" sibTransId="{4D8B7B98-D169-48B4-A567-D86004A5A6D8}"/>
    <dgm:cxn modelId="{7FC0323F-4D26-497A-8E8C-C3A8053CC363}" type="presParOf" srcId="{DF182C93-8384-4C69-8726-F9E71794F405}" destId="{81EBC7D2-AE19-46B9-8545-F155E90E2F9B}" srcOrd="0" destOrd="0" presId="urn:microsoft.com/office/officeart/2005/8/layout/list1"/>
    <dgm:cxn modelId="{E79DCC26-748C-4C6B-86BF-BA69A5B9EC6F}" type="presParOf" srcId="{81EBC7D2-AE19-46B9-8545-F155E90E2F9B}" destId="{8074FD3D-810F-40E6-845F-7A7B9ED64FCD}" srcOrd="0" destOrd="0" presId="urn:microsoft.com/office/officeart/2005/8/layout/list1"/>
    <dgm:cxn modelId="{FF91A1C2-C97F-407E-AFC9-E89D0AE4BABF}" type="presParOf" srcId="{81EBC7D2-AE19-46B9-8545-F155E90E2F9B}" destId="{D57253FA-1515-4365-B7F7-260F5FC007C8}" srcOrd="1" destOrd="0" presId="urn:microsoft.com/office/officeart/2005/8/layout/list1"/>
    <dgm:cxn modelId="{BFA072C2-7583-4A17-BD3D-2F054B88767E}" type="presParOf" srcId="{DF182C93-8384-4C69-8726-F9E71794F405}" destId="{9E65A1F5-CAB3-43F3-87C9-B285AEDE6F86}" srcOrd="1" destOrd="0" presId="urn:microsoft.com/office/officeart/2005/8/layout/list1"/>
    <dgm:cxn modelId="{91382DE0-4D6E-4BAB-8611-8267E87B8F30}" type="presParOf" srcId="{DF182C93-8384-4C69-8726-F9E71794F405}" destId="{87CCD36D-CC2C-4546-BEC2-3169DC4E0369}" srcOrd="2" destOrd="0" presId="urn:microsoft.com/office/officeart/2005/8/layout/list1"/>
    <dgm:cxn modelId="{8081B23F-2326-4373-8361-76C11AEA421E}" type="presParOf" srcId="{DF182C93-8384-4C69-8726-F9E71794F405}" destId="{8C21964D-56A5-44A6-907A-2ABFC4F73BF5}" srcOrd="3" destOrd="0" presId="urn:microsoft.com/office/officeart/2005/8/layout/list1"/>
    <dgm:cxn modelId="{EFCB328E-1CE4-4D35-BB96-9180634404E9}" type="presParOf" srcId="{DF182C93-8384-4C69-8726-F9E71794F405}" destId="{6F99EE9B-95AE-4C7F-8D21-D6F1C88B4FCB}" srcOrd="4" destOrd="0" presId="urn:microsoft.com/office/officeart/2005/8/layout/list1"/>
    <dgm:cxn modelId="{46F7172B-ECC8-4503-9568-AD601845132C}" type="presParOf" srcId="{6F99EE9B-95AE-4C7F-8D21-D6F1C88B4FCB}" destId="{5276C3C7-2031-475A-9515-9D0071AE64A7}" srcOrd="0" destOrd="0" presId="urn:microsoft.com/office/officeart/2005/8/layout/list1"/>
    <dgm:cxn modelId="{533DFDE1-91F4-455A-9890-DC0588CB218C}" type="presParOf" srcId="{6F99EE9B-95AE-4C7F-8D21-D6F1C88B4FCB}" destId="{A58B7298-29E6-43B2-9A4E-D258C4E413A1}" srcOrd="1" destOrd="0" presId="urn:microsoft.com/office/officeart/2005/8/layout/list1"/>
    <dgm:cxn modelId="{DA4A5729-152D-454B-B491-EFD7D2D38520}" type="presParOf" srcId="{DF182C93-8384-4C69-8726-F9E71794F405}" destId="{EAECEDD6-A5F2-4E17-B9AE-6CF32937A982}" srcOrd="5" destOrd="0" presId="urn:microsoft.com/office/officeart/2005/8/layout/list1"/>
    <dgm:cxn modelId="{96207914-466F-4041-9F7E-785B37A67C2E}" type="presParOf" srcId="{DF182C93-8384-4C69-8726-F9E71794F405}" destId="{9A5A09F2-58DA-4B36-92AD-16A408D227E4}" srcOrd="6" destOrd="0" presId="urn:microsoft.com/office/officeart/2005/8/layout/list1"/>
    <dgm:cxn modelId="{D098755C-66E1-44BF-BBB5-F410EB6FCA3F}" type="presParOf" srcId="{DF182C93-8384-4C69-8726-F9E71794F405}" destId="{5300B054-F2EB-48A4-9716-374EDCC60563}" srcOrd="7" destOrd="0" presId="urn:microsoft.com/office/officeart/2005/8/layout/list1"/>
    <dgm:cxn modelId="{B2B1FA0E-C232-4070-B701-5A0C1B6363DF}" type="presParOf" srcId="{DF182C93-8384-4C69-8726-F9E71794F405}" destId="{0FB09B22-58D2-44C7-BC90-D2C538F98A43}" srcOrd="8" destOrd="0" presId="urn:microsoft.com/office/officeart/2005/8/layout/list1"/>
    <dgm:cxn modelId="{D6F3D2BF-4428-49B4-9985-09115F2A345D}" type="presParOf" srcId="{0FB09B22-58D2-44C7-BC90-D2C538F98A43}" destId="{615D4350-CC3A-4535-AF12-79C0237AA00E}" srcOrd="0" destOrd="0" presId="urn:microsoft.com/office/officeart/2005/8/layout/list1"/>
    <dgm:cxn modelId="{9FA352BE-00A0-4239-BE2A-BA604A33FBE0}" type="presParOf" srcId="{0FB09B22-58D2-44C7-BC90-D2C538F98A43}" destId="{5A99738B-39F5-48EB-B0E6-E9EA7182A7B7}" srcOrd="1" destOrd="0" presId="urn:microsoft.com/office/officeart/2005/8/layout/list1"/>
    <dgm:cxn modelId="{6850B3CC-0801-4BE1-A0B6-AB3724558004}" type="presParOf" srcId="{DF182C93-8384-4C69-8726-F9E71794F405}" destId="{FBB970D7-6D26-4548-9F91-9AE9EAD891AC}" srcOrd="9" destOrd="0" presId="urn:microsoft.com/office/officeart/2005/8/layout/list1"/>
    <dgm:cxn modelId="{E5D5A0BD-3E7E-4CFE-A7FC-CF0B2AF69F2D}" type="presParOf" srcId="{DF182C93-8384-4C69-8726-F9E71794F405}" destId="{E99BFE86-21E5-427A-B7E7-CFE0CD3543C5}" srcOrd="10" destOrd="0" presId="urn:microsoft.com/office/officeart/2005/8/layout/list1"/>
    <dgm:cxn modelId="{809FB96B-E2FF-41A8-9CE5-ECF2DDDE1590}" type="presParOf" srcId="{DF182C93-8384-4C69-8726-F9E71794F405}" destId="{15B8DC39-192D-4CA3-8C7A-0B4B1394F54F}" srcOrd="11" destOrd="0" presId="urn:microsoft.com/office/officeart/2005/8/layout/list1"/>
    <dgm:cxn modelId="{30D07167-0AA4-4FB6-846C-39776D5865B0}" type="presParOf" srcId="{DF182C93-8384-4C69-8726-F9E71794F405}" destId="{B377ACE4-FC74-44AA-8AE6-FFF74BDAF2C9}" srcOrd="12" destOrd="0" presId="urn:microsoft.com/office/officeart/2005/8/layout/list1"/>
    <dgm:cxn modelId="{0A4066E9-B05E-48B0-8017-2545A086C0D6}" type="presParOf" srcId="{B377ACE4-FC74-44AA-8AE6-FFF74BDAF2C9}" destId="{78AD57D3-AB92-4BF9-9FFA-8C927EAD138D}" srcOrd="0" destOrd="0" presId="urn:microsoft.com/office/officeart/2005/8/layout/list1"/>
    <dgm:cxn modelId="{7EB58D23-6199-4D0D-A2D4-9084CACE2FC9}" type="presParOf" srcId="{B377ACE4-FC74-44AA-8AE6-FFF74BDAF2C9}" destId="{3BBB342E-4C8B-4662-A008-6CD0E5C3AE4C}" srcOrd="1" destOrd="0" presId="urn:microsoft.com/office/officeart/2005/8/layout/list1"/>
    <dgm:cxn modelId="{A061C217-C443-432E-8087-3708794F5549}" type="presParOf" srcId="{DF182C93-8384-4C69-8726-F9E71794F405}" destId="{A2558C60-A135-4EE2-814F-E5DC93887784}" srcOrd="13" destOrd="0" presId="urn:microsoft.com/office/officeart/2005/8/layout/list1"/>
    <dgm:cxn modelId="{83EA72F5-C5BB-4EC0-9781-477A5D23510F}" type="presParOf" srcId="{DF182C93-8384-4C69-8726-F9E71794F405}" destId="{A4DF21EE-BB62-4C97-8C0C-5E600453FF48}" srcOrd="14" destOrd="0" presId="urn:microsoft.com/office/officeart/2005/8/layout/list1"/>
    <dgm:cxn modelId="{4EF35B1F-7CB1-4EDD-AAC7-FC46D6F87AEE}" type="presParOf" srcId="{DF182C93-8384-4C69-8726-F9E71794F405}" destId="{811FA23F-E182-45FC-AD9D-8FF84BC73301}" srcOrd="15" destOrd="0" presId="urn:microsoft.com/office/officeart/2005/8/layout/list1"/>
    <dgm:cxn modelId="{2E076B68-A43C-4307-B232-DD48DF0D77F2}" type="presParOf" srcId="{DF182C93-8384-4C69-8726-F9E71794F405}" destId="{312F1E0E-8782-4B07-9F3C-805A76E5E033}" srcOrd="16" destOrd="0" presId="urn:microsoft.com/office/officeart/2005/8/layout/list1"/>
    <dgm:cxn modelId="{2ED515AE-A925-47C8-ACE8-28FA85BAB3D5}" type="presParOf" srcId="{312F1E0E-8782-4B07-9F3C-805A76E5E033}" destId="{2A2B77F0-BB0C-46DA-8EB3-2BCD589D10A5}" srcOrd="0" destOrd="0" presId="urn:microsoft.com/office/officeart/2005/8/layout/list1"/>
    <dgm:cxn modelId="{CFF7B68A-92A6-47BA-89A0-FFB4D4F4AD3C}" type="presParOf" srcId="{312F1E0E-8782-4B07-9F3C-805A76E5E033}" destId="{DE824243-30B9-48C8-81AD-1149AD58A699}" srcOrd="1" destOrd="0" presId="urn:microsoft.com/office/officeart/2005/8/layout/list1"/>
    <dgm:cxn modelId="{01206B12-3A34-4AC8-892B-3D7B63A3EF96}" type="presParOf" srcId="{DF182C93-8384-4C69-8726-F9E71794F405}" destId="{0EFE948C-489F-4B68-B63D-302C5B2F946F}" srcOrd="17" destOrd="0" presId="urn:microsoft.com/office/officeart/2005/8/layout/list1"/>
    <dgm:cxn modelId="{79A2AC5A-E34E-4F20-A53B-EDED66737B18}" type="presParOf" srcId="{DF182C93-8384-4C69-8726-F9E71794F405}" destId="{2452EAAD-0B78-451B-AE8D-7912839EC75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F54082-6830-4ADD-99B8-D1ACEC52C706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DE"/>
        </a:p>
      </dgm:t>
    </dgm:pt>
    <dgm:pt modelId="{16B48205-BE46-41FD-9180-572A09118F84}">
      <dgm:prSet phldrT="[Text]"/>
      <dgm:spPr/>
      <dgm:t>
        <a:bodyPr/>
        <a:lstStyle/>
        <a:p>
          <a:r>
            <a:rPr lang="en-GB" b="1" dirty="0"/>
            <a:t>VI</a:t>
          </a:r>
          <a:r>
            <a:rPr lang="en-GB" dirty="0"/>
            <a:t> - Material and Human Resources</a:t>
          </a:r>
          <a:endParaRPr lang="en-DE" dirty="0"/>
        </a:p>
      </dgm:t>
    </dgm:pt>
    <dgm:pt modelId="{03555C8F-506B-4532-8FC8-FC74F1B91191}" type="parTrans" cxnId="{ED5446DD-BEA5-40FB-AD59-2F268AE3228F}">
      <dgm:prSet/>
      <dgm:spPr/>
      <dgm:t>
        <a:bodyPr/>
        <a:lstStyle/>
        <a:p>
          <a:endParaRPr lang="en-DE"/>
        </a:p>
      </dgm:t>
    </dgm:pt>
    <dgm:pt modelId="{4D8B7B98-D169-48B4-A567-D86004A5A6D8}" type="sibTrans" cxnId="{ED5446DD-BEA5-40FB-AD59-2F268AE3228F}">
      <dgm:prSet/>
      <dgm:spPr/>
      <dgm:t>
        <a:bodyPr/>
        <a:lstStyle/>
        <a:p>
          <a:endParaRPr lang="en-DE"/>
        </a:p>
      </dgm:t>
    </dgm:pt>
    <dgm:pt modelId="{CF852176-C14E-422E-B2B5-2DC395006FE8}">
      <dgm:prSet phldrT="[Text]"/>
      <dgm:spPr/>
      <dgm:t>
        <a:bodyPr/>
        <a:lstStyle/>
        <a:p>
          <a:r>
            <a:rPr lang="en-GB" b="1" dirty="0"/>
            <a:t>VII </a:t>
          </a:r>
          <a:r>
            <a:rPr lang="en-GB" b="0" dirty="0"/>
            <a:t>-</a:t>
          </a:r>
          <a:r>
            <a:rPr lang="en-GB" dirty="0"/>
            <a:t> Tax Crimes a Predicate Offence for Money Laundering</a:t>
          </a:r>
          <a:endParaRPr lang="en-DE" dirty="0"/>
        </a:p>
      </dgm:t>
    </dgm:pt>
    <dgm:pt modelId="{E1EE86C2-79C2-43C9-9ED6-3DF35FA6CF90}" type="parTrans" cxnId="{CC738F17-D379-4E52-9EE0-0A01CAEF9166}">
      <dgm:prSet/>
      <dgm:spPr/>
      <dgm:t>
        <a:bodyPr/>
        <a:lstStyle/>
        <a:p>
          <a:endParaRPr lang="en-DE"/>
        </a:p>
      </dgm:t>
    </dgm:pt>
    <dgm:pt modelId="{4E20CDDE-488E-462A-87E5-D1E2D88C4BE7}" type="sibTrans" cxnId="{CC738F17-D379-4E52-9EE0-0A01CAEF9166}">
      <dgm:prSet/>
      <dgm:spPr/>
      <dgm:t>
        <a:bodyPr/>
        <a:lstStyle/>
        <a:p>
          <a:endParaRPr lang="en-DE"/>
        </a:p>
      </dgm:t>
    </dgm:pt>
    <dgm:pt modelId="{B683EC0D-7DD0-4F71-A547-0FBBB5D8D8E0}">
      <dgm:prSet phldrT="[Text]"/>
      <dgm:spPr/>
      <dgm:t>
        <a:bodyPr/>
        <a:lstStyle/>
        <a:p>
          <a:r>
            <a:rPr lang="en-GB" b="1" dirty="0"/>
            <a:t>VIII</a:t>
          </a:r>
          <a:r>
            <a:rPr lang="en-GB" dirty="0"/>
            <a:t> - Intergovernmental Exchange of Information</a:t>
          </a:r>
          <a:endParaRPr lang="en-DE" dirty="0"/>
        </a:p>
      </dgm:t>
    </dgm:pt>
    <dgm:pt modelId="{1D606A7C-347C-4AD4-9297-93CAE54EF08E}" type="parTrans" cxnId="{9207F634-D1B7-4248-AD65-43A20E87C1E3}">
      <dgm:prSet/>
      <dgm:spPr/>
      <dgm:t>
        <a:bodyPr/>
        <a:lstStyle/>
        <a:p>
          <a:endParaRPr lang="en-DE"/>
        </a:p>
      </dgm:t>
    </dgm:pt>
    <dgm:pt modelId="{9B4FD68A-AFE2-428F-928D-6827294272E1}" type="sibTrans" cxnId="{9207F634-D1B7-4248-AD65-43A20E87C1E3}">
      <dgm:prSet/>
      <dgm:spPr/>
      <dgm:t>
        <a:bodyPr/>
        <a:lstStyle/>
        <a:p>
          <a:endParaRPr lang="en-DE"/>
        </a:p>
      </dgm:t>
    </dgm:pt>
    <dgm:pt modelId="{3F8D2D47-5C9B-4EC0-923F-2C17D7F75286}">
      <dgm:prSet phldrT="[Text]"/>
      <dgm:spPr/>
      <dgm:t>
        <a:bodyPr/>
        <a:lstStyle/>
        <a:p>
          <a:r>
            <a:rPr lang="en-GB" b="1" dirty="0"/>
            <a:t>IX </a:t>
          </a:r>
          <a:r>
            <a:rPr lang="en-GB" dirty="0"/>
            <a:t>- Mechanisms for International Cooperation</a:t>
          </a:r>
          <a:endParaRPr lang="en-DE" dirty="0"/>
        </a:p>
      </dgm:t>
    </dgm:pt>
    <dgm:pt modelId="{800EB1E4-56BE-4491-897E-7416D0B3C357}" type="parTrans" cxnId="{F4F34A9B-45BE-4CDA-ADE2-EF3BBB01F787}">
      <dgm:prSet/>
      <dgm:spPr/>
      <dgm:t>
        <a:bodyPr/>
        <a:lstStyle/>
        <a:p>
          <a:endParaRPr lang="en-DE"/>
        </a:p>
      </dgm:t>
    </dgm:pt>
    <dgm:pt modelId="{AD2CF6EC-BC01-4263-9F44-AE9A41139464}" type="sibTrans" cxnId="{F4F34A9B-45BE-4CDA-ADE2-EF3BBB01F787}">
      <dgm:prSet/>
      <dgm:spPr/>
      <dgm:t>
        <a:bodyPr/>
        <a:lstStyle/>
        <a:p>
          <a:endParaRPr lang="en-DE"/>
        </a:p>
      </dgm:t>
    </dgm:pt>
    <dgm:pt modelId="{944CC860-D8A8-41FC-8B17-A151D302C0AA}">
      <dgm:prSet phldrT="[Text]"/>
      <dgm:spPr/>
      <dgm:t>
        <a:bodyPr/>
        <a:lstStyle/>
        <a:p>
          <a:r>
            <a:rPr lang="en-GB" b="1" dirty="0"/>
            <a:t>X </a:t>
          </a:r>
          <a:r>
            <a:rPr lang="en-GB" dirty="0"/>
            <a:t>- Rights of Suspects or Accused of Committing Crimes</a:t>
          </a:r>
          <a:endParaRPr lang="en-DE" dirty="0"/>
        </a:p>
      </dgm:t>
    </dgm:pt>
    <dgm:pt modelId="{D8FBEAC0-8D95-4499-94A1-0B0FC33A95D5}" type="parTrans" cxnId="{4698DE25-6CD1-4A38-9842-981469F86F30}">
      <dgm:prSet/>
      <dgm:spPr/>
      <dgm:t>
        <a:bodyPr/>
        <a:lstStyle/>
        <a:p>
          <a:endParaRPr lang="en-DE"/>
        </a:p>
      </dgm:t>
    </dgm:pt>
    <dgm:pt modelId="{8AA6BBB5-C3D8-4C18-840A-943C61B66349}" type="sibTrans" cxnId="{4698DE25-6CD1-4A38-9842-981469F86F30}">
      <dgm:prSet/>
      <dgm:spPr/>
      <dgm:t>
        <a:bodyPr/>
        <a:lstStyle/>
        <a:p>
          <a:endParaRPr lang="en-DE"/>
        </a:p>
      </dgm:t>
    </dgm:pt>
    <dgm:pt modelId="{C9622398-59BC-4553-978E-09379C02A4E1}" type="pres">
      <dgm:prSet presAssocID="{93F54082-6830-4ADD-99B8-D1ACEC52C706}" presName="linear" presStyleCnt="0">
        <dgm:presLayoutVars>
          <dgm:dir/>
          <dgm:animLvl val="lvl"/>
          <dgm:resizeHandles val="exact"/>
        </dgm:presLayoutVars>
      </dgm:prSet>
      <dgm:spPr/>
    </dgm:pt>
    <dgm:pt modelId="{4BA2AEE6-8FDB-49C1-819D-2CC7679BEC4E}" type="pres">
      <dgm:prSet presAssocID="{16B48205-BE46-41FD-9180-572A09118F84}" presName="parentLin" presStyleCnt="0"/>
      <dgm:spPr/>
    </dgm:pt>
    <dgm:pt modelId="{02D4F52E-1853-4978-9C28-94184711DA80}" type="pres">
      <dgm:prSet presAssocID="{16B48205-BE46-41FD-9180-572A09118F84}" presName="parentLeftMargin" presStyleLbl="node1" presStyleIdx="0" presStyleCnt="5"/>
      <dgm:spPr/>
    </dgm:pt>
    <dgm:pt modelId="{E1D95D73-065B-4F6C-BB19-A0F27319C136}" type="pres">
      <dgm:prSet presAssocID="{16B48205-BE46-41FD-9180-572A09118F84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F2FC5937-12F4-4257-AF0B-E32946F90E43}" type="pres">
      <dgm:prSet presAssocID="{16B48205-BE46-41FD-9180-572A09118F84}" presName="negativeSpace" presStyleCnt="0"/>
      <dgm:spPr/>
    </dgm:pt>
    <dgm:pt modelId="{A2BA1908-1565-4AE5-8E7B-4612E136742E}" type="pres">
      <dgm:prSet presAssocID="{16B48205-BE46-41FD-9180-572A09118F84}" presName="childText" presStyleLbl="conFgAcc1" presStyleIdx="0" presStyleCnt="5">
        <dgm:presLayoutVars>
          <dgm:bulletEnabled val="1"/>
        </dgm:presLayoutVars>
      </dgm:prSet>
      <dgm:spPr/>
    </dgm:pt>
    <dgm:pt modelId="{34CDA7AB-3A50-4760-869E-679F654D8A46}" type="pres">
      <dgm:prSet presAssocID="{4D8B7B98-D169-48B4-A567-D86004A5A6D8}" presName="spaceBetweenRectangles" presStyleCnt="0"/>
      <dgm:spPr/>
    </dgm:pt>
    <dgm:pt modelId="{87330DBB-A9A6-4669-A30C-D7006106700A}" type="pres">
      <dgm:prSet presAssocID="{CF852176-C14E-422E-B2B5-2DC395006FE8}" presName="parentLin" presStyleCnt="0"/>
      <dgm:spPr/>
    </dgm:pt>
    <dgm:pt modelId="{C0CE97C8-8E51-40AD-BA02-6B5F01B6069D}" type="pres">
      <dgm:prSet presAssocID="{CF852176-C14E-422E-B2B5-2DC395006FE8}" presName="parentLeftMargin" presStyleLbl="node1" presStyleIdx="0" presStyleCnt="5"/>
      <dgm:spPr/>
    </dgm:pt>
    <dgm:pt modelId="{4DDB9FB4-4048-4DCC-A7B3-F968C098F6C1}" type="pres">
      <dgm:prSet presAssocID="{CF852176-C14E-422E-B2B5-2DC395006FE8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468D919-A3A7-4B37-9218-82A51B1A6BFA}" type="pres">
      <dgm:prSet presAssocID="{CF852176-C14E-422E-B2B5-2DC395006FE8}" presName="negativeSpace" presStyleCnt="0"/>
      <dgm:spPr/>
    </dgm:pt>
    <dgm:pt modelId="{02D7450E-B89B-4D9C-A861-D0DEF1CF7DC1}" type="pres">
      <dgm:prSet presAssocID="{CF852176-C14E-422E-B2B5-2DC395006FE8}" presName="childText" presStyleLbl="conFgAcc1" presStyleIdx="1" presStyleCnt="5">
        <dgm:presLayoutVars>
          <dgm:bulletEnabled val="1"/>
        </dgm:presLayoutVars>
      </dgm:prSet>
      <dgm:spPr/>
    </dgm:pt>
    <dgm:pt modelId="{AD66485B-A27F-4E28-A03E-1D1710D26394}" type="pres">
      <dgm:prSet presAssocID="{4E20CDDE-488E-462A-87E5-D1E2D88C4BE7}" presName="spaceBetweenRectangles" presStyleCnt="0"/>
      <dgm:spPr/>
    </dgm:pt>
    <dgm:pt modelId="{6E50A570-5219-40F6-805B-79E3EDB03C9F}" type="pres">
      <dgm:prSet presAssocID="{B683EC0D-7DD0-4F71-A547-0FBBB5D8D8E0}" presName="parentLin" presStyleCnt="0"/>
      <dgm:spPr/>
    </dgm:pt>
    <dgm:pt modelId="{40E0250B-E200-404C-8E98-C1EADBE7C879}" type="pres">
      <dgm:prSet presAssocID="{B683EC0D-7DD0-4F71-A547-0FBBB5D8D8E0}" presName="parentLeftMargin" presStyleLbl="node1" presStyleIdx="1" presStyleCnt="5"/>
      <dgm:spPr/>
    </dgm:pt>
    <dgm:pt modelId="{5F4E25E6-C76A-41DE-B836-F91797D42011}" type="pres">
      <dgm:prSet presAssocID="{B683EC0D-7DD0-4F71-A547-0FBBB5D8D8E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8A50E59D-181F-4976-BDDE-FA1E5ABB87BC}" type="pres">
      <dgm:prSet presAssocID="{B683EC0D-7DD0-4F71-A547-0FBBB5D8D8E0}" presName="negativeSpace" presStyleCnt="0"/>
      <dgm:spPr/>
    </dgm:pt>
    <dgm:pt modelId="{BD3E1483-E0A7-4C5A-AECF-946D3CA678AF}" type="pres">
      <dgm:prSet presAssocID="{B683EC0D-7DD0-4F71-A547-0FBBB5D8D8E0}" presName="childText" presStyleLbl="conFgAcc1" presStyleIdx="2" presStyleCnt="5">
        <dgm:presLayoutVars>
          <dgm:bulletEnabled val="1"/>
        </dgm:presLayoutVars>
      </dgm:prSet>
      <dgm:spPr/>
    </dgm:pt>
    <dgm:pt modelId="{3C7886A8-3A61-4CD7-B066-8CB79D0C3C13}" type="pres">
      <dgm:prSet presAssocID="{9B4FD68A-AFE2-428F-928D-6827294272E1}" presName="spaceBetweenRectangles" presStyleCnt="0"/>
      <dgm:spPr/>
    </dgm:pt>
    <dgm:pt modelId="{0ABB2176-DAE5-48CC-9D5F-CDE661B478DA}" type="pres">
      <dgm:prSet presAssocID="{3F8D2D47-5C9B-4EC0-923F-2C17D7F75286}" presName="parentLin" presStyleCnt="0"/>
      <dgm:spPr/>
    </dgm:pt>
    <dgm:pt modelId="{AE52D424-ECCC-4BB3-882E-F013C6D6B62A}" type="pres">
      <dgm:prSet presAssocID="{3F8D2D47-5C9B-4EC0-923F-2C17D7F75286}" presName="parentLeftMargin" presStyleLbl="node1" presStyleIdx="2" presStyleCnt="5"/>
      <dgm:spPr/>
    </dgm:pt>
    <dgm:pt modelId="{2A41E767-E4D1-4124-AC30-77E4286F3FDD}" type="pres">
      <dgm:prSet presAssocID="{3F8D2D47-5C9B-4EC0-923F-2C17D7F7528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3F2E7EB-06A8-4D8E-8137-861A825F1841}" type="pres">
      <dgm:prSet presAssocID="{3F8D2D47-5C9B-4EC0-923F-2C17D7F75286}" presName="negativeSpace" presStyleCnt="0"/>
      <dgm:spPr/>
    </dgm:pt>
    <dgm:pt modelId="{C66AF960-C4DA-469C-8984-9304E2F6E5E1}" type="pres">
      <dgm:prSet presAssocID="{3F8D2D47-5C9B-4EC0-923F-2C17D7F75286}" presName="childText" presStyleLbl="conFgAcc1" presStyleIdx="3" presStyleCnt="5">
        <dgm:presLayoutVars>
          <dgm:bulletEnabled val="1"/>
        </dgm:presLayoutVars>
      </dgm:prSet>
      <dgm:spPr/>
    </dgm:pt>
    <dgm:pt modelId="{C8B49DCF-FE26-479E-8F2B-6A975AA47CD1}" type="pres">
      <dgm:prSet presAssocID="{AD2CF6EC-BC01-4263-9F44-AE9A41139464}" presName="spaceBetweenRectangles" presStyleCnt="0"/>
      <dgm:spPr/>
    </dgm:pt>
    <dgm:pt modelId="{FBA7D29D-1032-42B3-BCD0-86BA8F89D9A0}" type="pres">
      <dgm:prSet presAssocID="{944CC860-D8A8-41FC-8B17-A151D302C0AA}" presName="parentLin" presStyleCnt="0"/>
      <dgm:spPr/>
    </dgm:pt>
    <dgm:pt modelId="{8A6BF74E-B947-498E-BD7C-46EB4EFC7B67}" type="pres">
      <dgm:prSet presAssocID="{944CC860-D8A8-41FC-8B17-A151D302C0AA}" presName="parentLeftMargin" presStyleLbl="node1" presStyleIdx="3" presStyleCnt="5"/>
      <dgm:spPr/>
    </dgm:pt>
    <dgm:pt modelId="{3C8ADADF-338F-4E2D-BDE8-23EFE25B3BD3}" type="pres">
      <dgm:prSet presAssocID="{944CC860-D8A8-41FC-8B17-A151D302C0A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5A8348A6-0651-443B-A139-CF31F99D8E3F}" type="pres">
      <dgm:prSet presAssocID="{944CC860-D8A8-41FC-8B17-A151D302C0AA}" presName="negativeSpace" presStyleCnt="0"/>
      <dgm:spPr/>
    </dgm:pt>
    <dgm:pt modelId="{B385E228-7E03-40FC-99BA-FA89A8441C70}" type="pres">
      <dgm:prSet presAssocID="{944CC860-D8A8-41FC-8B17-A151D302C0A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149F006-F949-4A20-9561-365FF3921F8D}" type="presOf" srcId="{16B48205-BE46-41FD-9180-572A09118F84}" destId="{E1D95D73-065B-4F6C-BB19-A0F27319C136}" srcOrd="1" destOrd="0" presId="urn:microsoft.com/office/officeart/2005/8/layout/list1"/>
    <dgm:cxn modelId="{877BAB0B-C1DB-4B5C-A99A-FB526B13712F}" type="presOf" srcId="{3F8D2D47-5C9B-4EC0-923F-2C17D7F75286}" destId="{2A41E767-E4D1-4124-AC30-77E4286F3FDD}" srcOrd="1" destOrd="0" presId="urn:microsoft.com/office/officeart/2005/8/layout/list1"/>
    <dgm:cxn modelId="{2E565F15-623B-4FEE-889B-405503D482A2}" type="presOf" srcId="{944CC860-D8A8-41FC-8B17-A151D302C0AA}" destId="{8A6BF74E-B947-498E-BD7C-46EB4EFC7B67}" srcOrd="0" destOrd="0" presId="urn:microsoft.com/office/officeart/2005/8/layout/list1"/>
    <dgm:cxn modelId="{CC738F17-D379-4E52-9EE0-0A01CAEF9166}" srcId="{93F54082-6830-4ADD-99B8-D1ACEC52C706}" destId="{CF852176-C14E-422E-B2B5-2DC395006FE8}" srcOrd="1" destOrd="0" parTransId="{E1EE86C2-79C2-43C9-9ED6-3DF35FA6CF90}" sibTransId="{4E20CDDE-488E-462A-87E5-D1E2D88C4BE7}"/>
    <dgm:cxn modelId="{4698DE25-6CD1-4A38-9842-981469F86F30}" srcId="{93F54082-6830-4ADD-99B8-D1ACEC52C706}" destId="{944CC860-D8A8-41FC-8B17-A151D302C0AA}" srcOrd="4" destOrd="0" parTransId="{D8FBEAC0-8D95-4499-94A1-0B0FC33A95D5}" sibTransId="{8AA6BBB5-C3D8-4C18-840A-943C61B66349}"/>
    <dgm:cxn modelId="{9207F634-D1B7-4248-AD65-43A20E87C1E3}" srcId="{93F54082-6830-4ADD-99B8-D1ACEC52C706}" destId="{B683EC0D-7DD0-4F71-A547-0FBBB5D8D8E0}" srcOrd="2" destOrd="0" parTransId="{1D606A7C-347C-4AD4-9297-93CAE54EF08E}" sibTransId="{9B4FD68A-AFE2-428F-928D-6827294272E1}"/>
    <dgm:cxn modelId="{8857793D-8F93-4E95-A50A-9C691AA3EDFF}" type="presOf" srcId="{B683EC0D-7DD0-4F71-A547-0FBBB5D8D8E0}" destId="{5F4E25E6-C76A-41DE-B836-F91797D42011}" srcOrd="1" destOrd="0" presId="urn:microsoft.com/office/officeart/2005/8/layout/list1"/>
    <dgm:cxn modelId="{7EFF5944-E7C7-4F83-968C-151639767D04}" type="presOf" srcId="{CF852176-C14E-422E-B2B5-2DC395006FE8}" destId="{4DDB9FB4-4048-4DCC-A7B3-F968C098F6C1}" srcOrd="1" destOrd="0" presId="urn:microsoft.com/office/officeart/2005/8/layout/list1"/>
    <dgm:cxn modelId="{166A2F6D-29FC-4801-BA32-9D8853E38957}" type="presOf" srcId="{944CC860-D8A8-41FC-8B17-A151D302C0AA}" destId="{3C8ADADF-338F-4E2D-BDE8-23EFE25B3BD3}" srcOrd="1" destOrd="0" presId="urn:microsoft.com/office/officeart/2005/8/layout/list1"/>
    <dgm:cxn modelId="{2C826B9A-992D-4541-807A-8C1475FAB48E}" type="presOf" srcId="{16B48205-BE46-41FD-9180-572A09118F84}" destId="{02D4F52E-1853-4978-9C28-94184711DA80}" srcOrd="0" destOrd="0" presId="urn:microsoft.com/office/officeart/2005/8/layout/list1"/>
    <dgm:cxn modelId="{4905D79A-2A0F-4005-BA05-D1372F56EE41}" type="presOf" srcId="{B683EC0D-7DD0-4F71-A547-0FBBB5D8D8E0}" destId="{40E0250B-E200-404C-8E98-C1EADBE7C879}" srcOrd="0" destOrd="0" presId="urn:microsoft.com/office/officeart/2005/8/layout/list1"/>
    <dgm:cxn modelId="{F4F34A9B-45BE-4CDA-ADE2-EF3BBB01F787}" srcId="{93F54082-6830-4ADD-99B8-D1ACEC52C706}" destId="{3F8D2D47-5C9B-4EC0-923F-2C17D7F75286}" srcOrd="3" destOrd="0" parTransId="{800EB1E4-56BE-4491-897E-7416D0B3C357}" sibTransId="{AD2CF6EC-BC01-4263-9F44-AE9A41139464}"/>
    <dgm:cxn modelId="{F26CF3B5-9A23-482F-9BE4-B2E6B9E63024}" type="presOf" srcId="{3F8D2D47-5C9B-4EC0-923F-2C17D7F75286}" destId="{AE52D424-ECCC-4BB3-882E-F013C6D6B62A}" srcOrd="0" destOrd="0" presId="urn:microsoft.com/office/officeart/2005/8/layout/list1"/>
    <dgm:cxn modelId="{88D07DD2-DDA7-4338-A129-664B0BB2ED1D}" type="presOf" srcId="{93F54082-6830-4ADD-99B8-D1ACEC52C706}" destId="{C9622398-59BC-4553-978E-09379C02A4E1}" srcOrd="0" destOrd="0" presId="urn:microsoft.com/office/officeart/2005/8/layout/list1"/>
    <dgm:cxn modelId="{ED5446DD-BEA5-40FB-AD59-2F268AE3228F}" srcId="{93F54082-6830-4ADD-99B8-D1ACEC52C706}" destId="{16B48205-BE46-41FD-9180-572A09118F84}" srcOrd="0" destOrd="0" parTransId="{03555C8F-506B-4532-8FC8-FC74F1B91191}" sibTransId="{4D8B7B98-D169-48B4-A567-D86004A5A6D8}"/>
    <dgm:cxn modelId="{E27F9DE0-C9F4-40B3-A57C-408CFB9DC048}" type="presOf" srcId="{CF852176-C14E-422E-B2B5-2DC395006FE8}" destId="{C0CE97C8-8E51-40AD-BA02-6B5F01B6069D}" srcOrd="0" destOrd="0" presId="urn:microsoft.com/office/officeart/2005/8/layout/list1"/>
    <dgm:cxn modelId="{66AFB519-D303-47EC-AF0E-A62249B742B6}" type="presParOf" srcId="{C9622398-59BC-4553-978E-09379C02A4E1}" destId="{4BA2AEE6-8FDB-49C1-819D-2CC7679BEC4E}" srcOrd="0" destOrd="0" presId="urn:microsoft.com/office/officeart/2005/8/layout/list1"/>
    <dgm:cxn modelId="{669E7FCB-CD9D-41DE-8EA7-D8C0B937ECF0}" type="presParOf" srcId="{4BA2AEE6-8FDB-49C1-819D-2CC7679BEC4E}" destId="{02D4F52E-1853-4978-9C28-94184711DA80}" srcOrd="0" destOrd="0" presId="urn:microsoft.com/office/officeart/2005/8/layout/list1"/>
    <dgm:cxn modelId="{8325C59D-4ABA-4A59-9DA7-CC58EED46D1D}" type="presParOf" srcId="{4BA2AEE6-8FDB-49C1-819D-2CC7679BEC4E}" destId="{E1D95D73-065B-4F6C-BB19-A0F27319C136}" srcOrd="1" destOrd="0" presId="urn:microsoft.com/office/officeart/2005/8/layout/list1"/>
    <dgm:cxn modelId="{F326F9E9-5DF6-4C23-9F5A-A3EBBF5EBC72}" type="presParOf" srcId="{C9622398-59BC-4553-978E-09379C02A4E1}" destId="{F2FC5937-12F4-4257-AF0B-E32946F90E43}" srcOrd="1" destOrd="0" presId="urn:microsoft.com/office/officeart/2005/8/layout/list1"/>
    <dgm:cxn modelId="{1B51860B-AA66-478A-AAF5-5178365ABFDA}" type="presParOf" srcId="{C9622398-59BC-4553-978E-09379C02A4E1}" destId="{A2BA1908-1565-4AE5-8E7B-4612E136742E}" srcOrd="2" destOrd="0" presId="urn:microsoft.com/office/officeart/2005/8/layout/list1"/>
    <dgm:cxn modelId="{83155AD1-CC4B-4707-B6BA-3FB487E6ED2C}" type="presParOf" srcId="{C9622398-59BC-4553-978E-09379C02A4E1}" destId="{34CDA7AB-3A50-4760-869E-679F654D8A46}" srcOrd="3" destOrd="0" presId="urn:microsoft.com/office/officeart/2005/8/layout/list1"/>
    <dgm:cxn modelId="{4FC37B3C-C82A-4D52-85DE-2E1B58218BAE}" type="presParOf" srcId="{C9622398-59BC-4553-978E-09379C02A4E1}" destId="{87330DBB-A9A6-4669-A30C-D7006106700A}" srcOrd="4" destOrd="0" presId="urn:microsoft.com/office/officeart/2005/8/layout/list1"/>
    <dgm:cxn modelId="{9814C28D-0D4A-43E4-9657-D96925F74B51}" type="presParOf" srcId="{87330DBB-A9A6-4669-A30C-D7006106700A}" destId="{C0CE97C8-8E51-40AD-BA02-6B5F01B6069D}" srcOrd="0" destOrd="0" presId="urn:microsoft.com/office/officeart/2005/8/layout/list1"/>
    <dgm:cxn modelId="{07051319-F09F-4751-A068-8605CAF1F239}" type="presParOf" srcId="{87330DBB-A9A6-4669-A30C-D7006106700A}" destId="{4DDB9FB4-4048-4DCC-A7B3-F968C098F6C1}" srcOrd="1" destOrd="0" presId="urn:microsoft.com/office/officeart/2005/8/layout/list1"/>
    <dgm:cxn modelId="{418F34F7-504F-44BC-AE00-9D1BAFB9A67A}" type="presParOf" srcId="{C9622398-59BC-4553-978E-09379C02A4E1}" destId="{2468D919-A3A7-4B37-9218-82A51B1A6BFA}" srcOrd="5" destOrd="0" presId="urn:microsoft.com/office/officeart/2005/8/layout/list1"/>
    <dgm:cxn modelId="{1899F3C3-E5D6-4E30-BD27-0F1DAD903A37}" type="presParOf" srcId="{C9622398-59BC-4553-978E-09379C02A4E1}" destId="{02D7450E-B89B-4D9C-A861-D0DEF1CF7DC1}" srcOrd="6" destOrd="0" presId="urn:microsoft.com/office/officeart/2005/8/layout/list1"/>
    <dgm:cxn modelId="{59E22FA1-10EB-42BE-9411-97BD05AD37B3}" type="presParOf" srcId="{C9622398-59BC-4553-978E-09379C02A4E1}" destId="{AD66485B-A27F-4E28-A03E-1D1710D26394}" srcOrd="7" destOrd="0" presId="urn:microsoft.com/office/officeart/2005/8/layout/list1"/>
    <dgm:cxn modelId="{04637741-BDC2-4717-A107-459C9E5E4FBE}" type="presParOf" srcId="{C9622398-59BC-4553-978E-09379C02A4E1}" destId="{6E50A570-5219-40F6-805B-79E3EDB03C9F}" srcOrd="8" destOrd="0" presId="urn:microsoft.com/office/officeart/2005/8/layout/list1"/>
    <dgm:cxn modelId="{763EAE71-3FAA-4944-B619-FC8271A38CF4}" type="presParOf" srcId="{6E50A570-5219-40F6-805B-79E3EDB03C9F}" destId="{40E0250B-E200-404C-8E98-C1EADBE7C879}" srcOrd="0" destOrd="0" presId="urn:microsoft.com/office/officeart/2005/8/layout/list1"/>
    <dgm:cxn modelId="{247C703F-353C-42C0-96B9-54D7BEDA88A6}" type="presParOf" srcId="{6E50A570-5219-40F6-805B-79E3EDB03C9F}" destId="{5F4E25E6-C76A-41DE-B836-F91797D42011}" srcOrd="1" destOrd="0" presId="urn:microsoft.com/office/officeart/2005/8/layout/list1"/>
    <dgm:cxn modelId="{3128E6FC-8930-4501-A88C-315F3EF185DF}" type="presParOf" srcId="{C9622398-59BC-4553-978E-09379C02A4E1}" destId="{8A50E59D-181F-4976-BDDE-FA1E5ABB87BC}" srcOrd="9" destOrd="0" presId="urn:microsoft.com/office/officeart/2005/8/layout/list1"/>
    <dgm:cxn modelId="{656ED157-C561-4370-98B6-B83971B36040}" type="presParOf" srcId="{C9622398-59BC-4553-978E-09379C02A4E1}" destId="{BD3E1483-E0A7-4C5A-AECF-946D3CA678AF}" srcOrd="10" destOrd="0" presId="urn:microsoft.com/office/officeart/2005/8/layout/list1"/>
    <dgm:cxn modelId="{AF6FD406-449E-497F-9FB8-E557E179FD13}" type="presParOf" srcId="{C9622398-59BC-4553-978E-09379C02A4E1}" destId="{3C7886A8-3A61-4CD7-B066-8CB79D0C3C13}" srcOrd="11" destOrd="0" presId="urn:microsoft.com/office/officeart/2005/8/layout/list1"/>
    <dgm:cxn modelId="{2297DFED-2C43-443C-AD82-BAFF4327D050}" type="presParOf" srcId="{C9622398-59BC-4553-978E-09379C02A4E1}" destId="{0ABB2176-DAE5-48CC-9D5F-CDE661B478DA}" srcOrd="12" destOrd="0" presId="urn:microsoft.com/office/officeart/2005/8/layout/list1"/>
    <dgm:cxn modelId="{A2DB384C-FF8D-4EA3-9AF2-B1C0AECAAB28}" type="presParOf" srcId="{0ABB2176-DAE5-48CC-9D5F-CDE661B478DA}" destId="{AE52D424-ECCC-4BB3-882E-F013C6D6B62A}" srcOrd="0" destOrd="0" presId="urn:microsoft.com/office/officeart/2005/8/layout/list1"/>
    <dgm:cxn modelId="{DFBFD30B-6A84-4CB5-855C-256A06A172D6}" type="presParOf" srcId="{0ABB2176-DAE5-48CC-9D5F-CDE661B478DA}" destId="{2A41E767-E4D1-4124-AC30-77E4286F3FDD}" srcOrd="1" destOrd="0" presId="urn:microsoft.com/office/officeart/2005/8/layout/list1"/>
    <dgm:cxn modelId="{607DFCDE-17D2-4D50-8C76-0D3344804B0A}" type="presParOf" srcId="{C9622398-59BC-4553-978E-09379C02A4E1}" destId="{E3F2E7EB-06A8-4D8E-8137-861A825F1841}" srcOrd="13" destOrd="0" presId="urn:microsoft.com/office/officeart/2005/8/layout/list1"/>
    <dgm:cxn modelId="{4497F972-3F5D-409A-94AB-B2CAAA6DED19}" type="presParOf" srcId="{C9622398-59BC-4553-978E-09379C02A4E1}" destId="{C66AF960-C4DA-469C-8984-9304E2F6E5E1}" srcOrd="14" destOrd="0" presId="urn:microsoft.com/office/officeart/2005/8/layout/list1"/>
    <dgm:cxn modelId="{D69939E1-1601-403D-A168-92DD9E4379FC}" type="presParOf" srcId="{C9622398-59BC-4553-978E-09379C02A4E1}" destId="{C8B49DCF-FE26-479E-8F2B-6A975AA47CD1}" srcOrd="15" destOrd="0" presId="urn:microsoft.com/office/officeart/2005/8/layout/list1"/>
    <dgm:cxn modelId="{9F044967-3DEC-4A7F-9308-9C125B47762E}" type="presParOf" srcId="{C9622398-59BC-4553-978E-09379C02A4E1}" destId="{FBA7D29D-1032-42B3-BCD0-86BA8F89D9A0}" srcOrd="16" destOrd="0" presId="urn:microsoft.com/office/officeart/2005/8/layout/list1"/>
    <dgm:cxn modelId="{73078697-62E6-412B-88F4-8DD7C3B411CE}" type="presParOf" srcId="{FBA7D29D-1032-42B3-BCD0-86BA8F89D9A0}" destId="{8A6BF74E-B947-498E-BD7C-46EB4EFC7B67}" srcOrd="0" destOrd="0" presId="urn:microsoft.com/office/officeart/2005/8/layout/list1"/>
    <dgm:cxn modelId="{DB63344A-C8B4-47BF-A745-F323C5C6E0E2}" type="presParOf" srcId="{FBA7D29D-1032-42B3-BCD0-86BA8F89D9A0}" destId="{3C8ADADF-338F-4E2D-BDE8-23EFE25B3BD3}" srcOrd="1" destOrd="0" presId="urn:microsoft.com/office/officeart/2005/8/layout/list1"/>
    <dgm:cxn modelId="{36B88158-C793-46D2-824B-FF5A85D8AECB}" type="presParOf" srcId="{C9622398-59BC-4553-978E-09379C02A4E1}" destId="{5A8348A6-0651-443B-A139-CF31F99D8E3F}" srcOrd="17" destOrd="0" presId="urn:microsoft.com/office/officeart/2005/8/layout/list1"/>
    <dgm:cxn modelId="{7F80C95D-BCE6-4A6D-BAF0-F0A8C2585379}" type="presParOf" srcId="{C9622398-59BC-4553-978E-09379C02A4E1}" destId="{B385E228-7E03-40FC-99BA-FA89A8441C7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CF73EBD-AC95-45EA-8FE7-E12F0CB0689B}" type="doc">
      <dgm:prSet loTypeId="urn:microsoft.com/office/officeart/2009/3/layout/IncreasingArrowsProcess" loCatId="process" qsTypeId="urn:microsoft.com/office/officeart/2005/8/quickstyle/simple2" qsCatId="simple" csTypeId="urn:microsoft.com/office/officeart/2005/8/colors/accent5_3" csCatId="accent5" phldr="1"/>
      <dgm:spPr/>
      <dgm:t>
        <a:bodyPr/>
        <a:lstStyle/>
        <a:p>
          <a:endParaRPr lang="en-DE"/>
        </a:p>
      </dgm:t>
    </dgm:pt>
    <dgm:pt modelId="{2066C0B8-433E-4F40-A748-66096F3843C8}">
      <dgm:prSet phldrT="[Text]"/>
      <dgm:spPr/>
      <dgm:t>
        <a:bodyPr/>
        <a:lstStyle/>
        <a:p>
          <a:r>
            <a:rPr lang="es-AR" b="1" dirty="0"/>
            <a:t>PROGRESSING</a:t>
          </a:r>
          <a:endParaRPr lang="en-DE" b="1" dirty="0"/>
        </a:p>
      </dgm:t>
    </dgm:pt>
    <dgm:pt modelId="{D6723AE6-51EC-45EA-B73A-7C34C24363BE}" type="parTrans" cxnId="{D0BB3261-F1DC-43ED-91B8-BCC74FE7AAAE}">
      <dgm:prSet/>
      <dgm:spPr/>
      <dgm:t>
        <a:bodyPr/>
        <a:lstStyle/>
        <a:p>
          <a:endParaRPr lang="en-DE"/>
        </a:p>
      </dgm:t>
    </dgm:pt>
    <dgm:pt modelId="{51183999-3C6A-4A13-A500-A39F20D228AC}" type="sibTrans" cxnId="{D0BB3261-F1DC-43ED-91B8-BCC74FE7AAAE}">
      <dgm:prSet/>
      <dgm:spPr/>
      <dgm:t>
        <a:bodyPr/>
        <a:lstStyle/>
        <a:p>
          <a:endParaRPr lang="en-DE"/>
        </a:p>
      </dgm:t>
    </dgm:pt>
    <dgm:pt modelId="{81B14277-328B-4B90-AA25-831A52498D4F}">
      <dgm:prSet phldrT="[Text]"/>
      <dgm:spPr/>
      <dgm:t>
        <a:bodyPr/>
        <a:lstStyle/>
        <a:p>
          <a:pPr algn="l"/>
          <a:r>
            <a:rPr lang="es-AR" dirty="0" err="1"/>
            <a:t>Imrpovement</a:t>
          </a:r>
          <a:r>
            <a:rPr lang="es-AR" dirty="0"/>
            <a:t> and </a:t>
          </a:r>
          <a:r>
            <a:rPr lang="es-AR" dirty="0" err="1"/>
            <a:t>reforms</a:t>
          </a:r>
          <a:r>
            <a:rPr lang="es-AR" dirty="0"/>
            <a:t> </a:t>
          </a:r>
          <a:r>
            <a:rPr lang="es-AR" dirty="0" err="1"/>
            <a:t>initiated</a:t>
          </a:r>
          <a:r>
            <a:rPr lang="es-AR" dirty="0"/>
            <a:t>   - </a:t>
          </a:r>
          <a:r>
            <a:rPr lang="es-AR" dirty="0" err="1"/>
            <a:t>not</a:t>
          </a:r>
          <a:r>
            <a:rPr lang="es-AR" dirty="0"/>
            <a:t> </a:t>
          </a:r>
          <a:r>
            <a:rPr lang="es-AR" dirty="0" err="1"/>
            <a:t>sistematically</a:t>
          </a:r>
          <a:r>
            <a:rPr lang="es-AR" dirty="0"/>
            <a:t>-</a:t>
          </a:r>
          <a:endParaRPr lang="en-DE" dirty="0"/>
        </a:p>
      </dgm:t>
    </dgm:pt>
    <dgm:pt modelId="{FC48B364-02DB-49E9-A5EC-77A8525B56EF}" type="parTrans" cxnId="{AFED2B80-2A03-4360-91C3-2671AF849321}">
      <dgm:prSet/>
      <dgm:spPr/>
      <dgm:t>
        <a:bodyPr/>
        <a:lstStyle/>
        <a:p>
          <a:endParaRPr lang="en-DE"/>
        </a:p>
      </dgm:t>
    </dgm:pt>
    <dgm:pt modelId="{AEFB98FE-3010-4A73-8C6C-105FF885C2C6}" type="sibTrans" cxnId="{AFED2B80-2A03-4360-91C3-2671AF849321}">
      <dgm:prSet/>
      <dgm:spPr/>
      <dgm:t>
        <a:bodyPr/>
        <a:lstStyle/>
        <a:p>
          <a:endParaRPr lang="en-DE"/>
        </a:p>
      </dgm:t>
    </dgm:pt>
    <dgm:pt modelId="{921FED86-494E-4EEB-9E1E-3D98F4052467}">
      <dgm:prSet phldrT="[Text]"/>
      <dgm:spPr/>
      <dgm:t>
        <a:bodyPr/>
        <a:lstStyle/>
        <a:p>
          <a:r>
            <a:rPr lang="es-AR" b="1" dirty="0"/>
            <a:t>ASPIRATIONAL</a:t>
          </a:r>
          <a:endParaRPr lang="en-DE" dirty="0"/>
        </a:p>
      </dgm:t>
    </dgm:pt>
    <dgm:pt modelId="{85A70734-6180-43F2-BBF0-7685F74A6103}" type="parTrans" cxnId="{37630278-1BB1-4082-AC25-F7790B50DD75}">
      <dgm:prSet/>
      <dgm:spPr/>
      <dgm:t>
        <a:bodyPr/>
        <a:lstStyle/>
        <a:p>
          <a:endParaRPr lang="en-DE"/>
        </a:p>
      </dgm:t>
    </dgm:pt>
    <dgm:pt modelId="{537D9084-9811-47B6-B966-43057261AB50}" type="sibTrans" cxnId="{37630278-1BB1-4082-AC25-F7790B50DD75}">
      <dgm:prSet/>
      <dgm:spPr/>
      <dgm:t>
        <a:bodyPr/>
        <a:lstStyle/>
        <a:p>
          <a:endParaRPr lang="en-DE"/>
        </a:p>
      </dgm:t>
    </dgm:pt>
    <dgm:pt modelId="{A69C425F-A618-461B-8D0A-B0FDB42F3289}">
      <dgm:prSet phldrT="[Text]"/>
      <dgm:spPr/>
      <dgm:t>
        <a:bodyPr/>
        <a:lstStyle/>
        <a:p>
          <a:r>
            <a:rPr lang="es-AR" dirty="0"/>
            <a:t>New Tools</a:t>
          </a:r>
          <a:endParaRPr lang="en-DE" dirty="0"/>
        </a:p>
      </dgm:t>
    </dgm:pt>
    <dgm:pt modelId="{76332ABD-91CF-44FE-BA1C-14813A65599B}" type="parTrans" cxnId="{63C08E06-04BD-4DE7-8A2F-E194AFD286AF}">
      <dgm:prSet/>
      <dgm:spPr/>
      <dgm:t>
        <a:bodyPr/>
        <a:lstStyle/>
        <a:p>
          <a:endParaRPr lang="en-DE"/>
        </a:p>
      </dgm:t>
    </dgm:pt>
    <dgm:pt modelId="{E40DA0E4-D573-493C-A5B4-722106EE5FFD}" type="sibTrans" cxnId="{63C08E06-04BD-4DE7-8A2F-E194AFD286AF}">
      <dgm:prSet/>
      <dgm:spPr/>
      <dgm:t>
        <a:bodyPr/>
        <a:lstStyle/>
        <a:p>
          <a:endParaRPr lang="en-DE"/>
        </a:p>
      </dgm:t>
    </dgm:pt>
    <dgm:pt modelId="{E7DFF18B-8CBF-4371-956F-B2ED4116FA9A}">
      <dgm:prSet phldrT="[Text]"/>
      <dgm:spPr/>
      <dgm:t>
        <a:bodyPr/>
        <a:lstStyle/>
        <a:p>
          <a:r>
            <a:rPr lang="es-AR" dirty="0"/>
            <a:t>Innovative </a:t>
          </a:r>
          <a:r>
            <a:rPr lang="es-AR" dirty="0" err="1"/>
            <a:t>Tech</a:t>
          </a:r>
          <a:r>
            <a:rPr lang="es-AR" dirty="0"/>
            <a:t>.</a:t>
          </a:r>
          <a:endParaRPr lang="en-DE" dirty="0"/>
        </a:p>
      </dgm:t>
    </dgm:pt>
    <dgm:pt modelId="{4B179622-991B-4E99-B581-F6BA22C6DF3A}" type="parTrans" cxnId="{596C9A17-910B-4128-BD42-2AF45FA8D564}">
      <dgm:prSet/>
      <dgm:spPr/>
      <dgm:t>
        <a:bodyPr/>
        <a:lstStyle/>
        <a:p>
          <a:endParaRPr lang="en-DE"/>
        </a:p>
      </dgm:t>
    </dgm:pt>
    <dgm:pt modelId="{50CEE2DF-EEDD-4CEF-8EDB-77DA31C571C7}" type="sibTrans" cxnId="{596C9A17-910B-4128-BD42-2AF45FA8D564}">
      <dgm:prSet/>
      <dgm:spPr/>
      <dgm:t>
        <a:bodyPr/>
        <a:lstStyle/>
        <a:p>
          <a:endParaRPr lang="en-DE"/>
        </a:p>
      </dgm:t>
    </dgm:pt>
    <dgm:pt modelId="{F18C0C22-DCA7-4FD2-BEAE-3286F9680C18}">
      <dgm:prSet phldrT="[Text]"/>
      <dgm:spPr/>
      <dgm:t>
        <a:bodyPr/>
        <a:lstStyle/>
        <a:p>
          <a:r>
            <a:rPr lang="es-AR" b="1" dirty="0"/>
            <a:t>EMERGING</a:t>
          </a:r>
          <a:endParaRPr lang="en-DE" b="1" dirty="0"/>
        </a:p>
      </dgm:t>
    </dgm:pt>
    <dgm:pt modelId="{7052230D-76CB-4919-B1EC-09FA6FAC96EE}" type="parTrans" cxnId="{CD1FBB11-69EE-4DC2-AED7-A4CAC0B92D88}">
      <dgm:prSet/>
      <dgm:spPr/>
      <dgm:t>
        <a:bodyPr/>
        <a:lstStyle/>
        <a:p>
          <a:endParaRPr lang="en-DE"/>
        </a:p>
      </dgm:t>
    </dgm:pt>
    <dgm:pt modelId="{C24A54FD-248C-4720-BADA-30592F383BD9}" type="sibTrans" cxnId="{CD1FBB11-69EE-4DC2-AED7-A4CAC0B92D88}">
      <dgm:prSet/>
      <dgm:spPr/>
      <dgm:t>
        <a:bodyPr/>
        <a:lstStyle/>
        <a:p>
          <a:endParaRPr lang="en-DE"/>
        </a:p>
      </dgm:t>
    </dgm:pt>
    <dgm:pt modelId="{191730DF-CF4B-4525-B59C-44FE1FCA2C93}">
      <dgm:prSet phldrT="[Text]"/>
      <dgm:spPr/>
      <dgm:t>
        <a:bodyPr/>
        <a:lstStyle/>
        <a:p>
          <a:r>
            <a:rPr lang="es-AR" dirty="0" err="1"/>
            <a:t>Develop</a:t>
          </a:r>
          <a:r>
            <a:rPr lang="es-AR" dirty="0"/>
            <a:t> </a:t>
          </a:r>
          <a:r>
            <a:rPr lang="es-AR" dirty="0" err="1"/>
            <a:t>capabilities</a:t>
          </a:r>
          <a:endParaRPr lang="en-DE" dirty="0"/>
        </a:p>
      </dgm:t>
    </dgm:pt>
    <dgm:pt modelId="{2F33AEB2-FFA4-4560-87BC-94EF58DCFB92}" type="parTrans" cxnId="{815F8074-792D-4878-AFCA-056D41A104B4}">
      <dgm:prSet/>
      <dgm:spPr/>
      <dgm:t>
        <a:bodyPr/>
        <a:lstStyle/>
        <a:p>
          <a:endParaRPr lang="en-DE"/>
        </a:p>
      </dgm:t>
    </dgm:pt>
    <dgm:pt modelId="{C0B7EFB9-5FC1-4D3F-BBC5-AE21CD0F135E}" type="sibTrans" cxnId="{815F8074-792D-4878-AFCA-056D41A104B4}">
      <dgm:prSet/>
      <dgm:spPr/>
      <dgm:t>
        <a:bodyPr/>
        <a:lstStyle/>
        <a:p>
          <a:endParaRPr lang="en-DE"/>
        </a:p>
      </dgm:t>
    </dgm:pt>
    <dgm:pt modelId="{98025D08-947D-4AFA-B1F1-F5E3A782CB77}">
      <dgm:prSet phldrT="[Text]"/>
      <dgm:spPr/>
      <dgm:t>
        <a:bodyPr/>
        <a:lstStyle/>
        <a:p>
          <a:r>
            <a:rPr lang="es-AR" b="1" dirty="0"/>
            <a:t>ESTABLISHED</a:t>
          </a:r>
          <a:endParaRPr lang="en-DE" dirty="0"/>
        </a:p>
      </dgm:t>
    </dgm:pt>
    <dgm:pt modelId="{54EEDFD0-C02A-4958-AEB2-F28F81176911}" type="parTrans" cxnId="{73921B84-5C2F-47A6-9F35-9719D0F1AB18}">
      <dgm:prSet/>
      <dgm:spPr/>
      <dgm:t>
        <a:bodyPr/>
        <a:lstStyle/>
        <a:p>
          <a:endParaRPr lang="en-DE"/>
        </a:p>
      </dgm:t>
    </dgm:pt>
    <dgm:pt modelId="{386D0522-44BE-4620-8595-4923D9EF5C23}" type="sibTrans" cxnId="{73921B84-5C2F-47A6-9F35-9719D0F1AB18}">
      <dgm:prSet/>
      <dgm:spPr/>
      <dgm:t>
        <a:bodyPr/>
        <a:lstStyle/>
        <a:p>
          <a:endParaRPr lang="en-DE"/>
        </a:p>
      </dgm:t>
    </dgm:pt>
    <dgm:pt modelId="{44CEF10F-1E05-4B03-AD22-E5B4E1B332CC}">
      <dgm:prSet phldrT="[Text]"/>
      <dgm:spPr/>
      <dgm:t>
        <a:bodyPr/>
        <a:lstStyle/>
        <a:p>
          <a:r>
            <a:rPr lang="es-AR" dirty="0" err="1"/>
            <a:t>Robust</a:t>
          </a:r>
          <a:r>
            <a:rPr lang="es-AR" dirty="0"/>
            <a:t> </a:t>
          </a:r>
          <a:r>
            <a:rPr lang="es-AR" dirty="0" err="1"/>
            <a:t>institutionalaized</a:t>
          </a:r>
          <a:r>
            <a:rPr lang="es-AR" dirty="0"/>
            <a:t> </a:t>
          </a:r>
          <a:r>
            <a:rPr lang="es-AR" dirty="0" err="1"/>
            <a:t>process</a:t>
          </a:r>
          <a:r>
            <a:rPr lang="es-AR" dirty="0"/>
            <a:t> </a:t>
          </a:r>
          <a:endParaRPr lang="en-DE" dirty="0"/>
        </a:p>
      </dgm:t>
    </dgm:pt>
    <dgm:pt modelId="{AD341693-7C0B-4451-8807-EF80633F3EF2}" type="parTrans" cxnId="{E821EB88-2A80-4E43-BFD3-885857C51757}">
      <dgm:prSet/>
      <dgm:spPr/>
      <dgm:t>
        <a:bodyPr/>
        <a:lstStyle/>
        <a:p>
          <a:endParaRPr lang="en-DE"/>
        </a:p>
      </dgm:t>
    </dgm:pt>
    <dgm:pt modelId="{FA87CEE2-403F-4653-9C71-8A7735A60D37}" type="sibTrans" cxnId="{E821EB88-2A80-4E43-BFD3-885857C51757}">
      <dgm:prSet/>
      <dgm:spPr/>
      <dgm:t>
        <a:bodyPr/>
        <a:lstStyle/>
        <a:p>
          <a:endParaRPr lang="en-DE"/>
        </a:p>
      </dgm:t>
    </dgm:pt>
    <dgm:pt modelId="{D661E91A-CAFB-489A-8D2C-E832BC8594D5}">
      <dgm:prSet phldrT="[Text]"/>
      <dgm:spPr/>
      <dgm:t>
        <a:bodyPr/>
        <a:lstStyle/>
        <a:p>
          <a:r>
            <a:rPr lang="es-AR" dirty="0"/>
            <a:t>High </a:t>
          </a:r>
          <a:r>
            <a:rPr lang="es-AR" dirty="0" err="1"/>
            <a:t>degree</a:t>
          </a:r>
          <a:r>
            <a:rPr lang="es-AR" dirty="0"/>
            <a:t> </a:t>
          </a:r>
          <a:r>
            <a:rPr lang="es-AR" dirty="0" err="1"/>
            <a:t>of</a:t>
          </a:r>
          <a:r>
            <a:rPr lang="es-AR" dirty="0"/>
            <a:t> </a:t>
          </a:r>
          <a:r>
            <a:rPr lang="es-AR" dirty="0" err="1"/>
            <a:t>capability</a:t>
          </a:r>
          <a:endParaRPr lang="en-DE" dirty="0"/>
        </a:p>
      </dgm:t>
    </dgm:pt>
    <dgm:pt modelId="{38C7A528-17A5-460F-B9DA-E4E9E2890EE0}" type="parTrans" cxnId="{9EA6CD21-73A6-452E-8744-5FAEAA36903D}">
      <dgm:prSet/>
      <dgm:spPr/>
      <dgm:t>
        <a:bodyPr/>
        <a:lstStyle/>
        <a:p>
          <a:endParaRPr lang="en-DE"/>
        </a:p>
      </dgm:t>
    </dgm:pt>
    <dgm:pt modelId="{52B02574-E5C6-4DC1-AFE1-E30375B7543B}" type="sibTrans" cxnId="{9EA6CD21-73A6-452E-8744-5FAEAA36903D}">
      <dgm:prSet/>
      <dgm:spPr/>
      <dgm:t>
        <a:bodyPr/>
        <a:lstStyle/>
        <a:p>
          <a:endParaRPr lang="en-DE"/>
        </a:p>
      </dgm:t>
    </dgm:pt>
    <dgm:pt modelId="{71DE9BE4-4B6E-472F-9575-5A4FD0EAA5E4}" type="pres">
      <dgm:prSet presAssocID="{CCF73EBD-AC95-45EA-8FE7-E12F0CB0689B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541E8476-F54C-4830-AD8C-8D3D55A3FB74}" type="pres">
      <dgm:prSet presAssocID="{F18C0C22-DCA7-4FD2-BEAE-3286F9680C18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E7C3DF14-640E-47B0-A00B-AAD19DCE8742}" type="pres">
      <dgm:prSet presAssocID="{F18C0C22-DCA7-4FD2-BEAE-3286F9680C18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</dgm:pt>
    <dgm:pt modelId="{623AA64C-9D2A-4F45-86E3-FB54AAA6D9D0}" type="pres">
      <dgm:prSet presAssocID="{2066C0B8-433E-4F40-A748-66096F3843C8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3F294430-BE3C-4E37-B9AF-E34768706E67}" type="pres">
      <dgm:prSet presAssocID="{2066C0B8-433E-4F40-A748-66096F3843C8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</dgm:pt>
    <dgm:pt modelId="{26C313C7-BE44-4173-8121-1911D58EA86A}" type="pres">
      <dgm:prSet presAssocID="{98025D08-947D-4AFA-B1F1-F5E3A782CB77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6B11560C-0E32-43A0-99FB-84DE0E41F548}" type="pres">
      <dgm:prSet presAssocID="{98025D08-947D-4AFA-B1F1-F5E3A782CB77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</dgm:pt>
    <dgm:pt modelId="{7D825BBA-E83C-4A9A-911A-8EA20D813299}" type="pres">
      <dgm:prSet presAssocID="{921FED86-494E-4EEB-9E1E-3D98F4052467}" presName="parentText4" presStyleLbl="node1" presStyleIdx="3" presStyleCnt="4">
        <dgm:presLayoutVars>
          <dgm:chMax/>
          <dgm:chPref val="3"/>
          <dgm:bulletEnabled val="1"/>
        </dgm:presLayoutVars>
      </dgm:prSet>
      <dgm:spPr/>
    </dgm:pt>
    <dgm:pt modelId="{875998D7-AF12-4F79-A360-828319D9F532}" type="pres">
      <dgm:prSet presAssocID="{921FED86-494E-4EEB-9E1E-3D98F4052467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3C08E06-04BD-4DE7-8A2F-E194AFD286AF}" srcId="{921FED86-494E-4EEB-9E1E-3D98F4052467}" destId="{A69C425F-A618-461B-8D0A-B0FDB42F3289}" srcOrd="0" destOrd="0" parTransId="{76332ABD-91CF-44FE-BA1C-14813A65599B}" sibTransId="{E40DA0E4-D573-493C-A5B4-722106EE5FFD}"/>
    <dgm:cxn modelId="{CD1FBB11-69EE-4DC2-AED7-A4CAC0B92D88}" srcId="{CCF73EBD-AC95-45EA-8FE7-E12F0CB0689B}" destId="{F18C0C22-DCA7-4FD2-BEAE-3286F9680C18}" srcOrd="0" destOrd="0" parTransId="{7052230D-76CB-4919-B1EC-09FA6FAC96EE}" sibTransId="{C24A54FD-248C-4720-BADA-30592F383BD9}"/>
    <dgm:cxn modelId="{596C9A17-910B-4128-BD42-2AF45FA8D564}" srcId="{921FED86-494E-4EEB-9E1E-3D98F4052467}" destId="{E7DFF18B-8CBF-4371-956F-B2ED4116FA9A}" srcOrd="1" destOrd="0" parTransId="{4B179622-991B-4E99-B581-F6BA22C6DF3A}" sibTransId="{50CEE2DF-EEDD-4CEF-8EDB-77DA31C571C7}"/>
    <dgm:cxn modelId="{6ABE9C19-DE9D-4BE9-A522-1F7EA2DF74BC}" type="presOf" srcId="{191730DF-CF4B-4525-B59C-44FE1FCA2C93}" destId="{E7C3DF14-640E-47B0-A00B-AAD19DCE8742}" srcOrd="0" destOrd="0" presId="urn:microsoft.com/office/officeart/2009/3/layout/IncreasingArrowsProcess"/>
    <dgm:cxn modelId="{9EA6CD21-73A6-452E-8744-5FAEAA36903D}" srcId="{98025D08-947D-4AFA-B1F1-F5E3A782CB77}" destId="{D661E91A-CAFB-489A-8D2C-E832BC8594D5}" srcOrd="1" destOrd="0" parTransId="{38C7A528-17A5-460F-B9DA-E4E9E2890EE0}" sibTransId="{52B02574-E5C6-4DC1-AFE1-E30375B7543B}"/>
    <dgm:cxn modelId="{D0BB3261-F1DC-43ED-91B8-BCC74FE7AAAE}" srcId="{CCF73EBD-AC95-45EA-8FE7-E12F0CB0689B}" destId="{2066C0B8-433E-4F40-A748-66096F3843C8}" srcOrd="1" destOrd="0" parTransId="{D6723AE6-51EC-45EA-B73A-7C34C24363BE}" sibTransId="{51183999-3C6A-4A13-A500-A39F20D228AC}"/>
    <dgm:cxn modelId="{A3868441-364E-4597-B2B8-5A408AA8FB09}" type="presOf" srcId="{A69C425F-A618-461B-8D0A-B0FDB42F3289}" destId="{875998D7-AF12-4F79-A360-828319D9F532}" srcOrd="0" destOrd="0" presId="urn:microsoft.com/office/officeart/2009/3/layout/IncreasingArrowsProcess"/>
    <dgm:cxn modelId="{B6551964-CB8F-4B36-A063-E59F9926F099}" type="presOf" srcId="{2066C0B8-433E-4F40-A748-66096F3843C8}" destId="{623AA64C-9D2A-4F45-86E3-FB54AAA6D9D0}" srcOrd="0" destOrd="0" presId="urn:microsoft.com/office/officeart/2009/3/layout/IncreasingArrowsProcess"/>
    <dgm:cxn modelId="{58C99067-6FDC-4751-84CE-DD2BDBDE7CA0}" type="presOf" srcId="{F18C0C22-DCA7-4FD2-BEAE-3286F9680C18}" destId="{541E8476-F54C-4830-AD8C-8D3D55A3FB74}" srcOrd="0" destOrd="0" presId="urn:microsoft.com/office/officeart/2009/3/layout/IncreasingArrowsProcess"/>
    <dgm:cxn modelId="{76080470-02A2-4D3B-958A-A79783488A9C}" type="presOf" srcId="{921FED86-494E-4EEB-9E1E-3D98F4052467}" destId="{7D825BBA-E83C-4A9A-911A-8EA20D813299}" srcOrd="0" destOrd="0" presId="urn:microsoft.com/office/officeart/2009/3/layout/IncreasingArrowsProcess"/>
    <dgm:cxn modelId="{815F8074-792D-4878-AFCA-056D41A104B4}" srcId="{F18C0C22-DCA7-4FD2-BEAE-3286F9680C18}" destId="{191730DF-CF4B-4525-B59C-44FE1FCA2C93}" srcOrd="0" destOrd="0" parTransId="{2F33AEB2-FFA4-4560-87BC-94EF58DCFB92}" sibTransId="{C0B7EFB9-5FC1-4D3F-BBC5-AE21CD0F135E}"/>
    <dgm:cxn modelId="{88DF7057-8C37-4C1A-B9A7-33371D5727CB}" type="presOf" srcId="{81B14277-328B-4B90-AA25-831A52498D4F}" destId="{3F294430-BE3C-4E37-B9AF-E34768706E67}" srcOrd="0" destOrd="0" presId="urn:microsoft.com/office/officeart/2009/3/layout/IncreasingArrowsProcess"/>
    <dgm:cxn modelId="{37630278-1BB1-4082-AC25-F7790B50DD75}" srcId="{CCF73EBD-AC95-45EA-8FE7-E12F0CB0689B}" destId="{921FED86-494E-4EEB-9E1E-3D98F4052467}" srcOrd="3" destOrd="0" parTransId="{85A70734-6180-43F2-BBF0-7685F74A6103}" sibTransId="{537D9084-9811-47B6-B966-43057261AB50}"/>
    <dgm:cxn modelId="{AFED2B80-2A03-4360-91C3-2671AF849321}" srcId="{2066C0B8-433E-4F40-A748-66096F3843C8}" destId="{81B14277-328B-4B90-AA25-831A52498D4F}" srcOrd="0" destOrd="0" parTransId="{FC48B364-02DB-49E9-A5EC-77A8525B56EF}" sibTransId="{AEFB98FE-3010-4A73-8C6C-105FF885C2C6}"/>
    <dgm:cxn modelId="{73921B84-5C2F-47A6-9F35-9719D0F1AB18}" srcId="{CCF73EBD-AC95-45EA-8FE7-E12F0CB0689B}" destId="{98025D08-947D-4AFA-B1F1-F5E3A782CB77}" srcOrd="2" destOrd="0" parTransId="{54EEDFD0-C02A-4958-AEB2-F28F81176911}" sibTransId="{386D0522-44BE-4620-8595-4923D9EF5C23}"/>
    <dgm:cxn modelId="{2B271486-F916-4CAD-93A5-1860DBFC7EA9}" type="presOf" srcId="{D661E91A-CAFB-489A-8D2C-E832BC8594D5}" destId="{6B11560C-0E32-43A0-99FB-84DE0E41F548}" srcOrd="0" destOrd="1" presId="urn:microsoft.com/office/officeart/2009/3/layout/IncreasingArrowsProcess"/>
    <dgm:cxn modelId="{E821EB88-2A80-4E43-BFD3-885857C51757}" srcId="{98025D08-947D-4AFA-B1F1-F5E3A782CB77}" destId="{44CEF10F-1E05-4B03-AD22-E5B4E1B332CC}" srcOrd="0" destOrd="0" parTransId="{AD341693-7C0B-4451-8807-EF80633F3EF2}" sibTransId="{FA87CEE2-403F-4653-9C71-8A7735A60D37}"/>
    <dgm:cxn modelId="{52684A8D-29B6-4CAE-8B56-48873E58C564}" type="presOf" srcId="{CCF73EBD-AC95-45EA-8FE7-E12F0CB0689B}" destId="{71DE9BE4-4B6E-472F-9575-5A4FD0EAA5E4}" srcOrd="0" destOrd="0" presId="urn:microsoft.com/office/officeart/2009/3/layout/IncreasingArrowsProcess"/>
    <dgm:cxn modelId="{C8A802A6-BC0C-4AF1-9E51-85EDF5E11A42}" type="presOf" srcId="{98025D08-947D-4AFA-B1F1-F5E3A782CB77}" destId="{26C313C7-BE44-4173-8121-1911D58EA86A}" srcOrd="0" destOrd="0" presId="urn:microsoft.com/office/officeart/2009/3/layout/IncreasingArrowsProcess"/>
    <dgm:cxn modelId="{AB3503D1-A369-40A5-9A41-A5AD5CF9A247}" type="presOf" srcId="{E7DFF18B-8CBF-4371-956F-B2ED4116FA9A}" destId="{875998D7-AF12-4F79-A360-828319D9F532}" srcOrd="0" destOrd="1" presId="urn:microsoft.com/office/officeart/2009/3/layout/IncreasingArrowsProcess"/>
    <dgm:cxn modelId="{66B25AFF-259F-46F1-B4E4-5D47D1ECE9A3}" type="presOf" srcId="{44CEF10F-1E05-4B03-AD22-E5B4E1B332CC}" destId="{6B11560C-0E32-43A0-99FB-84DE0E41F548}" srcOrd="0" destOrd="0" presId="urn:microsoft.com/office/officeart/2009/3/layout/IncreasingArrowsProcess"/>
    <dgm:cxn modelId="{5D15C21A-9B57-49C4-9384-D9FBFE459CD0}" type="presParOf" srcId="{71DE9BE4-4B6E-472F-9575-5A4FD0EAA5E4}" destId="{541E8476-F54C-4830-AD8C-8D3D55A3FB74}" srcOrd="0" destOrd="0" presId="urn:microsoft.com/office/officeart/2009/3/layout/IncreasingArrowsProcess"/>
    <dgm:cxn modelId="{93601C8E-140C-4CA9-8686-26D36312C3C1}" type="presParOf" srcId="{71DE9BE4-4B6E-472F-9575-5A4FD0EAA5E4}" destId="{E7C3DF14-640E-47B0-A00B-AAD19DCE8742}" srcOrd="1" destOrd="0" presId="urn:microsoft.com/office/officeart/2009/3/layout/IncreasingArrowsProcess"/>
    <dgm:cxn modelId="{3A8D51DF-9715-45E7-9D4B-EF6F5ACC6C80}" type="presParOf" srcId="{71DE9BE4-4B6E-472F-9575-5A4FD0EAA5E4}" destId="{623AA64C-9D2A-4F45-86E3-FB54AAA6D9D0}" srcOrd="2" destOrd="0" presId="urn:microsoft.com/office/officeart/2009/3/layout/IncreasingArrowsProcess"/>
    <dgm:cxn modelId="{EA4C960D-18E0-45B6-8188-498CD90768AA}" type="presParOf" srcId="{71DE9BE4-4B6E-472F-9575-5A4FD0EAA5E4}" destId="{3F294430-BE3C-4E37-B9AF-E34768706E67}" srcOrd="3" destOrd="0" presId="urn:microsoft.com/office/officeart/2009/3/layout/IncreasingArrowsProcess"/>
    <dgm:cxn modelId="{FF642465-C9DE-4AD9-8758-7CC164DF75ED}" type="presParOf" srcId="{71DE9BE4-4B6E-472F-9575-5A4FD0EAA5E4}" destId="{26C313C7-BE44-4173-8121-1911D58EA86A}" srcOrd="4" destOrd="0" presId="urn:microsoft.com/office/officeart/2009/3/layout/IncreasingArrowsProcess"/>
    <dgm:cxn modelId="{B0DF1A87-027A-4CCA-B87A-DEFAC8FF3CCC}" type="presParOf" srcId="{71DE9BE4-4B6E-472F-9575-5A4FD0EAA5E4}" destId="{6B11560C-0E32-43A0-99FB-84DE0E41F548}" srcOrd="5" destOrd="0" presId="urn:microsoft.com/office/officeart/2009/3/layout/IncreasingArrowsProcess"/>
    <dgm:cxn modelId="{9059972C-F20C-4369-BC32-4441D0686A85}" type="presParOf" srcId="{71DE9BE4-4B6E-472F-9575-5A4FD0EAA5E4}" destId="{7D825BBA-E83C-4A9A-911A-8EA20D813299}" srcOrd="6" destOrd="0" presId="urn:microsoft.com/office/officeart/2009/3/layout/IncreasingArrowsProcess"/>
    <dgm:cxn modelId="{F029A7C7-7A50-491D-9B33-FCE1F133DF83}" type="presParOf" srcId="{71DE9BE4-4B6E-472F-9575-5A4FD0EAA5E4}" destId="{875998D7-AF12-4F79-A360-828319D9F532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2F97477-021B-4673-A03B-8C38620E512B}" type="doc">
      <dgm:prSet loTypeId="urn:microsoft.com/office/officeart/2005/8/layout/list1" loCatId="list" qsTypeId="urn:microsoft.com/office/officeart/2005/8/quickstyle/simple3" qsCatId="simple" csTypeId="urn:microsoft.com/office/officeart/2005/8/colors/accent5_1" csCatId="accent5" phldr="1"/>
      <dgm:spPr/>
      <dgm:t>
        <a:bodyPr/>
        <a:lstStyle/>
        <a:p>
          <a:endParaRPr lang="en-DE"/>
        </a:p>
      </dgm:t>
    </dgm:pt>
    <dgm:pt modelId="{EBADB462-6127-464E-8605-4F7E120AD035}">
      <dgm:prSet phldrT="[Text]"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AND PROOF OF FACTS</a:t>
          </a:r>
          <a:endParaRPr lang="en-DE" sz="2000" dirty="0"/>
        </a:p>
      </dgm:t>
    </dgm:pt>
    <dgm:pt modelId="{D58CDA4A-255D-4700-89C3-44F8E1800409}" type="parTrans" cxnId="{E7FB7787-12A8-4A36-82E9-434988E2F084}">
      <dgm:prSet/>
      <dgm:spPr/>
      <dgm:t>
        <a:bodyPr/>
        <a:lstStyle/>
        <a:p>
          <a:endParaRPr lang="en-DE"/>
        </a:p>
      </dgm:t>
    </dgm:pt>
    <dgm:pt modelId="{7739228E-46C1-479D-8524-67F5126BB62E}" type="sibTrans" cxnId="{E7FB7787-12A8-4A36-82E9-434988E2F084}">
      <dgm:prSet/>
      <dgm:spPr/>
      <dgm:t>
        <a:bodyPr/>
        <a:lstStyle/>
        <a:p>
          <a:endParaRPr lang="en-DE"/>
        </a:p>
      </dgm:t>
    </dgm:pt>
    <dgm:pt modelId="{5372D94C-8E3E-404D-AEBE-1DF418D80E2D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IDENTIFICATION AND INVESTIGATION OF NATURAL AND LEGAL PERSONS OF INTEREST AND THEIR LINKS (ORGANIZATION) </a:t>
          </a:r>
        </a:p>
      </dgm:t>
    </dgm:pt>
    <dgm:pt modelId="{FB89B5CE-5737-458F-8399-D23C8DA26918}" type="parTrans" cxnId="{ADAAE74E-857A-4ABA-A79D-268B735BE852}">
      <dgm:prSet/>
      <dgm:spPr/>
      <dgm:t>
        <a:bodyPr/>
        <a:lstStyle/>
        <a:p>
          <a:endParaRPr lang="en-DE"/>
        </a:p>
      </dgm:t>
    </dgm:pt>
    <dgm:pt modelId="{AB221361-291A-4146-8F06-7500A1D64E32}" type="sibTrans" cxnId="{ADAAE74E-857A-4ABA-A79D-268B735BE852}">
      <dgm:prSet/>
      <dgm:spPr/>
      <dgm:t>
        <a:bodyPr/>
        <a:lstStyle/>
        <a:p>
          <a:endParaRPr lang="en-DE"/>
        </a:p>
      </dgm:t>
    </dgm:pt>
    <dgm:pt modelId="{62772BCF-EFDC-4385-8661-4B3BAD7A879A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ASSETS</a:t>
          </a:r>
        </a:p>
      </dgm:t>
    </dgm:pt>
    <dgm:pt modelId="{BC70A319-C6BF-4348-8A93-89436CCADE67}" type="parTrans" cxnId="{A8977295-B3AE-44E9-8B15-C996FD102854}">
      <dgm:prSet/>
      <dgm:spPr/>
      <dgm:t>
        <a:bodyPr/>
        <a:lstStyle/>
        <a:p>
          <a:endParaRPr lang="en-DE"/>
        </a:p>
      </dgm:t>
    </dgm:pt>
    <dgm:pt modelId="{314873DB-552F-4348-9746-4D9C14830B07}" type="sibTrans" cxnId="{A8977295-B3AE-44E9-8B15-C996FD102854}">
      <dgm:prSet/>
      <dgm:spPr/>
      <dgm:t>
        <a:bodyPr/>
        <a:lstStyle/>
        <a:p>
          <a:endParaRPr lang="en-DE"/>
        </a:p>
      </dgm:t>
    </dgm:pt>
    <dgm:pt modelId="{8E8E69EF-9983-4143-80D6-B8A5A4968898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SUSPICIOUS OPERATIONS OF MONEY LAUNDERING</a:t>
          </a:r>
        </a:p>
      </dgm:t>
    </dgm:pt>
    <dgm:pt modelId="{5774012E-F1DF-4715-B26F-57F44DD954F8}" type="parTrans" cxnId="{116BDE87-F055-4450-A6F6-BA633472E7D2}">
      <dgm:prSet/>
      <dgm:spPr/>
      <dgm:t>
        <a:bodyPr/>
        <a:lstStyle/>
        <a:p>
          <a:endParaRPr lang="en-DE"/>
        </a:p>
      </dgm:t>
    </dgm:pt>
    <dgm:pt modelId="{34D16854-803F-404B-A08F-0599CE001779}" type="sibTrans" cxnId="{116BDE87-F055-4450-A6F6-BA633472E7D2}">
      <dgm:prSet/>
      <dgm:spPr/>
      <dgm:t>
        <a:bodyPr/>
        <a:lstStyle/>
        <a:p>
          <a:endParaRPr lang="en-DE"/>
        </a:p>
      </dgm:t>
    </dgm:pt>
    <dgm:pt modelId="{B8C3B8CE-6221-4C9D-A0A8-99595DCEA6F3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HYPOTHESIS OF TAX EVASION OR CRIMINAL OFFENSES</a:t>
          </a:r>
          <a:endParaRPr lang="es-AR" sz="2000" b="1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50E249B2-E785-424D-9269-485CC57F4798}" type="parTrans" cxnId="{54504539-3AEC-4710-89C6-C47161B105AB}">
      <dgm:prSet/>
      <dgm:spPr/>
      <dgm:t>
        <a:bodyPr/>
        <a:lstStyle/>
        <a:p>
          <a:endParaRPr lang="en-DE"/>
        </a:p>
      </dgm:t>
    </dgm:pt>
    <dgm:pt modelId="{DD018CC4-30ED-4DC0-B94B-1E6C2CAACC16}" type="sibTrans" cxnId="{54504539-3AEC-4710-89C6-C47161B105AB}">
      <dgm:prSet/>
      <dgm:spPr/>
      <dgm:t>
        <a:bodyPr/>
        <a:lstStyle/>
        <a:p>
          <a:endParaRPr lang="en-DE"/>
        </a:p>
      </dgm:t>
    </dgm:pt>
    <dgm:pt modelId="{412902A3-97E0-446C-9246-70A383F08404}" type="pres">
      <dgm:prSet presAssocID="{62F97477-021B-4673-A03B-8C38620E512B}" presName="linear" presStyleCnt="0">
        <dgm:presLayoutVars>
          <dgm:dir/>
          <dgm:animLvl val="lvl"/>
          <dgm:resizeHandles val="exact"/>
        </dgm:presLayoutVars>
      </dgm:prSet>
      <dgm:spPr/>
    </dgm:pt>
    <dgm:pt modelId="{0BDDFFE0-17E5-4F32-ADEC-1DBAFCD8ACB9}" type="pres">
      <dgm:prSet presAssocID="{EBADB462-6127-464E-8605-4F7E120AD035}" presName="parentLin" presStyleCnt="0"/>
      <dgm:spPr/>
    </dgm:pt>
    <dgm:pt modelId="{9F0D01B4-535C-4B43-B466-9F47D327EC81}" type="pres">
      <dgm:prSet presAssocID="{EBADB462-6127-464E-8605-4F7E120AD035}" presName="parentLeftMargin" presStyleLbl="node1" presStyleIdx="0" presStyleCnt="5"/>
      <dgm:spPr/>
    </dgm:pt>
    <dgm:pt modelId="{318728F4-C987-4D1E-8F60-C99445DBB2CE}" type="pres">
      <dgm:prSet presAssocID="{EBADB462-6127-464E-8605-4F7E120AD035}" presName="parentText" presStyleLbl="node1" presStyleIdx="0" presStyleCnt="5" custScaleX="142857" custLinFactNeighborX="-2344">
        <dgm:presLayoutVars>
          <dgm:chMax val="0"/>
          <dgm:bulletEnabled val="1"/>
        </dgm:presLayoutVars>
      </dgm:prSet>
      <dgm:spPr/>
    </dgm:pt>
    <dgm:pt modelId="{838B3FEA-AF50-4CD2-8812-5E9E28733D16}" type="pres">
      <dgm:prSet presAssocID="{EBADB462-6127-464E-8605-4F7E120AD035}" presName="negativeSpace" presStyleCnt="0"/>
      <dgm:spPr/>
    </dgm:pt>
    <dgm:pt modelId="{DB9493B2-2DD8-4B02-BF87-9B724CD5C05D}" type="pres">
      <dgm:prSet presAssocID="{EBADB462-6127-464E-8605-4F7E120AD035}" presName="childText" presStyleLbl="conFgAcc1" presStyleIdx="0" presStyleCnt="5">
        <dgm:presLayoutVars>
          <dgm:bulletEnabled val="1"/>
        </dgm:presLayoutVars>
      </dgm:prSet>
      <dgm:spPr/>
    </dgm:pt>
    <dgm:pt modelId="{3E9383ED-D911-490E-A239-DC0F9C364CEC}" type="pres">
      <dgm:prSet presAssocID="{7739228E-46C1-479D-8524-67F5126BB62E}" presName="spaceBetweenRectangles" presStyleCnt="0"/>
      <dgm:spPr/>
    </dgm:pt>
    <dgm:pt modelId="{C9DE3C07-178C-4EE8-880B-EF8B24079B05}" type="pres">
      <dgm:prSet presAssocID="{5372D94C-8E3E-404D-AEBE-1DF418D80E2D}" presName="parentLin" presStyleCnt="0"/>
      <dgm:spPr/>
    </dgm:pt>
    <dgm:pt modelId="{E7E41FEC-9F52-46E2-9B47-4D41ECC0F250}" type="pres">
      <dgm:prSet presAssocID="{5372D94C-8E3E-404D-AEBE-1DF418D80E2D}" presName="parentLeftMargin" presStyleLbl="node1" presStyleIdx="0" presStyleCnt="5"/>
      <dgm:spPr/>
    </dgm:pt>
    <dgm:pt modelId="{A9951291-C7B6-4C4A-BC8F-6BA0A0D6CE0C}" type="pres">
      <dgm:prSet presAssocID="{5372D94C-8E3E-404D-AEBE-1DF418D80E2D}" presName="parentText" presStyleLbl="node1" presStyleIdx="1" presStyleCnt="5" custScaleX="142857" custLinFactNeighborX="-2344">
        <dgm:presLayoutVars>
          <dgm:chMax val="0"/>
          <dgm:bulletEnabled val="1"/>
        </dgm:presLayoutVars>
      </dgm:prSet>
      <dgm:spPr/>
    </dgm:pt>
    <dgm:pt modelId="{66786B8B-1A11-4B19-858A-FFACC28E6ADE}" type="pres">
      <dgm:prSet presAssocID="{5372D94C-8E3E-404D-AEBE-1DF418D80E2D}" presName="negativeSpace" presStyleCnt="0"/>
      <dgm:spPr/>
    </dgm:pt>
    <dgm:pt modelId="{9B4C24C1-648D-419D-AC23-225B2FC8A313}" type="pres">
      <dgm:prSet presAssocID="{5372D94C-8E3E-404D-AEBE-1DF418D80E2D}" presName="childText" presStyleLbl="conFgAcc1" presStyleIdx="1" presStyleCnt="5">
        <dgm:presLayoutVars>
          <dgm:bulletEnabled val="1"/>
        </dgm:presLayoutVars>
      </dgm:prSet>
      <dgm:spPr/>
    </dgm:pt>
    <dgm:pt modelId="{06A0765E-1BA9-4C04-8517-FB3AFD1FC134}" type="pres">
      <dgm:prSet presAssocID="{AB221361-291A-4146-8F06-7500A1D64E32}" presName="spaceBetweenRectangles" presStyleCnt="0"/>
      <dgm:spPr/>
    </dgm:pt>
    <dgm:pt modelId="{D1627381-9AFD-43BB-85B4-0BEAE7C37F3F}" type="pres">
      <dgm:prSet presAssocID="{62772BCF-EFDC-4385-8661-4B3BAD7A879A}" presName="parentLin" presStyleCnt="0"/>
      <dgm:spPr/>
    </dgm:pt>
    <dgm:pt modelId="{F9442C80-6F48-4DB7-BDE0-A980A33A2686}" type="pres">
      <dgm:prSet presAssocID="{62772BCF-EFDC-4385-8661-4B3BAD7A879A}" presName="parentLeftMargin" presStyleLbl="node1" presStyleIdx="1" presStyleCnt="5"/>
      <dgm:spPr/>
    </dgm:pt>
    <dgm:pt modelId="{8D7EF00E-220F-4A2A-8379-333EE90A1C0A}" type="pres">
      <dgm:prSet presAssocID="{62772BCF-EFDC-4385-8661-4B3BAD7A879A}" presName="parentText" presStyleLbl="node1" presStyleIdx="2" presStyleCnt="5" custScaleX="142857" custLinFactNeighborX="-2344">
        <dgm:presLayoutVars>
          <dgm:chMax val="0"/>
          <dgm:bulletEnabled val="1"/>
        </dgm:presLayoutVars>
      </dgm:prSet>
      <dgm:spPr/>
    </dgm:pt>
    <dgm:pt modelId="{377DE923-28FD-491B-AD9E-C8B23639150E}" type="pres">
      <dgm:prSet presAssocID="{62772BCF-EFDC-4385-8661-4B3BAD7A879A}" presName="negativeSpace" presStyleCnt="0"/>
      <dgm:spPr/>
    </dgm:pt>
    <dgm:pt modelId="{34DF6991-C4C4-4EB8-AEE1-D28B667032E2}" type="pres">
      <dgm:prSet presAssocID="{62772BCF-EFDC-4385-8661-4B3BAD7A879A}" presName="childText" presStyleLbl="conFgAcc1" presStyleIdx="2" presStyleCnt="5">
        <dgm:presLayoutVars>
          <dgm:bulletEnabled val="1"/>
        </dgm:presLayoutVars>
      </dgm:prSet>
      <dgm:spPr/>
    </dgm:pt>
    <dgm:pt modelId="{CA77F1CA-A317-4EFE-BDFC-17A210631D9E}" type="pres">
      <dgm:prSet presAssocID="{314873DB-552F-4348-9746-4D9C14830B07}" presName="spaceBetweenRectangles" presStyleCnt="0"/>
      <dgm:spPr/>
    </dgm:pt>
    <dgm:pt modelId="{8C505EF4-54B6-46DD-B4C2-E93EB3BD0F57}" type="pres">
      <dgm:prSet presAssocID="{8E8E69EF-9983-4143-80D6-B8A5A4968898}" presName="parentLin" presStyleCnt="0"/>
      <dgm:spPr/>
    </dgm:pt>
    <dgm:pt modelId="{DB9E3517-4758-41AF-910F-081BECADE37A}" type="pres">
      <dgm:prSet presAssocID="{8E8E69EF-9983-4143-80D6-B8A5A4968898}" presName="parentLeftMargin" presStyleLbl="node1" presStyleIdx="2" presStyleCnt="5"/>
      <dgm:spPr/>
    </dgm:pt>
    <dgm:pt modelId="{D404820B-F8A2-4621-89F0-175511641929}" type="pres">
      <dgm:prSet presAssocID="{8E8E69EF-9983-4143-80D6-B8A5A4968898}" presName="parentText" presStyleLbl="node1" presStyleIdx="3" presStyleCnt="5" custScaleX="142857" custLinFactNeighborX="-2344">
        <dgm:presLayoutVars>
          <dgm:chMax val="0"/>
          <dgm:bulletEnabled val="1"/>
        </dgm:presLayoutVars>
      </dgm:prSet>
      <dgm:spPr/>
    </dgm:pt>
    <dgm:pt modelId="{109C1CA1-68A9-478D-A7DE-2A9D9F0B4475}" type="pres">
      <dgm:prSet presAssocID="{8E8E69EF-9983-4143-80D6-B8A5A4968898}" presName="negativeSpace" presStyleCnt="0"/>
      <dgm:spPr/>
    </dgm:pt>
    <dgm:pt modelId="{8AF2548F-7A3C-4E76-94F5-F261782780AC}" type="pres">
      <dgm:prSet presAssocID="{8E8E69EF-9983-4143-80D6-B8A5A4968898}" presName="childText" presStyleLbl="conFgAcc1" presStyleIdx="3" presStyleCnt="5">
        <dgm:presLayoutVars>
          <dgm:bulletEnabled val="1"/>
        </dgm:presLayoutVars>
      </dgm:prSet>
      <dgm:spPr/>
    </dgm:pt>
    <dgm:pt modelId="{0F5211E4-E3A5-4CD2-8167-B0E0F72D72E9}" type="pres">
      <dgm:prSet presAssocID="{34D16854-803F-404B-A08F-0599CE001779}" presName="spaceBetweenRectangles" presStyleCnt="0"/>
      <dgm:spPr/>
    </dgm:pt>
    <dgm:pt modelId="{97AEDDCA-F7E5-4587-8D29-C281C9B59E8F}" type="pres">
      <dgm:prSet presAssocID="{B8C3B8CE-6221-4C9D-A0A8-99595DCEA6F3}" presName="parentLin" presStyleCnt="0"/>
      <dgm:spPr/>
    </dgm:pt>
    <dgm:pt modelId="{75E82EC2-A55C-4D5D-85E4-6F644018A9AB}" type="pres">
      <dgm:prSet presAssocID="{B8C3B8CE-6221-4C9D-A0A8-99595DCEA6F3}" presName="parentLeftMargin" presStyleLbl="node1" presStyleIdx="3" presStyleCnt="5"/>
      <dgm:spPr/>
    </dgm:pt>
    <dgm:pt modelId="{679A80A8-402F-46ED-BDB5-091BC3D4965E}" type="pres">
      <dgm:prSet presAssocID="{B8C3B8CE-6221-4C9D-A0A8-99595DCEA6F3}" presName="parentText" presStyleLbl="node1" presStyleIdx="4" presStyleCnt="5" custScaleX="142857" custLinFactNeighborX="-2344">
        <dgm:presLayoutVars>
          <dgm:chMax val="0"/>
          <dgm:bulletEnabled val="1"/>
        </dgm:presLayoutVars>
      </dgm:prSet>
      <dgm:spPr/>
    </dgm:pt>
    <dgm:pt modelId="{56DDD844-F77D-40C4-80A7-050ECC300D33}" type="pres">
      <dgm:prSet presAssocID="{B8C3B8CE-6221-4C9D-A0A8-99595DCEA6F3}" presName="negativeSpace" presStyleCnt="0"/>
      <dgm:spPr/>
    </dgm:pt>
    <dgm:pt modelId="{F5DFD64B-78E4-4B87-9856-63CD4AF5E950}" type="pres">
      <dgm:prSet presAssocID="{B8C3B8CE-6221-4C9D-A0A8-99595DCEA6F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CF61D00-E50A-4899-BD4B-0F94CFF3EC40}" type="presOf" srcId="{62F97477-021B-4673-A03B-8C38620E512B}" destId="{412902A3-97E0-446C-9246-70A383F08404}" srcOrd="0" destOrd="0" presId="urn:microsoft.com/office/officeart/2005/8/layout/list1"/>
    <dgm:cxn modelId="{F9F58A19-D4FF-449D-A41D-E3DFF326C97F}" type="presOf" srcId="{B8C3B8CE-6221-4C9D-A0A8-99595DCEA6F3}" destId="{75E82EC2-A55C-4D5D-85E4-6F644018A9AB}" srcOrd="0" destOrd="0" presId="urn:microsoft.com/office/officeart/2005/8/layout/list1"/>
    <dgm:cxn modelId="{3DB61B2D-F2C1-4F81-B0BA-63B423ADB62B}" type="presOf" srcId="{8E8E69EF-9983-4143-80D6-B8A5A4968898}" destId="{DB9E3517-4758-41AF-910F-081BECADE37A}" srcOrd="0" destOrd="0" presId="urn:microsoft.com/office/officeart/2005/8/layout/list1"/>
    <dgm:cxn modelId="{338EAF35-8C09-48E3-ACE2-8B4F69012987}" type="presOf" srcId="{EBADB462-6127-464E-8605-4F7E120AD035}" destId="{9F0D01B4-535C-4B43-B466-9F47D327EC81}" srcOrd="0" destOrd="0" presId="urn:microsoft.com/office/officeart/2005/8/layout/list1"/>
    <dgm:cxn modelId="{54504539-3AEC-4710-89C6-C47161B105AB}" srcId="{62F97477-021B-4673-A03B-8C38620E512B}" destId="{B8C3B8CE-6221-4C9D-A0A8-99595DCEA6F3}" srcOrd="4" destOrd="0" parTransId="{50E249B2-E785-424D-9269-485CC57F4798}" sibTransId="{DD018CC4-30ED-4DC0-B94B-1E6C2CAACC16}"/>
    <dgm:cxn modelId="{33142046-97DB-4D0D-B89E-5BEA95FD6CFA}" type="presOf" srcId="{62772BCF-EFDC-4385-8661-4B3BAD7A879A}" destId="{F9442C80-6F48-4DB7-BDE0-A980A33A2686}" srcOrd="0" destOrd="0" presId="urn:microsoft.com/office/officeart/2005/8/layout/list1"/>
    <dgm:cxn modelId="{ADAAE74E-857A-4ABA-A79D-268B735BE852}" srcId="{62F97477-021B-4673-A03B-8C38620E512B}" destId="{5372D94C-8E3E-404D-AEBE-1DF418D80E2D}" srcOrd="1" destOrd="0" parTransId="{FB89B5CE-5737-458F-8399-D23C8DA26918}" sibTransId="{AB221361-291A-4146-8F06-7500A1D64E32}"/>
    <dgm:cxn modelId="{E7FB7787-12A8-4A36-82E9-434988E2F084}" srcId="{62F97477-021B-4673-A03B-8C38620E512B}" destId="{EBADB462-6127-464E-8605-4F7E120AD035}" srcOrd="0" destOrd="0" parTransId="{D58CDA4A-255D-4700-89C3-44F8E1800409}" sibTransId="{7739228E-46C1-479D-8524-67F5126BB62E}"/>
    <dgm:cxn modelId="{116BDE87-F055-4450-A6F6-BA633472E7D2}" srcId="{62F97477-021B-4673-A03B-8C38620E512B}" destId="{8E8E69EF-9983-4143-80D6-B8A5A4968898}" srcOrd="3" destOrd="0" parTransId="{5774012E-F1DF-4715-B26F-57F44DD954F8}" sibTransId="{34D16854-803F-404B-A08F-0599CE001779}"/>
    <dgm:cxn modelId="{0D724890-35F0-4046-AF7B-EAA72B69691D}" type="presOf" srcId="{62772BCF-EFDC-4385-8661-4B3BAD7A879A}" destId="{8D7EF00E-220F-4A2A-8379-333EE90A1C0A}" srcOrd="1" destOrd="0" presId="urn:microsoft.com/office/officeart/2005/8/layout/list1"/>
    <dgm:cxn modelId="{A8977295-B3AE-44E9-8B15-C996FD102854}" srcId="{62F97477-021B-4673-A03B-8C38620E512B}" destId="{62772BCF-EFDC-4385-8661-4B3BAD7A879A}" srcOrd="2" destOrd="0" parTransId="{BC70A319-C6BF-4348-8A93-89436CCADE67}" sibTransId="{314873DB-552F-4348-9746-4D9C14830B07}"/>
    <dgm:cxn modelId="{182552A6-EE8E-45EE-999B-2A80CE2C7F7B}" type="presOf" srcId="{B8C3B8CE-6221-4C9D-A0A8-99595DCEA6F3}" destId="{679A80A8-402F-46ED-BDB5-091BC3D4965E}" srcOrd="1" destOrd="0" presId="urn:microsoft.com/office/officeart/2005/8/layout/list1"/>
    <dgm:cxn modelId="{049F78BA-5C70-48CA-9405-B89095E03EC0}" type="presOf" srcId="{8E8E69EF-9983-4143-80D6-B8A5A4968898}" destId="{D404820B-F8A2-4621-89F0-175511641929}" srcOrd="1" destOrd="0" presId="urn:microsoft.com/office/officeart/2005/8/layout/list1"/>
    <dgm:cxn modelId="{3DAAC6D0-C92A-43FB-9213-A014F9925D93}" type="presOf" srcId="{5372D94C-8E3E-404D-AEBE-1DF418D80E2D}" destId="{A9951291-C7B6-4C4A-BC8F-6BA0A0D6CE0C}" srcOrd="1" destOrd="0" presId="urn:microsoft.com/office/officeart/2005/8/layout/list1"/>
    <dgm:cxn modelId="{46B1D9D9-2FBB-45F8-AF3D-2AEF9E61E296}" type="presOf" srcId="{EBADB462-6127-464E-8605-4F7E120AD035}" destId="{318728F4-C987-4D1E-8F60-C99445DBB2CE}" srcOrd="1" destOrd="0" presId="urn:microsoft.com/office/officeart/2005/8/layout/list1"/>
    <dgm:cxn modelId="{7315A9FB-31A3-4E19-AC66-1C5F0AAA70BC}" type="presOf" srcId="{5372D94C-8E3E-404D-AEBE-1DF418D80E2D}" destId="{E7E41FEC-9F52-46E2-9B47-4D41ECC0F250}" srcOrd="0" destOrd="0" presId="urn:microsoft.com/office/officeart/2005/8/layout/list1"/>
    <dgm:cxn modelId="{640A646E-5E38-4614-84D4-513B7D2B4263}" type="presParOf" srcId="{412902A3-97E0-446C-9246-70A383F08404}" destId="{0BDDFFE0-17E5-4F32-ADEC-1DBAFCD8ACB9}" srcOrd="0" destOrd="0" presId="urn:microsoft.com/office/officeart/2005/8/layout/list1"/>
    <dgm:cxn modelId="{F9D31027-AC33-47F6-A666-FBEC650EB131}" type="presParOf" srcId="{0BDDFFE0-17E5-4F32-ADEC-1DBAFCD8ACB9}" destId="{9F0D01B4-535C-4B43-B466-9F47D327EC81}" srcOrd="0" destOrd="0" presId="urn:microsoft.com/office/officeart/2005/8/layout/list1"/>
    <dgm:cxn modelId="{271D19FD-8FAA-4FF7-A86A-6A5611E0F238}" type="presParOf" srcId="{0BDDFFE0-17E5-4F32-ADEC-1DBAFCD8ACB9}" destId="{318728F4-C987-4D1E-8F60-C99445DBB2CE}" srcOrd="1" destOrd="0" presId="urn:microsoft.com/office/officeart/2005/8/layout/list1"/>
    <dgm:cxn modelId="{3FA01B00-BEDE-483A-9242-28037D0176D1}" type="presParOf" srcId="{412902A3-97E0-446C-9246-70A383F08404}" destId="{838B3FEA-AF50-4CD2-8812-5E9E28733D16}" srcOrd="1" destOrd="0" presId="urn:microsoft.com/office/officeart/2005/8/layout/list1"/>
    <dgm:cxn modelId="{9C7A87EC-38EB-45EB-BB18-FA8AD0380156}" type="presParOf" srcId="{412902A3-97E0-446C-9246-70A383F08404}" destId="{DB9493B2-2DD8-4B02-BF87-9B724CD5C05D}" srcOrd="2" destOrd="0" presId="urn:microsoft.com/office/officeart/2005/8/layout/list1"/>
    <dgm:cxn modelId="{D1012C4A-CE5C-4872-A7D2-7B2FCC485A5B}" type="presParOf" srcId="{412902A3-97E0-446C-9246-70A383F08404}" destId="{3E9383ED-D911-490E-A239-DC0F9C364CEC}" srcOrd="3" destOrd="0" presId="urn:microsoft.com/office/officeart/2005/8/layout/list1"/>
    <dgm:cxn modelId="{F76C04CC-EAF0-457C-B109-509525652E19}" type="presParOf" srcId="{412902A3-97E0-446C-9246-70A383F08404}" destId="{C9DE3C07-178C-4EE8-880B-EF8B24079B05}" srcOrd="4" destOrd="0" presId="urn:microsoft.com/office/officeart/2005/8/layout/list1"/>
    <dgm:cxn modelId="{3FE57AAC-832E-4078-82F9-4547220DF377}" type="presParOf" srcId="{C9DE3C07-178C-4EE8-880B-EF8B24079B05}" destId="{E7E41FEC-9F52-46E2-9B47-4D41ECC0F250}" srcOrd="0" destOrd="0" presId="urn:microsoft.com/office/officeart/2005/8/layout/list1"/>
    <dgm:cxn modelId="{6B719AAA-16A2-4E76-ABA4-61A42778E8B2}" type="presParOf" srcId="{C9DE3C07-178C-4EE8-880B-EF8B24079B05}" destId="{A9951291-C7B6-4C4A-BC8F-6BA0A0D6CE0C}" srcOrd="1" destOrd="0" presId="urn:microsoft.com/office/officeart/2005/8/layout/list1"/>
    <dgm:cxn modelId="{AAB5C77C-DA45-4E66-B249-409311811987}" type="presParOf" srcId="{412902A3-97E0-446C-9246-70A383F08404}" destId="{66786B8B-1A11-4B19-858A-FFACC28E6ADE}" srcOrd="5" destOrd="0" presId="urn:microsoft.com/office/officeart/2005/8/layout/list1"/>
    <dgm:cxn modelId="{6C4F62BD-E6FC-402E-A219-D3E795F5EB54}" type="presParOf" srcId="{412902A3-97E0-446C-9246-70A383F08404}" destId="{9B4C24C1-648D-419D-AC23-225B2FC8A313}" srcOrd="6" destOrd="0" presId="urn:microsoft.com/office/officeart/2005/8/layout/list1"/>
    <dgm:cxn modelId="{E2FD63C5-26C2-4A3A-B520-F95A2FEBCC7F}" type="presParOf" srcId="{412902A3-97E0-446C-9246-70A383F08404}" destId="{06A0765E-1BA9-4C04-8517-FB3AFD1FC134}" srcOrd="7" destOrd="0" presId="urn:microsoft.com/office/officeart/2005/8/layout/list1"/>
    <dgm:cxn modelId="{573CCE1A-6BC6-4772-AFE5-69F364E0978C}" type="presParOf" srcId="{412902A3-97E0-446C-9246-70A383F08404}" destId="{D1627381-9AFD-43BB-85B4-0BEAE7C37F3F}" srcOrd="8" destOrd="0" presId="urn:microsoft.com/office/officeart/2005/8/layout/list1"/>
    <dgm:cxn modelId="{207DBD39-3E9D-4921-B141-C581D4BD64DA}" type="presParOf" srcId="{D1627381-9AFD-43BB-85B4-0BEAE7C37F3F}" destId="{F9442C80-6F48-4DB7-BDE0-A980A33A2686}" srcOrd="0" destOrd="0" presId="urn:microsoft.com/office/officeart/2005/8/layout/list1"/>
    <dgm:cxn modelId="{7F8643FE-77A2-47AC-B75E-CCC86B72EADB}" type="presParOf" srcId="{D1627381-9AFD-43BB-85B4-0BEAE7C37F3F}" destId="{8D7EF00E-220F-4A2A-8379-333EE90A1C0A}" srcOrd="1" destOrd="0" presId="urn:microsoft.com/office/officeart/2005/8/layout/list1"/>
    <dgm:cxn modelId="{AD88790D-9BE8-4789-878B-1D858CB3D8B6}" type="presParOf" srcId="{412902A3-97E0-446C-9246-70A383F08404}" destId="{377DE923-28FD-491B-AD9E-C8B23639150E}" srcOrd="9" destOrd="0" presId="urn:microsoft.com/office/officeart/2005/8/layout/list1"/>
    <dgm:cxn modelId="{7448589A-ED97-4FE7-AF6E-A271D0100DA8}" type="presParOf" srcId="{412902A3-97E0-446C-9246-70A383F08404}" destId="{34DF6991-C4C4-4EB8-AEE1-D28B667032E2}" srcOrd="10" destOrd="0" presId="urn:microsoft.com/office/officeart/2005/8/layout/list1"/>
    <dgm:cxn modelId="{DD6BCF92-FF34-4E8B-BF8F-8E0AB98A2B6E}" type="presParOf" srcId="{412902A3-97E0-446C-9246-70A383F08404}" destId="{CA77F1CA-A317-4EFE-BDFC-17A210631D9E}" srcOrd="11" destOrd="0" presId="urn:microsoft.com/office/officeart/2005/8/layout/list1"/>
    <dgm:cxn modelId="{7E7BE45A-028F-4D67-8DF5-000FF5B7849E}" type="presParOf" srcId="{412902A3-97E0-446C-9246-70A383F08404}" destId="{8C505EF4-54B6-46DD-B4C2-E93EB3BD0F57}" srcOrd="12" destOrd="0" presId="urn:microsoft.com/office/officeart/2005/8/layout/list1"/>
    <dgm:cxn modelId="{23B23174-79BF-459B-A14A-EBFF496D0516}" type="presParOf" srcId="{8C505EF4-54B6-46DD-B4C2-E93EB3BD0F57}" destId="{DB9E3517-4758-41AF-910F-081BECADE37A}" srcOrd="0" destOrd="0" presId="urn:microsoft.com/office/officeart/2005/8/layout/list1"/>
    <dgm:cxn modelId="{1948E3E4-3545-4DB1-99DA-BF29336B3352}" type="presParOf" srcId="{8C505EF4-54B6-46DD-B4C2-E93EB3BD0F57}" destId="{D404820B-F8A2-4621-89F0-175511641929}" srcOrd="1" destOrd="0" presId="urn:microsoft.com/office/officeart/2005/8/layout/list1"/>
    <dgm:cxn modelId="{FE5D295B-ED42-449C-95A8-756C1E48F6D0}" type="presParOf" srcId="{412902A3-97E0-446C-9246-70A383F08404}" destId="{109C1CA1-68A9-478D-A7DE-2A9D9F0B4475}" srcOrd="13" destOrd="0" presId="urn:microsoft.com/office/officeart/2005/8/layout/list1"/>
    <dgm:cxn modelId="{1BC6DD40-C118-4F58-A448-832838C43550}" type="presParOf" srcId="{412902A3-97E0-446C-9246-70A383F08404}" destId="{8AF2548F-7A3C-4E76-94F5-F261782780AC}" srcOrd="14" destOrd="0" presId="urn:microsoft.com/office/officeart/2005/8/layout/list1"/>
    <dgm:cxn modelId="{FCFDB4C6-6235-409A-8991-FA9DB4B29251}" type="presParOf" srcId="{412902A3-97E0-446C-9246-70A383F08404}" destId="{0F5211E4-E3A5-4CD2-8167-B0E0F72D72E9}" srcOrd="15" destOrd="0" presId="urn:microsoft.com/office/officeart/2005/8/layout/list1"/>
    <dgm:cxn modelId="{0F9114F3-B29C-4FFD-B3B6-7E9ED84E145D}" type="presParOf" srcId="{412902A3-97E0-446C-9246-70A383F08404}" destId="{97AEDDCA-F7E5-4587-8D29-C281C9B59E8F}" srcOrd="16" destOrd="0" presId="urn:microsoft.com/office/officeart/2005/8/layout/list1"/>
    <dgm:cxn modelId="{FE849F43-1CEA-4F35-9021-E58A9EEBB79E}" type="presParOf" srcId="{97AEDDCA-F7E5-4587-8D29-C281C9B59E8F}" destId="{75E82EC2-A55C-4D5D-85E4-6F644018A9AB}" srcOrd="0" destOrd="0" presId="urn:microsoft.com/office/officeart/2005/8/layout/list1"/>
    <dgm:cxn modelId="{B5EDF9A8-4570-43D8-8AF5-150467A127ED}" type="presParOf" srcId="{97AEDDCA-F7E5-4587-8D29-C281C9B59E8F}" destId="{679A80A8-402F-46ED-BDB5-091BC3D4965E}" srcOrd="1" destOrd="0" presId="urn:microsoft.com/office/officeart/2005/8/layout/list1"/>
    <dgm:cxn modelId="{09C101B6-C81C-4C75-924D-AD133EA54132}" type="presParOf" srcId="{412902A3-97E0-446C-9246-70A383F08404}" destId="{56DDD844-F77D-40C4-80A7-050ECC300D33}" srcOrd="17" destOrd="0" presId="urn:microsoft.com/office/officeart/2005/8/layout/list1"/>
    <dgm:cxn modelId="{7C4FC05B-E179-4591-A214-9A54A93C7A81}" type="presParOf" srcId="{412902A3-97E0-446C-9246-70A383F08404}" destId="{F5DFD64B-78E4-4B87-9856-63CD4AF5E95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2F97477-021B-4673-A03B-8C38620E512B}" type="doc">
      <dgm:prSet loTypeId="urn:microsoft.com/office/officeart/2005/8/layout/list1" loCatId="list" qsTypeId="urn:microsoft.com/office/officeart/2005/8/quickstyle/simple3" qsCatId="simple" csTypeId="urn:microsoft.com/office/officeart/2005/8/colors/accent5_1" csCatId="accent5" phldr="1"/>
      <dgm:spPr/>
      <dgm:t>
        <a:bodyPr/>
        <a:lstStyle/>
        <a:p>
          <a:endParaRPr lang="en-DE"/>
        </a:p>
      </dgm:t>
    </dgm:pt>
    <dgm:pt modelId="{EBADB462-6127-464E-8605-4F7E120AD035}">
      <dgm:prSet phldrT="[Text]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GB" b="1" dirty="0">
              <a:latin typeface="+mn-lt"/>
              <a:ea typeface="+mn-ea"/>
              <a:cs typeface="+mn-cs"/>
            </a:rPr>
            <a:t>START / DISCOVERY</a:t>
          </a:r>
          <a:endParaRPr lang="en-DE" dirty="0"/>
        </a:p>
      </dgm:t>
    </dgm:pt>
    <dgm:pt modelId="{D58CDA4A-255D-4700-89C3-44F8E1800409}" type="parTrans" cxnId="{E7FB7787-12A8-4A36-82E9-434988E2F084}">
      <dgm:prSet/>
      <dgm:spPr/>
      <dgm:t>
        <a:bodyPr/>
        <a:lstStyle/>
        <a:p>
          <a:endParaRPr lang="en-DE"/>
        </a:p>
      </dgm:t>
    </dgm:pt>
    <dgm:pt modelId="{7739228E-46C1-479D-8524-67F5126BB62E}" type="sibTrans" cxnId="{E7FB7787-12A8-4A36-82E9-434988E2F084}">
      <dgm:prSet/>
      <dgm:spPr/>
      <dgm:t>
        <a:bodyPr/>
        <a:lstStyle/>
        <a:p>
          <a:endParaRPr lang="en-DE"/>
        </a:p>
      </dgm:t>
    </dgm:pt>
    <dgm:pt modelId="{C4501DCF-0550-4609-8063-6A71F815C656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CASE SELECTION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EFAE0248-9F68-46BD-802C-3099CCD19F17}" type="parTrans" cxnId="{C0CABEA8-0AFC-46F8-ABAA-2171E73A98DA}">
      <dgm:prSet/>
      <dgm:spPr/>
      <dgm:t>
        <a:bodyPr/>
        <a:lstStyle/>
        <a:p>
          <a:endParaRPr lang="en-DE"/>
        </a:p>
      </dgm:t>
    </dgm:pt>
    <dgm:pt modelId="{7AA2143E-404D-4B2F-9106-AD630B7A6050}" type="sibTrans" cxnId="{C0CABEA8-0AFC-46F8-ABAA-2171E73A98DA}">
      <dgm:prSet/>
      <dgm:spPr/>
      <dgm:t>
        <a:bodyPr/>
        <a:lstStyle/>
        <a:p>
          <a:endParaRPr lang="en-DE"/>
        </a:p>
      </dgm:t>
    </dgm:pt>
    <dgm:pt modelId="{A7FAB5A3-0BC5-421F-960D-2248B72863BF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INVESTIGATION PLANNING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8ADE0ACC-D080-4AC0-BA5D-A62E2BDDC448}" type="parTrans" cxnId="{E1B75C56-7DFA-4ACC-8D74-B401C19BB05A}">
      <dgm:prSet/>
      <dgm:spPr/>
      <dgm:t>
        <a:bodyPr/>
        <a:lstStyle/>
        <a:p>
          <a:endParaRPr lang="en-DE"/>
        </a:p>
      </dgm:t>
    </dgm:pt>
    <dgm:pt modelId="{EC7CDC16-1FC9-4894-8983-913AD210CC08}" type="sibTrans" cxnId="{E1B75C56-7DFA-4ACC-8D74-B401C19BB05A}">
      <dgm:prSet/>
      <dgm:spPr/>
      <dgm:t>
        <a:bodyPr/>
        <a:lstStyle/>
        <a:p>
          <a:endParaRPr lang="en-DE"/>
        </a:p>
      </dgm:t>
    </dgm:pt>
    <dgm:pt modelId="{E503AE0C-2AF1-4D8A-8500-4402F65A1E7D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SEARCH PLAN EXECUTION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876C7381-6E6E-4566-9CAF-98B1C2D97AB9}" type="parTrans" cxnId="{9C2D70C2-26B4-45F5-81D6-D172E740CD29}">
      <dgm:prSet/>
      <dgm:spPr/>
      <dgm:t>
        <a:bodyPr/>
        <a:lstStyle/>
        <a:p>
          <a:endParaRPr lang="en-DE"/>
        </a:p>
      </dgm:t>
    </dgm:pt>
    <dgm:pt modelId="{8E733CD2-2689-4CCF-A432-16A0BA4CA209}" type="sibTrans" cxnId="{9C2D70C2-26B4-45F5-81D6-D172E740CD29}">
      <dgm:prSet/>
      <dgm:spPr/>
      <dgm:t>
        <a:bodyPr/>
        <a:lstStyle/>
        <a:p>
          <a:endParaRPr lang="en-DE"/>
        </a:p>
      </dgm:t>
    </dgm:pt>
    <dgm:pt modelId="{EEF2D69B-C156-4323-8A71-AD5888FA9F0F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OPERATIONAL COORDINATION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B3CCDEBF-CD65-43D6-B550-C0D78EFF6463}" type="parTrans" cxnId="{B04575FD-FC39-482A-AA35-A39C8AA7B458}">
      <dgm:prSet/>
      <dgm:spPr/>
      <dgm:t>
        <a:bodyPr/>
        <a:lstStyle/>
        <a:p>
          <a:endParaRPr lang="en-DE"/>
        </a:p>
      </dgm:t>
    </dgm:pt>
    <dgm:pt modelId="{2FED77CC-70E8-46C6-9BD4-86A285662954}" type="sibTrans" cxnId="{B04575FD-FC39-482A-AA35-A39C8AA7B458}">
      <dgm:prSet/>
      <dgm:spPr/>
      <dgm:t>
        <a:bodyPr/>
        <a:lstStyle/>
        <a:p>
          <a:endParaRPr lang="en-DE"/>
        </a:p>
      </dgm:t>
    </dgm:pt>
    <dgm:pt modelId="{E48B298E-79BF-4831-B096-2B44FCAA3691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INTERNATIONAL COOPERATION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A09D5497-F644-4A50-8431-96357598CE22}" type="parTrans" cxnId="{D40C7512-244B-43FC-A486-978B356843AD}">
      <dgm:prSet/>
      <dgm:spPr/>
      <dgm:t>
        <a:bodyPr/>
        <a:lstStyle/>
        <a:p>
          <a:endParaRPr lang="en-DE"/>
        </a:p>
      </dgm:t>
    </dgm:pt>
    <dgm:pt modelId="{11BC423D-5ED1-4400-866F-2BD7A3309D0F}" type="sibTrans" cxnId="{D40C7512-244B-43FC-A486-978B356843AD}">
      <dgm:prSet/>
      <dgm:spPr/>
      <dgm:t>
        <a:bodyPr/>
        <a:lstStyle/>
        <a:p>
          <a:endParaRPr lang="en-DE"/>
        </a:p>
      </dgm:t>
    </dgm:pt>
    <dgm:pt modelId="{6B3552C3-BEF2-462C-A69F-4F5E972616F3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EVALUATION / ANALYSIS</a:t>
          </a:r>
          <a:endParaRPr lang="en-GB" b="1" dirty="0">
            <a:latin typeface="+mn-lt"/>
            <a:ea typeface="+mn-ea"/>
            <a:cs typeface="+mn-cs"/>
          </a:endParaRPr>
        </a:p>
      </dgm:t>
    </dgm:pt>
    <dgm:pt modelId="{9036B8B0-CC21-4616-90D8-11C8E4291C75}" type="parTrans" cxnId="{161F1A4F-88C1-484D-8EED-DF84C52B6D0C}">
      <dgm:prSet/>
      <dgm:spPr/>
      <dgm:t>
        <a:bodyPr/>
        <a:lstStyle/>
        <a:p>
          <a:endParaRPr lang="en-DE"/>
        </a:p>
      </dgm:t>
    </dgm:pt>
    <dgm:pt modelId="{F7237CE3-C71A-425F-A424-CA22867FE869}" type="sibTrans" cxnId="{161F1A4F-88C1-484D-8EED-DF84C52B6D0C}">
      <dgm:prSet/>
      <dgm:spPr/>
      <dgm:t>
        <a:bodyPr/>
        <a:lstStyle/>
        <a:p>
          <a:endParaRPr lang="en-DE"/>
        </a:p>
      </dgm:t>
    </dgm:pt>
    <dgm:pt modelId="{05374D46-87C4-414F-B674-6CEB3089DC05}">
      <dgm:prSet/>
      <dgm:spPr/>
      <dgm:t>
        <a:bodyPr/>
        <a:lstStyle/>
        <a:p>
          <a:r>
            <a:rPr lang="en-GB" b="1">
              <a:latin typeface="+mn-lt"/>
              <a:ea typeface="+mn-ea"/>
              <a:cs typeface="+mn-cs"/>
            </a:rPr>
            <a:t>PRODUCT</a:t>
          </a:r>
          <a:endParaRPr lang="es-ES" b="1" dirty="0">
            <a:latin typeface="+mn-lt"/>
            <a:ea typeface="+mn-ea"/>
            <a:cs typeface="+mn-cs"/>
          </a:endParaRPr>
        </a:p>
      </dgm:t>
    </dgm:pt>
    <dgm:pt modelId="{FCEC30AE-86B3-47D5-878E-BBC1BBA33CE3}" type="parTrans" cxnId="{1B0B62A5-DC9B-4A51-8DA6-F833495CE842}">
      <dgm:prSet/>
      <dgm:spPr/>
      <dgm:t>
        <a:bodyPr/>
        <a:lstStyle/>
        <a:p>
          <a:endParaRPr lang="en-DE"/>
        </a:p>
      </dgm:t>
    </dgm:pt>
    <dgm:pt modelId="{30FE49AD-5072-4A22-983E-9095F27C26BC}" type="sibTrans" cxnId="{1B0B62A5-DC9B-4A51-8DA6-F833495CE842}">
      <dgm:prSet/>
      <dgm:spPr/>
      <dgm:t>
        <a:bodyPr/>
        <a:lstStyle/>
        <a:p>
          <a:endParaRPr lang="en-DE"/>
        </a:p>
      </dgm:t>
    </dgm:pt>
    <dgm:pt modelId="{412902A3-97E0-446C-9246-70A383F08404}" type="pres">
      <dgm:prSet presAssocID="{62F97477-021B-4673-A03B-8C38620E512B}" presName="linear" presStyleCnt="0">
        <dgm:presLayoutVars>
          <dgm:dir/>
          <dgm:animLvl val="lvl"/>
          <dgm:resizeHandles val="exact"/>
        </dgm:presLayoutVars>
      </dgm:prSet>
      <dgm:spPr/>
    </dgm:pt>
    <dgm:pt modelId="{0BDDFFE0-17E5-4F32-ADEC-1DBAFCD8ACB9}" type="pres">
      <dgm:prSet presAssocID="{EBADB462-6127-464E-8605-4F7E120AD035}" presName="parentLin" presStyleCnt="0"/>
      <dgm:spPr/>
    </dgm:pt>
    <dgm:pt modelId="{9F0D01B4-535C-4B43-B466-9F47D327EC81}" type="pres">
      <dgm:prSet presAssocID="{EBADB462-6127-464E-8605-4F7E120AD035}" presName="parentLeftMargin" presStyleLbl="node1" presStyleIdx="0" presStyleCnt="8"/>
      <dgm:spPr/>
    </dgm:pt>
    <dgm:pt modelId="{318728F4-C987-4D1E-8F60-C99445DBB2CE}" type="pres">
      <dgm:prSet presAssocID="{EBADB462-6127-464E-8605-4F7E120AD035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838B3FEA-AF50-4CD2-8812-5E9E28733D16}" type="pres">
      <dgm:prSet presAssocID="{EBADB462-6127-464E-8605-4F7E120AD035}" presName="negativeSpace" presStyleCnt="0"/>
      <dgm:spPr/>
    </dgm:pt>
    <dgm:pt modelId="{DB9493B2-2DD8-4B02-BF87-9B724CD5C05D}" type="pres">
      <dgm:prSet presAssocID="{EBADB462-6127-464E-8605-4F7E120AD035}" presName="childText" presStyleLbl="conFgAcc1" presStyleIdx="0" presStyleCnt="8">
        <dgm:presLayoutVars>
          <dgm:bulletEnabled val="1"/>
        </dgm:presLayoutVars>
      </dgm:prSet>
      <dgm:spPr/>
    </dgm:pt>
    <dgm:pt modelId="{3E9383ED-D911-490E-A239-DC0F9C364CEC}" type="pres">
      <dgm:prSet presAssocID="{7739228E-46C1-479D-8524-67F5126BB62E}" presName="spaceBetweenRectangles" presStyleCnt="0"/>
      <dgm:spPr/>
    </dgm:pt>
    <dgm:pt modelId="{3B0D79D8-AEA9-4DFE-ABA8-4E205C4A144D}" type="pres">
      <dgm:prSet presAssocID="{C4501DCF-0550-4609-8063-6A71F815C656}" presName="parentLin" presStyleCnt="0"/>
      <dgm:spPr/>
    </dgm:pt>
    <dgm:pt modelId="{FDB2CBF5-CDE5-4EE6-B21A-99D7DA6DBC6D}" type="pres">
      <dgm:prSet presAssocID="{C4501DCF-0550-4609-8063-6A71F815C656}" presName="parentLeftMargin" presStyleLbl="node1" presStyleIdx="0" presStyleCnt="8"/>
      <dgm:spPr/>
    </dgm:pt>
    <dgm:pt modelId="{351E3EBB-8300-4CDE-8B1A-52FC83F92A88}" type="pres">
      <dgm:prSet presAssocID="{C4501DCF-0550-4609-8063-6A71F815C656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F44A7CA4-8CAA-4D9A-BD8D-0AB8D3874AED}" type="pres">
      <dgm:prSet presAssocID="{C4501DCF-0550-4609-8063-6A71F815C656}" presName="negativeSpace" presStyleCnt="0"/>
      <dgm:spPr/>
    </dgm:pt>
    <dgm:pt modelId="{A2BD9B6E-42BE-44BF-AF7B-D5CD3469556B}" type="pres">
      <dgm:prSet presAssocID="{C4501DCF-0550-4609-8063-6A71F815C656}" presName="childText" presStyleLbl="conFgAcc1" presStyleIdx="1" presStyleCnt="8">
        <dgm:presLayoutVars>
          <dgm:bulletEnabled val="1"/>
        </dgm:presLayoutVars>
      </dgm:prSet>
      <dgm:spPr/>
    </dgm:pt>
    <dgm:pt modelId="{740D0901-17F9-45A4-AB35-B760D714396D}" type="pres">
      <dgm:prSet presAssocID="{7AA2143E-404D-4B2F-9106-AD630B7A6050}" presName="spaceBetweenRectangles" presStyleCnt="0"/>
      <dgm:spPr/>
    </dgm:pt>
    <dgm:pt modelId="{33AAFFD1-AEC6-4EC5-9F43-8BA5DCD8A08E}" type="pres">
      <dgm:prSet presAssocID="{A7FAB5A3-0BC5-421F-960D-2248B72863BF}" presName="parentLin" presStyleCnt="0"/>
      <dgm:spPr/>
    </dgm:pt>
    <dgm:pt modelId="{1EDCCC2C-5980-426E-99BC-150BB323AA84}" type="pres">
      <dgm:prSet presAssocID="{A7FAB5A3-0BC5-421F-960D-2248B72863BF}" presName="parentLeftMargin" presStyleLbl="node1" presStyleIdx="1" presStyleCnt="8"/>
      <dgm:spPr/>
    </dgm:pt>
    <dgm:pt modelId="{01F51D55-7850-434F-9A2D-0423CA85B09F}" type="pres">
      <dgm:prSet presAssocID="{A7FAB5A3-0BC5-421F-960D-2248B72863BF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67EBDA2A-376B-4877-834D-B73382F9DCFB}" type="pres">
      <dgm:prSet presAssocID="{A7FAB5A3-0BC5-421F-960D-2248B72863BF}" presName="negativeSpace" presStyleCnt="0"/>
      <dgm:spPr/>
    </dgm:pt>
    <dgm:pt modelId="{04F36112-40E5-455A-B718-4F3F8CCB689C}" type="pres">
      <dgm:prSet presAssocID="{A7FAB5A3-0BC5-421F-960D-2248B72863BF}" presName="childText" presStyleLbl="conFgAcc1" presStyleIdx="2" presStyleCnt="8">
        <dgm:presLayoutVars>
          <dgm:bulletEnabled val="1"/>
        </dgm:presLayoutVars>
      </dgm:prSet>
      <dgm:spPr/>
    </dgm:pt>
    <dgm:pt modelId="{88010690-69E9-4E4D-84D1-D017ADB64EAB}" type="pres">
      <dgm:prSet presAssocID="{EC7CDC16-1FC9-4894-8983-913AD210CC08}" presName="spaceBetweenRectangles" presStyleCnt="0"/>
      <dgm:spPr/>
    </dgm:pt>
    <dgm:pt modelId="{E66229A1-DA98-498D-B56D-A3FF1D586462}" type="pres">
      <dgm:prSet presAssocID="{E503AE0C-2AF1-4D8A-8500-4402F65A1E7D}" presName="parentLin" presStyleCnt="0"/>
      <dgm:spPr/>
    </dgm:pt>
    <dgm:pt modelId="{38A0358C-0AC5-4DC4-92C5-DFB3A4A11CE8}" type="pres">
      <dgm:prSet presAssocID="{E503AE0C-2AF1-4D8A-8500-4402F65A1E7D}" presName="parentLeftMargin" presStyleLbl="node1" presStyleIdx="2" presStyleCnt="8"/>
      <dgm:spPr/>
    </dgm:pt>
    <dgm:pt modelId="{0AB2439F-D92A-4A76-872F-6287CD98D921}" type="pres">
      <dgm:prSet presAssocID="{E503AE0C-2AF1-4D8A-8500-4402F65A1E7D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4433EC30-6E45-4DB3-AFC6-EEEF7284272B}" type="pres">
      <dgm:prSet presAssocID="{E503AE0C-2AF1-4D8A-8500-4402F65A1E7D}" presName="negativeSpace" presStyleCnt="0"/>
      <dgm:spPr/>
    </dgm:pt>
    <dgm:pt modelId="{951D4996-9018-435A-B968-55CB98C0698C}" type="pres">
      <dgm:prSet presAssocID="{E503AE0C-2AF1-4D8A-8500-4402F65A1E7D}" presName="childText" presStyleLbl="conFgAcc1" presStyleIdx="3" presStyleCnt="8">
        <dgm:presLayoutVars>
          <dgm:bulletEnabled val="1"/>
        </dgm:presLayoutVars>
      </dgm:prSet>
      <dgm:spPr/>
    </dgm:pt>
    <dgm:pt modelId="{25A87CCA-8DC7-4334-BBA4-18A47CDBDE0F}" type="pres">
      <dgm:prSet presAssocID="{8E733CD2-2689-4CCF-A432-16A0BA4CA209}" presName="spaceBetweenRectangles" presStyleCnt="0"/>
      <dgm:spPr/>
    </dgm:pt>
    <dgm:pt modelId="{7B450801-30D6-44CF-A261-48D1DC34B131}" type="pres">
      <dgm:prSet presAssocID="{EEF2D69B-C156-4323-8A71-AD5888FA9F0F}" presName="parentLin" presStyleCnt="0"/>
      <dgm:spPr/>
    </dgm:pt>
    <dgm:pt modelId="{1387380C-1DEF-422B-B803-02AB3A853E1F}" type="pres">
      <dgm:prSet presAssocID="{EEF2D69B-C156-4323-8A71-AD5888FA9F0F}" presName="parentLeftMargin" presStyleLbl="node1" presStyleIdx="3" presStyleCnt="8"/>
      <dgm:spPr/>
    </dgm:pt>
    <dgm:pt modelId="{AEDDE784-CF2F-4030-903E-9A1F984582BC}" type="pres">
      <dgm:prSet presAssocID="{EEF2D69B-C156-4323-8A71-AD5888FA9F0F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ECEFDD2B-D0B8-435B-AF56-D54F571E7F4F}" type="pres">
      <dgm:prSet presAssocID="{EEF2D69B-C156-4323-8A71-AD5888FA9F0F}" presName="negativeSpace" presStyleCnt="0"/>
      <dgm:spPr/>
    </dgm:pt>
    <dgm:pt modelId="{179742AF-89F4-4499-8600-8949C9D8BE14}" type="pres">
      <dgm:prSet presAssocID="{EEF2D69B-C156-4323-8A71-AD5888FA9F0F}" presName="childText" presStyleLbl="conFgAcc1" presStyleIdx="4" presStyleCnt="8">
        <dgm:presLayoutVars>
          <dgm:bulletEnabled val="1"/>
        </dgm:presLayoutVars>
      </dgm:prSet>
      <dgm:spPr/>
    </dgm:pt>
    <dgm:pt modelId="{03D45ADD-2004-4666-AD41-6468B2F710E6}" type="pres">
      <dgm:prSet presAssocID="{2FED77CC-70E8-46C6-9BD4-86A285662954}" presName="spaceBetweenRectangles" presStyleCnt="0"/>
      <dgm:spPr/>
    </dgm:pt>
    <dgm:pt modelId="{4C141B6F-D105-4FEF-9701-AC84A5BF86E6}" type="pres">
      <dgm:prSet presAssocID="{E48B298E-79BF-4831-B096-2B44FCAA3691}" presName="parentLin" presStyleCnt="0"/>
      <dgm:spPr/>
    </dgm:pt>
    <dgm:pt modelId="{9621E8F2-19DB-44D0-87BA-55B87C7B6AF4}" type="pres">
      <dgm:prSet presAssocID="{E48B298E-79BF-4831-B096-2B44FCAA3691}" presName="parentLeftMargin" presStyleLbl="node1" presStyleIdx="4" presStyleCnt="8"/>
      <dgm:spPr/>
    </dgm:pt>
    <dgm:pt modelId="{2F8DBD2C-AF33-43DA-9D60-48FBBC5343F7}" type="pres">
      <dgm:prSet presAssocID="{E48B298E-79BF-4831-B096-2B44FCAA3691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60EA362A-C3DC-4758-83FB-C8BAD54DD750}" type="pres">
      <dgm:prSet presAssocID="{E48B298E-79BF-4831-B096-2B44FCAA3691}" presName="negativeSpace" presStyleCnt="0"/>
      <dgm:spPr/>
    </dgm:pt>
    <dgm:pt modelId="{2AFF5BB2-EE3B-4A09-AEF8-504D7D5C3D00}" type="pres">
      <dgm:prSet presAssocID="{E48B298E-79BF-4831-B096-2B44FCAA3691}" presName="childText" presStyleLbl="conFgAcc1" presStyleIdx="5" presStyleCnt="8">
        <dgm:presLayoutVars>
          <dgm:bulletEnabled val="1"/>
        </dgm:presLayoutVars>
      </dgm:prSet>
      <dgm:spPr/>
    </dgm:pt>
    <dgm:pt modelId="{C6FCB7FD-99E8-4FCE-BE3A-0CAC54557013}" type="pres">
      <dgm:prSet presAssocID="{11BC423D-5ED1-4400-866F-2BD7A3309D0F}" presName="spaceBetweenRectangles" presStyleCnt="0"/>
      <dgm:spPr/>
    </dgm:pt>
    <dgm:pt modelId="{ED219904-3C82-47D1-8077-4469D1ACCF03}" type="pres">
      <dgm:prSet presAssocID="{6B3552C3-BEF2-462C-A69F-4F5E972616F3}" presName="parentLin" presStyleCnt="0"/>
      <dgm:spPr/>
    </dgm:pt>
    <dgm:pt modelId="{766079BB-1574-4B5A-B04E-287FECB9941C}" type="pres">
      <dgm:prSet presAssocID="{6B3552C3-BEF2-462C-A69F-4F5E972616F3}" presName="parentLeftMargin" presStyleLbl="node1" presStyleIdx="5" presStyleCnt="8"/>
      <dgm:spPr/>
    </dgm:pt>
    <dgm:pt modelId="{3BF7BF4C-AC42-4334-90CD-F105CB65736A}" type="pres">
      <dgm:prSet presAssocID="{6B3552C3-BEF2-462C-A69F-4F5E972616F3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AA6901F8-555D-4173-9809-780B9D0A584A}" type="pres">
      <dgm:prSet presAssocID="{6B3552C3-BEF2-462C-A69F-4F5E972616F3}" presName="negativeSpace" presStyleCnt="0"/>
      <dgm:spPr/>
    </dgm:pt>
    <dgm:pt modelId="{9DE3E7A8-8639-435A-8CE8-A146536F8CAE}" type="pres">
      <dgm:prSet presAssocID="{6B3552C3-BEF2-462C-A69F-4F5E972616F3}" presName="childText" presStyleLbl="conFgAcc1" presStyleIdx="6" presStyleCnt="8">
        <dgm:presLayoutVars>
          <dgm:bulletEnabled val="1"/>
        </dgm:presLayoutVars>
      </dgm:prSet>
      <dgm:spPr/>
    </dgm:pt>
    <dgm:pt modelId="{4D03782A-236B-47E6-AA10-C12877177510}" type="pres">
      <dgm:prSet presAssocID="{F7237CE3-C71A-425F-A424-CA22867FE869}" presName="spaceBetweenRectangles" presStyleCnt="0"/>
      <dgm:spPr/>
    </dgm:pt>
    <dgm:pt modelId="{A1885640-C1E4-41B5-A456-AC2AAC62D374}" type="pres">
      <dgm:prSet presAssocID="{05374D46-87C4-414F-B674-6CEB3089DC05}" presName="parentLin" presStyleCnt="0"/>
      <dgm:spPr/>
    </dgm:pt>
    <dgm:pt modelId="{C7D5BD08-FD0D-4BAB-A629-FCA9474237FD}" type="pres">
      <dgm:prSet presAssocID="{05374D46-87C4-414F-B674-6CEB3089DC05}" presName="parentLeftMargin" presStyleLbl="node1" presStyleIdx="6" presStyleCnt="8"/>
      <dgm:spPr/>
    </dgm:pt>
    <dgm:pt modelId="{42AC5628-FC26-4036-8772-AD3142D573F6}" type="pres">
      <dgm:prSet presAssocID="{05374D46-87C4-414F-B674-6CEB3089DC05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1F8E7AB7-8CB8-43EF-8823-213BD6F523C3}" type="pres">
      <dgm:prSet presAssocID="{05374D46-87C4-414F-B674-6CEB3089DC05}" presName="negativeSpace" presStyleCnt="0"/>
      <dgm:spPr/>
    </dgm:pt>
    <dgm:pt modelId="{FA66423C-A11B-4454-B6D4-195702A85B47}" type="pres">
      <dgm:prSet presAssocID="{05374D46-87C4-414F-B674-6CEB3089DC05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4CF61D00-E50A-4899-BD4B-0F94CFF3EC40}" type="presOf" srcId="{62F97477-021B-4673-A03B-8C38620E512B}" destId="{412902A3-97E0-446C-9246-70A383F08404}" srcOrd="0" destOrd="0" presId="urn:microsoft.com/office/officeart/2005/8/layout/list1"/>
    <dgm:cxn modelId="{09654203-B420-4745-99C0-84938B5B8911}" type="presOf" srcId="{EEF2D69B-C156-4323-8A71-AD5888FA9F0F}" destId="{AEDDE784-CF2F-4030-903E-9A1F984582BC}" srcOrd="1" destOrd="0" presId="urn:microsoft.com/office/officeart/2005/8/layout/list1"/>
    <dgm:cxn modelId="{97DBB308-FDF3-453A-99C9-3AC0EF4A3D11}" type="presOf" srcId="{EEF2D69B-C156-4323-8A71-AD5888FA9F0F}" destId="{1387380C-1DEF-422B-B803-02AB3A853E1F}" srcOrd="0" destOrd="0" presId="urn:microsoft.com/office/officeart/2005/8/layout/list1"/>
    <dgm:cxn modelId="{F2B5E90A-00DA-4366-A3AB-86DF8F8E828F}" type="presOf" srcId="{05374D46-87C4-414F-B674-6CEB3089DC05}" destId="{42AC5628-FC26-4036-8772-AD3142D573F6}" srcOrd="1" destOrd="0" presId="urn:microsoft.com/office/officeart/2005/8/layout/list1"/>
    <dgm:cxn modelId="{123DFF10-B4EC-4EEB-B639-6B389909429A}" type="presOf" srcId="{05374D46-87C4-414F-B674-6CEB3089DC05}" destId="{C7D5BD08-FD0D-4BAB-A629-FCA9474237FD}" srcOrd="0" destOrd="0" presId="urn:microsoft.com/office/officeart/2005/8/layout/list1"/>
    <dgm:cxn modelId="{D40C7512-244B-43FC-A486-978B356843AD}" srcId="{62F97477-021B-4673-A03B-8C38620E512B}" destId="{E48B298E-79BF-4831-B096-2B44FCAA3691}" srcOrd="5" destOrd="0" parTransId="{A09D5497-F644-4A50-8431-96357598CE22}" sibTransId="{11BC423D-5ED1-4400-866F-2BD7A3309D0F}"/>
    <dgm:cxn modelId="{0A4E9429-F1A6-4801-A676-D5A50112A32C}" type="presOf" srcId="{E48B298E-79BF-4831-B096-2B44FCAA3691}" destId="{2F8DBD2C-AF33-43DA-9D60-48FBBC5343F7}" srcOrd="1" destOrd="0" presId="urn:microsoft.com/office/officeart/2005/8/layout/list1"/>
    <dgm:cxn modelId="{DAFAE432-716A-49E3-AFB6-46685479A838}" type="presOf" srcId="{C4501DCF-0550-4609-8063-6A71F815C656}" destId="{FDB2CBF5-CDE5-4EE6-B21A-99D7DA6DBC6D}" srcOrd="0" destOrd="0" presId="urn:microsoft.com/office/officeart/2005/8/layout/list1"/>
    <dgm:cxn modelId="{338EAF35-8C09-48E3-ACE2-8B4F69012987}" type="presOf" srcId="{EBADB462-6127-464E-8605-4F7E120AD035}" destId="{9F0D01B4-535C-4B43-B466-9F47D327EC81}" srcOrd="0" destOrd="0" presId="urn:microsoft.com/office/officeart/2005/8/layout/list1"/>
    <dgm:cxn modelId="{27C2CB39-7ACD-429C-881D-FA11493AF828}" type="presOf" srcId="{A7FAB5A3-0BC5-421F-960D-2248B72863BF}" destId="{01F51D55-7850-434F-9A2D-0423CA85B09F}" srcOrd="1" destOrd="0" presId="urn:microsoft.com/office/officeart/2005/8/layout/list1"/>
    <dgm:cxn modelId="{161F1A4F-88C1-484D-8EED-DF84C52B6D0C}" srcId="{62F97477-021B-4673-A03B-8C38620E512B}" destId="{6B3552C3-BEF2-462C-A69F-4F5E972616F3}" srcOrd="6" destOrd="0" parTransId="{9036B8B0-CC21-4616-90D8-11C8E4291C75}" sibTransId="{F7237CE3-C71A-425F-A424-CA22867FE869}"/>
    <dgm:cxn modelId="{1AE0F355-D943-467F-8AE8-25E0A715C35D}" type="presOf" srcId="{E48B298E-79BF-4831-B096-2B44FCAA3691}" destId="{9621E8F2-19DB-44D0-87BA-55B87C7B6AF4}" srcOrd="0" destOrd="0" presId="urn:microsoft.com/office/officeart/2005/8/layout/list1"/>
    <dgm:cxn modelId="{E1B75C56-7DFA-4ACC-8D74-B401C19BB05A}" srcId="{62F97477-021B-4673-A03B-8C38620E512B}" destId="{A7FAB5A3-0BC5-421F-960D-2248B72863BF}" srcOrd="2" destOrd="0" parTransId="{8ADE0ACC-D080-4AC0-BA5D-A62E2BDDC448}" sibTransId="{EC7CDC16-1FC9-4894-8983-913AD210CC08}"/>
    <dgm:cxn modelId="{DDBB8159-A035-4B95-877C-50C0A89D97E0}" type="presOf" srcId="{A7FAB5A3-0BC5-421F-960D-2248B72863BF}" destId="{1EDCCC2C-5980-426E-99BC-150BB323AA84}" srcOrd="0" destOrd="0" presId="urn:microsoft.com/office/officeart/2005/8/layout/list1"/>
    <dgm:cxn modelId="{E7FB7787-12A8-4A36-82E9-434988E2F084}" srcId="{62F97477-021B-4673-A03B-8C38620E512B}" destId="{EBADB462-6127-464E-8605-4F7E120AD035}" srcOrd="0" destOrd="0" parTransId="{D58CDA4A-255D-4700-89C3-44F8E1800409}" sibTransId="{7739228E-46C1-479D-8524-67F5126BB62E}"/>
    <dgm:cxn modelId="{1B0B62A5-DC9B-4A51-8DA6-F833495CE842}" srcId="{62F97477-021B-4673-A03B-8C38620E512B}" destId="{05374D46-87C4-414F-B674-6CEB3089DC05}" srcOrd="7" destOrd="0" parTransId="{FCEC30AE-86B3-47D5-878E-BBC1BBA33CE3}" sibTransId="{30FE49AD-5072-4A22-983E-9095F27C26BC}"/>
    <dgm:cxn modelId="{C0CABEA8-0AFC-46F8-ABAA-2171E73A98DA}" srcId="{62F97477-021B-4673-A03B-8C38620E512B}" destId="{C4501DCF-0550-4609-8063-6A71F815C656}" srcOrd="1" destOrd="0" parTransId="{EFAE0248-9F68-46BD-802C-3099CCD19F17}" sibTransId="{7AA2143E-404D-4B2F-9106-AD630B7A6050}"/>
    <dgm:cxn modelId="{FD2E9FAE-9822-4F8A-A730-A8AE67D82C02}" type="presOf" srcId="{E503AE0C-2AF1-4D8A-8500-4402F65A1E7D}" destId="{38A0358C-0AC5-4DC4-92C5-DFB3A4A11CE8}" srcOrd="0" destOrd="0" presId="urn:microsoft.com/office/officeart/2005/8/layout/list1"/>
    <dgm:cxn modelId="{9C2D70C2-26B4-45F5-81D6-D172E740CD29}" srcId="{62F97477-021B-4673-A03B-8C38620E512B}" destId="{E503AE0C-2AF1-4D8A-8500-4402F65A1E7D}" srcOrd="3" destOrd="0" parTransId="{876C7381-6E6E-4566-9CAF-98B1C2D97AB9}" sibTransId="{8E733CD2-2689-4CCF-A432-16A0BA4CA209}"/>
    <dgm:cxn modelId="{419F05CC-67D3-49C4-A99A-6600244D649D}" type="presOf" srcId="{6B3552C3-BEF2-462C-A69F-4F5E972616F3}" destId="{766079BB-1574-4B5A-B04E-287FECB9941C}" srcOrd="0" destOrd="0" presId="urn:microsoft.com/office/officeart/2005/8/layout/list1"/>
    <dgm:cxn modelId="{46B1D9D9-2FBB-45F8-AF3D-2AEF9E61E296}" type="presOf" srcId="{EBADB462-6127-464E-8605-4F7E120AD035}" destId="{318728F4-C987-4D1E-8F60-C99445DBB2CE}" srcOrd="1" destOrd="0" presId="urn:microsoft.com/office/officeart/2005/8/layout/list1"/>
    <dgm:cxn modelId="{188976DE-3CB3-42C0-823B-71B6BCB71ECC}" type="presOf" srcId="{6B3552C3-BEF2-462C-A69F-4F5E972616F3}" destId="{3BF7BF4C-AC42-4334-90CD-F105CB65736A}" srcOrd="1" destOrd="0" presId="urn:microsoft.com/office/officeart/2005/8/layout/list1"/>
    <dgm:cxn modelId="{44E959E2-2C79-43CF-B02E-B80E593BE46B}" type="presOf" srcId="{E503AE0C-2AF1-4D8A-8500-4402F65A1E7D}" destId="{0AB2439F-D92A-4A76-872F-6287CD98D921}" srcOrd="1" destOrd="0" presId="urn:microsoft.com/office/officeart/2005/8/layout/list1"/>
    <dgm:cxn modelId="{256811EF-7145-4D98-A2D2-FF521A5B77FD}" type="presOf" srcId="{C4501DCF-0550-4609-8063-6A71F815C656}" destId="{351E3EBB-8300-4CDE-8B1A-52FC83F92A88}" srcOrd="1" destOrd="0" presId="urn:microsoft.com/office/officeart/2005/8/layout/list1"/>
    <dgm:cxn modelId="{B04575FD-FC39-482A-AA35-A39C8AA7B458}" srcId="{62F97477-021B-4673-A03B-8C38620E512B}" destId="{EEF2D69B-C156-4323-8A71-AD5888FA9F0F}" srcOrd="4" destOrd="0" parTransId="{B3CCDEBF-CD65-43D6-B550-C0D78EFF6463}" sibTransId="{2FED77CC-70E8-46C6-9BD4-86A285662954}"/>
    <dgm:cxn modelId="{640A646E-5E38-4614-84D4-513B7D2B4263}" type="presParOf" srcId="{412902A3-97E0-446C-9246-70A383F08404}" destId="{0BDDFFE0-17E5-4F32-ADEC-1DBAFCD8ACB9}" srcOrd="0" destOrd="0" presId="urn:microsoft.com/office/officeart/2005/8/layout/list1"/>
    <dgm:cxn modelId="{F9D31027-AC33-47F6-A666-FBEC650EB131}" type="presParOf" srcId="{0BDDFFE0-17E5-4F32-ADEC-1DBAFCD8ACB9}" destId="{9F0D01B4-535C-4B43-B466-9F47D327EC81}" srcOrd="0" destOrd="0" presId="urn:microsoft.com/office/officeart/2005/8/layout/list1"/>
    <dgm:cxn modelId="{271D19FD-8FAA-4FF7-A86A-6A5611E0F238}" type="presParOf" srcId="{0BDDFFE0-17E5-4F32-ADEC-1DBAFCD8ACB9}" destId="{318728F4-C987-4D1E-8F60-C99445DBB2CE}" srcOrd="1" destOrd="0" presId="urn:microsoft.com/office/officeart/2005/8/layout/list1"/>
    <dgm:cxn modelId="{3FA01B00-BEDE-483A-9242-28037D0176D1}" type="presParOf" srcId="{412902A3-97E0-446C-9246-70A383F08404}" destId="{838B3FEA-AF50-4CD2-8812-5E9E28733D16}" srcOrd="1" destOrd="0" presId="urn:microsoft.com/office/officeart/2005/8/layout/list1"/>
    <dgm:cxn modelId="{9C7A87EC-38EB-45EB-BB18-FA8AD0380156}" type="presParOf" srcId="{412902A3-97E0-446C-9246-70A383F08404}" destId="{DB9493B2-2DD8-4B02-BF87-9B724CD5C05D}" srcOrd="2" destOrd="0" presId="urn:microsoft.com/office/officeart/2005/8/layout/list1"/>
    <dgm:cxn modelId="{D1012C4A-CE5C-4872-A7D2-7B2FCC485A5B}" type="presParOf" srcId="{412902A3-97E0-446C-9246-70A383F08404}" destId="{3E9383ED-D911-490E-A239-DC0F9C364CEC}" srcOrd="3" destOrd="0" presId="urn:microsoft.com/office/officeart/2005/8/layout/list1"/>
    <dgm:cxn modelId="{0BA5591B-ED37-4BE2-A785-F94E9983D7CA}" type="presParOf" srcId="{412902A3-97E0-446C-9246-70A383F08404}" destId="{3B0D79D8-AEA9-4DFE-ABA8-4E205C4A144D}" srcOrd="4" destOrd="0" presId="urn:microsoft.com/office/officeart/2005/8/layout/list1"/>
    <dgm:cxn modelId="{2A1D9524-D060-47AA-903C-E2EE315A8C2D}" type="presParOf" srcId="{3B0D79D8-AEA9-4DFE-ABA8-4E205C4A144D}" destId="{FDB2CBF5-CDE5-4EE6-B21A-99D7DA6DBC6D}" srcOrd="0" destOrd="0" presId="urn:microsoft.com/office/officeart/2005/8/layout/list1"/>
    <dgm:cxn modelId="{65BF9C62-7645-4BE7-97F6-E27FFCB951E8}" type="presParOf" srcId="{3B0D79D8-AEA9-4DFE-ABA8-4E205C4A144D}" destId="{351E3EBB-8300-4CDE-8B1A-52FC83F92A88}" srcOrd="1" destOrd="0" presId="urn:microsoft.com/office/officeart/2005/8/layout/list1"/>
    <dgm:cxn modelId="{7E398DF9-A324-44A4-8E57-14C0A9B90384}" type="presParOf" srcId="{412902A3-97E0-446C-9246-70A383F08404}" destId="{F44A7CA4-8CAA-4D9A-BD8D-0AB8D3874AED}" srcOrd="5" destOrd="0" presId="urn:microsoft.com/office/officeart/2005/8/layout/list1"/>
    <dgm:cxn modelId="{8AE3A84E-6CEF-4F3C-A306-4AD815486AF8}" type="presParOf" srcId="{412902A3-97E0-446C-9246-70A383F08404}" destId="{A2BD9B6E-42BE-44BF-AF7B-D5CD3469556B}" srcOrd="6" destOrd="0" presId="urn:microsoft.com/office/officeart/2005/8/layout/list1"/>
    <dgm:cxn modelId="{CF925136-1262-4048-B587-67333D0575AB}" type="presParOf" srcId="{412902A3-97E0-446C-9246-70A383F08404}" destId="{740D0901-17F9-45A4-AB35-B760D714396D}" srcOrd="7" destOrd="0" presId="urn:microsoft.com/office/officeart/2005/8/layout/list1"/>
    <dgm:cxn modelId="{3B0894D2-F622-4CA2-B9FB-CEDE3B449F5C}" type="presParOf" srcId="{412902A3-97E0-446C-9246-70A383F08404}" destId="{33AAFFD1-AEC6-4EC5-9F43-8BA5DCD8A08E}" srcOrd="8" destOrd="0" presId="urn:microsoft.com/office/officeart/2005/8/layout/list1"/>
    <dgm:cxn modelId="{15CD3C57-078E-4C77-A9A4-B3CE352DED1A}" type="presParOf" srcId="{33AAFFD1-AEC6-4EC5-9F43-8BA5DCD8A08E}" destId="{1EDCCC2C-5980-426E-99BC-150BB323AA84}" srcOrd="0" destOrd="0" presId="urn:microsoft.com/office/officeart/2005/8/layout/list1"/>
    <dgm:cxn modelId="{653BEC65-DDDD-4EA2-B8AA-10DC6C66ED45}" type="presParOf" srcId="{33AAFFD1-AEC6-4EC5-9F43-8BA5DCD8A08E}" destId="{01F51D55-7850-434F-9A2D-0423CA85B09F}" srcOrd="1" destOrd="0" presId="urn:microsoft.com/office/officeart/2005/8/layout/list1"/>
    <dgm:cxn modelId="{F5209BD3-A704-4A20-83BB-26DEEB391596}" type="presParOf" srcId="{412902A3-97E0-446C-9246-70A383F08404}" destId="{67EBDA2A-376B-4877-834D-B73382F9DCFB}" srcOrd="9" destOrd="0" presId="urn:microsoft.com/office/officeart/2005/8/layout/list1"/>
    <dgm:cxn modelId="{83DA6E45-FA22-4B70-93F7-392D14BE0CBB}" type="presParOf" srcId="{412902A3-97E0-446C-9246-70A383F08404}" destId="{04F36112-40E5-455A-B718-4F3F8CCB689C}" srcOrd="10" destOrd="0" presId="urn:microsoft.com/office/officeart/2005/8/layout/list1"/>
    <dgm:cxn modelId="{9DF276E9-471A-4AC2-8E23-1624616A50A4}" type="presParOf" srcId="{412902A3-97E0-446C-9246-70A383F08404}" destId="{88010690-69E9-4E4D-84D1-D017ADB64EAB}" srcOrd="11" destOrd="0" presId="urn:microsoft.com/office/officeart/2005/8/layout/list1"/>
    <dgm:cxn modelId="{9A0742ED-6162-4A47-8F7C-8E8E0B5C3E42}" type="presParOf" srcId="{412902A3-97E0-446C-9246-70A383F08404}" destId="{E66229A1-DA98-498D-B56D-A3FF1D586462}" srcOrd="12" destOrd="0" presId="urn:microsoft.com/office/officeart/2005/8/layout/list1"/>
    <dgm:cxn modelId="{2E089978-67DB-4EFE-91F7-FDFB98C8E6EB}" type="presParOf" srcId="{E66229A1-DA98-498D-B56D-A3FF1D586462}" destId="{38A0358C-0AC5-4DC4-92C5-DFB3A4A11CE8}" srcOrd="0" destOrd="0" presId="urn:microsoft.com/office/officeart/2005/8/layout/list1"/>
    <dgm:cxn modelId="{C31F17C8-EE05-4FC9-9E6B-4CDF428371A8}" type="presParOf" srcId="{E66229A1-DA98-498D-B56D-A3FF1D586462}" destId="{0AB2439F-D92A-4A76-872F-6287CD98D921}" srcOrd="1" destOrd="0" presId="urn:microsoft.com/office/officeart/2005/8/layout/list1"/>
    <dgm:cxn modelId="{5FD05DE1-B4B5-4B71-84BE-AF9E3526C2E2}" type="presParOf" srcId="{412902A3-97E0-446C-9246-70A383F08404}" destId="{4433EC30-6E45-4DB3-AFC6-EEEF7284272B}" srcOrd="13" destOrd="0" presId="urn:microsoft.com/office/officeart/2005/8/layout/list1"/>
    <dgm:cxn modelId="{9F346223-5C4D-41F0-A7F8-EB1D15F343FE}" type="presParOf" srcId="{412902A3-97E0-446C-9246-70A383F08404}" destId="{951D4996-9018-435A-B968-55CB98C0698C}" srcOrd="14" destOrd="0" presId="urn:microsoft.com/office/officeart/2005/8/layout/list1"/>
    <dgm:cxn modelId="{0BCBA4BE-501D-4F12-84E1-1FD7677A6A7B}" type="presParOf" srcId="{412902A3-97E0-446C-9246-70A383F08404}" destId="{25A87CCA-8DC7-4334-BBA4-18A47CDBDE0F}" srcOrd="15" destOrd="0" presId="urn:microsoft.com/office/officeart/2005/8/layout/list1"/>
    <dgm:cxn modelId="{2F949377-0025-4335-BFD8-70F1C61FBF83}" type="presParOf" srcId="{412902A3-97E0-446C-9246-70A383F08404}" destId="{7B450801-30D6-44CF-A261-48D1DC34B131}" srcOrd="16" destOrd="0" presId="urn:microsoft.com/office/officeart/2005/8/layout/list1"/>
    <dgm:cxn modelId="{AC4E1DA4-A8B4-43B8-A945-E37D9EA3CC43}" type="presParOf" srcId="{7B450801-30D6-44CF-A261-48D1DC34B131}" destId="{1387380C-1DEF-422B-B803-02AB3A853E1F}" srcOrd="0" destOrd="0" presId="urn:microsoft.com/office/officeart/2005/8/layout/list1"/>
    <dgm:cxn modelId="{D896F97C-9A84-431C-A747-33CB0E4034F0}" type="presParOf" srcId="{7B450801-30D6-44CF-A261-48D1DC34B131}" destId="{AEDDE784-CF2F-4030-903E-9A1F984582BC}" srcOrd="1" destOrd="0" presId="urn:microsoft.com/office/officeart/2005/8/layout/list1"/>
    <dgm:cxn modelId="{7F3384AA-85A8-43B6-9F2B-D1AA7A7D8D74}" type="presParOf" srcId="{412902A3-97E0-446C-9246-70A383F08404}" destId="{ECEFDD2B-D0B8-435B-AF56-D54F571E7F4F}" srcOrd="17" destOrd="0" presId="urn:microsoft.com/office/officeart/2005/8/layout/list1"/>
    <dgm:cxn modelId="{87FAE2DE-422A-4FAA-9619-BC0D1C74A785}" type="presParOf" srcId="{412902A3-97E0-446C-9246-70A383F08404}" destId="{179742AF-89F4-4499-8600-8949C9D8BE14}" srcOrd="18" destOrd="0" presId="urn:microsoft.com/office/officeart/2005/8/layout/list1"/>
    <dgm:cxn modelId="{EE86EB50-A937-47BC-8286-F3742580B333}" type="presParOf" srcId="{412902A3-97E0-446C-9246-70A383F08404}" destId="{03D45ADD-2004-4666-AD41-6468B2F710E6}" srcOrd="19" destOrd="0" presId="urn:microsoft.com/office/officeart/2005/8/layout/list1"/>
    <dgm:cxn modelId="{E06CF213-C089-413F-979C-1EDE5B051C42}" type="presParOf" srcId="{412902A3-97E0-446C-9246-70A383F08404}" destId="{4C141B6F-D105-4FEF-9701-AC84A5BF86E6}" srcOrd="20" destOrd="0" presId="urn:microsoft.com/office/officeart/2005/8/layout/list1"/>
    <dgm:cxn modelId="{264096B0-B97E-4D10-AEBA-CF9D1E524F2A}" type="presParOf" srcId="{4C141B6F-D105-4FEF-9701-AC84A5BF86E6}" destId="{9621E8F2-19DB-44D0-87BA-55B87C7B6AF4}" srcOrd="0" destOrd="0" presId="urn:microsoft.com/office/officeart/2005/8/layout/list1"/>
    <dgm:cxn modelId="{B3121302-E6EE-4F3F-A1C3-E2F15FECE108}" type="presParOf" srcId="{4C141B6F-D105-4FEF-9701-AC84A5BF86E6}" destId="{2F8DBD2C-AF33-43DA-9D60-48FBBC5343F7}" srcOrd="1" destOrd="0" presId="urn:microsoft.com/office/officeart/2005/8/layout/list1"/>
    <dgm:cxn modelId="{93F2B7AC-4757-49D4-9456-7923F1AFC1E3}" type="presParOf" srcId="{412902A3-97E0-446C-9246-70A383F08404}" destId="{60EA362A-C3DC-4758-83FB-C8BAD54DD750}" srcOrd="21" destOrd="0" presId="urn:microsoft.com/office/officeart/2005/8/layout/list1"/>
    <dgm:cxn modelId="{FA3928EE-0F20-4141-8645-29BF9D1FFD51}" type="presParOf" srcId="{412902A3-97E0-446C-9246-70A383F08404}" destId="{2AFF5BB2-EE3B-4A09-AEF8-504D7D5C3D00}" srcOrd="22" destOrd="0" presId="urn:microsoft.com/office/officeart/2005/8/layout/list1"/>
    <dgm:cxn modelId="{32EE5D11-8A80-4303-84D0-87498D87B7B1}" type="presParOf" srcId="{412902A3-97E0-446C-9246-70A383F08404}" destId="{C6FCB7FD-99E8-4FCE-BE3A-0CAC54557013}" srcOrd="23" destOrd="0" presId="urn:microsoft.com/office/officeart/2005/8/layout/list1"/>
    <dgm:cxn modelId="{508C4814-5A31-4797-872B-7410D63706F7}" type="presParOf" srcId="{412902A3-97E0-446C-9246-70A383F08404}" destId="{ED219904-3C82-47D1-8077-4469D1ACCF03}" srcOrd="24" destOrd="0" presId="urn:microsoft.com/office/officeart/2005/8/layout/list1"/>
    <dgm:cxn modelId="{A79816B0-05D6-4289-8780-32EFB0EDE030}" type="presParOf" srcId="{ED219904-3C82-47D1-8077-4469D1ACCF03}" destId="{766079BB-1574-4B5A-B04E-287FECB9941C}" srcOrd="0" destOrd="0" presId="urn:microsoft.com/office/officeart/2005/8/layout/list1"/>
    <dgm:cxn modelId="{482F4BFB-3A42-4410-AFD2-F85208A7ED1F}" type="presParOf" srcId="{ED219904-3C82-47D1-8077-4469D1ACCF03}" destId="{3BF7BF4C-AC42-4334-90CD-F105CB65736A}" srcOrd="1" destOrd="0" presId="urn:microsoft.com/office/officeart/2005/8/layout/list1"/>
    <dgm:cxn modelId="{54427686-E7F8-4583-8C88-EC6AD3E3FCD6}" type="presParOf" srcId="{412902A3-97E0-446C-9246-70A383F08404}" destId="{AA6901F8-555D-4173-9809-780B9D0A584A}" srcOrd="25" destOrd="0" presId="urn:microsoft.com/office/officeart/2005/8/layout/list1"/>
    <dgm:cxn modelId="{E70F120E-5613-4B3D-9D47-405BB01AA743}" type="presParOf" srcId="{412902A3-97E0-446C-9246-70A383F08404}" destId="{9DE3E7A8-8639-435A-8CE8-A146536F8CAE}" srcOrd="26" destOrd="0" presId="urn:microsoft.com/office/officeart/2005/8/layout/list1"/>
    <dgm:cxn modelId="{AD599C91-F9FC-4E36-A731-A71675B90D42}" type="presParOf" srcId="{412902A3-97E0-446C-9246-70A383F08404}" destId="{4D03782A-236B-47E6-AA10-C12877177510}" srcOrd="27" destOrd="0" presId="urn:microsoft.com/office/officeart/2005/8/layout/list1"/>
    <dgm:cxn modelId="{6D7FE210-7D99-4B4C-A45A-2A259A98E129}" type="presParOf" srcId="{412902A3-97E0-446C-9246-70A383F08404}" destId="{A1885640-C1E4-41B5-A456-AC2AAC62D374}" srcOrd="28" destOrd="0" presId="urn:microsoft.com/office/officeart/2005/8/layout/list1"/>
    <dgm:cxn modelId="{8DB39420-BAD8-4FE9-845E-F8740F67760F}" type="presParOf" srcId="{A1885640-C1E4-41B5-A456-AC2AAC62D374}" destId="{C7D5BD08-FD0D-4BAB-A629-FCA9474237FD}" srcOrd="0" destOrd="0" presId="urn:microsoft.com/office/officeart/2005/8/layout/list1"/>
    <dgm:cxn modelId="{ED4EA070-E8C8-411C-8EBB-83F2DF358A3C}" type="presParOf" srcId="{A1885640-C1E4-41B5-A456-AC2AAC62D374}" destId="{42AC5628-FC26-4036-8772-AD3142D573F6}" srcOrd="1" destOrd="0" presId="urn:microsoft.com/office/officeart/2005/8/layout/list1"/>
    <dgm:cxn modelId="{4E1127B8-04AC-44E0-9270-FCF24F0D2CC2}" type="presParOf" srcId="{412902A3-97E0-446C-9246-70A383F08404}" destId="{1F8E7AB7-8CB8-43EF-8823-213BD6F523C3}" srcOrd="29" destOrd="0" presId="urn:microsoft.com/office/officeart/2005/8/layout/list1"/>
    <dgm:cxn modelId="{44B0C675-01CC-44D8-95F4-80B2E5D8FD27}" type="presParOf" srcId="{412902A3-97E0-446C-9246-70A383F08404}" destId="{FA66423C-A11B-4454-B6D4-195702A85B47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52A33-C0EF-4BA3-AFE9-B154FE27CFD2}">
      <dsp:nvSpPr>
        <dsp:cNvPr id="0" name=""/>
        <dsp:cNvSpPr/>
      </dsp:nvSpPr>
      <dsp:spPr>
        <a:xfrm>
          <a:off x="926" y="0"/>
          <a:ext cx="2408870" cy="470494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 err="1"/>
            <a:t>Strategic</a:t>
          </a:r>
          <a:endParaRPr lang="en-DE" sz="3200" kern="1200" dirty="0"/>
        </a:p>
      </dsp:txBody>
      <dsp:txXfrm>
        <a:off x="926" y="0"/>
        <a:ext cx="2408870" cy="1411484"/>
      </dsp:txXfrm>
    </dsp:sp>
    <dsp:sp modelId="{5D458D59-7DFC-4838-A8DF-D002B71855E5}">
      <dsp:nvSpPr>
        <dsp:cNvPr id="0" name=""/>
        <dsp:cNvSpPr/>
      </dsp:nvSpPr>
      <dsp:spPr>
        <a:xfrm>
          <a:off x="241813" y="1412863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 err="1"/>
            <a:t>Mission</a:t>
          </a:r>
          <a:endParaRPr lang="en-DE" sz="2700" kern="1200" dirty="0"/>
        </a:p>
      </dsp:txBody>
      <dsp:txXfrm>
        <a:off x="283363" y="1454413"/>
        <a:ext cx="1843996" cy="1335506"/>
      </dsp:txXfrm>
    </dsp:sp>
    <dsp:sp modelId="{062F49A3-5979-4848-B1B0-841AEA7F8728}">
      <dsp:nvSpPr>
        <dsp:cNvPr id="0" name=""/>
        <dsp:cNvSpPr/>
      </dsp:nvSpPr>
      <dsp:spPr>
        <a:xfrm>
          <a:off x="241813" y="3049716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 err="1"/>
            <a:t>Constant</a:t>
          </a:r>
          <a:endParaRPr lang="es-AR" sz="2700" kern="1200" dirty="0"/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 err="1"/>
            <a:t>Permanent</a:t>
          </a:r>
          <a:endParaRPr lang="en-DE" sz="2700" kern="1200" dirty="0"/>
        </a:p>
      </dsp:txBody>
      <dsp:txXfrm>
        <a:off x="283363" y="3091266"/>
        <a:ext cx="1843996" cy="1335506"/>
      </dsp:txXfrm>
    </dsp:sp>
    <dsp:sp modelId="{3953D8DB-11E2-454D-A073-387D5698D593}">
      <dsp:nvSpPr>
        <dsp:cNvPr id="0" name=""/>
        <dsp:cNvSpPr/>
      </dsp:nvSpPr>
      <dsp:spPr>
        <a:xfrm>
          <a:off x="2590462" y="0"/>
          <a:ext cx="2408870" cy="470494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 err="1"/>
            <a:t>Tactic</a:t>
          </a:r>
          <a:endParaRPr lang="en-DE" sz="3200" kern="1200" dirty="0"/>
        </a:p>
      </dsp:txBody>
      <dsp:txXfrm>
        <a:off x="2590462" y="0"/>
        <a:ext cx="2408870" cy="1411484"/>
      </dsp:txXfrm>
    </dsp:sp>
    <dsp:sp modelId="{D5833C3F-6323-41F8-AEDE-46EC27B36588}">
      <dsp:nvSpPr>
        <dsp:cNvPr id="0" name=""/>
        <dsp:cNvSpPr/>
      </dsp:nvSpPr>
      <dsp:spPr>
        <a:xfrm>
          <a:off x="2831349" y="1412863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 err="1"/>
            <a:t>Planned</a:t>
          </a:r>
          <a:endParaRPr lang="en-DE" sz="2700" kern="1200" dirty="0"/>
        </a:p>
      </dsp:txBody>
      <dsp:txXfrm>
        <a:off x="2872899" y="1454413"/>
        <a:ext cx="1843996" cy="1335506"/>
      </dsp:txXfrm>
    </dsp:sp>
    <dsp:sp modelId="{2888551A-DF96-4878-85B3-85D4E9B7FA86}">
      <dsp:nvSpPr>
        <dsp:cNvPr id="0" name=""/>
        <dsp:cNvSpPr/>
      </dsp:nvSpPr>
      <dsp:spPr>
        <a:xfrm>
          <a:off x="2831349" y="3049716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/>
            <a:t>Time </a:t>
          </a:r>
          <a:r>
            <a:rPr lang="es-AR" sz="2700" kern="1200" dirty="0" err="1"/>
            <a:t>Period</a:t>
          </a:r>
          <a:endParaRPr lang="en-DE" sz="2700" kern="1200" dirty="0"/>
        </a:p>
      </dsp:txBody>
      <dsp:txXfrm>
        <a:off x="2872899" y="3091266"/>
        <a:ext cx="1843996" cy="1335506"/>
      </dsp:txXfrm>
    </dsp:sp>
    <dsp:sp modelId="{2C71F5B5-6E90-46C6-B314-626A9F66B123}">
      <dsp:nvSpPr>
        <dsp:cNvPr id="0" name=""/>
        <dsp:cNvSpPr/>
      </dsp:nvSpPr>
      <dsp:spPr>
        <a:xfrm>
          <a:off x="5179998" y="0"/>
          <a:ext cx="2408870" cy="4704949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 err="1"/>
            <a:t>Operational</a:t>
          </a:r>
          <a:endParaRPr lang="en-DE" sz="3200" kern="1200" dirty="0"/>
        </a:p>
      </dsp:txBody>
      <dsp:txXfrm>
        <a:off x="5179998" y="0"/>
        <a:ext cx="2408870" cy="1411484"/>
      </dsp:txXfrm>
    </dsp:sp>
    <dsp:sp modelId="{752F9B03-C3CD-4D6D-A54D-1C6F18DC59D7}">
      <dsp:nvSpPr>
        <dsp:cNvPr id="0" name=""/>
        <dsp:cNvSpPr/>
      </dsp:nvSpPr>
      <dsp:spPr>
        <a:xfrm>
          <a:off x="5420885" y="1412863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 err="1"/>
            <a:t>Execution</a:t>
          </a:r>
          <a:r>
            <a:rPr lang="es-AR" sz="2700" kern="1200" dirty="0"/>
            <a:t> Reactive</a:t>
          </a:r>
          <a:endParaRPr lang="en-DE" sz="2700" kern="1200" dirty="0"/>
        </a:p>
      </dsp:txBody>
      <dsp:txXfrm>
        <a:off x="5462435" y="1454413"/>
        <a:ext cx="1843996" cy="1335506"/>
      </dsp:txXfrm>
    </dsp:sp>
    <dsp:sp modelId="{45E4F26A-F7EF-423D-958F-390D2CAF14C1}">
      <dsp:nvSpPr>
        <dsp:cNvPr id="0" name=""/>
        <dsp:cNvSpPr/>
      </dsp:nvSpPr>
      <dsp:spPr>
        <a:xfrm>
          <a:off x="5420885" y="3049716"/>
          <a:ext cx="1927096" cy="1418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51435" rIns="6858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700" kern="1200" dirty="0"/>
            <a:t>Day </a:t>
          </a:r>
          <a:r>
            <a:rPr lang="es-AR" sz="2700" kern="1200" dirty="0" err="1"/>
            <a:t>to</a:t>
          </a:r>
          <a:r>
            <a:rPr lang="es-AR" sz="2700" kern="1200" dirty="0"/>
            <a:t> </a:t>
          </a:r>
          <a:r>
            <a:rPr lang="es-AR" sz="2700" kern="1200" dirty="0" err="1"/>
            <a:t>day</a:t>
          </a:r>
          <a:endParaRPr lang="es-AR" sz="2700" kern="1200" dirty="0"/>
        </a:p>
      </dsp:txBody>
      <dsp:txXfrm>
        <a:off x="5462435" y="3091266"/>
        <a:ext cx="1843996" cy="13355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E071FD-8041-40BC-8A98-C3326C7E20B8}">
      <dsp:nvSpPr>
        <dsp:cNvPr id="0" name=""/>
        <dsp:cNvSpPr/>
      </dsp:nvSpPr>
      <dsp:spPr>
        <a:xfrm>
          <a:off x="2662" y="1324171"/>
          <a:ext cx="2596141" cy="6912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b="1" kern="1200" dirty="0" err="1"/>
            <a:t>Consequences</a:t>
          </a:r>
          <a:endParaRPr lang="en-DE" sz="2400" b="1" kern="1200" dirty="0"/>
        </a:p>
      </dsp:txBody>
      <dsp:txXfrm>
        <a:off x="2662" y="1324171"/>
        <a:ext cx="2596141" cy="691200"/>
      </dsp:txXfrm>
    </dsp:sp>
    <dsp:sp modelId="{B760369B-94CA-4B8E-97DC-74F489673A13}">
      <dsp:nvSpPr>
        <dsp:cNvPr id="0" name=""/>
        <dsp:cNvSpPr/>
      </dsp:nvSpPr>
      <dsp:spPr>
        <a:xfrm>
          <a:off x="2662" y="2015371"/>
          <a:ext cx="2596141" cy="236936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400" kern="1200" dirty="0" err="1"/>
            <a:t>Serious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400" kern="1200" dirty="0"/>
            <a:t>Wide </a:t>
          </a:r>
          <a:r>
            <a:rPr lang="es-AR" sz="2400" kern="1200" dirty="0" err="1"/>
            <a:t>range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400" kern="1200" dirty="0" err="1"/>
            <a:t>Revenue</a:t>
          </a:r>
          <a:r>
            <a:rPr lang="es-AR" sz="2400" kern="1200" dirty="0"/>
            <a:t> </a:t>
          </a:r>
          <a:r>
            <a:rPr lang="es-AR" sz="2400" kern="1200" dirty="0" err="1"/>
            <a:t>Losses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400" kern="1200" dirty="0"/>
            <a:t>Trust / </a:t>
          </a:r>
          <a:r>
            <a:rPr lang="es-AR" sz="2400" kern="1200" dirty="0" err="1"/>
            <a:t>Faith</a:t>
          </a:r>
          <a:endParaRPr lang="en-DE" sz="2400" kern="1200" dirty="0"/>
        </a:p>
      </dsp:txBody>
      <dsp:txXfrm>
        <a:off x="2662" y="2015371"/>
        <a:ext cx="2596141" cy="2369363"/>
      </dsp:txXfrm>
    </dsp:sp>
    <dsp:sp modelId="{7E23D504-44B4-483C-A2FA-19FE95D1BB20}">
      <dsp:nvSpPr>
        <dsp:cNvPr id="0" name=""/>
        <dsp:cNvSpPr/>
      </dsp:nvSpPr>
      <dsp:spPr>
        <a:xfrm>
          <a:off x="2962264" y="1324171"/>
          <a:ext cx="2596141" cy="6912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b="1" kern="1200" dirty="0" err="1"/>
            <a:t>Prioritisation</a:t>
          </a:r>
          <a:endParaRPr lang="en-DE" sz="2400" b="1" kern="1200" dirty="0"/>
        </a:p>
      </dsp:txBody>
      <dsp:txXfrm>
        <a:off x="2962264" y="1324171"/>
        <a:ext cx="2596141" cy="691200"/>
      </dsp:txXfrm>
    </dsp:sp>
    <dsp:sp modelId="{D85364B9-D8DE-4248-9D65-681C3D30C6BE}">
      <dsp:nvSpPr>
        <dsp:cNvPr id="0" name=""/>
        <dsp:cNvSpPr/>
      </dsp:nvSpPr>
      <dsp:spPr>
        <a:xfrm>
          <a:off x="2962264" y="2015371"/>
          <a:ext cx="2596141" cy="236936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AR" sz="2400" kern="1200" dirty="0" err="1"/>
            <a:t>Limited</a:t>
          </a:r>
          <a:r>
            <a:rPr lang="es-AR" sz="2400" kern="1200" dirty="0"/>
            <a:t> </a:t>
          </a:r>
          <a:r>
            <a:rPr lang="es-AR" sz="2400" kern="1200" dirty="0" err="1"/>
            <a:t>resources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Can't do it all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Selection always happens </a:t>
          </a:r>
          <a:endParaRPr lang="en-DE" sz="2400" kern="1200" dirty="0"/>
        </a:p>
      </dsp:txBody>
      <dsp:txXfrm>
        <a:off x="2962264" y="2015371"/>
        <a:ext cx="2596141" cy="2369363"/>
      </dsp:txXfrm>
    </dsp:sp>
    <dsp:sp modelId="{53F85B30-86D5-43C1-8343-F33A0618C2E4}">
      <dsp:nvSpPr>
        <dsp:cNvPr id="0" name=""/>
        <dsp:cNvSpPr/>
      </dsp:nvSpPr>
      <dsp:spPr>
        <a:xfrm>
          <a:off x="5921866" y="1324171"/>
          <a:ext cx="2596141" cy="6912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b="1" kern="1200" dirty="0" err="1"/>
            <a:t>Coordination</a:t>
          </a:r>
          <a:endParaRPr lang="en-DE" sz="2400" b="1" kern="1200" dirty="0"/>
        </a:p>
      </dsp:txBody>
      <dsp:txXfrm>
        <a:off x="5921866" y="1324171"/>
        <a:ext cx="2596141" cy="691200"/>
      </dsp:txXfrm>
    </dsp:sp>
    <dsp:sp modelId="{09CA68FE-B7D8-4141-B58F-C5B1C88FCC2A}">
      <dsp:nvSpPr>
        <dsp:cNvPr id="0" name=""/>
        <dsp:cNvSpPr/>
      </dsp:nvSpPr>
      <dsp:spPr>
        <a:xfrm>
          <a:off x="5921866" y="2015371"/>
          <a:ext cx="2596141" cy="236936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/>
            <a:t>Many players</a:t>
          </a:r>
          <a:endParaRPr lang="en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 err="1"/>
            <a:t>Different objects</a:t>
          </a:r>
          <a:endParaRPr lang="en-DE" sz="2400" kern="1200" dirty="0" err="1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 err="1"/>
            <a:t>Different regulations</a:t>
          </a:r>
          <a:endParaRPr lang="en-DE" sz="2400" kern="1200" dirty="0" err="1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DE" sz="2400" kern="1200" dirty="0" err="1"/>
        </a:p>
      </dsp:txBody>
      <dsp:txXfrm>
        <a:off x="5921866" y="2015371"/>
        <a:ext cx="2596141" cy="23693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0B7500-7044-4DD3-B2B0-0FCE48C877F2}">
      <dsp:nvSpPr>
        <dsp:cNvPr id="0" name=""/>
        <dsp:cNvSpPr/>
      </dsp:nvSpPr>
      <dsp:spPr>
        <a:xfrm>
          <a:off x="39" y="15901"/>
          <a:ext cx="3798093" cy="64350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DE" sz="1800" kern="1200" dirty="0"/>
            <a:t>Government</a:t>
          </a:r>
        </a:p>
      </dsp:txBody>
      <dsp:txXfrm>
        <a:off x="39" y="15901"/>
        <a:ext cx="3798093" cy="643504"/>
      </dsp:txXfrm>
    </dsp:sp>
    <dsp:sp modelId="{F062CF03-F27A-4E67-B0B3-1185C9C0BEBF}">
      <dsp:nvSpPr>
        <dsp:cNvPr id="0" name=""/>
        <dsp:cNvSpPr/>
      </dsp:nvSpPr>
      <dsp:spPr>
        <a:xfrm>
          <a:off x="39" y="659405"/>
          <a:ext cx="3798093" cy="474336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Company formation/ownership registry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Land registry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Registry of citizens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Tax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Customs and immigration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Police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Judicial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Financial intelligence unit information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Suspicious transaction report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Social security scheme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Vehicle registries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Financial regulators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Bankruptcy court proceedings </a:t>
          </a:r>
        </a:p>
      </dsp:txBody>
      <dsp:txXfrm>
        <a:off x="39" y="659405"/>
        <a:ext cx="3798093" cy="4743360"/>
      </dsp:txXfrm>
    </dsp:sp>
    <dsp:sp modelId="{7DDD7A93-6AFF-4C8D-9939-B892A6ED9321}">
      <dsp:nvSpPr>
        <dsp:cNvPr id="0" name=""/>
        <dsp:cNvSpPr/>
      </dsp:nvSpPr>
      <dsp:spPr>
        <a:xfrm>
          <a:off x="4329866" y="15901"/>
          <a:ext cx="3798093" cy="64350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DE" sz="1800" kern="1200" dirty="0"/>
            <a:t>Private sector and non-government sources </a:t>
          </a:r>
        </a:p>
      </dsp:txBody>
      <dsp:txXfrm>
        <a:off x="4329866" y="15901"/>
        <a:ext cx="3798093" cy="643504"/>
      </dsp:txXfrm>
    </dsp:sp>
    <dsp:sp modelId="{1AEF56FF-2851-46BE-9FE3-8924EE34401C}">
      <dsp:nvSpPr>
        <dsp:cNvPr id="0" name=""/>
        <dsp:cNvSpPr/>
      </dsp:nvSpPr>
      <dsp:spPr>
        <a:xfrm>
          <a:off x="4321624" y="659405"/>
          <a:ext cx="3798093" cy="474336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Financial institutions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Virtual Asset Service Providers (</a:t>
          </a:r>
          <a:r>
            <a:rPr lang="en-DE" sz="1800" kern="1200" dirty="0" err="1"/>
            <a:t>VASPs</a:t>
          </a:r>
          <a:r>
            <a:rPr lang="en-DE" sz="1800" kern="1200" dirty="0"/>
            <a:t>)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Insurance companies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Domestic bank account client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Accounting software company client databases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Information from lawyers and accountants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AML compliance departments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Members of the public – both observers through a tip-off function and witnesses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sz="1800" kern="1200" dirty="0"/>
            <a:t>Publications from global authorities</a:t>
          </a:r>
        </a:p>
      </dsp:txBody>
      <dsp:txXfrm>
        <a:off x="4321624" y="659405"/>
        <a:ext cx="3798093" cy="47433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CCD36D-CC2C-4546-BEC2-3169DC4E0369}">
      <dsp:nvSpPr>
        <dsp:cNvPr id="0" name=""/>
        <dsp:cNvSpPr/>
      </dsp:nvSpPr>
      <dsp:spPr>
        <a:xfrm>
          <a:off x="0" y="924341"/>
          <a:ext cx="8400000" cy="478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7253FA-1515-4365-B7F7-260F5FC007C8}">
      <dsp:nvSpPr>
        <dsp:cNvPr id="0" name=""/>
        <dsp:cNvSpPr/>
      </dsp:nvSpPr>
      <dsp:spPr>
        <a:xfrm>
          <a:off x="420000" y="643901"/>
          <a:ext cx="588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0" tIns="0" rIns="22225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I </a:t>
          </a:r>
          <a:r>
            <a:rPr lang="en-GB" sz="1900" kern="1200" dirty="0"/>
            <a:t>- Criminalization of Tax Offences (Regulatory aspect)</a:t>
          </a:r>
          <a:endParaRPr lang="en-DE" sz="1900" kern="1200" dirty="0"/>
        </a:p>
      </dsp:txBody>
      <dsp:txXfrm>
        <a:off x="447380" y="671281"/>
        <a:ext cx="5825240" cy="506120"/>
      </dsp:txXfrm>
    </dsp:sp>
    <dsp:sp modelId="{9A5A09F2-58DA-4B36-92AD-16A408D227E4}">
      <dsp:nvSpPr>
        <dsp:cNvPr id="0" name=""/>
        <dsp:cNvSpPr/>
      </dsp:nvSpPr>
      <dsp:spPr>
        <a:xfrm>
          <a:off x="0" y="1786181"/>
          <a:ext cx="8400000" cy="478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B7298-29E6-43B2-9A4E-D258C4E413A1}">
      <dsp:nvSpPr>
        <dsp:cNvPr id="0" name=""/>
        <dsp:cNvSpPr/>
      </dsp:nvSpPr>
      <dsp:spPr>
        <a:xfrm>
          <a:off x="420000" y="1505741"/>
          <a:ext cx="588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0" tIns="0" rIns="22225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II</a:t>
          </a:r>
          <a:r>
            <a:rPr lang="en-GB" sz="1900" kern="1200" dirty="0"/>
            <a:t>- Devise an Effective Strategy for Addressing and Prosecuting Tax Crimes</a:t>
          </a:r>
          <a:endParaRPr lang="en-DE" sz="1900" kern="1200" dirty="0"/>
        </a:p>
      </dsp:txBody>
      <dsp:txXfrm>
        <a:off x="447380" y="1533121"/>
        <a:ext cx="5825240" cy="506120"/>
      </dsp:txXfrm>
    </dsp:sp>
    <dsp:sp modelId="{E99BFE86-21E5-427A-B7E7-CFE0CD3543C5}">
      <dsp:nvSpPr>
        <dsp:cNvPr id="0" name=""/>
        <dsp:cNvSpPr/>
      </dsp:nvSpPr>
      <dsp:spPr>
        <a:xfrm>
          <a:off x="0" y="2648021"/>
          <a:ext cx="8400000" cy="478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99738B-39F5-48EB-B0E6-E9EA7182A7B7}">
      <dsp:nvSpPr>
        <dsp:cNvPr id="0" name=""/>
        <dsp:cNvSpPr/>
      </dsp:nvSpPr>
      <dsp:spPr>
        <a:xfrm>
          <a:off x="420000" y="2367581"/>
          <a:ext cx="588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0" tIns="0" rIns="22225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III</a:t>
          </a:r>
          <a:r>
            <a:rPr lang="en-GB" sz="1900" kern="1200" dirty="0"/>
            <a:t>- Investigative Powers</a:t>
          </a:r>
          <a:endParaRPr lang="en-DE" sz="1900" kern="1200" dirty="0"/>
        </a:p>
      </dsp:txBody>
      <dsp:txXfrm>
        <a:off x="447380" y="2394961"/>
        <a:ext cx="5825240" cy="506120"/>
      </dsp:txXfrm>
    </dsp:sp>
    <dsp:sp modelId="{A4DF21EE-BB62-4C97-8C0C-5E600453FF48}">
      <dsp:nvSpPr>
        <dsp:cNvPr id="0" name=""/>
        <dsp:cNvSpPr/>
      </dsp:nvSpPr>
      <dsp:spPr>
        <a:xfrm>
          <a:off x="0" y="3509861"/>
          <a:ext cx="8400000" cy="478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BB342E-4C8B-4662-A008-6CD0E5C3AE4C}">
      <dsp:nvSpPr>
        <dsp:cNvPr id="0" name=""/>
        <dsp:cNvSpPr/>
      </dsp:nvSpPr>
      <dsp:spPr>
        <a:xfrm>
          <a:off x="420000" y="3229421"/>
          <a:ext cx="588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0" tIns="0" rIns="22225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IV</a:t>
          </a:r>
          <a:r>
            <a:rPr lang="en-GB" sz="1900" kern="1200" dirty="0"/>
            <a:t>- Powers to Freeze, Seize and Confiscate Assets</a:t>
          </a:r>
          <a:endParaRPr lang="en-DE" sz="1900" kern="1200" dirty="0"/>
        </a:p>
      </dsp:txBody>
      <dsp:txXfrm>
        <a:off x="447380" y="3256801"/>
        <a:ext cx="5825240" cy="506120"/>
      </dsp:txXfrm>
    </dsp:sp>
    <dsp:sp modelId="{2452EAAD-0B78-451B-AE8D-7912839EC753}">
      <dsp:nvSpPr>
        <dsp:cNvPr id="0" name=""/>
        <dsp:cNvSpPr/>
      </dsp:nvSpPr>
      <dsp:spPr>
        <a:xfrm>
          <a:off x="0" y="4371701"/>
          <a:ext cx="8400000" cy="478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824243-30B9-48C8-81AD-1149AD58A699}">
      <dsp:nvSpPr>
        <dsp:cNvPr id="0" name=""/>
        <dsp:cNvSpPr/>
      </dsp:nvSpPr>
      <dsp:spPr>
        <a:xfrm>
          <a:off x="420000" y="4091261"/>
          <a:ext cx="588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0" tIns="0" rIns="22225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V</a:t>
          </a:r>
          <a:r>
            <a:rPr lang="en-GB" sz="1900" kern="1200" dirty="0"/>
            <a:t>- Organizational structure with responsibilities for investigating and prosecuting tax crimes</a:t>
          </a:r>
          <a:endParaRPr lang="en-DE" sz="1900" kern="1200" dirty="0"/>
        </a:p>
      </dsp:txBody>
      <dsp:txXfrm>
        <a:off x="447380" y="4118641"/>
        <a:ext cx="5825240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BA1908-1565-4AE5-8E7B-4612E136742E}">
      <dsp:nvSpPr>
        <dsp:cNvPr id="0" name=""/>
        <dsp:cNvSpPr/>
      </dsp:nvSpPr>
      <dsp:spPr>
        <a:xfrm>
          <a:off x="0" y="395905"/>
          <a:ext cx="7744260" cy="5544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D95D73-065B-4F6C-BB19-A0F27319C136}">
      <dsp:nvSpPr>
        <dsp:cNvPr id="0" name=""/>
        <dsp:cNvSpPr/>
      </dsp:nvSpPr>
      <dsp:spPr>
        <a:xfrm>
          <a:off x="387213" y="71185"/>
          <a:ext cx="542098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00" tIns="0" rIns="2049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VI</a:t>
          </a:r>
          <a:r>
            <a:rPr lang="en-GB" sz="2200" kern="1200" dirty="0"/>
            <a:t> - Material and Human Resources</a:t>
          </a:r>
          <a:endParaRPr lang="en-DE" sz="2200" kern="1200" dirty="0"/>
        </a:p>
      </dsp:txBody>
      <dsp:txXfrm>
        <a:off x="418916" y="102888"/>
        <a:ext cx="5357576" cy="586034"/>
      </dsp:txXfrm>
    </dsp:sp>
    <dsp:sp modelId="{02D7450E-B89B-4D9C-A861-D0DEF1CF7DC1}">
      <dsp:nvSpPr>
        <dsp:cNvPr id="0" name=""/>
        <dsp:cNvSpPr/>
      </dsp:nvSpPr>
      <dsp:spPr>
        <a:xfrm>
          <a:off x="0" y="1393825"/>
          <a:ext cx="7744260" cy="5544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DB9FB4-4048-4DCC-A7B3-F968C098F6C1}">
      <dsp:nvSpPr>
        <dsp:cNvPr id="0" name=""/>
        <dsp:cNvSpPr/>
      </dsp:nvSpPr>
      <dsp:spPr>
        <a:xfrm>
          <a:off x="387213" y="1069105"/>
          <a:ext cx="542098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00" tIns="0" rIns="2049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VII </a:t>
          </a:r>
          <a:r>
            <a:rPr lang="en-GB" sz="2200" b="0" kern="1200" dirty="0"/>
            <a:t>-</a:t>
          </a:r>
          <a:r>
            <a:rPr lang="en-GB" sz="2200" kern="1200" dirty="0"/>
            <a:t> Tax Crimes a Predicate Offence for Money Laundering</a:t>
          </a:r>
          <a:endParaRPr lang="en-DE" sz="2200" kern="1200" dirty="0"/>
        </a:p>
      </dsp:txBody>
      <dsp:txXfrm>
        <a:off x="418916" y="1100808"/>
        <a:ext cx="5357576" cy="586034"/>
      </dsp:txXfrm>
    </dsp:sp>
    <dsp:sp modelId="{BD3E1483-E0A7-4C5A-AECF-946D3CA678AF}">
      <dsp:nvSpPr>
        <dsp:cNvPr id="0" name=""/>
        <dsp:cNvSpPr/>
      </dsp:nvSpPr>
      <dsp:spPr>
        <a:xfrm>
          <a:off x="0" y="2391745"/>
          <a:ext cx="7744260" cy="5544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E25E6-C76A-41DE-B836-F91797D42011}">
      <dsp:nvSpPr>
        <dsp:cNvPr id="0" name=""/>
        <dsp:cNvSpPr/>
      </dsp:nvSpPr>
      <dsp:spPr>
        <a:xfrm>
          <a:off x="387213" y="2067025"/>
          <a:ext cx="542098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00" tIns="0" rIns="2049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VIII</a:t>
          </a:r>
          <a:r>
            <a:rPr lang="en-GB" sz="2200" kern="1200" dirty="0"/>
            <a:t> - Intergovernmental Exchange of Information</a:t>
          </a:r>
          <a:endParaRPr lang="en-DE" sz="2200" kern="1200" dirty="0"/>
        </a:p>
      </dsp:txBody>
      <dsp:txXfrm>
        <a:off x="418916" y="2098728"/>
        <a:ext cx="5357576" cy="586034"/>
      </dsp:txXfrm>
    </dsp:sp>
    <dsp:sp modelId="{C66AF960-C4DA-469C-8984-9304E2F6E5E1}">
      <dsp:nvSpPr>
        <dsp:cNvPr id="0" name=""/>
        <dsp:cNvSpPr/>
      </dsp:nvSpPr>
      <dsp:spPr>
        <a:xfrm>
          <a:off x="0" y="3389665"/>
          <a:ext cx="7744260" cy="5544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1E767-E4D1-4124-AC30-77E4286F3FDD}">
      <dsp:nvSpPr>
        <dsp:cNvPr id="0" name=""/>
        <dsp:cNvSpPr/>
      </dsp:nvSpPr>
      <dsp:spPr>
        <a:xfrm>
          <a:off x="387213" y="3064945"/>
          <a:ext cx="542098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00" tIns="0" rIns="2049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IX </a:t>
          </a:r>
          <a:r>
            <a:rPr lang="en-GB" sz="2200" kern="1200" dirty="0"/>
            <a:t>- Mechanisms for International Cooperation</a:t>
          </a:r>
          <a:endParaRPr lang="en-DE" sz="2200" kern="1200" dirty="0"/>
        </a:p>
      </dsp:txBody>
      <dsp:txXfrm>
        <a:off x="418916" y="3096648"/>
        <a:ext cx="5357576" cy="586034"/>
      </dsp:txXfrm>
    </dsp:sp>
    <dsp:sp modelId="{B385E228-7E03-40FC-99BA-FA89A8441C70}">
      <dsp:nvSpPr>
        <dsp:cNvPr id="0" name=""/>
        <dsp:cNvSpPr/>
      </dsp:nvSpPr>
      <dsp:spPr>
        <a:xfrm>
          <a:off x="0" y="4387585"/>
          <a:ext cx="7744260" cy="5544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8ADADF-338F-4E2D-BDE8-23EFE25B3BD3}">
      <dsp:nvSpPr>
        <dsp:cNvPr id="0" name=""/>
        <dsp:cNvSpPr/>
      </dsp:nvSpPr>
      <dsp:spPr>
        <a:xfrm>
          <a:off x="387213" y="4062865"/>
          <a:ext cx="542098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00" tIns="0" rIns="20490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X </a:t>
          </a:r>
          <a:r>
            <a:rPr lang="en-GB" sz="2200" kern="1200" dirty="0"/>
            <a:t>- Rights of Suspects or Accused of Committing Crimes</a:t>
          </a:r>
          <a:endParaRPr lang="en-DE" sz="2200" kern="1200" dirty="0"/>
        </a:p>
      </dsp:txBody>
      <dsp:txXfrm>
        <a:off x="418916" y="4094568"/>
        <a:ext cx="5357576" cy="5860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E8476-F54C-4830-AD8C-8D3D55A3FB74}">
      <dsp:nvSpPr>
        <dsp:cNvPr id="0" name=""/>
        <dsp:cNvSpPr/>
      </dsp:nvSpPr>
      <dsp:spPr>
        <a:xfrm>
          <a:off x="0" y="848976"/>
          <a:ext cx="8693223" cy="12656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20091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b="1" kern="1200" dirty="0"/>
            <a:t>EMERGING</a:t>
          </a:r>
          <a:endParaRPr lang="en-DE" sz="1900" b="1" kern="1200" dirty="0"/>
        </a:p>
      </dsp:txBody>
      <dsp:txXfrm>
        <a:off x="0" y="1165377"/>
        <a:ext cx="8376823" cy="632801"/>
      </dsp:txXfrm>
    </dsp:sp>
    <dsp:sp modelId="{E7C3DF14-640E-47B0-A00B-AAD19DCE8742}">
      <dsp:nvSpPr>
        <dsp:cNvPr id="0" name=""/>
        <dsp:cNvSpPr/>
      </dsp:nvSpPr>
      <dsp:spPr>
        <a:xfrm>
          <a:off x="0" y="1827003"/>
          <a:ext cx="2003787" cy="23409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Develop</a:t>
          </a:r>
          <a:r>
            <a:rPr lang="es-AR" sz="1800" kern="1200" dirty="0"/>
            <a:t> </a:t>
          </a:r>
          <a:r>
            <a:rPr lang="es-AR" sz="1800" kern="1200" dirty="0" err="1"/>
            <a:t>capabilities</a:t>
          </a:r>
          <a:endParaRPr lang="en-DE" sz="1800" kern="1200" dirty="0"/>
        </a:p>
      </dsp:txBody>
      <dsp:txXfrm>
        <a:off x="0" y="1827003"/>
        <a:ext cx="2003787" cy="2340983"/>
      </dsp:txXfrm>
    </dsp:sp>
    <dsp:sp modelId="{623AA64C-9D2A-4F45-86E3-FB54AAA6D9D0}">
      <dsp:nvSpPr>
        <dsp:cNvPr id="0" name=""/>
        <dsp:cNvSpPr/>
      </dsp:nvSpPr>
      <dsp:spPr>
        <a:xfrm>
          <a:off x="2003787" y="1270694"/>
          <a:ext cx="6689435" cy="12656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shade val="80000"/>
            <a:hueOff val="48694"/>
            <a:satOff val="1256"/>
            <a:lumOff val="701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20091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b="1" kern="1200" dirty="0"/>
            <a:t>PROGRESSING</a:t>
          </a:r>
          <a:endParaRPr lang="en-DE" sz="1900" b="1" kern="1200" dirty="0"/>
        </a:p>
      </dsp:txBody>
      <dsp:txXfrm>
        <a:off x="2003787" y="1587095"/>
        <a:ext cx="6373035" cy="632801"/>
      </dsp:txXfrm>
    </dsp:sp>
    <dsp:sp modelId="{3F294430-BE3C-4E37-B9AF-E34768706E67}">
      <dsp:nvSpPr>
        <dsp:cNvPr id="0" name=""/>
        <dsp:cNvSpPr/>
      </dsp:nvSpPr>
      <dsp:spPr>
        <a:xfrm>
          <a:off x="2003787" y="2248721"/>
          <a:ext cx="2003787" cy="228131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Imrpovement</a:t>
          </a:r>
          <a:r>
            <a:rPr lang="es-AR" sz="1800" kern="1200" dirty="0"/>
            <a:t> and </a:t>
          </a:r>
          <a:r>
            <a:rPr lang="es-AR" sz="1800" kern="1200" dirty="0" err="1"/>
            <a:t>reforms</a:t>
          </a:r>
          <a:r>
            <a:rPr lang="es-AR" sz="1800" kern="1200" dirty="0"/>
            <a:t> </a:t>
          </a:r>
          <a:r>
            <a:rPr lang="es-AR" sz="1800" kern="1200" dirty="0" err="1"/>
            <a:t>initiated</a:t>
          </a:r>
          <a:r>
            <a:rPr lang="es-AR" sz="1800" kern="1200" dirty="0"/>
            <a:t>   - </a:t>
          </a:r>
          <a:r>
            <a:rPr lang="es-AR" sz="1800" kern="1200" dirty="0" err="1"/>
            <a:t>not</a:t>
          </a:r>
          <a:r>
            <a:rPr lang="es-AR" sz="1800" kern="1200" dirty="0"/>
            <a:t> </a:t>
          </a:r>
          <a:r>
            <a:rPr lang="es-AR" sz="1800" kern="1200" dirty="0" err="1"/>
            <a:t>sistematically</a:t>
          </a:r>
          <a:r>
            <a:rPr lang="es-AR" sz="1800" kern="1200" dirty="0"/>
            <a:t>-</a:t>
          </a:r>
          <a:endParaRPr lang="en-DE" sz="1800" kern="1200" dirty="0"/>
        </a:p>
      </dsp:txBody>
      <dsp:txXfrm>
        <a:off x="2003787" y="2248721"/>
        <a:ext cx="2003787" cy="2281314"/>
      </dsp:txXfrm>
    </dsp:sp>
    <dsp:sp modelId="{26C313C7-BE44-4173-8121-1911D58EA86A}">
      <dsp:nvSpPr>
        <dsp:cNvPr id="0" name=""/>
        <dsp:cNvSpPr/>
      </dsp:nvSpPr>
      <dsp:spPr>
        <a:xfrm>
          <a:off x="4007575" y="1692412"/>
          <a:ext cx="4685647" cy="12656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shade val="80000"/>
            <a:hueOff val="97387"/>
            <a:satOff val="2512"/>
            <a:lumOff val="1402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20091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b="1" kern="1200" dirty="0"/>
            <a:t>ESTABLISHED</a:t>
          </a:r>
          <a:endParaRPr lang="en-DE" sz="1900" kern="1200" dirty="0"/>
        </a:p>
      </dsp:txBody>
      <dsp:txXfrm>
        <a:off x="4007575" y="2008813"/>
        <a:ext cx="4369247" cy="632801"/>
      </dsp:txXfrm>
    </dsp:sp>
    <dsp:sp modelId="{6B11560C-0E32-43A0-99FB-84DE0E41F548}">
      <dsp:nvSpPr>
        <dsp:cNvPr id="0" name=""/>
        <dsp:cNvSpPr/>
      </dsp:nvSpPr>
      <dsp:spPr>
        <a:xfrm>
          <a:off x="4007575" y="2670439"/>
          <a:ext cx="2003787" cy="22965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 err="1"/>
            <a:t>Robust</a:t>
          </a:r>
          <a:r>
            <a:rPr lang="es-AR" sz="1800" kern="1200" dirty="0"/>
            <a:t> </a:t>
          </a:r>
          <a:r>
            <a:rPr lang="es-AR" sz="1800" kern="1200" dirty="0" err="1"/>
            <a:t>institutionalaized</a:t>
          </a:r>
          <a:r>
            <a:rPr lang="es-AR" sz="1800" kern="1200" dirty="0"/>
            <a:t> </a:t>
          </a:r>
          <a:r>
            <a:rPr lang="es-AR" sz="1800" kern="1200" dirty="0" err="1"/>
            <a:t>process</a:t>
          </a:r>
          <a:r>
            <a:rPr lang="es-AR" sz="1800" kern="1200" dirty="0"/>
            <a:t> </a:t>
          </a:r>
          <a:endParaRPr lang="en-DE" sz="1800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/>
            <a:t>High </a:t>
          </a:r>
          <a:r>
            <a:rPr lang="es-AR" sz="1800" kern="1200" dirty="0" err="1"/>
            <a:t>degree</a:t>
          </a:r>
          <a:r>
            <a:rPr lang="es-AR" sz="1800" kern="1200" dirty="0"/>
            <a:t> </a:t>
          </a:r>
          <a:r>
            <a:rPr lang="es-AR" sz="1800" kern="1200" dirty="0" err="1"/>
            <a:t>of</a:t>
          </a:r>
          <a:r>
            <a:rPr lang="es-AR" sz="1800" kern="1200" dirty="0"/>
            <a:t> </a:t>
          </a:r>
          <a:r>
            <a:rPr lang="es-AR" sz="1800" kern="1200" dirty="0" err="1"/>
            <a:t>capability</a:t>
          </a:r>
          <a:endParaRPr lang="en-DE" sz="1800" kern="1200" dirty="0"/>
        </a:p>
      </dsp:txBody>
      <dsp:txXfrm>
        <a:off x="4007575" y="2670439"/>
        <a:ext cx="2003787" cy="2296568"/>
      </dsp:txXfrm>
    </dsp:sp>
    <dsp:sp modelId="{7D825BBA-E83C-4A9A-911A-8EA20D813299}">
      <dsp:nvSpPr>
        <dsp:cNvPr id="0" name=""/>
        <dsp:cNvSpPr/>
      </dsp:nvSpPr>
      <dsp:spPr>
        <a:xfrm>
          <a:off x="6011363" y="2114130"/>
          <a:ext cx="2681859" cy="1265602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shade val="80000"/>
            <a:hueOff val="146081"/>
            <a:satOff val="3768"/>
            <a:lumOff val="2103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254000" bIns="20091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900" b="1" kern="1200" dirty="0"/>
            <a:t>ASPIRATIONAL</a:t>
          </a:r>
          <a:endParaRPr lang="en-DE" sz="1900" kern="1200" dirty="0"/>
        </a:p>
      </dsp:txBody>
      <dsp:txXfrm>
        <a:off x="6011363" y="2430531"/>
        <a:ext cx="2365459" cy="632801"/>
      </dsp:txXfrm>
    </dsp:sp>
    <dsp:sp modelId="{875998D7-AF12-4F79-A360-828319D9F532}">
      <dsp:nvSpPr>
        <dsp:cNvPr id="0" name=""/>
        <dsp:cNvSpPr/>
      </dsp:nvSpPr>
      <dsp:spPr>
        <a:xfrm>
          <a:off x="6011363" y="3092157"/>
          <a:ext cx="2022043" cy="23234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/>
            <a:t>New Tools</a:t>
          </a:r>
          <a:endParaRPr lang="en-DE" sz="1800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1800" kern="1200" dirty="0"/>
            <a:t>Innovative </a:t>
          </a:r>
          <a:r>
            <a:rPr lang="es-AR" sz="1800" kern="1200" dirty="0" err="1"/>
            <a:t>Tech</a:t>
          </a:r>
          <a:r>
            <a:rPr lang="es-AR" sz="1800" kern="1200" dirty="0"/>
            <a:t>.</a:t>
          </a:r>
          <a:endParaRPr lang="en-DE" sz="1800" kern="1200" dirty="0"/>
        </a:p>
      </dsp:txBody>
      <dsp:txXfrm>
        <a:off x="6011363" y="3092157"/>
        <a:ext cx="2022043" cy="23234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493B2-2DD8-4B02-BF87-9B724CD5C05D}">
      <dsp:nvSpPr>
        <dsp:cNvPr id="0" name=""/>
        <dsp:cNvSpPr/>
      </dsp:nvSpPr>
      <dsp:spPr>
        <a:xfrm>
          <a:off x="0" y="406773"/>
          <a:ext cx="8128000" cy="604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728F4-C987-4D1E-8F60-C99445DBB2CE}">
      <dsp:nvSpPr>
        <dsp:cNvPr id="0" name=""/>
        <dsp:cNvSpPr/>
      </dsp:nvSpPr>
      <dsp:spPr>
        <a:xfrm>
          <a:off x="377882" y="52533"/>
          <a:ext cx="7739054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20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AND PROOF OF FACTS</a:t>
          </a:r>
          <a:endParaRPr lang="en-DE" sz="2000" kern="1200" dirty="0"/>
        </a:p>
      </dsp:txBody>
      <dsp:txXfrm>
        <a:off x="412467" y="87118"/>
        <a:ext cx="7669884" cy="639310"/>
      </dsp:txXfrm>
    </dsp:sp>
    <dsp:sp modelId="{9B4C24C1-648D-419D-AC23-225B2FC8A313}">
      <dsp:nvSpPr>
        <dsp:cNvPr id="0" name=""/>
        <dsp:cNvSpPr/>
      </dsp:nvSpPr>
      <dsp:spPr>
        <a:xfrm>
          <a:off x="0" y="1495413"/>
          <a:ext cx="8128000" cy="604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951291-C7B6-4C4A-BC8F-6BA0A0D6CE0C}">
      <dsp:nvSpPr>
        <dsp:cNvPr id="0" name=""/>
        <dsp:cNvSpPr/>
      </dsp:nvSpPr>
      <dsp:spPr>
        <a:xfrm>
          <a:off x="377882" y="1141173"/>
          <a:ext cx="7739054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20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IDENTIFICATION AND INVESTIGATION OF NATURAL AND LEGAL PERSONS OF INTEREST AND THEIR LINKS (ORGANIZATION) </a:t>
          </a:r>
        </a:p>
      </dsp:txBody>
      <dsp:txXfrm>
        <a:off x="412467" y="1175758"/>
        <a:ext cx="7669884" cy="639310"/>
      </dsp:txXfrm>
    </dsp:sp>
    <dsp:sp modelId="{34DF6991-C4C4-4EB8-AEE1-D28B667032E2}">
      <dsp:nvSpPr>
        <dsp:cNvPr id="0" name=""/>
        <dsp:cNvSpPr/>
      </dsp:nvSpPr>
      <dsp:spPr>
        <a:xfrm>
          <a:off x="0" y="2584053"/>
          <a:ext cx="8128000" cy="604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EF00E-220F-4A2A-8379-333EE90A1C0A}">
      <dsp:nvSpPr>
        <dsp:cNvPr id="0" name=""/>
        <dsp:cNvSpPr/>
      </dsp:nvSpPr>
      <dsp:spPr>
        <a:xfrm>
          <a:off x="377882" y="2229813"/>
          <a:ext cx="7739054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20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ASSETS</a:t>
          </a:r>
        </a:p>
      </dsp:txBody>
      <dsp:txXfrm>
        <a:off x="412467" y="2264398"/>
        <a:ext cx="7669884" cy="639310"/>
      </dsp:txXfrm>
    </dsp:sp>
    <dsp:sp modelId="{8AF2548F-7A3C-4E76-94F5-F261782780AC}">
      <dsp:nvSpPr>
        <dsp:cNvPr id="0" name=""/>
        <dsp:cNvSpPr/>
      </dsp:nvSpPr>
      <dsp:spPr>
        <a:xfrm>
          <a:off x="0" y="3672693"/>
          <a:ext cx="8128000" cy="604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04820B-F8A2-4621-89F0-175511641929}">
      <dsp:nvSpPr>
        <dsp:cNvPr id="0" name=""/>
        <dsp:cNvSpPr/>
      </dsp:nvSpPr>
      <dsp:spPr>
        <a:xfrm>
          <a:off x="377882" y="3318453"/>
          <a:ext cx="7739054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20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SUSPICIOUS OPERATIONS OF MONEY LAUNDERING</a:t>
          </a:r>
        </a:p>
      </dsp:txBody>
      <dsp:txXfrm>
        <a:off x="412467" y="3353038"/>
        <a:ext cx="7669884" cy="639310"/>
      </dsp:txXfrm>
    </dsp:sp>
    <dsp:sp modelId="{F5DFD64B-78E4-4B87-9856-63CD4AF5E950}">
      <dsp:nvSpPr>
        <dsp:cNvPr id="0" name=""/>
        <dsp:cNvSpPr/>
      </dsp:nvSpPr>
      <dsp:spPr>
        <a:xfrm>
          <a:off x="0" y="4761333"/>
          <a:ext cx="8128000" cy="6048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A80A8-402F-46ED-BDB5-091BC3D4965E}">
      <dsp:nvSpPr>
        <dsp:cNvPr id="0" name=""/>
        <dsp:cNvSpPr/>
      </dsp:nvSpPr>
      <dsp:spPr>
        <a:xfrm>
          <a:off x="377882" y="4407093"/>
          <a:ext cx="7739054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20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INVESTIGATION OF HYPOTHESIS OF TAX EVASION OR CRIMINAL OFFENSES</a:t>
          </a:r>
          <a:endParaRPr lang="es-AR" sz="2000" b="1" kern="1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12467" y="4441678"/>
        <a:ext cx="7669884" cy="6393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493B2-2DD8-4B02-BF87-9B724CD5C05D}">
      <dsp:nvSpPr>
        <dsp:cNvPr id="0" name=""/>
        <dsp:cNvSpPr/>
      </dsp:nvSpPr>
      <dsp:spPr>
        <a:xfrm>
          <a:off x="0" y="2496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728F4-C987-4D1E-8F60-C99445DBB2CE}">
      <dsp:nvSpPr>
        <dsp:cNvPr id="0" name=""/>
        <dsp:cNvSpPr/>
      </dsp:nvSpPr>
      <dsp:spPr>
        <a:xfrm>
          <a:off x="406400" y="282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1500" b="1" kern="1200" dirty="0">
              <a:latin typeface="+mn-lt"/>
              <a:ea typeface="+mn-ea"/>
              <a:cs typeface="+mn-cs"/>
            </a:rPr>
            <a:t>START / DISCOVERY</a:t>
          </a:r>
          <a:endParaRPr lang="en-DE" sz="1500" kern="1200" dirty="0"/>
        </a:p>
      </dsp:txBody>
      <dsp:txXfrm>
        <a:off x="428016" y="49849"/>
        <a:ext cx="5646368" cy="399568"/>
      </dsp:txXfrm>
    </dsp:sp>
    <dsp:sp modelId="{A2BD9B6E-42BE-44BF-AF7B-D5CD3469556B}">
      <dsp:nvSpPr>
        <dsp:cNvPr id="0" name=""/>
        <dsp:cNvSpPr/>
      </dsp:nvSpPr>
      <dsp:spPr>
        <a:xfrm>
          <a:off x="0" y="9300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1E3EBB-8300-4CDE-8B1A-52FC83F92A88}">
      <dsp:nvSpPr>
        <dsp:cNvPr id="0" name=""/>
        <dsp:cNvSpPr/>
      </dsp:nvSpPr>
      <dsp:spPr>
        <a:xfrm>
          <a:off x="406400" y="7086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CASE SELECTION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730249"/>
        <a:ext cx="5646368" cy="399568"/>
      </dsp:txXfrm>
    </dsp:sp>
    <dsp:sp modelId="{04F36112-40E5-455A-B718-4F3F8CCB689C}">
      <dsp:nvSpPr>
        <dsp:cNvPr id="0" name=""/>
        <dsp:cNvSpPr/>
      </dsp:nvSpPr>
      <dsp:spPr>
        <a:xfrm>
          <a:off x="0" y="16104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F51D55-7850-434F-9A2D-0423CA85B09F}">
      <dsp:nvSpPr>
        <dsp:cNvPr id="0" name=""/>
        <dsp:cNvSpPr/>
      </dsp:nvSpPr>
      <dsp:spPr>
        <a:xfrm>
          <a:off x="406400" y="13890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INVESTIGATION PLANNING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1410649"/>
        <a:ext cx="5646368" cy="399568"/>
      </dsp:txXfrm>
    </dsp:sp>
    <dsp:sp modelId="{951D4996-9018-435A-B968-55CB98C0698C}">
      <dsp:nvSpPr>
        <dsp:cNvPr id="0" name=""/>
        <dsp:cNvSpPr/>
      </dsp:nvSpPr>
      <dsp:spPr>
        <a:xfrm>
          <a:off x="0" y="22908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B2439F-D92A-4A76-872F-6287CD98D921}">
      <dsp:nvSpPr>
        <dsp:cNvPr id="0" name=""/>
        <dsp:cNvSpPr/>
      </dsp:nvSpPr>
      <dsp:spPr>
        <a:xfrm>
          <a:off x="406400" y="20694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SEARCH PLAN EXECUTION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2091049"/>
        <a:ext cx="5646368" cy="399568"/>
      </dsp:txXfrm>
    </dsp:sp>
    <dsp:sp modelId="{179742AF-89F4-4499-8600-8949C9D8BE14}">
      <dsp:nvSpPr>
        <dsp:cNvPr id="0" name=""/>
        <dsp:cNvSpPr/>
      </dsp:nvSpPr>
      <dsp:spPr>
        <a:xfrm>
          <a:off x="0" y="29712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DDE784-CF2F-4030-903E-9A1F984582BC}">
      <dsp:nvSpPr>
        <dsp:cNvPr id="0" name=""/>
        <dsp:cNvSpPr/>
      </dsp:nvSpPr>
      <dsp:spPr>
        <a:xfrm>
          <a:off x="406400" y="27498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OPERATIONAL COORDINATION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2771449"/>
        <a:ext cx="5646368" cy="399568"/>
      </dsp:txXfrm>
    </dsp:sp>
    <dsp:sp modelId="{2AFF5BB2-EE3B-4A09-AEF8-504D7D5C3D00}">
      <dsp:nvSpPr>
        <dsp:cNvPr id="0" name=""/>
        <dsp:cNvSpPr/>
      </dsp:nvSpPr>
      <dsp:spPr>
        <a:xfrm>
          <a:off x="0" y="36516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8DBD2C-AF33-43DA-9D60-48FBBC5343F7}">
      <dsp:nvSpPr>
        <dsp:cNvPr id="0" name=""/>
        <dsp:cNvSpPr/>
      </dsp:nvSpPr>
      <dsp:spPr>
        <a:xfrm>
          <a:off x="406400" y="34302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INTERNATIONAL COOPERATION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3451849"/>
        <a:ext cx="5646368" cy="399568"/>
      </dsp:txXfrm>
    </dsp:sp>
    <dsp:sp modelId="{9DE3E7A8-8639-435A-8CE8-A146536F8CAE}">
      <dsp:nvSpPr>
        <dsp:cNvPr id="0" name=""/>
        <dsp:cNvSpPr/>
      </dsp:nvSpPr>
      <dsp:spPr>
        <a:xfrm>
          <a:off x="0" y="43320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7BF4C-AC42-4334-90CD-F105CB65736A}">
      <dsp:nvSpPr>
        <dsp:cNvPr id="0" name=""/>
        <dsp:cNvSpPr/>
      </dsp:nvSpPr>
      <dsp:spPr>
        <a:xfrm>
          <a:off x="406400" y="41106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EVALUATION / ANALYSIS</a:t>
          </a:r>
          <a:endParaRPr lang="en-GB" sz="1500" b="1" kern="1200" dirty="0">
            <a:latin typeface="+mn-lt"/>
            <a:ea typeface="+mn-ea"/>
            <a:cs typeface="+mn-cs"/>
          </a:endParaRPr>
        </a:p>
      </dsp:txBody>
      <dsp:txXfrm>
        <a:off x="428016" y="4132249"/>
        <a:ext cx="5646368" cy="399568"/>
      </dsp:txXfrm>
    </dsp:sp>
    <dsp:sp modelId="{FA66423C-A11B-4454-B6D4-195702A85B47}">
      <dsp:nvSpPr>
        <dsp:cNvPr id="0" name=""/>
        <dsp:cNvSpPr/>
      </dsp:nvSpPr>
      <dsp:spPr>
        <a:xfrm>
          <a:off x="0" y="5012433"/>
          <a:ext cx="8128000" cy="3780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AC5628-FC26-4036-8772-AD3142D573F6}">
      <dsp:nvSpPr>
        <dsp:cNvPr id="0" name=""/>
        <dsp:cNvSpPr/>
      </dsp:nvSpPr>
      <dsp:spPr>
        <a:xfrm>
          <a:off x="406400" y="4791033"/>
          <a:ext cx="5689600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>
              <a:latin typeface="+mn-lt"/>
              <a:ea typeface="+mn-ea"/>
              <a:cs typeface="+mn-cs"/>
            </a:rPr>
            <a:t>PRODUCT</a:t>
          </a:r>
          <a:endParaRPr lang="es-ES" sz="1500" b="1" kern="1200" dirty="0">
            <a:latin typeface="+mn-lt"/>
            <a:ea typeface="+mn-ea"/>
            <a:cs typeface="+mn-cs"/>
          </a:endParaRPr>
        </a:p>
      </dsp:txBody>
      <dsp:txXfrm>
        <a:off x="428016" y="4812649"/>
        <a:ext cx="5646368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DBA79-A2B3-45AA-8CA1-530DDDF811E1}" type="datetimeFigureOut">
              <a:rPr lang="en-DE" smtClean="0"/>
              <a:t>11/27/2024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245F7-88F6-4142-B9ED-F5DA96A9D12D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92614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1245F7-88F6-4142-B9ED-F5DA96A9D12D}" type="slidenum">
              <a:rPr lang="en-DE" smtClean="0"/>
              <a:t>10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55960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1245F7-88F6-4142-B9ED-F5DA96A9D12D}" type="slidenum">
              <a:rPr lang="en-DE" smtClean="0"/>
              <a:t>13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53458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B883B-8B20-31D7-F2DD-2F91361BC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B46391-3284-C118-75BC-11BFEB792F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03A85C-E0C4-7494-388B-75DB33669A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BBD2A2-24C4-8E5F-5A80-AA3BC0C738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1245F7-88F6-4142-B9ED-F5DA96A9D12D}" type="slidenum">
              <a:rPr lang="en-DE" smtClean="0"/>
              <a:t>14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0268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03084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7" y="431801"/>
            <a:ext cx="92286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917" y="2628900"/>
            <a:ext cx="3503083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18" y="6054725"/>
            <a:ext cx="232198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000" y="2481870"/>
            <a:ext cx="8400000" cy="1265731"/>
          </a:xfrm>
        </p:spPr>
        <p:txBody>
          <a:bodyPr anchor="b">
            <a:spAutoFit/>
          </a:bodyPr>
          <a:lstStyle>
            <a:lvl1pPr>
              <a:lnSpc>
                <a:spcPts val="4500"/>
              </a:lnSpc>
              <a:defRPr sz="45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000" y="3805201"/>
            <a:ext cx="8400000" cy="352233"/>
          </a:xfrm>
        </p:spPr>
        <p:txBody>
          <a:bodyPr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695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1FD99-5F24-4F83-A971-16C4DEDF0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52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rgbClr val="727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84" y="468313"/>
            <a:ext cx="92286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000" y="2919600"/>
            <a:ext cx="8832000" cy="1058400"/>
          </a:xfrm>
        </p:spPr>
        <p:txBody>
          <a:bodyPr/>
          <a:lstStyle>
            <a:lvl1pPr algn="ctr">
              <a:lnSpc>
                <a:spcPts val="3700"/>
              </a:lnSpc>
              <a:defRPr sz="3700" b="0" i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FB0C-C7BC-460D-8372-014CF04985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735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17" y="5327650"/>
            <a:ext cx="126788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"/>
          <p:cNvSpPr>
            <a:spLocks noChangeArrowheads="1"/>
          </p:cNvSpPr>
          <p:nvPr/>
        </p:nvSpPr>
        <p:spPr bwMode="auto">
          <a:xfrm>
            <a:off x="670985" y="1306513"/>
            <a:ext cx="10873316" cy="0"/>
          </a:xfrm>
          <a:prstGeom prst="rect">
            <a:avLst/>
          </a:prstGeom>
          <a:noFill/>
          <a:ln w="63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endParaRPr lang="fr-FR" altLang="en-US" sz="2000" dirty="0">
              <a:latin typeface="Helvetica 65 Medium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1439333" y="238125"/>
            <a:ext cx="988906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Click to edit Slide title</a:t>
            </a:r>
            <a:br>
              <a:rPr lang="fr-FR" altLang="en-US"/>
            </a:br>
            <a:r>
              <a:rPr lang="fr-FR" altLang="en-US"/>
              <a:t>Slide title can be extended to two lines</a:t>
            </a:r>
            <a:endParaRPr lang="en-US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4418" y="1600201"/>
            <a:ext cx="1095798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634" y="6411914"/>
            <a:ext cx="1200151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567" y="6411914"/>
            <a:ext cx="6239933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1017" y="6411914"/>
            <a:ext cx="455083" cy="244475"/>
          </a:xfrm>
          <a:prstGeom prst="rect">
            <a:avLst/>
          </a:prstGeom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629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934C372-B79A-4624-B5E5-CBFBB2E81C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3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1" y="287339"/>
            <a:ext cx="611716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3257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5B58A-FCAB-4183-AF63-5B1AA45E1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5967" y="110476"/>
            <a:ext cx="6300000" cy="3512693"/>
          </a:xfrm>
        </p:spPr>
        <p:txBody>
          <a:bodyPr/>
          <a:lstStyle/>
          <a:p>
            <a:pPr algn="ctr"/>
            <a:r>
              <a:rPr lang="en-GB" sz="3500" dirty="0"/>
              <a:t>topic for discussion nr. 1</a:t>
            </a:r>
            <a:br>
              <a:rPr lang="en-GB" sz="3500" dirty="0"/>
            </a:br>
            <a:br>
              <a:rPr lang="en-GB" sz="3500" dirty="0"/>
            </a:br>
            <a:r>
              <a:rPr lang="en-GB" sz="3500" dirty="0"/>
              <a:t>Holistic view of financial </a:t>
            </a:r>
            <a:r>
              <a:rPr lang="en-GB" sz="3500" dirty="0" err="1"/>
              <a:t>investigacions</a:t>
            </a:r>
            <a:endParaRPr lang="en-GB" sz="35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E2F58C-F515-4ADD-AF9B-F3FE5C936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870" y="4319478"/>
            <a:ext cx="6300000" cy="218521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2400" b="1" dirty="0"/>
              <a:t>OECD Africa Academy For Tax And </a:t>
            </a:r>
            <a:r>
              <a:rPr lang="en-GB" sz="2400" b="1" dirty="0" err="1"/>
              <a:t>Finantial</a:t>
            </a:r>
            <a:r>
              <a:rPr lang="en-GB" sz="2400" b="1" dirty="0"/>
              <a:t> Crime Investigation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Managing Financial Investigations</a:t>
            </a:r>
          </a:p>
          <a:p>
            <a:pPr algn="ctr">
              <a:lnSpc>
                <a:spcPct val="100000"/>
              </a:lnSpc>
            </a:pPr>
            <a:r>
              <a:rPr lang="en-GB" sz="2400" b="1" dirty="0"/>
              <a:t>Intermediate Program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November 2024</a:t>
            </a:r>
          </a:p>
          <a:p>
            <a:pPr algn="ctr">
              <a:lnSpc>
                <a:spcPct val="100000"/>
              </a:lnSpc>
            </a:pPr>
            <a:r>
              <a:rPr lang="en-GB" sz="2000" b="1" dirty="0"/>
              <a:t>Ignacio Martín Irigaray</a:t>
            </a:r>
          </a:p>
        </p:txBody>
      </p:sp>
    </p:spTree>
    <p:extLst>
      <p:ext uri="{BB962C8B-B14F-4D97-AF65-F5344CB8AC3E}">
        <p14:creationId xmlns:p14="http://schemas.microsoft.com/office/powerpoint/2010/main" val="296502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3E8EB-0620-67DA-CA2F-5CA58AF69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EBAC3-80CB-17C5-2DE3-9EDE2EB23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 </a:t>
            </a:r>
            <a:br>
              <a:rPr lang="en-GB" dirty="0"/>
            </a:br>
            <a:endParaRPr lang="en-DE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E1D1FC-708D-4510-7DA7-B4763DE8A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1134" y="201611"/>
            <a:ext cx="1980079" cy="26919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3103A9-21D7-D0A7-9604-B36039318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928" y="360496"/>
            <a:ext cx="5165818" cy="31751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347100-CF39-10AF-2914-76C7BD642B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47601"/>
            <a:ext cx="6968854" cy="275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51B36-FA8D-141A-F306-B1EA27EEF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GB" b="1" dirty="0"/>
            </a:br>
            <a:r>
              <a:rPr lang="en-GB" b="1" dirty="0"/>
              <a:t> Strategy:</a:t>
            </a:r>
            <a:r>
              <a:rPr lang="en-GB" dirty="0"/>
              <a:t> </a:t>
            </a:r>
            <a:r>
              <a:rPr lang="en-GB" b="1" dirty="0"/>
              <a:t>Pressure</a:t>
            </a:r>
            <a:r>
              <a:rPr lang="en-GB" dirty="0"/>
              <a:t> </a:t>
            </a:r>
            <a:r>
              <a:rPr lang="en-GB" b="1" dirty="0"/>
              <a:t>Points</a:t>
            </a:r>
            <a:r>
              <a:rPr lang="en-GB" dirty="0"/>
              <a:t> </a:t>
            </a:r>
            <a:br>
              <a:rPr lang="en-GB" dirty="0"/>
            </a:br>
            <a:endParaRPr lang="en-DE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BE3E8-668C-FAFC-3E64-BACF34F22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5971BD-C1E0-4B5F-C405-4C22BB7D2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33" y="1816559"/>
            <a:ext cx="8176150" cy="41999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25CDB8-711D-2DB4-1394-4A6C30CE3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4087" y="201611"/>
            <a:ext cx="2072013" cy="28168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7C814A-17DE-C208-5864-871EF1F14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5483" y="6101454"/>
            <a:ext cx="2410149" cy="62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42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2696B-D0E8-5668-6625-4532377EC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D42038-D088-697D-7BB4-7CCAB81F7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0292" y="90378"/>
            <a:ext cx="8400000" cy="2355645"/>
          </a:xfrm>
        </p:spPr>
        <p:txBody>
          <a:bodyPr/>
          <a:lstStyle/>
          <a:p>
            <a:pPr algn="ctr"/>
            <a:r>
              <a:rPr lang="en-GB" sz="3400" b="1" dirty="0"/>
              <a:t>OECD’s Task Force on Tax Crimes </a:t>
            </a:r>
            <a:br>
              <a:rPr lang="en-GB" sz="3400" b="1" dirty="0"/>
            </a:br>
            <a:r>
              <a:rPr lang="en-GB" sz="3400" b="1" dirty="0"/>
              <a:t>and other Crimes </a:t>
            </a:r>
            <a:br>
              <a:rPr lang="en-GB" sz="3400" b="1" dirty="0"/>
            </a:br>
            <a:r>
              <a:rPr lang="en-GB" sz="3400" b="1" dirty="0"/>
              <a:t>(TFTC).</a:t>
            </a:r>
            <a:br>
              <a:rPr lang="en-GB" sz="3400" b="1" dirty="0"/>
            </a:br>
            <a:endParaRPr lang="en-DE" sz="3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49303C-4C93-FBCB-AFE8-A7C752994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884" y="1971285"/>
            <a:ext cx="2789334" cy="36551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C347A0-B43B-696C-857E-227EBF031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630" y="1971285"/>
            <a:ext cx="2750672" cy="3794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1D82CC-FD0A-37FB-3696-7D25F1D65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1713" y="1971285"/>
            <a:ext cx="2833319" cy="376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46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5B518F7-1EEB-176B-41DD-BEF1232EDA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8189196"/>
              </p:ext>
            </p:extLst>
          </p:nvPr>
        </p:nvGraphicFramePr>
        <p:xfrm>
          <a:off x="1148346" y="1363597"/>
          <a:ext cx="8400000" cy="5494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Title 21">
            <a:extLst>
              <a:ext uri="{FF2B5EF4-FFF2-40B4-BE49-F238E27FC236}">
                <a16:creationId xmlns:a16="http://schemas.microsoft.com/office/drawing/2014/main" id="{BED48523-0BDA-2A03-47E7-41007E397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8205" y="127970"/>
            <a:ext cx="8400000" cy="1781450"/>
          </a:xfrm>
        </p:spPr>
        <p:txBody>
          <a:bodyPr/>
          <a:lstStyle/>
          <a:p>
            <a:pPr algn="ctr"/>
            <a:r>
              <a:rPr lang="es-ES" sz="3500" b="1" dirty="0"/>
              <a:t>OECD </a:t>
            </a:r>
            <a:r>
              <a:rPr lang="es-ES" sz="3500" b="1" dirty="0" err="1"/>
              <a:t>tftc</a:t>
            </a:r>
            <a:br>
              <a:rPr lang="es-ES" sz="3500" b="1" dirty="0"/>
            </a:br>
            <a:r>
              <a:rPr lang="es-ES" sz="3500" b="1" dirty="0"/>
              <a:t>Ten </a:t>
            </a:r>
            <a:r>
              <a:rPr lang="es-ES" sz="3500" b="1" dirty="0" err="1"/>
              <a:t>Principles</a:t>
            </a:r>
            <a:r>
              <a:rPr lang="es-ES" sz="3500" b="1" dirty="0"/>
              <a:t> </a:t>
            </a:r>
            <a:r>
              <a:rPr lang="es-ES" sz="3500" b="1" dirty="0" err="1"/>
              <a:t>for</a:t>
            </a:r>
            <a:r>
              <a:rPr lang="es-ES" sz="3500" b="1" dirty="0"/>
              <a:t> </a:t>
            </a:r>
            <a:br>
              <a:rPr lang="es-ES" sz="3500" b="1" dirty="0"/>
            </a:br>
            <a:r>
              <a:rPr lang="es-ES" sz="3500" b="1" dirty="0" err="1"/>
              <a:t>Fighting</a:t>
            </a:r>
            <a:r>
              <a:rPr lang="es-ES" sz="3500" b="1" dirty="0"/>
              <a:t> </a:t>
            </a:r>
            <a:r>
              <a:rPr lang="es-ES" sz="3500" b="1" dirty="0" err="1"/>
              <a:t>Tax</a:t>
            </a:r>
            <a:r>
              <a:rPr lang="es-ES" sz="3500" b="1" dirty="0"/>
              <a:t> </a:t>
            </a:r>
            <a:r>
              <a:rPr lang="es-ES" sz="3500" b="1" dirty="0" err="1"/>
              <a:t>Crime</a:t>
            </a:r>
            <a:endParaRPr lang="en-DE" sz="3500" dirty="0"/>
          </a:p>
        </p:txBody>
      </p:sp>
    </p:spTree>
    <p:extLst>
      <p:ext uri="{BB962C8B-B14F-4D97-AF65-F5344CB8AC3E}">
        <p14:creationId xmlns:p14="http://schemas.microsoft.com/office/powerpoint/2010/main" val="1382197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6DB32-92B2-CA37-187F-A48EF125C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1D138D7-171D-D08C-B670-E9334B521B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4838987"/>
              </p:ext>
            </p:extLst>
          </p:nvPr>
        </p:nvGraphicFramePr>
        <p:xfrm>
          <a:off x="1639330" y="1781450"/>
          <a:ext cx="7744260" cy="5013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Title 21">
            <a:extLst>
              <a:ext uri="{FF2B5EF4-FFF2-40B4-BE49-F238E27FC236}">
                <a16:creationId xmlns:a16="http://schemas.microsoft.com/office/drawing/2014/main" id="{E5CDF9AC-89A7-8BC7-6287-66C061FA5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7934" y="0"/>
            <a:ext cx="8400000" cy="1781450"/>
          </a:xfrm>
        </p:spPr>
        <p:txBody>
          <a:bodyPr/>
          <a:lstStyle/>
          <a:p>
            <a:pPr algn="ctr"/>
            <a:r>
              <a:rPr lang="es-ES" sz="3500" b="1" dirty="0"/>
              <a:t>OECD </a:t>
            </a:r>
            <a:r>
              <a:rPr lang="es-ES" sz="3500" b="1" dirty="0" err="1"/>
              <a:t>tftc</a:t>
            </a:r>
            <a:br>
              <a:rPr lang="es-ES" sz="3500" b="1" dirty="0"/>
            </a:br>
            <a:r>
              <a:rPr lang="es-ES" sz="3500" b="1" dirty="0"/>
              <a:t>Ten </a:t>
            </a:r>
            <a:r>
              <a:rPr lang="es-ES" sz="3500" b="1" dirty="0" err="1"/>
              <a:t>Principles</a:t>
            </a:r>
            <a:r>
              <a:rPr lang="es-ES" sz="3500" b="1" dirty="0"/>
              <a:t> </a:t>
            </a:r>
            <a:r>
              <a:rPr lang="es-ES" sz="3500" b="1" dirty="0" err="1"/>
              <a:t>for</a:t>
            </a:r>
            <a:r>
              <a:rPr lang="es-ES" sz="3500" b="1" dirty="0"/>
              <a:t> </a:t>
            </a:r>
            <a:br>
              <a:rPr lang="es-ES" sz="3500" b="1" dirty="0"/>
            </a:br>
            <a:r>
              <a:rPr lang="es-ES" sz="3500" b="1" dirty="0" err="1"/>
              <a:t>Fighting</a:t>
            </a:r>
            <a:r>
              <a:rPr lang="es-ES" sz="3500" b="1" dirty="0"/>
              <a:t> </a:t>
            </a:r>
            <a:r>
              <a:rPr lang="es-ES" sz="3500" b="1" dirty="0" err="1"/>
              <a:t>Tax</a:t>
            </a:r>
            <a:r>
              <a:rPr lang="es-ES" sz="3500" b="1" dirty="0"/>
              <a:t> </a:t>
            </a:r>
            <a:r>
              <a:rPr lang="es-ES" sz="3500" b="1" dirty="0" err="1"/>
              <a:t>Crime</a:t>
            </a:r>
            <a:endParaRPr lang="en-DE" sz="3500" dirty="0"/>
          </a:p>
        </p:txBody>
      </p:sp>
    </p:spTree>
    <p:extLst>
      <p:ext uri="{BB962C8B-B14F-4D97-AF65-F5344CB8AC3E}">
        <p14:creationId xmlns:p14="http://schemas.microsoft.com/office/powerpoint/2010/main" val="2381580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2A691-36D4-E492-19DA-03B0B8AF5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089465-5F0F-9232-3666-E124D90095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7384" y="577707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Maturity</a:t>
            </a:r>
            <a:r>
              <a:rPr lang="es-AR" sz="3400" b="1" dirty="0"/>
              <a:t> </a:t>
            </a:r>
            <a:r>
              <a:rPr lang="es-AR" sz="3400" b="1" dirty="0" err="1"/>
              <a:t>Model</a:t>
            </a:r>
            <a:r>
              <a:rPr lang="es-AR" sz="3400" b="1" dirty="0"/>
              <a:t> </a:t>
            </a:r>
            <a:r>
              <a:rPr lang="es-AR" sz="3400" b="1" dirty="0" err="1"/>
              <a:t>Assessment</a:t>
            </a:r>
            <a:r>
              <a:rPr lang="es-AR" sz="3400" b="1" dirty="0"/>
              <a:t> </a:t>
            </a:r>
            <a:endParaRPr lang="en-DE" sz="3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600CED-DE8E-E07B-E9BD-2A7F85C16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157" y="1795169"/>
            <a:ext cx="6096986" cy="48546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430968-A969-A3E2-2D2B-D121B335A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056" y="2246192"/>
            <a:ext cx="6585944" cy="165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08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F0992-74FB-B238-07BD-80980F5CF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D05FCC-1600-3928-EFC9-864B018B41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6324" y="376175"/>
            <a:ext cx="8400000" cy="669414"/>
          </a:xfrm>
        </p:spPr>
        <p:txBody>
          <a:bodyPr/>
          <a:lstStyle/>
          <a:p>
            <a:r>
              <a:rPr lang="es-ES" b="1"/>
              <a:t>Maturity Model</a:t>
            </a:r>
            <a:endParaRPr lang="en-DE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B842890-DA18-1D27-505A-0F457E20E7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9509800"/>
              </p:ext>
            </p:extLst>
          </p:nvPr>
        </p:nvGraphicFramePr>
        <p:xfrm>
          <a:off x="2328562" y="302079"/>
          <a:ext cx="8693223" cy="6264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5054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ED3E5-3BC8-6388-9BD7-4B8B486DF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2FCC2A-2B9F-3E73-5400-3BD39D874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0292" y="492010"/>
            <a:ext cx="8400000" cy="1204369"/>
          </a:xfrm>
        </p:spPr>
        <p:txBody>
          <a:bodyPr/>
          <a:lstStyle/>
          <a:p>
            <a:pPr algn="ctr"/>
            <a:r>
              <a:rPr lang="es-ES" sz="3500" b="1" dirty="0" err="1"/>
              <a:t>Technical</a:t>
            </a:r>
            <a:r>
              <a:rPr lang="es-ES" sz="3500" b="1" dirty="0"/>
              <a:t> </a:t>
            </a:r>
            <a:r>
              <a:rPr lang="es-ES" sz="3500" b="1" dirty="0" err="1"/>
              <a:t>Asistance</a:t>
            </a:r>
            <a:r>
              <a:rPr lang="es-ES" sz="3500" b="1" dirty="0"/>
              <a:t> and International Training</a:t>
            </a:r>
            <a:endParaRPr lang="en-DE" sz="35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9D3693D-A596-D398-EB2F-72D15DF16B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0292" y="1795169"/>
            <a:ext cx="8400000" cy="352233"/>
          </a:xfrm>
        </p:spPr>
        <p:txBody>
          <a:bodyPr/>
          <a:lstStyle/>
          <a:p>
            <a:endParaRPr lang="en-D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F90FCA-FDCD-452F-78A4-CC13B49BC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178" y="1696379"/>
            <a:ext cx="9295643" cy="424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0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B2A18-A2DB-5D10-59D4-99E7BE84A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159CAA-E508-6246-7DA8-9ADE68C0C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0378" y="511804"/>
            <a:ext cx="8400000" cy="624402"/>
          </a:xfrm>
        </p:spPr>
        <p:txBody>
          <a:bodyPr/>
          <a:lstStyle/>
          <a:p>
            <a:pPr algn="ctr"/>
            <a:r>
              <a:rPr lang="es-ES" sz="3400" b="1" dirty="0" err="1"/>
              <a:t>dimensions</a:t>
            </a:r>
            <a:r>
              <a:rPr lang="es-ES" sz="3400" b="1" dirty="0"/>
              <a:t> </a:t>
            </a:r>
            <a:r>
              <a:rPr lang="es-ES" sz="3400" b="1" dirty="0" err="1"/>
              <a:t>of</a:t>
            </a:r>
            <a:r>
              <a:rPr lang="es-ES" sz="3400" b="1" dirty="0"/>
              <a:t> </a:t>
            </a:r>
            <a:r>
              <a:rPr lang="es-ES" sz="3400" b="1" dirty="0" err="1"/>
              <a:t>an</a:t>
            </a:r>
            <a:r>
              <a:rPr lang="es-ES" sz="3400" b="1" dirty="0"/>
              <a:t> </a:t>
            </a:r>
            <a:r>
              <a:rPr lang="es-ES" sz="3400" b="1" dirty="0" err="1"/>
              <a:t>investigation</a:t>
            </a:r>
            <a:r>
              <a:rPr lang="es-ES" sz="3400" b="1" dirty="0"/>
              <a:t> </a:t>
            </a:r>
            <a:endParaRPr lang="en-DE" sz="3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8F765BD-333F-267E-A32E-2DDBED984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5308" y="1726593"/>
            <a:ext cx="8400000" cy="352233"/>
          </a:xfrm>
        </p:spPr>
        <p:txBody>
          <a:bodyPr/>
          <a:lstStyle/>
          <a:p>
            <a:endParaRPr lang="en-DE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3CA86DD-456F-F459-0BF7-3021E2C7CD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3979743"/>
              </p:ext>
            </p:extLst>
          </p:nvPr>
        </p:nvGraphicFramePr>
        <p:xfrm>
          <a:off x="1356497" y="138417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4506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4588F-E8A9-A9C9-B274-B714FD898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56103F0-5AA5-D926-0BBC-00F80C7486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0378" y="511804"/>
            <a:ext cx="8400000" cy="624402"/>
          </a:xfrm>
        </p:spPr>
        <p:txBody>
          <a:bodyPr/>
          <a:lstStyle/>
          <a:p>
            <a:pPr algn="ctr"/>
            <a:r>
              <a:rPr lang="en-GB" sz="3400" b="1" dirty="0"/>
              <a:t>STAGES OF A CASE MATRIX</a:t>
            </a:r>
            <a:endParaRPr lang="en-DE" sz="3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F0ADA9-3B02-89EE-305E-48A0AEB53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5308" y="1726593"/>
            <a:ext cx="8400000" cy="352233"/>
          </a:xfrm>
        </p:spPr>
        <p:txBody>
          <a:bodyPr/>
          <a:lstStyle/>
          <a:p>
            <a:endParaRPr lang="en-DE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D92F974-8617-A408-E4B1-85FED47C7961}"/>
              </a:ext>
            </a:extLst>
          </p:cNvPr>
          <p:cNvGraphicFramePr/>
          <p:nvPr/>
        </p:nvGraphicFramePr>
        <p:xfrm>
          <a:off x="1356497" y="138417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290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AAD18-0842-E75B-16D4-E6498BE36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EF64A0-E4DD-5C75-A099-F39C995E1B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8573" y="496190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Icebreackers</a:t>
            </a:r>
            <a:endParaRPr lang="en-DE" sz="3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07DD8E-F6DD-D099-72FF-B27DB486885D}"/>
              </a:ext>
            </a:extLst>
          </p:cNvPr>
          <p:cNvSpPr txBox="1"/>
          <p:nvPr/>
        </p:nvSpPr>
        <p:spPr>
          <a:xfrm>
            <a:off x="2059459" y="1392194"/>
            <a:ext cx="780947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DE" sz="2800" b="1" dirty="0"/>
              <a:t>What are the main weaknesses in preventing, detecting and investigating tax and financial crime in your jurisdiction?</a:t>
            </a:r>
            <a:endParaRPr lang="es-AR" sz="2800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DE" sz="2800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DE" sz="2800" b="1" dirty="0"/>
              <a:t>Who are the ‘bad guys’?</a:t>
            </a:r>
            <a:endParaRPr lang="es-AR" sz="2800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DE" sz="2800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DE" sz="2800" b="1" dirty="0"/>
              <a:t>Who are the ‘worst’?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AR" sz="2800" b="1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DE" sz="2800" b="1" dirty="0"/>
              <a:t>Who do you investigate and prosecute most often?</a:t>
            </a:r>
          </a:p>
        </p:txBody>
      </p:sp>
    </p:spTree>
    <p:extLst>
      <p:ext uri="{BB962C8B-B14F-4D97-AF65-F5344CB8AC3E}">
        <p14:creationId xmlns:p14="http://schemas.microsoft.com/office/powerpoint/2010/main" val="1754616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D913B-1C93-6BD8-3A0D-7897F0257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23F934-E6CA-5023-6BC6-6BC332246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8043" y="536517"/>
            <a:ext cx="8400000" cy="624402"/>
          </a:xfrm>
        </p:spPr>
        <p:txBody>
          <a:bodyPr/>
          <a:lstStyle/>
          <a:p>
            <a:pPr algn="ctr"/>
            <a:r>
              <a:rPr lang="es-AR" sz="3400" dirty="0"/>
              <a:t>Case Matrix – </a:t>
            </a:r>
            <a:r>
              <a:rPr lang="es-AR" sz="3400" dirty="0" err="1"/>
              <a:t>Check</a:t>
            </a:r>
            <a:r>
              <a:rPr lang="es-AR" sz="3400" dirty="0"/>
              <a:t> </a:t>
            </a:r>
            <a:r>
              <a:rPr lang="es-AR" sz="3400" dirty="0" err="1"/>
              <a:t>list</a:t>
            </a:r>
            <a:endParaRPr lang="en-DE" sz="3400" dirty="0"/>
          </a:p>
        </p:txBody>
      </p:sp>
      <p:pic>
        <p:nvPicPr>
          <p:cNvPr id="2" name="Imagen 9">
            <a:extLst>
              <a:ext uri="{FF2B5EF4-FFF2-40B4-BE49-F238E27FC236}">
                <a16:creationId xmlns:a16="http://schemas.microsoft.com/office/drawing/2014/main" id="{73E35FFD-DD0B-E05F-42B6-72076E23A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056" y="1807795"/>
            <a:ext cx="7459641" cy="461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99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5C1EC-8E68-388C-60D8-E8D7C11F5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57185B-73B1-D918-92F5-ADB0F1495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6926" y="260021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Levels</a:t>
            </a:r>
            <a:endParaRPr lang="en-DE" sz="34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05DBD33-F98B-7129-A39E-0A1D7A1991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8944439"/>
              </p:ext>
            </p:extLst>
          </p:nvPr>
        </p:nvGraphicFramePr>
        <p:xfrm>
          <a:off x="2301102" y="1268628"/>
          <a:ext cx="7589795" cy="4704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8715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70B0E-D1BA-015B-CC20-03CF3B039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59B651-F79C-78AA-D199-4315AD7A7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0292" y="1071977"/>
            <a:ext cx="8400000" cy="624402"/>
          </a:xfrm>
        </p:spPr>
        <p:txBody>
          <a:bodyPr/>
          <a:lstStyle/>
          <a:p>
            <a:pPr algn="ctr"/>
            <a:r>
              <a:rPr lang="es-AR" sz="3400" dirty="0" err="1"/>
              <a:t>Why</a:t>
            </a:r>
            <a:r>
              <a:rPr lang="es-AR" sz="3400" dirty="0"/>
              <a:t> a </a:t>
            </a:r>
            <a:r>
              <a:rPr lang="es-AR" sz="3400" dirty="0" err="1"/>
              <a:t>Strategy</a:t>
            </a:r>
            <a:r>
              <a:rPr lang="es-AR" sz="3400" dirty="0"/>
              <a:t>?</a:t>
            </a:r>
            <a:endParaRPr lang="en-DE" sz="34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52D8A05-4F79-6D07-6EF8-29D37724AA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6349830"/>
              </p:ext>
            </p:extLst>
          </p:nvPr>
        </p:nvGraphicFramePr>
        <p:xfrm>
          <a:off x="1966096" y="1071977"/>
          <a:ext cx="8520671" cy="5708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2729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11E32-5DF3-7C9B-4AAB-2AE4A7D3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828673-BC8C-87E6-BDF3-1EC896B85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1568" y="169245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Consequences</a:t>
            </a:r>
            <a:endParaRPr lang="en-DE" sz="3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A4134E-F926-DADF-5753-D00DBBC49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762" y="903450"/>
            <a:ext cx="5741773" cy="570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557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E5CAC-C1DC-C942-267F-676FDDD7A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E5FA2E-8868-724C-5C82-BAAD56353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5708" y="429426"/>
            <a:ext cx="8400000" cy="624402"/>
          </a:xfrm>
        </p:spPr>
        <p:txBody>
          <a:bodyPr/>
          <a:lstStyle/>
          <a:p>
            <a:pPr algn="ctr"/>
            <a:r>
              <a:rPr lang="es-AR" sz="3400" b="1" dirty="0"/>
              <a:t>KEY ACTORS</a:t>
            </a:r>
            <a:endParaRPr lang="en-DE" sz="3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C406D9-07F3-378D-1979-B226ED9BB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317" y="1100747"/>
            <a:ext cx="7916563" cy="53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98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CA8E9-9A81-53A4-6653-6D777C9E9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6A31E-ACEE-9A0E-DE9C-72424CB89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8000" y="348346"/>
            <a:ext cx="8400000" cy="624402"/>
          </a:xfrm>
        </p:spPr>
        <p:txBody>
          <a:bodyPr/>
          <a:lstStyle/>
          <a:p>
            <a:pPr algn="ctr"/>
            <a:r>
              <a:rPr lang="es-AR" sz="3400" b="1" dirty="0" err="1"/>
              <a:t>Information</a:t>
            </a:r>
            <a:r>
              <a:rPr lang="es-AR" sz="3400" b="1" dirty="0"/>
              <a:t> </a:t>
            </a:r>
            <a:r>
              <a:rPr lang="es-AR" sz="3400" b="1" dirty="0" err="1"/>
              <a:t>Sources</a:t>
            </a:r>
            <a:endParaRPr lang="en-DE" sz="3400" b="1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CC255D8-C812-2ECA-9050-9AF73A8B87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7693180"/>
              </p:ext>
            </p:extLst>
          </p:nvPr>
        </p:nvGraphicFramePr>
        <p:xfrm>
          <a:off x="1554205" y="124688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001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52346-2698-628E-F578-AD3F8D124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/>
              <a:t> Fiscal and </a:t>
            </a:r>
            <a:r>
              <a:rPr lang="es-AR" b="1" dirty="0" err="1"/>
              <a:t>financial</a:t>
            </a:r>
            <a:r>
              <a:rPr lang="es-AR" b="1" dirty="0"/>
              <a:t> </a:t>
            </a:r>
            <a:r>
              <a:rPr lang="es-AR" b="1" dirty="0" err="1"/>
              <a:t>crimes</a:t>
            </a:r>
            <a:endParaRPr lang="en-DE" b="1" dirty="0"/>
          </a:p>
        </p:txBody>
      </p:sp>
      <p:pic>
        <p:nvPicPr>
          <p:cNvPr id="5" name="Content Placeholder 4" descr="A blue background with white text&#10;&#10;Description automatically generated">
            <a:extLst>
              <a:ext uri="{FF2B5EF4-FFF2-40B4-BE49-F238E27FC236}">
                <a16:creationId xmlns:a16="http://schemas.microsoft.com/office/drawing/2014/main" id="{9400789C-911F-DFEB-B2D1-9991C3004F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6087" y="1828800"/>
            <a:ext cx="5822760" cy="43434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3102E2-6537-549E-1B2D-08D505A6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1FD99-5F24-4F83-A971-16C4DEDF05D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409299-4561-9E18-DC08-AD41F4EEF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483" y="6101454"/>
            <a:ext cx="2410149" cy="62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86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F4A07-3E0D-DA4F-1002-115A3EC132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 </a:t>
            </a:r>
            <a:br>
              <a:rPr lang="en-GB" dirty="0"/>
            </a:br>
            <a:endParaRPr lang="en-DE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F3D64B-8B36-716A-1015-82B932C94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134" y="201611"/>
            <a:ext cx="1980079" cy="26919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74B191-4732-C01C-7259-7B848F0D0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1811197"/>
            <a:ext cx="8295246" cy="416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210273"/>
      </p:ext>
    </p:extLst>
  </p:cSld>
  <p:clrMapOvr>
    <a:masterClrMapping/>
  </p:clrMapOvr>
</p:sld>
</file>

<file path=ppt/theme/theme1.xml><?xml version="1.0" encoding="utf-8"?>
<a:theme xmlns:a="http://schemas.openxmlformats.org/drawingml/2006/main" name="OECD_English_blu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E0988D6-F4B8-41D0-8608-023DD08D70AB}">
  <we:reference id="wa200005566" version="3.0.0.2" store="en-US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Microsoft Office PowerPoint</Application>
  <PresentationFormat>Widescreen</PresentationFormat>
  <Paragraphs>116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Aptos</vt:lpstr>
      <vt:lpstr>Arial</vt:lpstr>
      <vt:lpstr>Calibri</vt:lpstr>
      <vt:lpstr>Georgia</vt:lpstr>
      <vt:lpstr>Helvetica 65 Medium</vt:lpstr>
      <vt:lpstr>Wingdings</vt:lpstr>
      <vt:lpstr>OECD_English_blue</vt:lpstr>
      <vt:lpstr>topic for discussion nr. 1  Holistic view of financial investigacions</vt:lpstr>
      <vt:lpstr>Icebreackers</vt:lpstr>
      <vt:lpstr>Levels</vt:lpstr>
      <vt:lpstr>Why a Strategy?</vt:lpstr>
      <vt:lpstr>Consequences</vt:lpstr>
      <vt:lpstr>KEY ACTORS</vt:lpstr>
      <vt:lpstr>Information Sources</vt:lpstr>
      <vt:lpstr> Fiscal and financial crimes</vt:lpstr>
      <vt:lpstr>  </vt:lpstr>
      <vt:lpstr>  </vt:lpstr>
      <vt:lpstr>  Strategy: Pressure Points  </vt:lpstr>
      <vt:lpstr>OECD’s Task Force on Tax Crimes  and other Crimes  (TFTC). </vt:lpstr>
      <vt:lpstr>OECD tftc Ten Principles for  Fighting Tax Crime</vt:lpstr>
      <vt:lpstr>OECD tftc Ten Principles for  Fighting Tax Crime</vt:lpstr>
      <vt:lpstr>Maturity Model Assessment </vt:lpstr>
      <vt:lpstr>Maturity Model</vt:lpstr>
      <vt:lpstr>Technical Asistance and International Training</vt:lpstr>
      <vt:lpstr>dimensions of an investigation </vt:lpstr>
      <vt:lpstr>STAGES OF A CASE MATRIX</vt:lpstr>
      <vt:lpstr>Case Matrix – Check list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Ignacio Martin Irigaray</dc:creator>
  <cp:lastModifiedBy>Douglas Sloan</cp:lastModifiedBy>
  <cp:revision>4</cp:revision>
  <dcterms:created xsi:type="dcterms:W3CDTF">2024-10-26T23:13:00Z</dcterms:created>
  <dcterms:modified xsi:type="dcterms:W3CDTF">2024-11-27T14:11:28Z</dcterms:modified>
</cp:coreProperties>
</file>