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399" r:id="rId2"/>
    <p:sldId id="450" r:id="rId3"/>
    <p:sldId id="444" r:id="rId4"/>
    <p:sldId id="443" r:id="rId5"/>
    <p:sldId id="446" r:id="rId6"/>
    <p:sldId id="448" r:id="rId7"/>
    <p:sldId id="415" r:id="rId8"/>
    <p:sldId id="413" r:id="rId9"/>
    <p:sldId id="414" r:id="rId10"/>
    <p:sldId id="449" r:id="rId11"/>
    <p:sldId id="451" r:id="rId12"/>
    <p:sldId id="452" r:id="rId13"/>
    <p:sldId id="416" r:id="rId14"/>
    <p:sldId id="418" r:id="rId15"/>
    <p:sldId id="455" r:id="rId16"/>
    <p:sldId id="453" r:id="rId17"/>
    <p:sldId id="417" r:id="rId18"/>
    <p:sldId id="419" r:id="rId19"/>
    <p:sldId id="456" r:id="rId20"/>
    <p:sldId id="454" r:id="rId21"/>
    <p:sldId id="458" r:id="rId22"/>
    <p:sldId id="459" r:id="rId23"/>
    <p:sldId id="460" r:id="rId24"/>
    <p:sldId id="461" r:id="rId25"/>
    <p:sldId id="462" r:id="rId26"/>
    <p:sldId id="465" r:id="rId27"/>
    <p:sldId id="457" r:id="rId28"/>
    <p:sldId id="463" r:id="rId29"/>
    <p:sldId id="466" r:id="rId30"/>
    <p:sldId id="445" r:id="rId31"/>
    <p:sldId id="442" r:id="rId32"/>
  </p:sldIdLst>
  <p:sldSz cx="12192000" cy="6858000"/>
  <p:notesSz cx="6858000" cy="9144000"/>
  <p:defaultTex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5C8D77-2827-450B-B403-38236FBD41CB}" v="1" dt="2024-11-02T02:50:45.130"/>
    <p1510:client id="{E433462B-2986-45C9-B135-A149D1C5CB3B}" v="40" dt="2024-11-02T12:27:31.4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18" autoAdjust="0"/>
    <p:restoredTop sz="94660"/>
  </p:normalViewPr>
  <p:slideViewPr>
    <p:cSldViewPr snapToGrid="0">
      <p:cViewPr varScale="1">
        <p:scale>
          <a:sx n="58" d="100"/>
          <a:sy n="58" d="100"/>
        </p:scale>
        <p:origin x="796"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701A499-790B-4827-9263-C8F5D05239F1}" type="doc">
      <dgm:prSet loTypeId="urn:microsoft.com/office/officeart/2005/8/layout/lProcess2" loCatId="list" qsTypeId="urn:microsoft.com/office/officeart/2005/8/quickstyle/simple1" qsCatId="simple" csTypeId="urn:microsoft.com/office/officeart/2005/8/colors/accent5_2" csCatId="accent5" phldr="1"/>
      <dgm:spPr/>
      <dgm:t>
        <a:bodyPr/>
        <a:lstStyle/>
        <a:p>
          <a:endParaRPr lang="en-DE"/>
        </a:p>
      </dgm:t>
    </dgm:pt>
    <dgm:pt modelId="{E83C0992-E838-49D7-AEBE-B456CFA18C06}">
      <dgm:prSet phldrT="[Text]"/>
      <dgm:spPr/>
      <dgm:t>
        <a:bodyPr/>
        <a:lstStyle/>
        <a:p>
          <a:r>
            <a:rPr lang="es-AR" dirty="0" err="1"/>
            <a:t>Donations</a:t>
          </a:r>
          <a:r>
            <a:rPr lang="es-AR" dirty="0"/>
            <a:t> &amp; </a:t>
          </a:r>
          <a:r>
            <a:rPr lang="es-AR" dirty="0" err="1"/>
            <a:t>contributions</a:t>
          </a:r>
          <a:endParaRPr lang="en-DE" dirty="0"/>
        </a:p>
      </dgm:t>
    </dgm:pt>
    <dgm:pt modelId="{8BC56040-F258-4954-9CFF-F01AA92BCB26}" type="parTrans" cxnId="{26E008EB-5EBC-4A4F-85D5-ED7BF30187D6}">
      <dgm:prSet/>
      <dgm:spPr/>
      <dgm:t>
        <a:bodyPr/>
        <a:lstStyle/>
        <a:p>
          <a:endParaRPr lang="en-DE"/>
        </a:p>
      </dgm:t>
    </dgm:pt>
    <dgm:pt modelId="{B6DCE664-7A8A-4BDE-9E1C-08ECB099F0A4}" type="sibTrans" cxnId="{26E008EB-5EBC-4A4F-85D5-ED7BF30187D6}">
      <dgm:prSet/>
      <dgm:spPr/>
      <dgm:t>
        <a:bodyPr/>
        <a:lstStyle/>
        <a:p>
          <a:endParaRPr lang="en-DE"/>
        </a:p>
      </dgm:t>
    </dgm:pt>
    <dgm:pt modelId="{96E16612-5B39-4C1E-95CC-C1E6D0DFFF05}">
      <dgm:prSet phldrT="[Text]"/>
      <dgm:spPr/>
      <dgm:t>
        <a:bodyPr/>
        <a:lstStyle/>
        <a:p>
          <a:r>
            <a:rPr lang="es-AR" dirty="0" err="1"/>
            <a:t>Recorded</a:t>
          </a:r>
          <a:endParaRPr lang="en-DE" dirty="0"/>
        </a:p>
      </dgm:t>
    </dgm:pt>
    <dgm:pt modelId="{FC18E828-B8D7-4FD0-9F67-977BB3FAC1F0}" type="parTrans" cxnId="{9C39D91D-AC50-4DB9-8C0A-17B876507F4B}">
      <dgm:prSet/>
      <dgm:spPr/>
      <dgm:t>
        <a:bodyPr/>
        <a:lstStyle/>
        <a:p>
          <a:endParaRPr lang="en-DE"/>
        </a:p>
      </dgm:t>
    </dgm:pt>
    <dgm:pt modelId="{F9F6F1B9-FFD6-44A3-A679-885F4C4917CB}" type="sibTrans" cxnId="{9C39D91D-AC50-4DB9-8C0A-17B876507F4B}">
      <dgm:prSet/>
      <dgm:spPr/>
      <dgm:t>
        <a:bodyPr/>
        <a:lstStyle/>
        <a:p>
          <a:endParaRPr lang="en-DE"/>
        </a:p>
      </dgm:t>
    </dgm:pt>
    <dgm:pt modelId="{9F2E6118-18B0-4543-BBCF-D13C830046D7}">
      <dgm:prSet phldrT="[Text]"/>
      <dgm:spPr/>
      <dgm:t>
        <a:bodyPr/>
        <a:lstStyle/>
        <a:p>
          <a:r>
            <a:rPr lang="es-AR" dirty="0" err="1"/>
            <a:t>Without</a:t>
          </a:r>
          <a:r>
            <a:rPr lang="es-AR" dirty="0"/>
            <a:t> </a:t>
          </a:r>
          <a:r>
            <a:rPr lang="es-AR" dirty="0" err="1"/>
            <a:t>consideration</a:t>
          </a:r>
          <a:endParaRPr lang="en-DE" dirty="0"/>
        </a:p>
      </dgm:t>
    </dgm:pt>
    <dgm:pt modelId="{7C8141F2-1847-445E-98A5-855432DF400D}" type="parTrans" cxnId="{53EC3A0E-FB4C-42ED-9D43-630F001DA581}">
      <dgm:prSet/>
      <dgm:spPr/>
      <dgm:t>
        <a:bodyPr/>
        <a:lstStyle/>
        <a:p>
          <a:endParaRPr lang="en-DE"/>
        </a:p>
      </dgm:t>
    </dgm:pt>
    <dgm:pt modelId="{E1F44781-03F2-4E3D-A2F4-DAF4D00C24C1}" type="sibTrans" cxnId="{53EC3A0E-FB4C-42ED-9D43-630F001DA581}">
      <dgm:prSet/>
      <dgm:spPr/>
      <dgm:t>
        <a:bodyPr/>
        <a:lstStyle/>
        <a:p>
          <a:endParaRPr lang="en-DE"/>
        </a:p>
      </dgm:t>
    </dgm:pt>
    <dgm:pt modelId="{A171F71E-5715-4F74-902B-43C4359333C9}">
      <dgm:prSet phldrT="[Text]"/>
      <dgm:spPr/>
      <dgm:t>
        <a:bodyPr/>
        <a:lstStyle/>
        <a:p>
          <a:r>
            <a:rPr lang="es-AR" dirty="0" err="1"/>
            <a:t>Facilitation</a:t>
          </a:r>
          <a:r>
            <a:rPr lang="es-AR" dirty="0"/>
            <a:t> </a:t>
          </a:r>
          <a:r>
            <a:rPr lang="es-AR" dirty="0" err="1"/>
            <a:t>Payments</a:t>
          </a:r>
          <a:endParaRPr lang="en-DE" dirty="0"/>
        </a:p>
      </dgm:t>
    </dgm:pt>
    <dgm:pt modelId="{6D4A490D-E409-4389-BCAC-348877410A6D}" type="parTrans" cxnId="{DDDE6FD8-484F-4E45-BDE7-F9C0A0771B85}">
      <dgm:prSet/>
      <dgm:spPr/>
      <dgm:t>
        <a:bodyPr/>
        <a:lstStyle/>
        <a:p>
          <a:endParaRPr lang="en-DE"/>
        </a:p>
      </dgm:t>
    </dgm:pt>
    <dgm:pt modelId="{BFC4B296-ABDC-4093-AA3F-07F9C7F1B912}" type="sibTrans" cxnId="{DDDE6FD8-484F-4E45-BDE7-F9C0A0771B85}">
      <dgm:prSet/>
      <dgm:spPr/>
      <dgm:t>
        <a:bodyPr/>
        <a:lstStyle/>
        <a:p>
          <a:endParaRPr lang="en-DE"/>
        </a:p>
      </dgm:t>
    </dgm:pt>
    <dgm:pt modelId="{A9AF132E-79B5-4A6D-B163-1E1516127AF7}">
      <dgm:prSet phldrT="[Text]"/>
      <dgm:spPr/>
      <dgm:t>
        <a:bodyPr/>
        <a:lstStyle/>
        <a:p>
          <a:r>
            <a:rPr lang="es-AR" dirty="0"/>
            <a:t>Small</a:t>
          </a:r>
          <a:endParaRPr lang="en-DE" dirty="0"/>
        </a:p>
      </dgm:t>
    </dgm:pt>
    <dgm:pt modelId="{9AF6D90F-E5FB-4E4C-87A9-484D2247D158}" type="parTrans" cxnId="{464E83DD-8E7B-4BC7-B2ED-345654CF35B4}">
      <dgm:prSet/>
      <dgm:spPr/>
      <dgm:t>
        <a:bodyPr/>
        <a:lstStyle/>
        <a:p>
          <a:endParaRPr lang="en-DE"/>
        </a:p>
      </dgm:t>
    </dgm:pt>
    <dgm:pt modelId="{85ED6849-974D-4A78-848B-4D935A9949A9}" type="sibTrans" cxnId="{464E83DD-8E7B-4BC7-B2ED-345654CF35B4}">
      <dgm:prSet/>
      <dgm:spPr/>
      <dgm:t>
        <a:bodyPr/>
        <a:lstStyle/>
        <a:p>
          <a:endParaRPr lang="en-DE"/>
        </a:p>
      </dgm:t>
    </dgm:pt>
    <dgm:pt modelId="{34443822-51DD-4C4A-8905-F0FEBC259C67}">
      <dgm:prSet phldrT="[Text]"/>
      <dgm:spPr/>
      <dgm:t>
        <a:bodyPr/>
        <a:lstStyle/>
        <a:p>
          <a:r>
            <a:rPr lang="es-AR" dirty="0" err="1"/>
            <a:t>The</a:t>
          </a:r>
          <a:r>
            <a:rPr lang="es-AR" dirty="0"/>
            <a:t> </a:t>
          </a:r>
          <a:r>
            <a:rPr lang="es-AR" dirty="0" err="1"/>
            <a:t>Official</a:t>
          </a:r>
          <a:r>
            <a:rPr lang="es-AR" dirty="0"/>
            <a:t> </a:t>
          </a:r>
          <a:r>
            <a:rPr lang="es-AR" dirty="0" err="1"/>
            <a:t>does</a:t>
          </a:r>
          <a:r>
            <a:rPr lang="es-AR" dirty="0"/>
            <a:t> </a:t>
          </a:r>
          <a:r>
            <a:rPr lang="es-AR" dirty="0" err="1"/>
            <a:t>his</a:t>
          </a:r>
          <a:r>
            <a:rPr lang="es-AR" dirty="0"/>
            <a:t> </a:t>
          </a:r>
          <a:r>
            <a:rPr lang="es-AR" dirty="0" err="1"/>
            <a:t>duty</a:t>
          </a:r>
          <a:endParaRPr lang="en-DE" dirty="0"/>
        </a:p>
      </dgm:t>
    </dgm:pt>
    <dgm:pt modelId="{029399B8-F728-4825-996C-682FA6AD41DB}" type="parTrans" cxnId="{1B7472E9-5127-4B14-A1E1-5C18889E1347}">
      <dgm:prSet/>
      <dgm:spPr/>
      <dgm:t>
        <a:bodyPr/>
        <a:lstStyle/>
        <a:p>
          <a:endParaRPr lang="en-DE"/>
        </a:p>
      </dgm:t>
    </dgm:pt>
    <dgm:pt modelId="{9DEBEC31-3E02-433D-BEF1-57F299E40E6D}" type="sibTrans" cxnId="{1B7472E9-5127-4B14-A1E1-5C18889E1347}">
      <dgm:prSet/>
      <dgm:spPr/>
      <dgm:t>
        <a:bodyPr/>
        <a:lstStyle/>
        <a:p>
          <a:endParaRPr lang="en-DE"/>
        </a:p>
      </dgm:t>
    </dgm:pt>
    <dgm:pt modelId="{3FC3629F-84B5-4287-B810-A64DB19D1C95}">
      <dgm:prSet phldrT="[Text]"/>
      <dgm:spPr/>
      <dgm:t>
        <a:bodyPr/>
        <a:lstStyle/>
        <a:p>
          <a:r>
            <a:rPr lang="es-AR" dirty="0" err="1"/>
            <a:t>Extortion</a:t>
          </a:r>
          <a:r>
            <a:rPr lang="es-AR" dirty="0"/>
            <a:t> / </a:t>
          </a:r>
          <a:r>
            <a:rPr lang="es-AR" dirty="0" err="1"/>
            <a:t>Exactions</a:t>
          </a:r>
          <a:r>
            <a:rPr lang="es-AR" dirty="0"/>
            <a:t>/ </a:t>
          </a:r>
          <a:r>
            <a:rPr lang="es-AR" dirty="0" err="1"/>
            <a:t>Levies</a:t>
          </a:r>
          <a:endParaRPr lang="en-DE" dirty="0"/>
        </a:p>
      </dgm:t>
    </dgm:pt>
    <dgm:pt modelId="{749EA82F-EAA1-474E-93D6-2488873F731A}" type="parTrans" cxnId="{232C5100-E0F9-4951-BBBD-1526768095E2}">
      <dgm:prSet/>
      <dgm:spPr/>
      <dgm:t>
        <a:bodyPr/>
        <a:lstStyle/>
        <a:p>
          <a:endParaRPr lang="en-DE"/>
        </a:p>
      </dgm:t>
    </dgm:pt>
    <dgm:pt modelId="{42DE0565-5899-484F-972D-29A10B15EF19}" type="sibTrans" cxnId="{232C5100-E0F9-4951-BBBD-1526768095E2}">
      <dgm:prSet/>
      <dgm:spPr/>
      <dgm:t>
        <a:bodyPr/>
        <a:lstStyle/>
        <a:p>
          <a:endParaRPr lang="en-DE"/>
        </a:p>
      </dgm:t>
    </dgm:pt>
    <dgm:pt modelId="{8FA7B291-5EA8-48D9-A25E-4FB3335BCFF2}">
      <dgm:prSet phldrT="[Text]"/>
      <dgm:spPr/>
      <dgm:t>
        <a:bodyPr/>
        <a:lstStyle/>
        <a:p>
          <a:r>
            <a:rPr lang="es-AR" dirty="0" err="1"/>
            <a:t>Solicitation</a:t>
          </a:r>
          <a:endParaRPr lang="en-DE" dirty="0"/>
        </a:p>
      </dgm:t>
    </dgm:pt>
    <dgm:pt modelId="{0AD60082-7EEA-45B0-AAFD-61FA7815389C}" type="parTrans" cxnId="{B24FE18C-7B60-49B3-96EE-D2FFA2211F0E}">
      <dgm:prSet/>
      <dgm:spPr/>
      <dgm:t>
        <a:bodyPr/>
        <a:lstStyle/>
        <a:p>
          <a:endParaRPr lang="en-DE"/>
        </a:p>
      </dgm:t>
    </dgm:pt>
    <dgm:pt modelId="{95E37C56-85E7-4425-B820-91DFE5C1BD2C}" type="sibTrans" cxnId="{B24FE18C-7B60-49B3-96EE-D2FFA2211F0E}">
      <dgm:prSet/>
      <dgm:spPr/>
      <dgm:t>
        <a:bodyPr/>
        <a:lstStyle/>
        <a:p>
          <a:endParaRPr lang="en-DE"/>
        </a:p>
      </dgm:t>
    </dgm:pt>
    <dgm:pt modelId="{97A23A86-8F2E-4E07-9D10-62082D5FC50D}">
      <dgm:prSet phldrT="[Text]"/>
      <dgm:spPr/>
      <dgm:t>
        <a:bodyPr/>
        <a:lstStyle/>
        <a:p>
          <a:r>
            <a:rPr lang="es-AR" dirty="0" err="1"/>
            <a:t>The</a:t>
          </a:r>
          <a:r>
            <a:rPr lang="es-AR" dirty="0"/>
            <a:t> </a:t>
          </a:r>
          <a:r>
            <a:rPr lang="es-AR" dirty="0" err="1"/>
            <a:t>payer</a:t>
          </a:r>
          <a:r>
            <a:rPr lang="es-AR" dirty="0"/>
            <a:t> </a:t>
          </a:r>
          <a:r>
            <a:rPr lang="es-AR" dirty="0" err="1"/>
            <a:t>is</a:t>
          </a:r>
          <a:r>
            <a:rPr lang="es-AR" dirty="0"/>
            <a:t> a </a:t>
          </a:r>
          <a:r>
            <a:rPr lang="es-AR" dirty="0" err="1"/>
            <a:t>victim</a:t>
          </a:r>
          <a:endParaRPr lang="en-DE" dirty="0"/>
        </a:p>
      </dgm:t>
    </dgm:pt>
    <dgm:pt modelId="{EBF8C483-1890-450E-B73D-28D142050D58}" type="parTrans" cxnId="{ED0259F2-4591-4914-9C7C-59B6EAAB7CAF}">
      <dgm:prSet/>
      <dgm:spPr/>
      <dgm:t>
        <a:bodyPr/>
        <a:lstStyle/>
        <a:p>
          <a:endParaRPr lang="en-DE"/>
        </a:p>
      </dgm:t>
    </dgm:pt>
    <dgm:pt modelId="{5398CFB3-207F-4965-8E19-0A4CFB533BD0}" type="sibTrans" cxnId="{ED0259F2-4591-4914-9C7C-59B6EAAB7CAF}">
      <dgm:prSet/>
      <dgm:spPr/>
      <dgm:t>
        <a:bodyPr/>
        <a:lstStyle/>
        <a:p>
          <a:endParaRPr lang="en-DE"/>
        </a:p>
      </dgm:t>
    </dgm:pt>
    <dgm:pt modelId="{5089E1BE-7FD1-4588-85F6-6BE96DB3C98D}">
      <dgm:prSet phldrT="[Text]"/>
      <dgm:spPr/>
      <dgm:t>
        <a:bodyPr/>
        <a:lstStyle/>
        <a:p>
          <a:r>
            <a:rPr lang="es-AR" dirty="0" err="1"/>
            <a:t>Bribery</a:t>
          </a:r>
          <a:endParaRPr lang="en-DE" dirty="0"/>
        </a:p>
      </dgm:t>
    </dgm:pt>
    <dgm:pt modelId="{14345E0D-5F16-43EF-8134-8DC9D8AD7731}" type="parTrans" cxnId="{7C9E07FB-957D-49E6-B40E-1BE51F774210}">
      <dgm:prSet/>
      <dgm:spPr/>
      <dgm:t>
        <a:bodyPr/>
        <a:lstStyle/>
        <a:p>
          <a:endParaRPr lang="en-DE"/>
        </a:p>
      </dgm:t>
    </dgm:pt>
    <dgm:pt modelId="{E4CB3396-0927-4706-83B2-64411DD66744}" type="sibTrans" cxnId="{7C9E07FB-957D-49E6-B40E-1BE51F774210}">
      <dgm:prSet/>
      <dgm:spPr/>
      <dgm:t>
        <a:bodyPr/>
        <a:lstStyle/>
        <a:p>
          <a:endParaRPr lang="en-DE"/>
        </a:p>
      </dgm:t>
    </dgm:pt>
    <dgm:pt modelId="{4C651672-F063-483B-BD8D-3F9679FF554A}">
      <dgm:prSet phldrT="[Text]"/>
      <dgm:spPr/>
      <dgm:t>
        <a:bodyPr/>
        <a:lstStyle/>
        <a:p>
          <a:r>
            <a:rPr lang="en-GB" dirty="0"/>
            <a:t>Illegal payment and/or undue advantage</a:t>
          </a:r>
          <a:endParaRPr lang="en-DE" dirty="0"/>
        </a:p>
      </dgm:t>
    </dgm:pt>
    <dgm:pt modelId="{DDB8D354-0620-482F-9918-C2B9D310E4B7}" type="parTrans" cxnId="{EAA4480C-D24D-4914-BE3D-C1991DDB70C1}">
      <dgm:prSet/>
      <dgm:spPr/>
      <dgm:t>
        <a:bodyPr/>
        <a:lstStyle/>
        <a:p>
          <a:endParaRPr lang="en-DE"/>
        </a:p>
      </dgm:t>
    </dgm:pt>
    <dgm:pt modelId="{9E112AF5-A036-45E1-BDBD-E5E95E6F04CD}" type="sibTrans" cxnId="{EAA4480C-D24D-4914-BE3D-C1991DDB70C1}">
      <dgm:prSet/>
      <dgm:spPr/>
      <dgm:t>
        <a:bodyPr/>
        <a:lstStyle/>
        <a:p>
          <a:endParaRPr lang="en-DE"/>
        </a:p>
      </dgm:t>
    </dgm:pt>
    <dgm:pt modelId="{CAE46BF9-8967-426B-997A-AFD5EFA7D92F}">
      <dgm:prSet phldrT="[Text]"/>
      <dgm:spPr/>
      <dgm:t>
        <a:bodyPr/>
        <a:lstStyle/>
        <a:p>
          <a:r>
            <a:rPr lang="es-AR" dirty="0" err="1"/>
            <a:t>Recorded</a:t>
          </a:r>
          <a:r>
            <a:rPr lang="es-AR" dirty="0"/>
            <a:t> (</a:t>
          </a:r>
          <a:r>
            <a:rPr lang="es-AR" dirty="0" err="1"/>
            <a:t>usually</a:t>
          </a:r>
          <a:r>
            <a:rPr lang="es-AR" dirty="0"/>
            <a:t>)</a:t>
          </a:r>
          <a:endParaRPr lang="en-DE" dirty="0"/>
        </a:p>
      </dgm:t>
    </dgm:pt>
    <dgm:pt modelId="{5E0152D8-3F9C-492B-A735-284FD5E40393}" type="parTrans" cxnId="{464480C5-40DC-4D40-9BAA-284442C98FC7}">
      <dgm:prSet/>
      <dgm:spPr/>
      <dgm:t>
        <a:bodyPr/>
        <a:lstStyle/>
        <a:p>
          <a:endParaRPr lang="en-DE"/>
        </a:p>
      </dgm:t>
    </dgm:pt>
    <dgm:pt modelId="{AC428D89-6E05-4FC0-B377-355D42693F0D}" type="sibTrans" cxnId="{464480C5-40DC-4D40-9BAA-284442C98FC7}">
      <dgm:prSet/>
      <dgm:spPr/>
      <dgm:t>
        <a:bodyPr/>
        <a:lstStyle/>
        <a:p>
          <a:endParaRPr lang="en-DE"/>
        </a:p>
      </dgm:t>
    </dgm:pt>
    <dgm:pt modelId="{2723E319-95D1-432D-9A18-C9810EE032D6}">
      <dgm:prSet/>
      <dgm:spPr/>
      <dgm:t>
        <a:bodyPr/>
        <a:lstStyle/>
        <a:p>
          <a:r>
            <a:rPr lang="en-GB" dirty="0"/>
            <a:t>Always prohibited</a:t>
          </a:r>
          <a:endParaRPr lang="en-DE" dirty="0"/>
        </a:p>
      </dgm:t>
    </dgm:pt>
    <dgm:pt modelId="{40AA0D4F-6FD4-4266-8717-4336E80FF07E}" type="parTrans" cxnId="{C1FADF1D-968A-4624-ABE9-2A3FAEC1892E}">
      <dgm:prSet/>
      <dgm:spPr/>
      <dgm:t>
        <a:bodyPr/>
        <a:lstStyle/>
        <a:p>
          <a:endParaRPr lang="en-DE"/>
        </a:p>
      </dgm:t>
    </dgm:pt>
    <dgm:pt modelId="{8DFBE8A6-B3A3-455D-B4CA-BB8B4A35C9A7}" type="sibTrans" cxnId="{C1FADF1D-968A-4624-ABE9-2A3FAEC1892E}">
      <dgm:prSet/>
      <dgm:spPr/>
      <dgm:t>
        <a:bodyPr/>
        <a:lstStyle/>
        <a:p>
          <a:endParaRPr lang="en-DE"/>
        </a:p>
      </dgm:t>
    </dgm:pt>
    <dgm:pt modelId="{550F4AD7-7F59-4425-8ED3-A4B9EEB6D966}">
      <dgm:prSet/>
      <dgm:spPr/>
      <dgm:t>
        <a:bodyPr/>
        <a:lstStyle/>
        <a:p>
          <a:r>
            <a:rPr lang="en-GB" dirty="0"/>
            <a:t>Consensual</a:t>
          </a:r>
          <a:endParaRPr lang="en-DE" dirty="0"/>
        </a:p>
      </dgm:t>
    </dgm:pt>
    <dgm:pt modelId="{B5221D3E-BF79-4720-BA0F-5B04B4FEEB36}" type="parTrans" cxnId="{3F2CAC66-8BAE-4126-932E-ACEE7F9F4152}">
      <dgm:prSet/>
      <dgm:spPr/>
      <dgm:t>
        <a:bodyPr/>
        <a:lstStyle/>
        <a:p>
          <a:endParaRPr lang="en-DE"/>
        </a:p>
      </dgm:t>
    </dgm:pt>
    <dgm:pt modelId="{530D2361-14FD-4EB3-B3B4-666D9B2E0B4B}" type="sibTrans" cxnId="{3F2CAC66-8BAE-4126-932E-ACEE7F9F4152}">
      <dgm:prSet/>
      <dgm:spPr/>
      <dgm:t>
        <a:bodyPr/>
        <a:lstStyle/>
        <a:p>
          <a:endParaRPr lang="en-DE"/>
        </a:p>
      </dgm:t>
    </dgm:pt>
    <dgm:pt modelId="{FA8C3424-84B6-4746-B55B-4A2F4981AB58}" type="pres">
      <dgm:prSet presAssocID="{9701A499-790B-4827-9263-C8F5D05239F1}" presName="theList" presStyleCnt="0">
        <dgm:presLayoutVars>
          <dgm:dir/>
          <dgm:animLvl val="lvl"/>
          <dgm:resizeHandles val="exact"/>
        </dgm:presLayoutVars>
      </dgm:prSet>
      <dgm:spPr/>
    </dgm:pt>
    <dgm:pt modelId="{CAE05751-2258-4CFF-A69F-B1452B47E7CD}" type="pres">
      <dgm:prSet presAssocID="{E83C0992-E838-49D7-AEBE-B456CFA18C06}" presName="compNode" presStyleCnt="0"/>
      <dgm:spPr/>
    </dgm:pt>
    <dgm:pt modelId="{6DFDC0FF-1C97-4F42-971F-04003B2C6C76}" type="pres">
      <dgm:prSet presAssocID="{E83C0992-E838-49D7-AEBE-B456CFA18C06}" presName="aNode" presStyleLbl="bgShp" presStyleIdx="0" presStyleCnt="4"/>
      <dgm:spPr/>
    </dgm:pt>
    <dgm:pt modelId="{DFF8C2C7-AEAC-498B-AD19-27F9FDCDE38A}" type="pres">
      <dgm:prSet presAssocID="{E83C0992-E838-49D7-AEBE-B456CFA18C06}" presName="textNode" presStyleLbl="bgShp" presStyleIdx="0" presStyleCnt="4"/>
      <dgm:spPr/>
    </dgm:pt>
    <dgm:pt modelId="{A089A401-27D0-4BAD-B010-805C24278386}" type="pres">
      <dgm:prSet presAssocID="{E83C0992-E838-49D7-AEBE-B456CFA18C06}" presName="compChildNode" presStyleCnt="0"/>
      <dgm:spPr/>
    </dgm:pt>
    <dgm:pt modelId="{D55B8E15-8AB8-41E7-B925-37CA47DD1D0B}" type="pres">
      <dgm:prSet presAssocID="{E83C0992-E838-49D7-AEBE-B456CFA18C06}" presName="theInnerList" presStyleCnt="0"/>
      <dgm:spPr/>
    </dgm:pt>
    <dgm:pt modelId="{91088C80-D0A5-4231-9808-F5572ACFF559}" type="pres">
      <dgm:prSet presAssocID="{96E16612-5B39-4C1E-95CC-C1E6D0DFFF05}" presName="childNode" presStyleLbl="node1" presStyleIdx="0" presStyleCnt="10">
        <dgm:presLayoutVars>
          <dgm:bulletEnabled val="1"/>
        </dgm:presLayoutVars>
      </dgm:prSet>
      <dgm:spPr/>
    </dgm:pt>
    <dgm:pt modelId="{490E924A-C6AF-44FE-867B-14D86397379E}" type="pres">
      <dgm:prSet presAssocID="{96E16612-5B39-4C1E-95CC-C1E6D0DFFF05}" presName="aSpace2" presStyleCnt="0"/>
      <dgm:spPr/>
    </dgm:pt>
    <dgm:pt modelId="{3034C7B7-22EA-4A16-A0B5-25C8F4A5B9AE}" type="pres">
      <dgm:prSet presAssocID="{9F2E6118-18B0-4543-BBCF-D13C830046D7}" presName="childNode" presStyleLbl="node1" presStyleIdx="1" presStyleCnt="10">
        <dgm:presLayoutVars>
          <dgm:bulletEnabled val="1"/>
        </dgm:presLayoutVars>
      </dgm:prSet>
      <dgm:spPr/>
    </dgm:pt>
    <dgm:pt modelId="{33D31937-A4F8-4DBD-BC7B-C3690C8E0D1F}" type="pres">
      <dgm:prSet presAssocID="{E83C0992-E838-49D7-AEBE-B456CFA18C06}" presName="aSpace" presStyleCnt="0"/>
      <dgm:spPr/>
    </dgm:pt>
    <dgm:pt modelId="{DA806995-804B-41EB-B49A-BFD499C51C4C}" type="pres">
      <dgm:prSet presAssocID="{A171F71E-5715-4F74-902B-43C4359333C9}" presName="compNode" presStyleCnt="0"/>
      <dgm:spPr/>
    </dgm:pt>
    <dgm:pt modelId="{F35E53D4-D565-4C8C-8EAF-C0EC0686AA10}" type="pres">
      <dgm:prSet presAssocID="{A171F71E-5715-4F74-902B-43C4359333C9}" presName="aNode" presStyleLbl="bgShp" presStyleIdx="1" presStyleCnt="4"/>
      <dgm:spPr/>
    </dgm:pt>
    <dgm:pt modelId="{473537B2-ED6A-4D05-8A12-2B90FBE7209A}" type="pres">
      <dgm:prSet presAssocID="{A171F71E-5715-4F74-902B-43C4359333C9}" presName="textNode" presStyleLbl="bgShp" presStyleIdx="1" presStyleCnt="4"/>
      <dgm:spPr/>
    </dgm:pt>
    <dgm:pt modelId="{141741AC-0DB1-47D2-BB40-69E109C80607}" type="pres">
      <dgm:prSet presAssocID="{A171F71E-5715-4F74-902B-43C4359333C9}" presName="compChildNode" presStyleCnt="0"/>
      <dgm:spPr/>
    </dgm:pt>
    <dgm:pt modelId="{F9B37E42-4DFE-42B3-894A-9AFFD6A3DFBF}" type="pres">
      <dgm:prSet presAssocID="{A171F71E-5715-4F74-902B-43C4359333C9}" presName="theInnerList" presStyleCnt="0"/>
      <dgm:spPr/>
    </dgm:pt>
    <dgm:pt modelId="{E6C5FD50-3019-4961-A826-795C15864211}" type="pres">
      <dgm:prSet presAssocID="{A9AF132E-79B5-4A6D-B163-1E1516127AF7}" presName="childNode" presStyleLbl="node1" presStyleIdx="2" presStyleCnt="10">
        <dgm:presLayoutVars>
          <dgm:bulletEnabled val="1"/>
        </dgm:presLayoutVars>
      </dgm:prSet>
      <dgm:spPr/>
    </dgm:pt>
    <dgm:pt modelId="{E115C64E-C034-463A-92FA-4F50FB9D5B6D}" type="pres">
      <dgm:prSet presAssocID="{A9AF132E-79B5-4A6D-B163-1E1516127AF7}" presName="aSpace2" presStyleCnt="0"/>
      <dgm:spPr/>
    </dgm:pt>
    <dgm:pt modelId="{C074AB09-7B67-4CB2-8E27-417D0CDD061D}" type="pres">
      <dgm:prSet presAssocID="{CAE46BF9-8967-426B-997A-AFD5EFA7D92F}" presName="childNode" presStyleLbl="node1" presStyleIdx="3" presStyleCnt="10">
        <dgm:presLayoutVars>
          <dgm:bulletEnabled val="1"/>
        </dgm:presLayoutVars>
      </dgm:prSet>
      <dgm:spPr/>
    </dgm:pt>
    <dgm:pt modelId="{EB0C18A7-6941-4CA5-920B-60805DEB55BB}" type="pres">
      <dgm:prSet presAssocID="{CAE46BF9-8967-426B-997A-AFD5EFA7D92F}" presName="aSpace2" presStyleCnt="0"/>
      <dgm:spPr/>
    </dgm:pt>
    <dgm:pt modelId="{72F00047-E421-4FE5-A893-A1222AC391CB}" type="pres">
      <dgm:prSet presAssocID="{34443822-51DD-4C4A-8905-F0FEBC259C67}" presName="childNode" presStyleLbl="node1" presStyleIdx="4" presStyleCnt="10">
        <dgm:presLayoutVars>
          <dgm:bulletEnabled val="1"/>
        </dgm:presLayoutVars>
      </dgm:prSet>
      <dgm:spPr/>
    </dgm:pt>
    <dgm:pt modelId="{53121C3A-C12A-4024-B165-76A0B10AB3BF}" type="pres">
      <dgm:prSet presAssocID="{A171F71E-5715-4F74-902B-43C4359333C9}" presName="aSpace" presStyleCnt="0"/>
      <dgm:spPr/>
    </dgm:pt>
    <dgm:pt modelId="{E239D641-8706-476E-BB91-99FAC2DBA3B5}" type="pres">
      <dgm:prSet presAssocID="{3FC3629F-84B5-4287-B810-A64DB19D1C95}" presName="compNode" presStyleCnt="0"/>
      <dgm:spPr/>
    </dgm:pt>
    <dgm:pt modelId="{A9E556D3-867C-4F7F-9501-FC6612E38F5A}" type="pres">
      <dgm:prSet presAssocID="{3FC3629F-84B5-4287-B810-A64DB19D1C95}" presName="aNode" presStyleLbl="bgShp" presStyleIdx="2" presStyleCnt="4"/>
      <dgm:spPr/>
    </dgm:pt>
    <dgm:pt modelId="{C6B32DF6-0D8D-41A5-8026-1F34157D630F}" type="pres">
      <dgm:prSet presAssocID="{3FC3629F-84B5-4287-B810-A64DB19D1C95}" presName="textNode" presStyleLbl="bgShp" presStyleIdx="2" presStyleCnt="4"/>
      <dgm:spPr/>
    </dgm:pt>
    <dgm:pt modelId="{D43D36F1-BBB5-43B5-AF2B-011BBC5992D8}" type="pres">
      <dgm:prSet presAssocID="{3FC3629F-84B5-4287-B810-A64DB19D1C95}" presName="compChildNode" presStyleCnt="0"/>
      <dgm:spPr/>
    </dgm:pt>
    <dgm:pt modelId="{E7E6AB2A-6DB8-452E-8F29-2F93EC0BD0A1}" type="pres">
      <dgm:prSet presAssocID="{3FC3629F-84B5-4287-B810-A64DB19D1C95}" presName="theInnerList" presStyleCnt="0"/>
      <dgm:spPr/>
    </dgm:pt>
    <dgm:pt modelId="{70ECFAD0-5D49-437C-AAE2-98406D69F71E}" type="pres">
      <dgm:prSet presAssocID="{8FA7B291-5EA8-48D9-A25E-4FB3335BCFF2}" presName="childNode" presStyleLbl="node1" presStyleIdx="5" presStyleCnt="10">
        <dgm:presLayoutVars>
          <dgm:bulletEnabled val="1"/>
        </dgm:presLayoutVars>
      </dgm:prSet>
      <dgm:spPr/>
    </dgm:pt>
    <dgm:pt modelId="{57997290-AA57-48A2-81EE-800B603EFE1A}" type="pres">
      <dgm:prSet presAssocID="{8FA7B291-5EA8-48D9-A25E-4FB3335BCFF2}" presName="aSpace2" presStyleCnt="0"/>
      <dgm:spPr/>
    </dgm:pt>
    <dgm:pt modelId="{4D6C51AE-3EEC-452F-90B1-C38723725FD2}" type="pres">
      <dgm:prSet presAssocID="{97A23A86-8F2E-4E07-9D10-62082D5FC50D}" presName="childNode" presStyleLbl="node1" presStyleIdx="6" presStyleCnt="10">
        <dgm:presLayoutVars>
          <dgm:bulletEnabled val="1"/>
        </dgm:presLayoutVars>
      </dgm:prSet>
      <dgm:spPr/>
    </dgm:pt>
    <dgm:pt modelId="{7269C52B-3113-411B-B198-411B575AA5F6}" type="pres">
      <dgm:prSet presAssocID="{3FC3629F-84B5-4287-B810-A64DB19D1C95}" presName="aSpace" presStyleCnt="0"/>
      <dgm:spPr/>
    </dgm:pt>
    <dgm:pt modelId="{D8DB54E1-7D58-48DB-B440-3441161A2829}" type="pres">
      <dgm:prSet presAssocID="{5089E1BE-7FD1-4588-85F6-6BE96DB3C98D}" presName="compNode" presStyleCnt="0"/>
      <dgm:spPr/>
    </dgm:pt>
    <dgm:pt modelId="{AFBB76E0-6AC8-4826-A2D9-1D26E163D5F5}" type="pres">
      <dgm:prSet presAssocID="{5089E1BE-7FD1-4588-85F6-6BE96DB3C98D}" presName="aNode" presStyleLbl="bgShp" presStyleIdx="3" presStyleCnt="4" custLinFactNeighborX="2036"/>
      <dgm:spPr/>
    </dgm:pt>
    <dgm:pt modelId="{3216CDDD-B2F0-4A19-B662-1A07B99FE374}" type="pres">
      <dgm:prSet presAssocID="{5089E1BE-7FD1-4588-85F6-6BE96DB3C98D}" presName="textNode" presStyleLbl="bgShp" presStyleIdx="3" presStyleCnt="4"/>
      <dgm:spPr/>
    </dgm:pt>
    <dgm:pt modelId="{BF6D5685-F116-4B54-880E-D98ABFA278A7}" type="pres">
      <dgm:prSet presAssocID="{5089E1BE-7FD1-4588-85F6-6BE96DB3C98D}" presName="compChildNode" presStyleCnt="0"/>
      <dgm:spPr/>
    </dgm:pt>
    <dgm:pt modelId="{A9CA9751-DBF5-4F2D-9119-329F4F2CD2A7}" type="pres">
      <dgm:prSet presAssocID="{5089E1BE-7FD1-4588-85F6-6BE96DB3C98D}" presName="theInnerList" presStyleCnt="0"/>
      <dgm:spPr/>
    </dgm:pt>
    <dgm:pt modelId="{78EF7305-E943-4ACE-B065-5770086BC6DB}" type="pres">
      <dgm:prSet presAssocID="{4C651672-F063-483B-BD8D-3F9679FF554A}" presName="childNode" presStyleLbl="node1" presStyleIdx="7" presStyleCnt="10">
        <dgm:presLayoutVars>
          <dgm:bulletEnabled val="1"/>
        </dgm:presLayoutVars>
      </dgm:prSet>
      <dgm:spPr/>
    </dgm:pt>
    <dgm:pt modelId="{190FF49A-3A06-4DC7-8A53-0162FCA608BA}" type="pres">
      <dgm:prSet presAssocID="{4C651672-F063-483B-BD8D-3F9679FF554A}" presName="aSpace2" presStyleCnt="0"/>
      <dgm:spPr/>
    </dgm:pt>
    <dgm:pt modelId="{F1BEE8ED-0169-41EF-8201-6945C0F87D81}" type="pres">
      <dgm:prSet presAssocID="{2723E319-95D1-432D-9A18-C9810EE032D6}" presName="childNode" presStyleLbl="node1" presStyleIdx="8" presStyleCnt="10">
        <dgm:presLayoutVars>
          <dgm:bulletEnabled val="1"/>
        </dgm:presLayoutVars>
      </dgm:prSet>
      <dgm:spPr/>
    </dgm:pt>
    <dgm:pt modelId="{6BACAF81-E853-4256-ABF5-5A8BBB58AD09}" type="pres">
      <dgm:prSet presAssocID="{2723E319-95D1-432D-9A18-C9810EE032D6}" presName="aSpace2" presStyleCnt="0"/>
      <dgm:spPr/>
    </dgm:pt>
    <dgm:pt modelId="{6CBA563F-C545-4527-B0A1-73564B56A5AF}" type="pres">
      <dgm:prSet presAssocID="{550F4AD7-7F59-4425-8ED3-A4B9EEB6D966}" presName="childNode" presStyleLbl="node1" presStyleIdx="9" presStyleCnt="10">
        <dgm:presLayoutVars>
          <dgm:bulletEnabled val="1"/>
        </dgm:presLayoutVars>
      </dgm:prSet>
      <dgm:spPr/>
    </dgm:pt>
  </dgm:ptLst>
  <dgm:cxnLst>
    <dgm:cxn modelId="{232C5100-E0F9-4951-BBBD-1526768095E2}" srcId="{9701A499-790B-4827-9263-C8F5D05239F1}" destId="{3FC3629F-84B5-4287-B810-A64DB19D1C95}" srcOrd="2" destOrd="0" parTransId="{749EA82F-EAA1-474E-93D6-2488873F731A}" sibTransId="{42DE0565-5899-484F-972D-29A10B15EF19}"/>
    <dgm:cxn modelId="{EAA4480C-D24D-4914-BE3D-C1991DDB70C1}" srcId="{5089E1BE-7FD1-4588-85F6-6BE96DB3C98D}" destId="{4C651672-F063-483B-BD8D-3F9679FF554A}" srcOrd="0" destOrd="0" parTransId="{DDB8D354-0620-482F-9918-C2B9D310E4B7}" sibTransId="{9E112AF5-A036-45E1-BDBD-E5E95E6F04CD}"/>
    <dgm:cxn modelId="{53EC3A0E-FB4C-42ED-9D43-630F001DA581}" srcId="{E83C0992-E838-49D7-AEBE-B456CFA18C06}" destId="{9F2E6118-18B0-4543-BBCF-D13C830046D7}" srcOrd="1" destOrd="0" parTransId="{7C8141F2-1847-445E-98A5-855432DF400D}" sibTransId="{E1F44781-03F2-4E3D-A2F4-DAF4D00C24C1}"/>
    <dgm:cxn modelId="{8DE1BD14-21E4-423A-8A2C-8E59F7113CF6}" type="presOf" srcId="{34443822-51DD-4C4A-8905-F0FEBC259C67}" destId="{72F00047-E421-4FE5-A893-A1222AC391CB}" srcOrd="0" destOrd="0" presId="urn:microsoft.com/office/officeart/2005/8/layout/lProcess2"/>
    <dgm:cxn modelId="{20B99B17-7CF5-442D-888B-80A86FC1C042}" type="presOf" srcId="{A171F71E-5715-4F74-902B-43C4359333C9}" destId="{473537B2-ED6A-4D05-8A12-2B90FBE7209A}" srcOrd="1" destOrd="0" presId="urn:microsoft.com/office/officeart/2005/8/layout/lProcess2"/>
    <dgm:cxn modelId="{557B181C-16CE-4681-A1D8-1E1760309448}" type="presOf" srcId="{3FC3629F-84B5-4287-B810-A64DB19D1C95}" destId="{C6B32DF6-0D8D-41A5-8026-1F34157D630F}" srcOrd="1" destOrd="0" presId="urn:microsoft.com/office/officeart/2005/8/layout/lProcess2"/>
    <dgm:cxn modelId="{9C39D91D-AC50-4DB9-8C0A-17B876507F4B}" srcId="{E83C0992-E838-49D7-AEBE-B456CFA18C06}" destId="{96E16612-5B39-4C1E-95CC-C1E6D0DFFF05}" srcOrd="0" destOrd="0" parTransId="{FC18E828-B8D7-4FD0-9F67-977BB3FAC1F0}" sibTransId="{F9F6F1B9-FFD6-44A3-A679-885F4C4917CB}"/>
    <dgm:cxn modelId="{C1FADF1D-968A-4624-ABE9-2A3FAEC1892E}" srcId="{5089E1BE-7FD1-4588-85F6-6BE96DB3C98D}" destId="{2723E319-95D1-432D-9A18-C9810EE032D6}" srcOrd="1" destOrd="0" parTransId="{40AA0D4F-6FD4-4266-8717-4336E80FF07E}" sibTransId="{8DFBE8A6-B3A3-455D-B4CA-BB8B4A35C9A7}"/>
    <dgm:cxn modelId="{F1269526-D8B1-48D9-9131-052E96CD7A98}" type="presOf" srcId="{9F2E6118-18B0-4543-BBCF-D13C830046D7}" destId="{3034C7B7-22EA-4A16-A0B5-25C8F4A5B9AE}" srcOrd="0" destOrd="0" presId="urn:microsoft.com/office/officeart/2005/8/layout/lProcess2"/>
    <dgm:cxn modelId="{0D855C32-9062-47F4-B2AC-076C93C27B74}" type="presOf" srcId="{5089E1BE-7FD1-4588-85F6-6BE96DB3C98D}" destId="{3216CDDD-B2F0-4A19-B662-1A07B99FE374}" srcOrd="1" destOrd="0" presId="urn:microsoft.com/office/officeart/2005/8/layout/lProcess2"/>
    <dgm:cxn modelId="{DB021642-0DED-4048-84D7-C192DD7314CE}" type="presOf" srcId="{9701A499-790B-4827-9263-C8F5D05239F1}" destId="{FA8C3424-84B6-4746-B55B-4A2F4981AB58}" srcOrd="0" destOrd="0" presId="urn:microsoft.com/office/officeart/2005/8/layout/lProcess2"/>
    <dgm:cxn modelId="{3F2CAC66-8BAE-4126-932E-ACEE7F9F4152}" srcId="{5089E1BE-7FD1-4588-85F6-6BE96DB3C98D}" destId="{550F4AD7-7F59-4425-8ED3-A4B9EEB6D966}" srcOrd="2" destOrd="0" parTransId="{B5221D3E-BF79-4720-BA0F-5B04B4FEEB36}" sibTransId="{530D2361-14FD-4EB3-B3B4-666D9B2E0B4B}"/>
    <dgm:cxn modelId="{BF4C886E-BA48-4FCD-AB12-4AF92E419DCD}" type="presOf" srcId="{3FC3629F-84B5-4287-B810-A64DB19D1C95}" destId="{A9E556D3-867C-4F7F-9501-FC6612E38F5A}" srcOrd="0" destOrd="0" presId="urn:microsoft.com/office/officeart/2005/8/layout/lProcess2"/>
    <dgm:cxn modelId="{DDE72878-557D-4562-9274-16E04A45B17F}" type="presOf" srcId="{8FA7B291-5EA8-48D9-A25E-4FB3335BCFF2}" destId="{70ECFAD0-5D49-437C-AAE2-98406D69F71E}" srcOrd="0" destOrd="0" presId="urn:microsoft.com/office/officeart/2005/8/layout/lProcess2"/>
    <dgm:cxn modelId="{96DF1E81-E6C5-4DFC-A6AD-E9C7FE80C790}" type="presOf" srcId="{96E16612-5B39-4C1E-95CC-C1E6D0DFFF05}" destId="{91088C80-D0A5-4231-9808-F5572ACFF559}" srcOrd="0" destOrd="0" presId="urn:microsoft.com/office/officeart/2005/8/layout/lProcess2"/>
    <dgm:cxn modelId="{B24FE18C-7B60-49B3-96EE-D2FFA2211F0E}" srcId="{3FC3629F-84B5-4287-B810-A64DB19D1C95}" destId="{8FA7B291-5EA8-48D9-A25E-4FB3335BCFF2}" srcOrd="0" destOrd="0" parTransId="{0AD60082-7EEA-45B0-AAFD-61FA7815389C}" sibTransId="{95E37C56-85E7-4425-B820-91DFE5C1BD2C}"/>
    <dgm:cxn modelId="{AA1A82A2-2459-4CFD-828C-F2F1E3514373}" type="presOf" srcId="{550F4AD7-7F59-4425-8ED3-A4B9EEB6D966}" destId="{6CBA563F-C545-4527-B0A1-73564B56A5AF}" srcOrd="0" destOrd="0" presId="urn:microsoft.com/office/officeart/2005/8/layout/lProcess2"/>
    <dgm:cxn modelId="{F10CB0A7-EAB1-49FA-A521-3739E31405B7}" type="presOf" srcId="{A171F71E-5715-4F74-902B-43C4359333C9}" destId="{F35E53D4-D565-4C8C-8EAF-C0EC0686AA10}" srcOrd="0" destOrd="0" presId="urn:microsoft.com/office/officeart/2005/8/layout/lProcess2"/>
    <dgm:cxn modelId="{1663F3AA-39B7-4905-85E8-683482CDEB43}" type="presOf" srcId="{A9AF132E-79B5-4A6D-B163-1E1516127AF7}" destId="{E6C5FD50-3019-4961-A826-795C15864211}" srcOrd="0" destOrd="0" presId="urn:microsoft.com/office/officeart/2005/8/layout/lProcess2"/>
    <dgm:cxn modelId="{3A4C45B1-ECAF-485D-84EC-22E28C94C3E6}" type="presOf" srcId="{CAE46BF9-8967-426B-997A-AFD5EFA7D92F}" destId="{C074AB09-7B67-4CB2-8E27-417D0CDD061D}" srcOrd="0" destOrd="0" presId="urn:microsoft.com/office/officeart/2005/8/layout/lProcess2"/>
    <dgm:cxn modelId="{464480C5-40DC-4D40-9BAA-284442C98FC7}" srcId="{A171F71E-5715-4F74-902B-43C4359333C9}" destId="{CAE46BF9-8967-426B-997A-AFD5EFA7D92F}" srcOrd="1" destOrd="0" parTransId="{5E0152D8-3F9C-492B-A735-284FD5E40393}" sibTransId="{AC428D89-6E05-4FC0-B377-355D42693F0D}"/>
    <dgm:cxn modelId="{E06E9CC6-B99B-4EAF-A536-7D1FAC66497B}" type="presOf" srcId="{5089E1BE-7FD1-4588-85F6-6BE96DB3C98D}" destId="{AFBB76E0-6AC8-4826-A2D9-1D26E163D5F5}" srcOrd="0" destOrd="0" presId="urn:microsoft.com/office/officeart/2005/8/layout/lProcess2"/>
    <dgm:cxn modelId="{BF5E84C9-977D-491E-BC3C-6DCC4560B8E5}" type="presOf" srcId="{2723E319-95D1-432D-9A18-C9810EE032D6}" destId="{F1BEE8ED-0169-41EF-8201-6945C0F87D81}" srcOrd="0" destOrd="0" presId="urn:microsoft.com/office/officeart/2005/8/layout/lProcess2"/>
    <dgm:cxn modelId="{DDDE6FD8-484F-4E45-BDE7-F9C0A0771B85}" srcId="{9701A499-790B-4827-9263-C8F5D05239F1}" destId="{A171F71E-5715-4F74-902B-43C4359333C9}" srcOrd="1" destOrd="0" parTransId="{6D4A490D-E409-4389-BCAC-348877410A6D}" sibTransId="{BFC4B296-ABDC-4093-AA3F-07F9C7F1B912}"/>
    <dgm:cxn modelId="{464E83DD-8E7B-4BC7-B2ED-345654CF35B4}" srcId="{A171F71E-5715-4F74-902B-43C4359333C9}" destId="{A9AF132E-79B5-4A6D-B163-1E1516127AF7}" srcOrd="0" destOrd="0" parTransId="{9AF6D90F-E5FB-4E4C-87A9-484D2247D158}" sibTransId="{85ED6849-974D-4A78-848B-4D935A9949A9}"/>
    <dgm:cxn modelId="{E283FFE4-128F-4E90-A235-2EEEB8B4B188}" type="presOf" srcId="{E83C0992-E838-49D7-AEBE-B456CFA18C06}" destId="{DFF8C2C7-AEAC-498B-AD19-27F9FDCDE38A}" srcOrd="1" destOrd="0" presId="urn:microsoft.com/office/officeart/2005/8/layout/lProcess2"/>
    <dgm:cxn modelId="{1B7472E9-5127-4B14-A1E1-5C18889E1347}" srcId="{A171F71E-5715-4F74-902B-43C4359333C9}" destId="{34443822-51DD-4C4A-8905-F0FEBC259C67}" srcOrd="2" destOrd="0" parTransId="{029399B8-F728-4825-996C-682FA6AD41DB}" sibTransId="{9DEBEC31-3E02-433D-BEF1-57F299E40E6D}"/>
    <dgm:cxn modelId="{26E008EB-5EBC-4A4F-85D5-ED7BF30187D6}" srcId="{9701A499-790B-4827-9263-C8F5D05239F1}" destId="{E83C0992-E838-49D7-AEBE-B456CFA18C06}" srcOrd="0" destOrd="0" parTransId="{8BC56040-F258-4954-9CFF-F01AA92BCB26}" sibTransId="{B6DCE664-7A8A-4BDE-9E1C-08ECB099F0A4}"/>
    <dgm:cxn modelId="{FF44FAF1-2593-438B-A2CC-8751BE558B42}" type="presOf" srcId="{97A23A86-8F2E-4E07-9D10-62082D5FC50D}" destId="{4D6C51AE-3EEC-452F-90B1-C38723725FD2}" srcOrd="0" destOrd="0" presId="urn:microsoft.com/office/officeart/2005/8/layout/lProcess2"/>
    <dgm:cxn modelId="{ED0259F2-4591-4914-9C7C-59B6EAAB7CAF}" srcId="{3FC3629F-84B5-4287-B810-A64DB19D1C95}" destId="{97A23A86-8F2E-4E07-9D10-62082D5FC50D}" srcOrd="1" destOrd="0" parTransId="{EBF8C483-1890-450E-B73D-28D142050D58}" sibTransId="{5398CFB3-207F-4965-8E19-0A4CFB533BD0}"/>
    <dgm:cxn modelId="{664C35F3-B83D-428B-99B9-771C88FB225D}" type="presOf" srcId="{E83C0992-E838-49D7-AEBE-B456CFA18C06}" destId="{6DFDC0FF-1C97-4F42-971F-04003B2C6C76}" srcOrd="0" destOrd="0" presId="urn:microsoft.com/office/officeart/2005/8/layout/lProcess2"/>
    <dgm:cxn modelId="{7C9E07FB-957D-49E6-B40E-1BE51F774210}" srcId="{9701A499-790B-4827-9263-C8F5D05239F1}" destId="{5089E1BE-7FD1-4588-85F6-6BE96DB3C98D}" srcOrd="3" destOrd="0" parTransId="{14345E0D-5F16-43EF-8134-8DC9D8AD7731}" sibTransId="{E4CB3396-0927-4706-83B2-64411DD66744}"/>
    <dgm:cxn modelId="{B84254FE-9F1E-4E5B-9058-223F05561B8A}" type="presOf" srcId="{4C651672-F063-483B-BD8D-3F9679FF554A}" destId="{78EF7305-E943-4ACE-B065-5770086BC6DB}" srcOrd="0" destOrd="0" presId="urn:microsoft.com/office/officeart/2005/8/layout/lProcess2"/>
    <dgm:cxn modelId="{5C68C86A-D850-40CA-B85F-578682F738EC}" type="presParOf" srcId="{FA8C3424-84B6-4746-B55B-4A2F4981AB58}" destId="{CAE05751-2258-4CFF-A69F-B1452B47E7CD}" srcOrd="0" destOrd="0" presId="urn:microsoft.com/office/officeart/2005/8/layout/lProcess2"/>
    <dgm:cxn modelId="{C9E951F3-FF6E-460F-934D-728DEADAC613}" type="presParOf" srcId="{CAE05751-2258-4CFF-A69F-B1452B47E7CD}" destId="{6DFDC0FF-1C97-4F42-971F-04003B2C6C76}" srcOrd="0" destOrd="0" presId="urn:microsoft.com/office/officeart/2005/8/layout/lProcess2"/>
    <dgm:cxn modelId="{0451C55C-0F44-4CE5-830C-3A93EAF78382}" type="presParOf" srcId="{CAE05751-2258-4CFF-A69F-B1452B47E7CD}" destId="{DFF8C2C7-AEAC-498B-AD19-27F9FDCDE38A}" srcOrd="1" destOrd="0" presId="urn:microsoft.com/office/officeart/2005/8/layout/lProcess2"/>
    <dgm:cxn modelId="{CC555192-EA2C-460D-B249-C84F644F9894}" type="presParOf" srcId="{CAE05751-2258-4CFF-A69F-B1452B47E7CD}" destId="{A089A401-27D0-4BAD-B010-805C24278386}" srcOrd="2" destOrd="0" presId="urn:microsoft.com/office/officeart/2005/8/layout/lProcess2"/>
    <dgm:cxn modelId="{189C4A0B-8D48-408A-AFB2-C593E7EE673E}" type="presParOf" srcId="{A089A401-27D0-4BAD-B010-805C24278386}" destId="{D55B8E15-8AB8-41E7-B925-37CA47DD1D0B}" srcOrd="0" destOrd="0" presId="urn:microsoft.com/office/officeart/2005/8/layout/lProcess2"/>
    <dgm:cxn modelId="{D7D788E0-7139-4B38-8C29-B4329794DFA6}" type="presParOf" srcId="{D55B8E15-8AB8-41E7-B925-37CA47DD1D0B}" destId="{91088C80-D0A5-4231-9808-F5572ACFF559}" srcOrd="0" destOrd="0" presId="urn:microsoft.com/office/officeart/2005/8/layout/lProcess2"/>
    <dgm:cxn modelId="{5EC2AC9E-51B7-4933-A713-DCF644D7E39E}" type="presParOf" srcId="{D55B8E15-8AB8-41E7-B925-37CA47DD1D0B}" destId="{490E924A-C6AF-44FE-867B-14D86397379E}" srcOrd="1" destOrd="0" presId="urn:microsoft.com/office/officeart/2005/8/layout/lProcess2"/>
    <dgm:cxn modelId="{4C459FED-7274-47E8-A9CF-F10FC849A983}" type="presParOf" srcId="{D55B8E15-8AB8-41E7-B925-37CA47DD1D0B}" destId="{3034C7B7-22EA-4A16-A0B5-25C8F4A5B9AE}" srcOrd="2" destOrd="0" presId="urn:microsoft.com/office/officeart/2005/8/layout/lProcess2"/>
    <dgm:cxn modelId="{6B8D4098-3434-457D-8A88-62F529C46758}" type="presParOf" srcId="{FA8C3424-84B6-4746-B55B-4A2F4981AB58}" destId="{33D31937-A4F8-4DBD-BC7B-C3690C8E0D1F}" srcOrd="1" destOrd="0" presId="urn:microsoft.com/office/officeart/2005/8/layout/lProcess2"/>
    <dgm:cxn modelId="{03663B74-884E-45C1-BC71-4E25EFFE41E3}" type="presParOf" srcId="{FA8C3424-84B6-4746-B55B-4A2F4981AB58}" destId="{DA806995-804B-41EB-B49A-BFD499C51C4C}" srcOrd="2" destOrd="0" presId="urn:microsoft.com/office/officeart/2005/8/layout/lProcess2"/>
    <dgm:cxn modelId="{25BF0B5B-524B-470B-B6EC-38DF82F55B67}" type="presParOf" srcId="{DA806995-804B-41EB-B49A-BFD499C51C4C}" destId="{F35E53D4-D565-4C8C-8EAF-C0EC0686AA10}" srcOrd="0" destOrd="0" presId="urn:microsoft.com/office/officeart/2005/8/layout/lProcess2"/>
    <dgm:cxn modelId="{7CBAA324-0483-4C4D-8C58-DADDF4916376}" type="presParOf" srcId="{DA806995-804B-41EB-B49A-BFD499C51C4C}" destId="{473537B2-ED6A-4D05-8A12-2B90FBE7209A}" srcOrd="1" destOrd="0" presId="urn:microsoft.com/office/officeart/2005/8/layout/lProcess2"/>
    <dgm:cxn modelId="{18C0D2E9-7B96-46FC-A263-A27CD584ADD1}" type="presParOf" srcId="{DA806995-804B-41EB-B49A-BFD499C51C4C}" destId="{141741AC-0DB1-47D2-BB40-69E109C80607}" srcOrd="2" destOrd="0" presId="urn:microsoft.com/office/officeart/2005/8/layout/lProcess2"/>
    <dgm:cxn modelId="{66C72945-69E9-42E1-8D05-988476C895C7}" type="presParOf" srcId="{141741AC-0DB1-47D2-BB40-69E109C80607}" destId="{F9B37E42-4DFE-42B3-894A-9AFFD6A3DFBF}" srcOrd="0" destOrd="0" presId="urn:microsoft.com/office/officeart/2005/8/layout/lProcess2"/>
    <dgm:cxn modelId="{D5722CFA-DC09-489F-9A6B-0BFF365B795C}" type="presParOf" srcId="{F9B37E42-4DFE-42B3-894A-9AFFD6A3DFBF}" destId="{E6C5FD50-3019-4961-A826-795C15864211}" srcOrd="0" destOrd="0" presId="urn:microsoft.com/office/officeart/2005/8/layout/lProcess2"/>
    <dgm:cxn modelId="{51784370-CE83-4EB8-AD1A-745833B7BB7F}" type="presParOf" srcId="{F9B37E42-4DFE-42B3-894A-9AFFD6A3DFBF}" destId="{E115C64E-C034-463A-92FA-4F50FB9D5B6D}" srcOrd="1" destOrd="0" presId="urn:microsoft.com/office/officeart/2005/8/layout/lProcess2"/>
    <dgm:cxn modelId="{8FFE5EAB-046C-423B-81D0-4C2ACBE19E5A}" type="presParOf" srcId="{F9B37E42-4DFE-42B3-894A-9AFFD6A3DFBF}" destId="{C074AB09-7B67-4CB2-8E27-417D0CDD061D}" srcOrd="2" destOrd="0" presId="urn:microsoft.com/office/officeart/2005/8/layout/lProcess2"/>
    <dgm:cxn modelId="{B2728B9C-2D04-4FD8-8B85-44B0B97677C7}" type="presParOf" srcId="{F9B37E42-4DFE-42B3-894A-9AFFD6A3DFBF}" destId="{EB0C18A7-6941-4CA5-920B-60805DEB55BB}" srcOrd="3" destOrd="0" presId="urn:microsoft.com/office/officeart/2005/8/layout/lProcess2"/>
    <dgm:cxn modelId="{0D3C7E00-4E4C-4F18-8C4E-70EE82832807}" type="presParOf" srcId="{F9B37E42-4DFE-42B3-894A-9AFFD6A3DFBF}" destId="{72F00047-E421-4FE5-A893-A1222AC391CB}" srcOrd="4" destOrd="0" presId="urn:microsoft.com/office/officeart/2005/8/layout/lProcess2"/>
    <dgm:cxn modelId="{055EDF8D-F679-4224-94DF-07BE2B913022}" type="presParOf" srcId="{FA8C3424-84B6-4746-B55B-4A2F4981AB58}" destId="{53121C3A-C12A-4024-B165-76A0B10AB3BF}" srcOrd="3" destOrd="0" presId="urn:microsoft.com/office/officeart/2005/8/layout/lProcess2"/>
    <dgm:cxn modelId="{E8AE9ED6-FB5C-420C-9A93-6E475B733C24}" type="presParOf" srcId="{FA8C3424-84B6-4746-B55B-4A2F4981AB58}" destId="{E239D641-8706-476E-BB91-99FAC2DBA3B5}" srcOrd="4" destOrd="0" presId="urn:microsoft.com/office/officeart/2005/8/layout/lProcess2"/>
    <dgm:cxn modelId="{005C8958-3383-418E-A305-29B65DEE7034}" type="presParOf" srcId="{E239D641-8706-476E-BB91-99FAC2DBA3B5}" destId="{A9E556D3-867C-4F7F-9501-FC6612E38F5A}" srcOrd="0" destOrd="0" presId="urn:microsoft.com/office/officeart/2005/8/layout/lProcess2"/>
    <dgm:cxn modelId="{078548D6-207E-49D9-ADCC-EEE54D6D4593}" type="presParOf" srcId="{E239D641-8706-476E-BB91-99FAC2DBA3B5}" destId="{C6B32DF6-0D8D-41A5-8026-1F34157D630F}" srcOrd="1" destOrd="0" presId="urn:microsoft.com/office/officeart/2005/8/layout/lProcess2"/>
    <dgm:cxn modelId="{1C6EADD8-E7B7-484E-A8D2-E94CAEAB1626}" type="presParOf" srcId="{E239D641-8706-476E-BB91-99FAC2DBA3B5}" destId="{D43D36F1-BBB5-43B5-AF2B-011BBC5992D8}" srcOrd="2" destOrd="0" presId="urn:microsoft.com/office/officeart/2005/8/layout/lProcess2"/>
    <dgm:cxn modelId="{79D4EF56-2B26-4442-8EFE-1A46ACD951A1}" type="presParOf" srcId="{D43D36F1-BBB5-43B5-AF2B-011BBC5992D8}" destId="{E7E6AB2A-6DB8-452E-8F29-2F93EC0BD0A1}" srcOrd="0" destOrd="0" presId="urn:microsoft.com/office/officeart/2005/8/layout/lProcess2"/>
    <dgm:cxn modelId="{7556A7B5-21A1-4B11-AFEF-5777EE74ED2D}" type="presParOf" srcId="{E7E6AB2A-6DB8-452E-8F29-2F93EC0BD0A1}" destId="{70ECFAD0-5D49-437C-AAE2-98406D69F71E}" srcOrd="0" destOrd="0" presId="urn:microsoft.com/office/officeart/2005/8/layout/lProcess2"/>
    <dgm:cxn modelId="{9835E590-8D3B-4177-B929-7E4D5389A4C2}" type="presParOf" srcId="{E7E6AB2A-6DB8-452E-8F29-2F93EC0BD0A1}" destId="{57997290-AA57-48A2-81EE-800B603EFE1A}" srcOrd="1" destOrd="0" presId="urn:microsoft.com/office/officeart/2005/8/layout/lProcess2"/>
    <dgm:cxn modelId="{BC725C34-5860-4FC9-A5EE-761DB6313892}" type="presParOf" srcId="{E7E6AB2A-6DB8-452E-8F29-2F93EC0BD0A1}" destId="{4D6C51AE-3EEC-452F-90B1-C38723725FD2}" srcOrd="2" destOrd="0" presId="urn:microsoft.com/office/officeart/2005/8/layout/lProcess2"/>
    <dgm:cxn modelId="{4DF2C55D-1FA9-472F-8360-5613EFB88400}" type="presParOf" srcId="{FA8C3424-84B6-4746-B55B-4A2F4981AB58}" destId="{7269C52B-3113-411B-B198-411B575AA5F6}" srcOrd="5" destOrd="0" presId="urn:microsoft.com/office/officeart/2005/8/layout/lProcess2"/>
    <dgm:cxn modelId="{0ED7DD91-188A-4E69-9B37-4A217CA7B1C4}" type="presParOf" srcId="{FA8C3424-84B6-4746-B55B-4A2F4981AB58}" destId="{D8DB54E1-7D58-48DB-B440-3441161A2829}" srcOrd="6" destOrd="0" presId="urn:microsoft.com/office/officeart/2005/8/layout/lProcess2"/>
    <dgm:cxn modelId="{D33B45A4-46EA-492D-88BB-B9C97F5DB350}" type="presParOf" srcId="{D8DB54E1-7D58-48DB-B440-3441161A2829}" destId="{AFBB76E0-6AC8-4826-A2D9-1D26E163D5F5}" srcOrd="0" destOrd="0" presId="urn:microsoft.com/office/officeart/2005/8/layout/lProcess2"/>
    <dgm:cxn modelId="{909625F1-DA84-4AEB-B5D7-39B4FDBE8103}" type="presParOf" srcId="{D8DB54E1-7D58-48DB-B440-3441161A2829}" destId="{3216CDDD-B2F0-4A19-B662-1A07B99FE374}" srcOrd="1" destOrd="0" presId="urn:microsoft.com/office/officeart/2005/8/layout/lProcess2"/>
    <dgm:cxn modelId="{9E44B3EC-13C8-43FC-90FA-DC71E035375E}" type="presParOf" srcId="{D8DB54E1-7D58-48DB-B440-3441161A2829}" destId="{BF6D5685-F116-4B54-880E-D98ABFA278A7}" srcOrd="2" destOrd="0" presId="urn:microsoft.com/office/officeart/2005/8/layout/lProcess2"/>
    <dgm:cxn modelId="{EF3EC3E7-3C1C-4860-8466-B561A9600693}" type="presParOf" srcId="{BF6D5685-F116-4B54-880E-D98ABFA278A7}" destId="{A9CA9751-DBF5-4F2D-9119-329F4F2CD2A7}" srcOrd="0" destOrd="0" presId="urn:microsoft.com/office/officeart/2005/8/layout/lProcess2"/>
    <dgm:cxn modelId="{6C0ADE51-F155-4F36-8F12-C4002C4107C8}" type="presParOf" srcId="{A9CA9751-DBF5-4F2D-9119-329F4F2CD2A7}" destId="{78EF7305-E943-4ACE-B065-5770086BC6DB}" srcOrd="0" destOrd="0" presId="urn:microsoft.com/office/officeart/2005/8/layout/lProcess2"/>
    <dgm:cxn modelId="{F2F6D9E5-AB99-4764-A48C-3CE18A6A6706}" type="presParOf" srcId="{A9CA9751-DBF5-4F2D-9119-329F4F2CD2A7}" destId="{190FF49A-3A06-4DC7-8A53-0162FCA608BA}" srcOrd="1" destOrd="0" presId="urn:microsoft.com/office/officeart/2005/8/layout/lProcess2"/>
    <dgm:cxn modelId="{F53A1CB9-3658-4841-9E3A-37FA82693A2D}" type="presParOf" srcId="{A9CA9751-DBF5-4F2D-9119-329F4F2CD2A7}" destId="{F1BEE8ED-0169-41EF-8201-6945C0F87D81}" srcOrd="2" destOrd="0" presId="urn:microsoft.com/office/officeart/2005/8/layout/lProcess2"/>
    <dgm:cxn modelId="{3D57702A-C3D9-4615-8A7A-FAB6FF29B26E}" type="presParOf" srcId="{A9CA9751-DBF5-4F2D-9119-329F4F2CD2A7}" destId="{6BACAF81-E853-4256-ABF5-5A8BBB58AD09}" srcOrd="3" destOrd="0" presId="urn:microsoft.com/office/officeart/2005/8/layout/lProcess2"/>
    <dgm:cxn modelId="{2D33661E-28AD-45D1-9834-BED59EC3954E}" type="presParOf" srcId="{A9CA9751-DBF5-4F2D-9119-329F4F2CD2A7}" destId="{6CBA563F-C545-4527-B0A1-73564B56A5AF}" srcOrd="4"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EAFFE0-0F7B-400C-850A-C04F173729D8}" type="doc">
      <dgm:prSet loTypeId="urn:microsoft.com/office/officeart/2005/8/layout/default" loCatId="list" qsTypeId="urn:microsoft.com/office/officeart/2005/8/quickstyle/simple1" qsCatId="simple" csTypeId="urn:microsoft.com/office/officeart/2005/8/colors/accent5_2" csCatId="accent5" phldr="1"/>
      <dgm:spPr/>
      <dgm:t>
        <a:bodyPr/>
        <a:lstStyle/>
        <a:p>
          <a:endParaRPr lang="en-DE"/>
        </a:p>
      </dgm:t>
    </dgm:pt>
    <dgm:pt modelId="{27FD122A-B2DE-460D-834A-E6F1EDBFCCEA}">
      <dgm:prSet phldrT="[Text]"/>
      <dgm:spPr/>
      <dgm:t>
        <a:bodyPr/>
        <a:lstStyle/>
        <a:p>
          <a:r>
            <a:rPr lang="en-DE" dirty="0"/>
            <a:t>427 CASES ANALYSED</a:t>
          </a:r>
        </a:p>
      </dgm:t>
    </dgm:pt>
    <dgm:pt modelId="{5CB14C0F-5FE5-4602-A8CC-B7E4BAC89EC0}" type="parTrans" cxnId="{4FD2FD4C-368A-4BDE-AAAC-091FA75A6BF2}">
      <dgm:prSet/>
      <dgm:spPr/>
      <dgm:t>
        <a:bodyPr/>
        <a:lstStyle/>
        <a:p>
          <a:endParaRPr lang="en-DE"/>
        </a:p>
      </dgm:t>
    </dgm:pt>
    <dgm:pt modelId="{50F02392-5CA2-4837-920D-848A3D07CB48}" type="sibTrans" cxnId="{4FD2FD4C-368A-4BDE-AAAC-091FA75A6BF2}">
      <dgm:prSet/>
      <dgm:spPr/>
      <dgm:t>
        <a:bodyPr/>
        <a:lstStyle/>
        <a:p>
          <a:endParaRPr lang="en-DE"/>
        </a:p>
      </dgm:t>
    </dgm:pt>
    <dgm:pt modelId="{0843741E-E8C5-4BE5-8BF5-DC652276A39D}">
      <dgm:prSet phldrT="[Text]"/>
      <dgm:spPr/>
      <dgm:t>
        <a:bodyPr/>
        <a:lstStyle/>
        <a:p>
          <a:r>
            <a:rPr lang="en-DE" b="1" dirty="0"/>
            <a:t>1IN3 </a:t>
          </a:r>
          <a:r>
            <a:rPr lang="en-DE" dirty="0"/>
            <a:t>CASES WERE INSTIGATED BY SELF-REPORTING</a:t>
          </a:r>
        </a:p>
      </dgm:t>
    </dgm:pt>
    <dgm:pt modelId="{5ED69AE2-D765-4305-9F53-41E55DB5F66A}" type="parTrans" cxnId="{6B109AD9-6E0C-47BE-911D-B02C236E371E}">
      <dgm:prSet/>
      <dgm:spPr/>
      <dgm:t>
        <a:bodyPr/>
        <a:lstStyle/>
        <a:p>
          <a:endParaRPr lang="en-DE"/>
        </a:p>
      </dgm:t>
    </dgm:pt>
    <dgm:pt modelId="{90018AB5-7BD3-4C1F-813D-74CE8EA2E529}" type="sibTrans" cxnId="{6B109AD9-6E0C-47BE-911D-B02C236E371E}">
      <dgm:prSet/>
      <dgm:spPr/>
      <dgm:t>
        <a:bodyPr/>
        <a:lstStyle/>
        <a:p>
          <a:endParaRPr lang="en-DE"/>
        </a:p>
      </dgm:t>
    </dgm:pt>
    <dgm:pt modelId="{A2423095-BC8C-4416-A2E0-AD2155CF68D2}">
      <dgm:prSet phldrT="[Text]"/>
      <dgm:spPr/>
      <dgm:t>
        <a:bodyPr/>
        <a:lstStyle/>
        <a:p>
          <a:r>
            <a:rPr lang="en-DE" dirty="0"/>
            <a:t>53% OF CASES INVOLVED CORP MANAG OR CEOs</a:t>
          </a:r>
        </a:p>
      </dgm:t>
    </dgm:pt>
    <dgm:pt modelId="{9C56141D-A5F4-4A3F-8591-B71FF1F73464}" type="parTrans" cxnId="{6BB573AE-4B47-4BA1-864E-14D99FA014B8}">
      <dgm:prSet/>
      <dgm:spPr/>
      <dgm:t>
        <a:bodyPr/>
        <a:lstStyle/>
        <a:p>
          <a:endParaRPr lang="en-DE"/>
        </a:p>
      </dgm:t>
    </dgm:pt>
    <dgm:pt modelId="{35004E9D-CAB6-4295-A17C-DEF239D84E3F}" type="sibTrans" cxnId="{6BB573AE-4B47-4BA1-864E-14D99FA014B8}">
      <dgm:prSet/>
      <dgm:spPr/>
      <dgm:t>
        <a:bodyPr/>
        <a:lstStyle/>
        <a:p>
          <a:endParaRPr lang="en-DE"/>
        </a:p>
      </dgm:t>
    </dgm:pt>
    <dgm:pt modelId="{CAB13F65-4C79-4A54-B389-72EB8FC5DB77}">
      <dgm:prSet phldrT="[Text]"/>
      <dgm:spPr/>
      <dgm:t>
        <a:bodyPr/>
        <a:lstStyle/>
        <a:p>
          <a:r>
            <a:rPr lang="en-DE" dirty="0"/>
            <a:t>57% OF CASES - PUBLIC PROCUREMENT CONTRACTS</a:t>
          </a:r>
        </a:p>
      </dgm:t>
    </dgm:pt>
    <dgm:pt modelId="{EAFA903A-A67C-4956-982D-713F3A80707C}" type="parTrans" cxnId="{D0C82598-BD65-4E36-83DB-B970B532E501}">
      <dgm:prSet/>
      <dgm:spPr/>
      <dgm:t>
        <a:bodyPr/>
        <a:lstStyle/>
        <a:p>
          <a:endParaRPr lang="en-DE"/>
        </a:p>
      </dgm:t>
    </dgm:pt>
    <dgm:pt modelId="{AC523CE8-AB18-4C95-9A89-A12B6614A03E}" type="sibTrans" cxnId="{D0C82598-BD65-4E36-83DB-B970B532E501}">
      <dgm:prSet/>
      <dgm:spPr/>
      <dgm:t>
        <a:bodyPr/>
        <a:lstStyle/>
        <a:p>
          <a:endParaRPr lang="en-DE"/>
        </a:p>
      </dgm:t>
    </dgm:pt>
    <dgm:pt modelId="{F658B779-A75D-4ABF-AE53-7768B08D2B40}">
      <dgm:prSet phldrT="[Text]"/>
      <dgm:spPr/>
      <dgm:t>
        <a:bodyPr/>
        <a:lstStyle/>
        <a:p>
          <a:r>
            <a:rPr lang="en-DE" b="1" dirty="0"/>
            <a:t>75% </a:t>
          </a:r>
          <a:r>
            <a:rPr lang="en-DE" dirty="0"/>
            <a:t>OF CASES THROUGH INTERMEDIARIES</a:t>
          </a:r>
        </a:p>
      </dgm:t>
    </dgm:pt>
    <dgm:pt modelId="{2153C26A-2302-41B3-8CB5-9B0049E83DB8}" type="parTrans" cxnId="{BACED4BA-6150-4DE9-A8B3-69D8996C07D7}">
      <dgm:prSet/>
      <dgm:spPr/>
      <dgm:t>
        <a:bodyPr/>
        <a:lstStyle/>
        <a:p>
          <a:endParaRPr lang="en-DE"/>
        </a:p>
      </dgm:t>
    </dgm:pt>
    <dgm:pt modelId="{F6E5557F-2833-4913-9245-313E8A1061A7}" type="sibTrans" cxnId="{BACED4BA-6150-4DE9-A8B3-69D8996C07D7}">
      <dgm:prSet/>
      <dgm:spPr/>
      <dgm:t>
        <a:bodyPr/>
        <a:lstStyle/>
        <a:p>
          <a:endParaRPr lang="en-DE"/>
        </a:p>
      </dgm:t>
    </dgm:pt>
    <dgm:pt modelId="{FCD802AD-89A3-46FB-B3B0-C0B85BF7ACF1}">
      <dgm:prSet phldrT="[Text]"/>
      <dgm:spPr/>
      <dgm:t>
        <a:bodyPr/>
        <a:lstStyle/>
        <a:p>
          <a:r>
            <a:rPr lang="en-DE"/>
            <a:t>80.11% OF TOTAL BRIBES TO SOE OFFICIALS</a:t>
          </a:r>
          <a:endParaRPr lang="en-DE" dirty="0"/>
        </a:p>
      </dgm:t>
    </dgm:pt>
    <dgm:pt modelId="{6B79F446-9531-40FC-A685-7EADABAA40EB}" type="parTrans" cxnId="{EBAD2F4F-3EB4-4378-A216-0D9F4D3D1A07}">
      <dgm:prSet/>
      <dgm:spPr/>
      <dgm:t>
        <a:bodyPr/>
        <a:lstStyle/>
        <a:p>
          <a:endParaRPr lang="en-DE"/>
        </a:p>
      </dgm:t>
    </dgm:pt>
    <dgm:pt modelId="{FAA56F6B-45E0-443A-9231-1235FF29A31B}" type="sibTrans" cxnId="{EBAD2F4F-3EB4-4378-A216-0D9F4D3D1A07}">
      <dgm:prSet/>
      <dgm:spPr/>
      <dgm:t>
        <a:bodyPr/>
        <a:lstStyle/>
        <a:p>
          <a:endParaRPr lang="en-DE"/>
        </a:p>
      </dgm:t>
    </dgm:pt>
    <dgm:pt modelId="{0D2DE395-85E0-47DB-A11C-507EA1693728}" type="pres">
      <dgm:prSet presAssocID="{46EAFFE0-0F7B-400C-850A-C04F173729D8}" presName="diagram" presStyleCnt="0">
        <dgm:presLayoutVars>
          <dgm:dir/>
          <dgm:resizeHandles val="exact"/>
        </dgm:presLayoutVars>
      </dgm:prSet>
      <dgm:spPr/>
    </dgm:pt>
    <dgm:pt modelId="{542C7D41-D396-4372-BD7F-ABDB2CA48331}" type="pres">
      <dgm:prSet presAssocID="{27FD122A-B2DE-460D-834A-E6F1EDBFCCEA}" presName="node" presStyleLbl="node1" presStyleIdx="0" presStyleCnt="6">
        <dgm:presLayoutVars>
          <dgm:bulletEnabled val="1"/>
        </dgm:presLayoutVars>
      </dgm:prSet>
      <dgm:spPr/>
    </dgm:pt>
    <dgm:pt modelId="{7B58085D-A875-40A8-8DBD-49204A6DB359}" type="pres">
      <dgm:prSet presAssocID="{50F02392-5CA2-4837-920D-848A3D07CB48}" presName="sibTrans" presStyleCnt="0"/>
      <dgm:spPr/>
    </dgm:pt>
    <dgm:pt modelId="{36903D75-F9D9-4DCF-9EEE-A92E487FA805}" type="pres">
      <dgm:prSet presAssocID="{0843741E-E8C5-4BE5-8BF5-DC652276A39D}" presName="node" presStyleLbl="node1" presStyleIdx="1" presStyleCnt="6">
        <dgm:presLayoutVars>
          <dgm:bulletEnabled val="1"/>
        </dgm:presLayoutVars>
      </dgm:prSet>
      <dgm:spPr/>
    </dgm:pt>
    <dgm:pt modelId="{7F9090A4-A19D-4C55-9BD9-8389FE5C0F95}" type="pres">
      <dgm:prSet presAssocID="{90018AB5-7BD3-4C1F-813D-74CE8EA2E529}" presName="sibTrans" presStyleCnt="0"/>
      <dgm:spPr/>
    </dgm:pt>
    <dgm:pt modelId="{6E3A38EC-CBE1-41D7-83DF-C1A34DC8B629}" type="pres">
      <dgm:prSet presAssocID="{A2423095-BC8C-4416-A2E0-AD2155CF68D2}" presName="node" presStyleLbl="node1" presStyleIdx="2" presStyleCnt="6">
        <dgm:presLayoutVars>
          <dgm:bulletEnabled val="1"/>
        </dgm:presLayoutVars>
      </dgm:prSet>
      <dgm:spPr/>
    </dgm:pt>
    <dgm:pt modelId="{A694FCB7-9F84-4C10-8378-1FA48EF96C6D}" type="pres">
      <dgm:prSet presAssocID="{35004E9D-CAB6-4295-A17C-DEF239D84E3F}" presName="sibTrans" presStyleCnt="0"/>
      <dgm:spPr/>
    </dgm:pt>
    <dgm:pt modelId="{058D3154-3E71-400C-B000-399F82D50DA6}" type="pres">
      <dgm:prSet presAssocID="{CAB13F65-4C79-4A54-B389-72EB8FC5DB77}" presName="node" presStyleLbl="node1" presStyleIdx="3" presStyleCnt="6">
        <dgm:presLayoutVars>
          <dgm:bulletEnabled val="1"/>
        </dgm:presLayoutVars>
      </dgm:prSet>
      <dgm:spPr/>
    </dgm:pt>
    <dgm:pt modelId="{8DB78A4F-3C5B-4F47-9231-4C65145F0F3C}" type="pres">
      <dgm:prSet presAssocID="{AC523CE8-AB18-4C95-9A89-A12B6614A03E}" presName="sibTrans" presStyleCnt="0"/>
      <dgm:spPr/>
    </dgm:pt>
    <dgm:pt modelId="{01F4F185-CF8A-42F8-9B8C-BAAC8BA6E1FE}" type="pres">
      <dgm:prSet presAssocID="{F658B779-A75D-4ABF-AE53-7768B08D2B40}" presName="node" presStyleLbl="node1" presStyleIdx="4" presStyleCnt="6">
        <dgm:presLayoutVars>
          <dgm:bulletEnabled val="1"/>
        </dgm:presLayoutVars>
      </dgm:prSet>
      <dgm:spPr/>
    </dgm:pt>
    <dgm:pt modelId="{4E607DBF-EF94-48A8-9792-B06B22803715}" type="pres">
      <dgm:prSet presAssocID="{F6E5557F-2833-4913-9245-313E8A1061A7}" presName="sibTrans" presStyleCnt="0"/>
      <dgm:spPr/>
    </dgm:pt>
    <dgm:pt modelId="{6EA970F3-E96D-46C4-B4CA-C32621F762A2}" type="pres">
      <dgm:prSet presAssocID="{FCD802AD-89A3-46FB-B3B0-C0B85BF7ACF1}" presName="node" presStyleLbl="node1" presStyleIdx="5" presStyleCnt="6">
        <dgm:presLayoutVars>
          <dgm:bulletEnabled val="1"/>
        </dgm:presLayoutVars>
      </dgm:prSet>
      <dgm:spPr/>
    </dgm:pt>
  </dgm:ptLst>
  <dgm:cxnLst>
    <dgm:cxn modelId="{FCC49B0C-EC47-4F86-B6D0-4ED935EF4F8A}" type="presOf" srcId="{A2423095-BC8C-4416-A2E0-AD2155CF68D2}" destId="{6E3A38EC-CBE1-41D7-83DF-C1A34DC8B629}" srcOrd="0" destOrd="0" presId="urn:microsoft.com/office/officeart/2005/8/layout/default"/>
    <dgm:cxn modelId="{290B5E5D-165E-42A9-BDF6-2938A9349ACB}" type="presOf" srcId="{46EAFFE0-0F7B-400C-850A-C04F173729D8}" destId="{0D2DE395-85E0-47DB-A11C-507EA1693728}" srcOrd="0" destOrd="0" presId="urn:microsoft.com/office/officeart/2005/8/layout/default"/>
    <dgm:cxn modelId="{4FD2FD4C-368A-4BDE-AAAC-091FA75A6BF2}" srcId="{46EAFFE0-0F7B-400C-850A-C04F173729D8}" destId="{27FD122A-B2DE-460D-834A-E6F1EDBFCCEA}" srcOrd="0" destOrd="0" parTransId="{5CB14C0F-5FE5-4602-A8CC-B7E4BAC89EC0}" sibTransId="{50F02392-5CA2-4837-920D-848A3D07CB48}"/>
    <dgm:cxn modelId="{EBAD2F4F-3EB4-4378-A216-0D9F4D3D1A07}" srcId="{46EAFFE0-0F7B-400C-850A-C04F173729D8}" destId="{FCD802AD-89A3-46FB-B3B0-C0B85BF7ACF1}" srcOrd="5" destOrd="0" parTransId="{6B79F446-9531-40FC-A685-7EADABAA40EB}" sibTransId="{FAA56F6B-45E0-443A-9231-1235FF29A31B}"/>
    <dgm:cxn modelId="{8E2CB97A-D9C4-433B-B9D4-881ACB621AD0}" type="presOf" srcId="{FCD802AD-89A3-46FB-B3B0-C0B85BF7ACF1}" destId="{6EA970F3-E96D-46C4-B4CA-C32621F762A2}" srcOrd="0" destOrd="0" presId="urn:microsoft.com/office/officeart/2005/8/layout/default"/>
    <dgm:cxn modelId="{8BA86097-FA28-424E-9B72-E18543971510}" type="presOf" srcId="{0843741E-E8C5-4BE5-8BF5-DC652276A39D}" destId="{36903D75-F9D9-4DCF-9EEE-A92E487FA805}" srcOrd="0" destOrd="0" presId="urn:microsoft.com/office/officeart/2005/8/layout/default"/>
    <dgm:cxn modelId="{D0C82598-BD65-4E36-83DB-B970B532E501}" srcId="{46EAFFE0-0F7B-400C-850A-C04F173729D8}" destId="{CAB13F65-4C79-4A54-B389-72EB8FC5DB77}" srcOrd="3" destOrd="0" parTransId="{EAFA903A-A67C-4956-982D-713F3A80707C}" sibTransId="{AC523CE8-AB18-4C95-9A89-A12B6614A03E}"/>
    <dgm:cxn modelId="{BB750EA1-CBCD-44E6-8C90-87C288CDB09A}" type="presOf" srcId="{CAB13F65-4C79-4A54-B389-72EB8FC5DB77}" destId="{058D3154-3E71-400C-B000-399F82D50DA6}" srcOrd="0" destOrd="0" presId="urn:microsoft.com/office/officeart/2005/8/layout/default"/>
    <dgm:cxn modelId="{6BB573AE-4B47-4BA1-864E-14D99FA014B8}" srcId="{46EAFFE0-0F7B-400C-850A-C04F173729D8}" destId="{A2423095-BC8C-4416-A2E0-AD2155CF68D2}" srcOrd="2" destOrd="0" parTransId="{9C56141D-A5F4-4A3F-8591-B71FF1F73464}" sibTransId="{35004E9D-CAB6-4295-A17C-DEF239D84E3F}"/>
    <dgm:cxn modelId="{BACED4BA-6150-4DE9-A8B3-69D8996C07D7}" srcId="{46EAFFE0-0F7B-400C-850A-C04F173729D8}" destId="{F658B779-A75D-4ABF-AE53-7768B08D2B40}" srcOrd="4" destOrd="0" parTransId="{2153C26A-2302-41B3-8CB5-9B0049E83DB8}" sibTransId="{F6E5557F-2833-4913-9245-313E8A1061A7}"/>
    <dgm:cxn modelId="{2FE93ACA-561F-4299-954C-F846AFBF1818}" type="presOf" srcId="{27FD122A-B2DE-460D-834A-E6F1EDBFCCEA}" destId="{542C7D41-D396-4372-BD7F-ABDB2CA48331}" srcOrd="0" destOrd="0" presId="urn:microsoft.com/office/officeart/2005/8/layout/default"/>
    <dgm:cxn modelId="{B50EC7D7-ACB9-48FA-8AB3-52F1FA8AC19A}" type="presOf" srcId="{F658B779-A75D-4ABF-AE53-7768B08D2B40}" destId="{01F4F185-CF8A-42F8-9B8C-BAAC8BA6E1FE}" srcOrd="0" destOrd="0" presId="urn:microsoft.com/office/officeart/2005/8/layout/default"/>
    <dgm:cxn modelId="{6B109AD9-6E0C-47BE-911D-B02C236E371E}" srcId="{46EAFFE0-0F7B-400C-850A-C04F173729D8}" destId="{0843741E-E8C5-4BE5-8BF5-DC652276A39D}" srcOrd="1" destOrd="0" parTransId="{5ED69AE2-D765-4305-9F53-41E55DB5F66A}" sibTransId="{90018AB5-7BD3-4C1F-813D-74CE8EA2E529}"/>
    <dgm:cxn modelId="{FA02CB81-8123-49E8-A0DB-727F2D2F0529}" type="presParOf" srcId="{0D2DE395-85E0-47DB-A11C-507EA1693728}" destId="{542C7D41-D396-4372-BD7F-ABDB2CA48331}" srcOrd="0" destOrd="0" presId="urn:microsoft.com/office/officeart/2005/8/layout/default"/>
    <dgm:cxn modelId="{921FE544-B2E4-4472-8A3B-764E2419A6B0}" type="presParOf" srcId="{0D2DE395-85E0-47DB-A11C-507EA1693728}" destId="{7B58085D-A875-40A8-8DBD-49204A6DB359}" srcOrd="1" destOrd="0" presId="urn:microsoft.com/office/officeart/2005/8/layout/default"/>
    <dgm:cxn modelId="{F6594ABC-41F0-4B2A-84CB-E934E475719B}" type="presParOf" srcId="{0D2DE395-85E0-47DB-A11C-507EA1693728}" destId="{36903D75-F9D9-4DCF-9EEE-A92E487FA805}" srcOrd="2" destOrd="0" presId="urn:microsoft.com/office/officeart/2005/8/layout/default"/>
    <dgm:cxn modelId="{E05B36E1-67FB-4A37-A769-6E20F2826AFF}" type="presParOf" srcId="{0D2DE395-85E0-47DB-A11C-507EA1693728}" destId="{7F9090A4-A19D-4C55-9BD9-8389FE5C0F95}" srcOrd="3" destOrd="0" presId="urn:microsoft.com/office/officeart/2005/8/layout/default"/>
    <dgm:cxn modelId="{5048270C-6398-4300-ABFE-2DCA9AFEC76D}" type="presParOf" srcId="{0D2DE395-85E0-47DB-A11C-507EA1693728}" destId="{6E3A38EC-CBE1-41D7-83DF-C1A34DC8B629}" srcOrd="4" destOrd="0" presId="urn:microsoft.com/office/officeart/2005/8/layout/default"/>
    <dgm:cxn modelId="{F17DF1DE-F3AF-4E2C-AF43-EBBD91C777D1}" type="presParOf" srcId="{0D2DE395-85E0-47DB-A11C-507EA1693728}" destId="{A694FCB7-9F84-4C10-8378-1FA48EF96C6D}" srcOrd="5" destOrd="0" presId="urn:microsoft.com/office/officeart/2005/8/layout/default"/>
    <dgm:cxn modelId="{E6FC611C-D96C-4D26-A62D-3DB9CFBA08CB}" type="presParOf" srcId="{0D2DE395-85E0-47DB-A11C-507EA1693728}" destId="{058D3154-3E71-400C-B000-399F82D50DA6}" srcOrd="6" destOrd="0" presId="urn:microsoft.com/office/officeart/2005/8/layout/default"/>
    <dgm:cxn modelId="{D722A466-E2D1-4E35-A63E-AD1BEEBC564A}" type="presParOf" srcId="{0D2DE395-85E0-47DB-A11C-507EA1693728}" destId="{8DB78A4F-3C5B-4F47-9231-4C65145F0F3C}" srcOrd="7" destOrd="0" presId="urn:microsoft.com/office/officeart/2005/8/layout/default"/>
    <dgm:cxn modelId="{E14D2C98-ABEB-46AD-A88E-A818B8AC1C19}" type="presParOf" srcId="{0D2DE395-85E0-47DB-A11C-507EA1693728}" destId="{01F4F185-CF8A-42F8-9B8C-BAAC8BA6E1FE}" srcOrd="8" destOrd="0" presId="urn:microsoft.com/office/officeart/2005/8/layout/default"/>
    <dgm:cxn modelId="{DECAC11A-1C3A-49E5-9529-34A5CBA8DF7E}" type="presParOf" srcId="{0D2DE395-85E0-47DB-A11C-507EA1693728}" destId="{4E607DBF-EF94-48A8-9792-B06B22803715}" srcOrd="9" destOrd="0" presId="urn:microsoft.com/office/officeart/2005/8/layout/default"/>
    <dgm:cxn modelId="{BD633ED6-54C1-4C42-ACD8-ACD8CCEB5C6C}" type="presParOf" srcId="{0D2DE395-85E0-47DB-A11C-507EA1693728}" destId="{6EA970F3-E96D-46C4-B4CA-C32621F762A2}" srcOrd="1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FDC0FF-1C97-4F42-971F-04003B2C6C76}">
      <dsp:nvSpPr>
        <dsp:cNvPr id="0" name=""/>
        <dsp:cNvSpPr/>
      </dsp:nvSpPr>
      <dsp:spPr>
        <a:xfrm>
          <a:off x="2062" y="0"/>
          <a:ext cx="2023406" cy="4990974"/>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AR" sz="2400" kern="1200" dirty="0" err="1"/>
            <a:t>Donations</a:t>
          </a:r>
          <a:r>
            <a:rPr lang="es-AR" sz="2400" kern="1200" dirty="0"/>
            <a:t> &amp; </a:t>
          </a:r>
          <a:r>
            <a:rPr lang="es-AR" sz="2400" kern="1200" dirty="0" err="1"/>
            <a:t>contributions</a:t>
          </a:r>
          <a:endParaRPr lang="en-DE" sz="2400" kern="1200" dirty="0"/>
        </a:p>
      </dsp:txBody>
      <dsp:txXfrm>
        <a:off x="2062" y="0"/>
        <a:ext cx="2023406" cy="1497292"/>
      </dsp:txXfrm>
    </dsp:sp>
    <dsp:sp modelId="{91088C80-D0A5-4231-9808-F5572ACFF559}">
      <dsp:nvSpPr>
        <dsp:cNvPr id="0" name=""/>
        <dsp:cNvSpPr/>
      </dsp:nvSpPr>
      <dsp:spPr>
        <a:xfrm>
          <a:off x="204402" y="1498754"/>
          <a:ext cx="1618725" cy="1504846"/>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s-AR" sz="1600" kern="1200" dirty="0" err="1"/>
            <a:t>Recorded</a:t>
          </a:r>
          <a:endParaRPr lang="en-DE" sz="1600" kern="1200" dirty="0"/>
        </a:p>
      </dsp:txBody>
      <dsp:txXfrm>
        <a:off x="248477" y="1542829"/>
        <a:ext cx="1530575" cy="1416696"/>
      </dsp:txXfrm>
    </dsp:sp>
    <dsp:sp modelId="{3034C7B7-22EA-4A16-A0B5-25C8F4A5B9AE}">
      <dsp:nvSpPr>
        <dsp:cNvPr id="0" name=""/>
        <dsp:cNvSpPr/>
      </dsp:nvSpPr>
      <dsp:spPr>
        <a:xfrm>
          <a:off x="204402" y="3235116"/>
          <a:ext cx="1618725" cy="1504846"/>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s-AR" sz="1600" kern="1200" dirty="0" err="1"/>
            <a:t>Without</a:t>
          </a:r>
          <a:r>
            <a:rPr lang="es-AR" sz="1600" kern="1200" dirty="0"/>
            <a:t> </a:t>
          </a:r>
          <a:r>
            <a:rPr lang="es-AR" sz="1600" kern="1200" dirty="0" err="1"/>
            <a:t>consideration</a:t>
          </a:r>
          <a:endParaRPr lang="en-DE" sz="1600" kern="1200" dirty="0"/>
        </a:p>
      </dsp:txBody>
      <dsp:txXfrm>
        <a:off x="248477" y="3279191"/>
        <a:ext cx="1530575" cy="1416696"/>
      </dsp:txXfrm>
    </dsp:sp>
    <dsp:sp modelId="{F35E53D4-D565-4C8C-8EAF-C0EC0686AA10}">
      <dsp:nvSpPr>
        <dsp:cNvPr id="0" name=""/>
        <dsp:cNvSpPr/>
      </dsp:nvSpPr>
      <dsp:spPr>
        <a:xfrm>
          <a:off x="2177223" y="0"/>
          <a:ext cx="2023406" cy="4990974"/>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AR" sz="2400" kern="1200" dirty="0" err="1"/>
            <a:t>Facilitation</a:t>
          </a:r>
          <a:r>
            <a:rPr lang="es-AR" sz="2400" kern="1200" dirty="0"/>
            <a:t> </a:t>
          </a:r>
          <a:r>
            <a:rPr lang="es-AR" sz="2400" kern="1200" dirty="0" err="1"/>
            <a:t>Payments</a:t>
          </a:r>
          <a:endParaRPr lang="en-DE" sz="2400" kern="1200" dirty="0"/>
        </a:p>
      </dsp:txBody>
      <dsp:txXfrm>
        <a:off x="2177223" y="0"/>
        <a:ext cx="2023406" cy="1497292"/>
      </dsp:txXfrm>
    </dsp:sp>
    <dsp:sp modelId="{E6C5FD50-3019-4961-A826-795C15864211}">
      <dsp:nvSpPr>
        <dsp:cNvPr id="0" name=""/>
        <dsp:cNvSpPr/>
      </dsp:nvSpPr>
      <dsp:spPr>
        <a:xfrm>
          <a:off x="2379564" y="1497718"/>
          <a:ext cx="1618725" cy="980526"/>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s-AR" sz="1600" kern="1200" dirty="0"/>
            <a:t>Small</a:t>
          </a:r>
          <a:endParaRPr lang="en-DE" sz="1600" kern="1200" dirty="0"/>
        </a:p>
      </dsp:txBody>
      <dsp:txXfrm>
        <a:off x="2408283" y="1526437"/>
        <a:ext cx="1561287" cy="923088"/>
      </dsp:txXfrm>
    </dsp:sp>
    <dsp:sp modelId="{C074AB09-7B67-4CB2-8E27-417D0CDD061D}">
      <dsp:nvSpPr>
        <dsp:cNvPr id="0" name=""/>
        <dsp:cNvSpPr/>
      </dsp:nvSpPr>
      <dsp:spPr>
        <a:xfrm>
          <a:off x="2379564" y="2629095"/>
          <a:ext cx="1618725" cy="980526"/>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s-AR" sz="1600" kern="1200" dirty="0" err="1"/>
            <a:t>Recorded</a:t>
          </a:r>
          <a:r>
            <a:rPr lang="es-AR" sz="1600" kern="1200" dirty="0"/>
            <a:t> (</a:t>
          </a:r>
          <a:r>
            <a:rPr lang="es-AR" sz="1600" kern="1200" dirty="0" err="1"/>
            <a:t>usually</a:t>
          </a:r>
          <a:r>
            <a:rPr lang="es-AR" sz="1600" kern="1200" dirty="0"/>
            <a:t>)</a:t>
          </a:r>
          <a:endParaRPr lang="en-DE" sz="1600" kern="1200" dirty="0"/>
        </a:p>
      </dsp:txBody>
      <dsp:txXfrm>
        <a:off x="2408283" y="2657814"/>
        <a:ext cx="1561287" cy="923088"/>
      </dsp:txXfrm>
    </dsp:sp>
    <dsp:sp modelId="{72F00047-E421-4FE5-A893-A1222AC391CB}">
      <dsp:nvSpPr>
        <dsp:cNvPr id="0" name=""/>
        <dsp:cNvSpPr/>
      </dsp:nvSpPr>
      <dsp:spPr>
        <a:xfrm>
          <a:off x="2379564" y="3760472"/>
          <a:ext cx="1618725" cy="980526"/>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s-AR" sz="1600" kern="1200" dirty="0" err="1"/>
            <a:t>The</a:t>
          </a:r>
          <a:r>
            <a:rPr lang="es-AR" sz="1600" kern="1200" dirty="0"/>
            <a:t> </a:t>
          </a:r>
          <a:r>
            <a:rPr lang="es-AR" sz="1600" kern="1200" dirty="0" err="1"/>
            <a:t>Official</a:t>
          </a:r>
          <a:r>
            <a:rPr lang="es-AR" sz="1600" kern="1200" dirty="0"/>
            <a:t> </a:t>
          </a:r>
          <a:r>
            <a:rPr lang="es-AR" sz="1600" kern="1200" dirty="0" err="1"/>
            <a:t>does</a:t>
          </a:r>
          <a:r>
            <a:rPr lang="es-AR" sz="1600" kern="1200" dirty="0"/>
            <a:t> </a:t>
          </a:r>
          <a:r>
            <a:rPr lang="es-AR" sz="1600" kern="1200" dirty="0" err="1"/>
            <a:t>his</a:t>
          </a:r>
          <a:r>
            <a:rPr lang="es-AR" sz="1600" kern="1200" dirty="0"/>
            <a:t> </a:t>
          </a:r>
          <a:r>
            <a:rPr lang="es-AR" sz="1600" kern="1200" dirty="0" err="1"/>
            <a:t>duty</a:t>
          </a:r>
          <a:endParaRPr lang="en-DE" sz="1600" kern="1200" dirty="0"/>
        </a:p>
      </dsp:txBody>
      <dsp:txXfrm>
        <a:off x="2408283" y="3789191"/>
        <a:ext cx="1561287" cy="923088"/>
      </dsp:txXfrm>
    </dsp:sp>
    <dsp:sp modelId="{A9E556D3-867C-4F7F-9501-FC6612E38F5A}">
      <dsp:nvSpPr>
        <dsp:cNvPr id="0" name=""/>
        <dsp:cNvSpPr/>
      </dsp:nvSpPr>
      <dsp:spPr>
        <a:xfrm>
          <a:off x="4352385" y="0"/>
          <a:ext cx="2023406" cy="4990974"/>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AR" sz="2400" kern="1200" dirty="0" err="1"/>
            <a:t>Extortion</a:t>
          </a:r>
          <a:r>
            <a:rPr lang="es-AR" sz="2400" kern="1200" dirty="0"/>
            <a:t> / </a:t>
          </a:r>
          <a:r>
            <a:rPr lang="es-AR" sz="2400" kern="1200" dirty="0" err="1"/>
            <a:t>Exactions</a:t>
          </a:r>
          <a:r>
            <a:rPr lang="es-AR" sz="2400" kern="1200" dirty="0"/>
            <a:t>/ </a:t>
          </a:r>
          <a:r>
            <a:rPr lang="es-AR" sz="2400" kern="1200" dirty="0" err="1"/>
            <a:t>Levies</a:t>
          </a:r>
          <a:endParaRPr lang="en-DE" sz="2400" kern="1200" dirty="0"/>
        </a:p>
      </dsp:txBody>
      <dsp:txXfrm>
        <a:off x="4352385" y="0"/>
        <a:ext cx="2023406" cy="1497292"/>
      </dsp:txXfrm>
    </dsp:sp>
    <dsp:sp modelId="{70ECFAD0-5D49-437C-AAE2-98406D69F71E}">
      <dsp:nvSpPr>
        <dsp:cNvPr id="0" name=""/>
        <dsp:cNvSpPr/>
      </dsp:nvSpPr>
      <dsp:spPr>
        <a:xfrm>
          <a:off x="4554726" y="1498754"/>
          <a:ext cx="1618725" cy="1504846"/>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s-AR" sz="1600" kern="1200" dirty="0" err="1"/>
            <a:t>Solicitation</a:t>
          </a:r>
          <a:endParaRPr lang="en-DE" sz="1600" kern="1200" dirty="0"/>
        </a:p>
      </dsp:txBody>
      <dsp:txXfrm>
        <a:off x="4598801" y="1542829"/>
        <a:ext cx="1530575" cy="1416696"/>
      </dsp:txXfrm>
    </dsp:sp>
    <dsp:sp modelId="{4D6C51AE-3EEC-452F-90B1-C38723725FD2}">
      <dsp:nvSpPr>
        <dsp:cNvPr id="0" name=""/>
        <dsp:cNvSpPr/>
      </dsp:nvSpPr>
      <dsp:spPr>
        <a:xfrm>
          <a:off x="4554726" y="3235116"/>
          <a:ext cx="1618725" cy="1504846"/>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s-AR" sz="1600" kern="1200" dirty="0" err="1"/>
            <a:t>The</a:t>
          </a:r>
          <a:r>
            <a:rPr lang="es-AR" sz="1600" kern="1200" dirty="0"/>
            <a:t> </a:t>
          </a:r>
          <a:r>
            <a:rPr lang="es-AR" sz="1600" kern="1200" dirty="0" err="1"/>
            <a:t>payer</a:t>
          </a:r>
          <a:r>
            <a:rPr lang="es-AR" sz="1600" kern="1200" dirty="0"/>
            <a:t> </a:t>
          </a:r>
          <a:r>
            <a:rPr lang="es-AR" sz="1600" kern="1200" dirty="0" err="1"/>
            <a:t>is</a:t>
          </a:r>
          <a:r>
            <a:rPr lang="es-AR" sz="1600" kern="1200" dirty="0"/>
            <a:t> a </a:t>
          </a:r>
          <a:r>
            <a:rPr lang="es-AR" sz="1600" kern="1200" dirty="0" err="1"/>
            <a:t>victim</a:t>
          </a:r>
          <a:endParaRPr lang="en-DE" sz="1600" kern="1200" dirty="0"/>
        </a:p>
      </dsp:txBody>
      <dsp:txXfrm>
        <a:off x="4598801" y="3279191"/>
        <a:ext cx="1530575" cy="1416696"/>
      </dsp:txXfrm>
    </dsp:sp>
    <dsp:sp modelId="{AFBB76E0-6AC8-4826-A2D9-1D26E163D5F5}">
      <dsp:nvSpPr>
        <dsp:cNvPr id="0" name=""/>
        <dsp:cNvSpPr/>
      </dsp:nvSpPr>
      <dsp:spPr>
        <a:xfrm>
          <a:off x="6529609" y="0"/>
          <a:ext cx="2023406" cy="4990974"/>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AR" sz="2400" kern="1200" dirty="0" err="1"/>
            <a:t>Bribery</a:t>
          </a:r>
          <a:endParaRPr lang="en-DE" sz="2400" kern="1200" dirty="0"/>
        </a:p>
      </dsp:txBody>
      <dsp:txXfrm>
        <a:off x="6529609" y="0"/>
        <a:ext cx="2023406" cy="1497292"/>
      </dsp:txXfrm>
    </dsp:sp>
    <dsp:sp modelId="{78EF7305-E943-4ACE-B065-5770086BC6DB}">
      <dsp:nvSpPr>
        <dsp:cNvPr id="0" name=""/>
        <dsp:cNvSpPr/>
      </dsp:nvSpPr>
      <dsp:spPr>
        <a:xfrm>
          <a:off x="6729888" y="1497718"/>
          <a:ext cx="1618725" cy="980526"/>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GB" sz="1600" kern="1200" dirty="0"/>
            <a:t>Illegal payment and/or undue advantage</a:t>
          </a:r>
          <a:endParaRPr lang="en-DE" sz="1600" kern="1200" dirty="0"/>
        </a:p>
      </dsp:txBody>
      <dsp:txXfrm>
        <a:off x="6758607" y="1526437"/>
        <a:ext cx="1561287" cy="923088"/>
      </dsp:txXfrm>
    </dsp:sp>
    <dsp:sp modelId="{F1BEE8ED-0169-41EF-8201-6945C0F87D81}">
      <dsp:nvSpPr>
        <dsp:cNvPr id="0" name=""/>
        <dsp:cNvSpPr/>
      </dsp:nvSpPr>
      <dsp:spPr>
        <a:xfrm>
          <a:off x="6729888" y="2629095"/>
          <a:ext cx="1618725" cy="980526"/>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GB" sz="1600" kern="1200" dirty="0"/>
            <a:t>Always prohibited</a:t>
          </a:r>
          <a:endParaRPr lang="en-DE" sz="1600" kern="1200" dirty="0"/>
        </a:p>
      </dsp:txBody>
      <dsp:txXfrm>
        <a:off x="6758607" y="2657814"/>
        <a:ext cx="1561287" cy="923088"/>
      </dsp:txXfrm>
    </dsp:sp>
    <dsp:sp modelId="{6CBA563F-C545-4527-B0A1-73564B56A5AF}">
      <dsp:nvSpPr>
        <dsp:cNvPr id="0" name=""/>
        <dsp:cNvSpPr/>
      </dsp:nvSpPr>
      <dsp:spPr>
        <a:xfrm>
          <a:off x="6729888" y="3760472"/>
          <a:ext cx="1618725" cy="980526"/>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GB" sz="1600" kern="1200" dirty="0"/>
            <a:t>Consensual</a:t>
          </a:r>
          <a:endParaRPr lang="en-DE" sz="1600" kern="1200" dirty="0"/>
        </a:p>
      </dsp:txBody>
      <dsp:txXfrm>
        <a:off x="6758607" y="3789191"/>
        <a:ext cx="1561287" cy="9230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2C7D41-D396-4372-BD7F-ABDB2CA48331}">
      <dsp:nvSpPr>
        <dsp:cNvPr id="0" name=""/>
        <dsp:cNvSpPr/>
      </dsp:nvSpPr>
      <dsp:spPr>
        <a:xfrm>
          <a:off x="1221978" y="2645"/>
          <a:ext cx="2706687" cy="1624012"/>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DE" sz="2200" kern="1200" dirty="0"/>
            <a:t>427 CASES ANALYSED</a:t>
          </a:r>
        </a:p>
      </dsp:txBody>
      <dsp:txXfrm>
        <a:off x="1221978" y="2645"/>
        <a:ext cx="2706687" cy="1624012"/>
      </dsp:txXfrm>
    </dsp:sp>
    <dsp:sp modelId="{36903D75-F9D9-4DCF-9EEE-A92E487FA805}">
      <dsp:nvSpPr>
        <dsp:cNvPr id="0" name=""/>
        <dsp:cNvSpPr/>
      </dsp:nvSpPr>
      <dsp:spPr>
        <a:xfrm>
          <a:off x="4199334" y="2645"/>
          <a:ext cx="2706687" cy="1624012"/>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DE" sz="2200" b="1" kern="1200" dirty="0"/>
            <a:t>1IN3 </a:t>
          </a:r>
          <a:r>
            <a:rPr lang="en-DE" sz="2200" kern="1200" dirty="0"/>
            <a:t>CASES WERE INSTIGATED BY SELF-REPORTING</a:t>
          </a:r>
        </a:p>
      </dsp:txBody>
      <dsp:txXfrm>
        <a:off x="4199334" y="2645"/>
        <a:ext cx="2706687" cy="1624012"/>
      </dsp:txXfrm>
    </dsp:sp>
    <dsp:sp modelId="{6E3A38EC-CBE1-41D7-83DF-C1A34DC8B629}">
      <dsp:nvSpPr>
        <dsp:cNvPr id="0" name=""/>
        <dsp:cNvSpPr/>
      </dsp:nvSpPr>
      <dsp:spPr>
        <a:xfrm>
          <a:off x="1221978" y="1897327"/>
          <a:ext cx="2706687" cy="1624012"/>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DE" sz="2200" kern="1200" dirty="0"/>
            <a:t>53% OF CASES INVOLVED CORP MANAG OR CEOs</a:t>
          </a:r>
        </a:p>
      </dsp:txBody>
      <dsp:txXfrm>
        <a:off x="1221978" y="1897327"/>
        <a:ext cx="2706687" cy="1624012"/>
      </dsp:txXfrm>
    </dsp:sp>
    <dsp:sp modelId="{058D3154-3E71-400C-B000-399F82D50DA6}">
      <dsp:nvSpPr>
        <dsp:cNvPr id="0" name=""/>
        <dsp:cNvSpPr/>
      </dsp:nvSpPr>
      <dsp:spPr>
        <a:xfrm>
          <a:off x="4199334" y="1897327"/>
          <a:ext cx="2706687" cy="1624012"/>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DE" sz="2200" kern="1200" dirty="0"/>
            <a:t>57% OF CASES - PUBLIC PROCUREMENT CONTRACTS</a:t>
          </a:r>
        </a:p>
      </dsp:txBody>
      <dsp:txXfrm>
        <a:off x="4199334" y="1897327"/>
        <a:ext cx="2706687" cy="1624012"/>
      </dsp:txXfrm>
    </dsp:sp>
    <dsp:sp modelId="{01F4F185-CF8A-42F8-9B8C-BAAC8BA6E1FE}">
      <dsp:nvSpPr>
        <dsp:cNvPr id="0" name=""/>
        <dsp:cNvSpPr/>
      </dsp:nvSpPr>
      <dsp:spPr>
        <a:xfrm>
          <a:off x="1221978" y="3792008"/>
          <a:ext cx="2706687" cy="1624012"/>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DE" sz="2200" b="1" kern="1200" dirty="0"/>
            <a:t>75% </a:t>
          </a:r>
          <a:r>
            <a:rPr lang="en-DE" sz="2200" kern="1200" dirty="0"/>
            <a:t>OF CASES THROUGH INTERMEDIARIES</a:t>
          </a:r>
        </a:p>
      </dsp:txBody>
      <dsp:txXfrm>
        <a:off x="1221978" y="3792008"/>
        <a:ext cx="2706687" cy="1624012"/>
      </dsp:txXfrm>
    </dsp:sp>
    <dsp:sp modelId="{6EA970F3-E96D-46C4-B4CA-C32621F762A2}">
      <dsp:nvSpPr>
        <dsp:cNvPr id="0" name=""/>
        <dsp:cNvSpPr/>
      </dsp:nvSpPr>
      <dsp:spPr>
        <a:xfrm>
          <a:off x="4199334" y="3792008"/>
          <a:ext cx="2706687" cy="1624012"/>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DE" sz="2200" kern="1200"/>
            <a:t>80.11% OF TOTAL BRIBES TO SOE OFFICIALS</a:t>
          </a:r>
          <a:endParaRPr lang="en-DE" sz="2200" kern="1200" dirty="0"/>
        </a:p>
      </dsp:txBody>
      <dsp:txXfrm>
        <a:off x="4199334" y="3792008"/>
        <a:ext cx="2706687" cy="1624012"/>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2FCBAC-47C2-4006-AD02-DDF7010C03B0}" type="datetimeFigureOut">
              <a:rPr lang="en-DE" smtClean="0"/>
              <a:t>11/27/2024</a:t>
            </a:fld>
            <a:endParaRPr lang="en-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009747-A827-444A-AB28-A41D379068EB}" type="slidenum">
              <a:rPr lang="en-DE" smtClean="0"/>
              <a:t>‹#›</a:t>
            </a:fld>
            <a:endParaRPr lang="en-DE"/>
          </a:p>
        </p:txBody>
      </p:sp>
    </p:spTree>
    <p:extLst>
      <p:ext uri="{BB962C8B-B14F-4D97-AF65-F5344CB8AC3E}">
        <p14:creationId xmlns:p14="http://schemas.microsoft.com/office/powerpoint/2010/main" val="9000220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03009747-A827-444A-AB28-A41D379068EB}" type="slidenum">
              <a:rPr lang="en-DE" smtClean="0"/>
              <a:t>20</a:t>
            </a:fld>
            <a:endParaRPr lang="en-DE"/>
          </a:p>
        </p:txBody>
      </p:sp>
    </p:spTree>
    <p:extLst>
      <p:ext uri="{BB962C8B-B14F-4D97-AF65-F5344CB8AC3E}">
        <p14:creationId xmlns:p14="http://schemas.microsoft.com/office/powerpoint/2010/main" val="107941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D6CA72-3E3C-1FCB-C69B-139253E983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309D27-C296-E70E-70FE-195EEAE5E0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E22BF9-3940-BF14-E6AB-A469931CE876}"/>
              </a:ext>
            </a:extLst>
          </p:cNvPr>
          <p:cNvSpPr>
            <a:spLocks noGrp="1"/>
          </p:cNvSpPr>
          <p:nvPr>
            <p:ph type="body" idx="1"/>
          </p:nvPr>
        </p:nvSpPr>
        <p:spPr/>
        <p:txBody>
          <a:bodyPr/>
          <a:lstStyle/>
          <a:p>
            <a:endParaRPr lang="en-DE" dirty="0"/>
          </a:p>
        </p:txBody>
      </p:sp>
      <p:sp>
        <p:nvSpPr>
          <p:cNvPr id="4" name="Slide Number Placeholder 3">
            <a:extLst>
              <a:ext uri="{FF2B5EF4-FFF2-40B4-BE49-F238E27FC236}">
                <a16:creationId xmlns:a16="http://schemas.microsoft.com/office/drawing/2014/main" id="{C754AECE-C8C1-A958-1687-1128C29A6A9F}"/>
              </a:ext>
            </a:extLst>
          </p:cNvPr>
          <p:cNvSpPr>
            <a:spLocks noGrp="1"/>
          </p:cNvSpPr>
          <p:nvPr>
            <p:ph type="sldNum" sz="quarter" idx="5"/>
          </p:nvPr>
        </p:nvSpPr>
        <p:spPr/>
        <p:txBody>
          <a:bodyPr/>
          <a:lstStyle/>
          <a:p>
            <a:fld id="{03009747-A827-444A-AB28-A41D379068EB}" type="slidenum">
              <a:rPr lang="en-DE" smtClean="0"/>
              <a:t>21</a:t>
            </a:fld>
            <a:endParaRPr lang="en-DE"/>
          </a:p>
        </p:txBody>
      </p:sp>
    </p:spTree>
    <p:extLst>
      <p:ext uri="{BB962C8B-B14F-4D97-AF65-F5344CB8AC3E}">
        <p14:creationId xmlns:p14="http://schemas.microsoft.com/office/powerpoint/2010/main" val="3716203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2E017F-6984-9D21-0387-6A83281B0E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E3B4ED-B73D-460C-783A-9B759628E9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D1E9B0-783B-1ACC-1336-D848C5709C5E}"/>
              </a:ext>
            </a:extLst>
          </p:cNvPr>
          <p:cNvSpPr>
            <a:spLocks noGrp="1"/>
          </p:cNvSpPr>
          <p:nvPr>
            <p:ph type="body" idx="1"/>
          </p:nvPr>
        </p:nvSpPr>
        <p:spPr/>
        <p:txBody>
          <a:bodyPr/>
          <a:lstStyle/>
          <a:p>
            <a:endParaRPr lang="en-DE" dirty="0"/>
          </a:p>
        </p:txBody>
      </p:sp>
      <p:sp>
        <p:nvSpPr>
          <p:cNvPr id="4" name="Slide Number Placeholder 3">
            <a:extLst>
              <a:ext uri="{FF2B5EF4-FFF2-40B4-BE49-F238E27FC236}">
                <a16:creationId xmlns:a16="http://schemas.microsoft.com/office/drawing/2014/main" id="{EC5DCD82-1E9A-DF21-B526-C8FF0D8A51DA}"/>
              </a:ext>
            </a:extLst>
          </p:cNvPr>
          <p:cNvSpPr>
            <a:spLocks noGrp="1"/>
          </p:cNvSpPr>
          <p:nvPr>
            <p:ph type="sldNum" sz="quarter" idx="5"/>
          </p:nvPr>
        </p:nvSpPr>
        <p:spPr/>
        <p:txBody>
          <a:bodyPr/>
          <a:lstStyle/>
          <a:p>
            <a:fld id="{03009747-A827-444A-AB28-A41D379068EB}" type="slidenum">
              <a:rPr lang="en-DE" smtClean="0"/>
              <a:t>22</a:t>
            </a:fld>
            <a:endParaRPr lang="en-DE"/>
          </a:p>
        </p:txBody>
      </p:sp>
    </p:spTree>
    <p:extLst>
      <p:ext uri="{BB962C8B-B14F-4D97-AF65-F5344CB8AC3E}">
        <p14:creationId xmlns:p14="http://schemas.microsoft.com/office/powerpoint/2010/main" val="2223487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CEE500-9951-245C-26C7-A4B13072A5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E9A94C-7070-71AE-C88D-14393692C2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A2B314-F7D1-0614-67DF-69E2132CCB0D}"/>
              </a:ext>
            </a:extLst>
          </p:cNvPr>
          <p:cNvSpPr>
            <a:spLocks noGrp="1"/>
          </p:cNvSpPr>
          <p:nvPr>
            <p:ph type="body" idx="1"/>
          </p:nvPr>
        </p:nvSpPr>
        <p:spPr/>
        <p:txBody>
          <a:bodyPr/>
          <a:lstStyle/>
          <a:p>
            <a:endParaRPr lang="en-DE" dirty="0"/>
          </a:p>
        </p:txBody>
      </p:sp>
      <p:sp>
        <p:nvSpPr>
          <p:cNvPr id="4" name="Slide Number Placeholder 3">
            <a:extLst>
              <a:ext uri="{FF2B5EF4-FFF2-40B4-BE49-F238E27FC236}">
                <a16:creationId xmlns:a16="http://schemas.microsoft.com/office/drawing/2014/main" id="{862B3CDA-870C-BF87-B4AC-716CB13B7665}"/>
              </a:ext>
            </a:extLst>
          </p:cNvPr>
          <p:cNvSpPr>
            <a:spLocks noGrp="1"/>
          </p:cNvSpPr>
          <p:nvPr>
            <p:ph type="sldNum" sz="quarter" idx="5"/>
          </p:nvPr>
        </p:nvSpPr>
        <p:spPr/>
        <p:txBody>
          <a:bodyPr/>
          <a:lstStyle/>
          <a:p>
            <a:fld id="{03009747-A827-444A-AB28-A41D379068EB}" type="slidenum">
              <a:rPr lang="en-DE" smtClean="0"/>
              <a:t>23</a:t>
            </a:fld>
            <a:endParaRPr lang="en-DE"/>
          </a:p>
        </p:txBody>
      </p:sp>
    </p:spTree>
    <p:extLst>
      <p:ext uri="{BB962C8B-B14F-4D97-AF65-F5344CB8AC3E}">
        <p14:creationId xmlns:p14="http://schemas.microsoft.com/office/powerpoint/2010/main" val="2590015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ED8268-0128-7005-D186-37DD84DB42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38D3AD-E852-D834-D33E-7F48C4FFFD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E5C42E-D99B-2253-D866-28FA28D88C00}"/>
              </a:ext>
            </a:extLst>
          </p:cNvPr>
          <p:cNvSpPr>
            <a:spLocks noGrp="1"/>
          </p:cNvSpPr>
          <p:nvPr>
            <p:ph type="body" idx="1"/>
          </p:nvPr>
        </p:nvSpPr>
        <p:spPr/>
        <p:txBody>
          <a:bodyPr/>
          <a:lstStyle/>
          <a:p>
            <a:endParaRPr lang="en-DE" dirty="0"/>
          </a:p>
        </p:txBody>
      </p:sp>
      <p:sp>
        <p:nvSpPr>
          <p:cNvPr id="4" name="Slide Number Placeholder 3">
            <a:extLst>
              <a:ext uri="{FF2B5EF4-FFF2-40B4-BE49-F238E27FC236}">
                <a16:creationId xmlns:a16="http://schemas.microsoft.com/office/drawing/2014/main" id="{36EE7D71-3263-D5D5-5884-F406B2955B93}"/>
              </a:ext>
            </a:extLst>
          </p:cNvPr>
          <p:cNvSpPr>
            <a:spLocks noGrp="1"/>
          </p:cNvSpPr>
          <p:nvPr>
            <p:ph type="sldNum" sz="quarter" idx="5"/>
          </p:nvPr>
        </p:nvSpPr>
        <p:spPr/>
        <p:txBody>
          <a:bodyPr/>
          <a:lstStyle/>
          <a:p>
            <a:fld id="{03009747-A827-444A-AB28-A41D379068EB}" type="slidenum">
              <a:rPr lang="en-DE" smtClean="0"/>
              <a:t>24</a:t>
            </a:fld>
            <a:endParaRPr lang="en-DE"/>
          </a:p>
        </p:txBody>
      </p:sp>
    </p:spTree>
    <p:extLst>
      <p:ext uri="{BB962C8B-B14F-4D97-AF65-F5344CB8AC3E}">
        <p14:creationId xmlns:p14="http://schemas.microsoft.com/office/powerpoint/2010/main" val="16117538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Image 1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0"/>
            <a:ext cx="3503084" cy="423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1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1567" y="431801"/>
            <a:ext cx="922867"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1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88917" y="2628900"/>
            <a:ext cx="3503083" cy="42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1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52518" y="6054725"/>
            <a:ext cx="232198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824000" y="2481870"/>
            <a:ext cx="8400000" cy="1265731"/>
          </a:xfrm>
        </p:spPr>
        <p:txBody>
          <a:bodyPr anchor="b">
            <a:spAutoFit/>
          </a:bodyPr>
          <a:lstStyle>
            <a:lvl1pPr>
              <a:lnSpc>
                <a:spcPts val="4500"/>
              </a:lnSpc>
              <a:defRPr sz="4500" cap="all">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824000" y="3805201"/>
            <a:ext cx="8400000" cy="352233"/>
          </a:xfrm>
        </p:spPr>
        <p:txBody>
          <a:bodyPr>
            <a:spAutoFit/>
          </a:bodyPr>
          <a:lstStyle>
            <a:lvl1pPr marL="0" indent="0" algn="l">
              <a:lnSpc>
                <a:spcPts val="2000"/>
              </a:lnSpc>
              <a:spcBef>
                <a:spcPts val="0"/>
              </a:spcBef>
              <a:buNone/>
              <a:defRPr sz="1800">
                <a:solidFill>
                  <a:schemeClr val="tx1">
                    <a:tint val="75000"/>
                  </a:schemeClr>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8" name="Date Placeholder 3"/>
          <p:cNvSpPr>
            <a:spLocks noGrp="1"/>
          </p:cNvSpPr>
          <p:nvPr>
            <p:ph type="dt" sz="half" idx="10"/>
          </p:nvPr>
        </p:nvSpPr>
        <p:spPr/>
        <p:txBody>
          <a:bodyPr/>
          <a:lstStyle>
            <a:lvl1pPr>
              <a:defRPr/>
            </a:lvl1pPr>
          </a:lstStyle>
          <a:p>
            <a:pPr>
              <a:defRPr/>
            </a:pPr>
            <a:endParaRPr lang="en-US" dirty="0"/>
          </a:p>
        </p:txBody>
      </p:sp>
      <p:sp>
        <p:nvSpPr>
          <p:cNvPr id="9" name="Footer Placeholder 4"/>
          <p:cNvSpPr>
            <a:spLocks noGrp="1"/>
          </p:cNvSpPr>
          <p:nvPr>
            <p:ph type="ftr" sz="quarter" idx="11"/>
          </p:nvPr>
        </p:nvSpPr>
        <p:spPr/>
        <p:txBody>
          <a:bodyPr/>
          <a:lstStyle>
            <a:lvl1pPr>
              <a:defRPr/>
            </a:lvl1pPr>
          </a:lstStyle>
          <a:p>
            <a:pPr>
              <a:defRPr/>
            </a:pPr>
            <a:endParaRPr lang="en-US" dirty="0"/>
          </a:p>
        </p:txBody>
      </p:sp>
    </p:spTree>
    <p:extLst>
      <p:ext uri="{BB962C8B-B14F-4D97-AF65-F5344CB8AC3E}">
        <p14:creationId xmlns:p14="http://schemas.microsoft.com/office/powerpoint/2010/main" val="41743142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defRPr>
            </a:lvl1pPr>
            <a:lvl2pPr>
              <a:buClr>
                <a:schemeClr val="tx1"/>
              </a:buCl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E01FD99-5F24-4F83-A971-16C4DEDF05D8}" type="slidenum">
              <a:rPr lang="en-US"/>
              <a:pPr>
                <a:defRPr/>
              </a:pPr>
              <a:t>‹#›</a:t>
            </a:fld>
            <a:endParaRPr lang="en-US" dirty="0"/>
          </a:p>
        </p:txBody>
      </p:sp>
    </p:spTree>
    <p:extLst>
      <p:ext uri="{BB962C8B-B14F-4D97-AF65-F5344CB8AC3E}">
        <p14:creationId xmlns:p14="http://schemas.microsoft.com/office/powerpoint/2010/main" val="13280775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727272"/>
        </a:solidFill>
        <a:effectLst/>
      </p:bgPr>
    </p:bg>
    <p:spTree>
      <p:nvGrpSpPr>
        <p:cNvPr id="1" name=""/>
        <p:cNvGrpSpPr/>
        <p:nvPr/>
      </p:nvGrpSpPr>
      <p:grpSpPr>
        <a:xfrm>
          <a:off x="0" y="0"/>
          <a:ext cx="0" cy="0"/>
          <a:chOff x="0" y="0"/>
          <a:chExt cx="0" cy="0"/>
        </a:xfrm>
      </p:grpSpPr>
      <p:pic>
        <p:nvPicPr>
          <p:cNvPr id="3" name="Image 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924117" y="5327650"/>
            <a:ext cx="1267883"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2584" y="468313"/>
            <a:ext cx="922867"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680000" y="2919600"/>
            <a:ext cx="8832000" cy="1058400"/>
          </a:xfrm>
        </p:spPr>
        <p:txBody>
          <a:bodyPr/>
          <a:lstStyle>
            <a:lvl1pPr algn="ctr">
              <a:lnSpc>
                <a:spcPts val="3700"/>
              </a:lnSpc>
              <a:defRPr sz="3700" b="0" i="0" cap="all">
                <a:solidFill>
                  <a:schemeClr val="tx1"/>
                </a:solidFill>
              </a:defRPr>
            </a:lvl1pPr>
          </a:lstStyle>
          <a:p>
            <a:r>
              <a:rPr lang="en-US"/>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C120FB0C-C7BC-460D-8372-014CF0498562}" type="slidenum">
              <a:rPr lang="en-US"/>
              <a:pPr>
                <a:defRPr/>
              </a:pPr>
              <a:t>‹#›</a:t>
            </a:fld>
            <a:endParaRPr lang="en-US" dirty="0"/>
          </a:p>
        </p:txBody>
      </p:sp>
    </p:spTree>
    <p:extLst>
      <p:ext uri="{BB962C8B-B14F-4D97-AF65-F5344CB8AC3E}">
        <p14:creationId xmlns:p14="http://schemas.microsoft.com/office/powerpoint/2010/main" val="29846520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emf"/><Relationship Id="rId5" Type="http://schemas.openxmlformats.org/officeDocument/2006/relationships/image" Target="../media/image1.emf"/><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6299"/>
        </a:solidFill>
        <a:effectLst/>
      </p:bgPr>
    </p:bg>
    <p:spTree>
      <p:nvGrpSpPr>
        <p:cNvPr id="1" name=""/>
        <p:cNvGrpSpPr/>
        <p:nvPr/>
      </p:nvGrpSpPr>
      <p:grpSpPr>
        <a:xfrm>
          <a:off x="0" y="0"/>
          <a:ext cx="0" cy="0"/>
          <a:chOff x="0" y="0"/>
          <a:chExt cx="0" cy="0"/>
        </a:xfrm>
      </p:grpSpPr>
      <p:pic>
        <p:nvPicPr>
          <p:cNvPr id="1026" name="Image 9"/>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924117" y="5327650"/>
            <a:ext cx="1267883"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6"/>
          <p:cNvSpPr>
            <a:spLocks noChangeArrowheads="1"/>
          </p:cNvSpPr>
          <p:nvPr/>
        </p:nvSpPr>
        <p:spPr bwMode="auto">
          <a:xfrm>
            <a:off x="670985" y="1306513"/>
            <a:ext cx="10873316" cy="0"/>
          </a:xfrm>
          <a:prstGeom prst="rect">
            <a:avLst/>
          </a:prstGeom>
          <a:noFill/>
          <a:ln w="6350"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defRPr/>
            </a:pPr>
            <a:endParaRPr lang="fr-FR" altLang="en-US" sz="2000" dirty="0">
              <a:latin typeface="Helvetica 65 Medium"/>
            </a:endParaRPr>
          </a:p>
        </p:txBody>
      </p:sp>
      <p:sp>
        <p:nvSpPr>
          <p:cNvPr id="1028" name="Title Placeholder 1"/>
          <p:cNvSpPr>
            <a:spLocks noGrp="1"/>
          </p:cNvSpPr>
          <p:nvPr>
            <p:ph type="title"/>
          </p:nvPr>
        </p:nvSpPr>
        <p:spPr bwMode="auto">
          <a:xfrm>
            <a:off x="1439333" y="238125"/>
            <a:ext cx="9889067"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en-US"/>
              <a:t>Click to edit Slide title</a:t>
            </a:r>
            <a:br>
              <a:rPr lang="fr-FR" altLang="en-US"/>
            </a:br>
            <a:r>
              <a:rPr lang="fr-FR" altLang="en-US"/>
              <a:t>Slide title can be extended to two lines</a:t>
            </a:r>
            <a:endParaRPr lang="en-US" altLang="en-US"/>
          </a:p>
        </p:txBody>
      </p:sp>
      <p:sp>
        <p:nvSpPr>
          <p:cNvPr id="1029" name="Text Placeholder 2"/>
          <p:cNvSpPr>
            <a:spLocks noGrp="1"/>
          </p:cNvSpPr>
          <p:nvPr>
            <p:ph type="body" idx="1"/>
          </p:nvPr>
        </p:nvSpPr>
        <p:spPr bwMode="auto">
          <a:xfrm>
            <a:off x="624418" y="1600201"/>
            <a:ext cx="1095798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en-US"/>
              <a:t>Cliquez pour modifier les styles du texte du masque</a:t>
            </a:r>
          </a:p>
          <a:p>
            <a:pPr lvl="1"/>
            <a:r>
              <a:rPr lang="fr-FR" altLang="en-US"/>
              <a:t>Deuxième niveau</a:t>
            </a:r>
          </a:p>
          <a:p>
            <a:pPr lvl="2"/>
            <a:r>
              <a:rPr lang="fr-FR" altLang="en-US"/>
              <a:t>Troisième niveau</a:t>
            </a:r>
          </a:p>
          <a:p>
            <a:pPr lvl="3"/>
            <a:r>
              <a:rPr lang="fr-FR" altLang="en-US"/>
              <a:t>Quatrième niveau</a:t>
            </a:r>
          </a:p>
          <a:p>
            <a:pPr lvl="4"/>
            <a:r>
              <a:rPr lang="fr-FR" altLang="en-US"/>
              <a:t>Cinquième niveau</a:t>
            </a:r>
            <a:endParaRPr lang="en-US" altLang="en-US"/>
          </a:p>
        </p:txBody>
      </p:sp>
      <p:sp>
        <p:nvSpPr>
          <p:cNvPr id="4" name="Date Placeholder 3"/>
          <p:cNvSpPr>
            <a:spLocks noGrp="1"/>
          </p:cNvSpPr>
          <p:nvPr>
            <p:ph type="dt" sz="half" idx="2"/>
          </p:nvPr>
        </p:nvSpPr>
        <p:spPr>
          <a:xfrm>
            <a:off x="537634" y="6411914"/>
            <a:ext cx="1200151" cy="244475"/>
          </a:xfrm>
          <a:prstGeom prst="rect">
            <a:avLst/>
          </a:prstGeom>
        </p:spPr>
        <p:txBody>
          <a:bodyPr vert="horz" wrap="square" lIns="91440" tIns="45720" rIns="91440" bIns="45720" numCol="1" anchor="t" anchorCtr="0" compatLnSpc="1">
            <a:prstTxWarp prst="textNoShape">
              <a:avLst/>
            </a:prstTxWarp>
          </a:bodyPr>
          <a:lstStyle>
            <a:lvl1pPr>
              <a:defRPr sz="1000">
                <a:latin typeface="Arial" pitchFamily="34" charset="0"/>
              </a:defRPr>
            </a:lvl1pPr>
          </a:lstStyle>
          <a:p>
            <a:pPr>
              <a:defRPr/>
            </a:pPr>
            <a:endParaRPr lang="en-US" dirty="0"/>
          </a:p>
        </p:txBody>
      </p:sp>
      <p:sp>
        <p:nvSpPr>
          <p:cNvPr id="5" name="Footer Placeholder 4"/>
          <p:cNvSpPr>
            <a:spLocks noGrp="1"/>
          </p:cNvSpPr>
          <p:nvPr>
            <p:ph type="ftr" sz="quarter" idx="3"/>
          </p:nvPr>
        </p:nvSpPr>
        <p:spPr>
          <a:xfrm>
            <a:off x="1824567" y="6411914"/>
            <a:ext cx="6239933" cy="244475"/>
          </a:xfrm>
          <a:prstGeom prst="rect">
            <a:avLst/>
          </a:prstGeom>
        </p:spPr>
        <p:txBody>
          <a:bodyPr vert="horz" wrap="square" lIns="91440" tIns="45720" rIns="91440" bIns="45720" numCol="1" anchor="t" anchorCtr="0" compatLnSpc="1">
            <a:prstTxWarp prst="textNoShape">
              <a:avLst/>
            </a:prstTxWarp>
          </a:bodyPr>
          <a:lstStyle>
            <a:lvl1pPr>
              <a:defRPr sz="1000">
                <a:latin typeface="Arial" pitchFamily="34" charset="0"/>
              </a:defRPr>
            </a:lvl1pPr>
          </a:lstStyle>
          <a:p>
            <a:pPr>
              <a:defRPr/>
            </a:pPr>
            <a:endParaRPr lang="en-US" dirty="0"/>
          </a:p>
        </p:txBody>
      </p:sp>
      <p:sp>
        <p:nvSpPr>
          <p:cNvPr id="6" name="Slide Number Placeholder 5"/>
          <p:cNvSpPr>
            <a:spLocks noGrp="1"/>
          </p:cNvSpPr>
          <p:nvPr>
            <p:ph type="sldNum" sz="quarter" idx="4"/>
          </p:nvPr>
        </p:nvSpPr>
        <p:spPr>
          <a:xfrm>
            <a:off x="11521017" y="6411914"/>
            <a:ext cx="455083" cy="244475"/>
          </a:xfrm>
          <a:prstGeom prst="rect">
            <a:avLst/>
          </a:prstGeom>
        </p:spPr>
        <p:txBody>
          <a:bodyPr vert="horz" wrap="none" lIns="91440" tIns="45720" rIns="91440" bIns="45720" numCol="1" anchor="t" anchorCtr="0" compatLnSpc="1">
            <a:prstTxWarp prst="textNoShape">
              <a:avLst/>
            </a:prstTxWarp>
          </a:bodyPr>
          <a:lstStyle>
            <a:lvl1pPr algn="r">
              <a:defRPr sz="1000">
                <a:solidFill>
                  <a:srgbClr val="006299"/>
                </a:solidFill>
                <a:latin typeface="Arial" pitchFamily="34" charset="0"/>
              </a:defRPr>
            </a:lvl1pPr>
          </a:lstStyle>
          <a:p>
            <a:pPr>
              <a:defRPr/>
            </a:pPr>
            <a:fld id="{0934C372-B79A-4624-B5E5-CBFBB2E81CF2}" type="slidenum">
              <a:rPr lang="en-US"/>
              <a:pPr>
                <a:defRPr/>
              </a:pPr>
              <a:t>‹#›</a:t>
            </a:fld>
            <a:endParaRPr lang="en-US" dirty="0"/>
          </a:p>
        </p:txBody>
      </p:sp>
      <p:pic>
        <p:nvPicPr>
          <p:cNvPr id="1033" name="Image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6751" y="287339"/>
            <a:ext cx="611716"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4146029"/>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rtl="0" eaLnBrk="1" fontAlgn="base" hangingPunct="1">
        <a:spcBef>
          <a:spcPct val="0"/>
        </a:spcBef>
        <a:spcAft>
          <a:spcPct val="0"/>
        </a:spcAft>
        <a:defRPr sz="3200" kern="1200">
          <a:solidFill>
            <a:schemeClr val="tx1"/>
          </a:solidFill>
          <a:latin typeface="Arial"/>
          <a:ea typeface="+mj-ea"/>
          <a:cs typeface="+mj-cs"/>
        </a:defRPr>
      </a:lvl1pPr>
      <a:lvl2pPr algn="l" rtl="0" eaLnBrk="1" fontAlgn="base" hangingPunct="1">
        <a:spcBef>
          <a:spcPct val="0"/>
        </a:spcBef>
        <a:spcAft>
          <a:spcPct val="0"/>
        </a:spcAft>
        <a:defRPr sz="3200">
          <a:solidFill>
            <a:schemeClr val="tx1"/>
          </a:solidFill>
          <a:latin typeface="Arial" pitchFamily="34" charset="0"/>
        </a:defRPr>
      </a:lvl2pPr>
      <a:lvl3pPr algn="l" rtl="0" eaLnBrk="1" fontAlgn="base" hangingPunct="1">
        <a:spcBef>
          <a:spcPct val="0"/>
        </a:spcBef>
        <a:spcAft>
          <a:spcPct val="0"/>
        </a:spcAft>
        <a:defRPr sz="3200">
          <a:solidFill>
            <a:schemeClr val="tx1"/>
          </a:solidFill>
          <a:latin typeface="Arial" pitchFamily="34" charset="0"/>
        </a:defRPr>
      </a:lvl3pPr>
      <a:lvl4pPr algn="l" rtl="0" eaLnBrk="1" fontAlgn="base" hangingPunct="1">
        <a:spcBef>
          <a:spcPct val="0"/>
        </a:spcBef>
        <a:spcAft>
          <a:spcPct val="0"/>
        </a:spcAft>
        <a:defRPr sz="3200">
          <a:solidFill>
            <a:schemeClr val="tx1"/>
          </a:solidFill>
          <a:latin typeface="Arial" pitchFamily="34" charset="0"/>
        </a:defRPr>
      </a:lvl4pPr>
      <a:lvl5pPr algn="l" rtl="0" eaLnBrk="1" fontAlgn="base" hangingPunct="1">
        <a:spcBef>
          <a:spcPct val="0"/>
        </a:spcBef>
        <a:spcAft>
          <a:spcPct val="0"/>
        </a:spcAft>
        <a:defRPr sz="3200">
          <a:solidFill>
            <a:schemeClr val="tx1"/>
          </a:solidFill>
          <a:latin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defRPr>
      </a:lvl9pPr>
    </p:titleStyle>
    <p:body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Georgia"/>
          <a:ea typeface="+mn-ea"/>
          <a:cs typeface="+mn-cs"/>
        </a:defRPr>
      </a:lvl1pPr>
      <a:lvl2pPr marL="742950" indent="-285750" algn="l" rtl="0" eaLnBrk="1" fontAlgn="base" hangingPunct="1">
        <a:spcBef>
          <a:spcPct val="20000"/>
        </a:spcBef>
        <a:spcAft>
          <a:spcPct val="0"/>
        </a:spcAft>
        <a:buClr>
          <a:schemeClr val="tx1"/>
        </a:buClr>
        <a:buFont typeface="Arial" pitchFamily="34" charset="0"/>
        <a:buChar char="–"/>
        <a:defRPr sz="2800" kern="1200">
          <a:solidFill>
            <a:schemeClr val="tx1"/>
          </a:solidFill>
          <a:latin typeface="Georgia"/>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Georgia"/>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Georgia"/>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Georgi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1.xml"/><Relationship Id="rId4" Type="http://schemas.openxmlformats.org/officeDocument/2006/relationships/image" Target="../media/image16.jp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0.png"/><Relationship Id="rId7" Type="http://schemas.openxmlformats.org/officeDocument/2006/relationships/diagramColors" Target="../diagrams/colors2.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5B58A-FCAB-4183-AF63-5B1AA45E1305}"/>
              </a:ext>
            </a:extLst>
          </p:cNvPr>
          <p:cNvSpPr>
            <a:spLocks noGrp="1"/>
          </p:cNvSpPr>
          <p:nvPr>
            <p:ph type="ctrTitle"/>
          </p:nvPr>
        </p:nvSpPr>
        <p:spPr>
          <a:xfrm>
            <a:off x="3425967" y="110476"/>
            <a:ext cx="6300000" cy="3512693"/>
          </a:xfrm>
        </p:spPr>
        <p:txBody>
          <a:bodyPr/>
          <a:lstStyle/>
          <a:p>
            <a:pPr algn="ctr"/>
            <a:r>
              <a:rPr lang="en-GB" sz="3500" dirty="0"/>
              <a:t>topic for discussion nr. 5</a:t>
            </a:r>
            <a:br>
              <a:rPr lang="en-GB" sz="3500" dirty="0"/>
            </a:br>
            <a:br>
              <a:rPr lang="en-GB" sz="3500" b="1" dirty="0"/>
            </a:br>
            <a:r>
              <a:rPr lang="en-GB" sz="3500" b="1" dirty="0"/>
              <a:t>DOMESTIC AND INTERNATIONAL</a:t>
            </a:r>
            <a:br>
              <a:rPr lang="en-GB" sz="3500" b="1" dirty="0"/>
            </a:br>
            <a:r>
              <a:rPr lang="en-GB" sz="3500" b="1" dirty="0"/>
              <a:t>BRIBERY</a:t>
            </a:r>
          </a:p>
        </p:txBody>
      </p:sp>
      <p:sp>
        <p:nvSpPr>
          <p:cNvPr id="3" name="Subtitle 2">
            <a:extLst>
              <a:ext uri="{FF2B5EF4-FFF2-40B4-BE49-F238E27FC236}">
                <a16:creationId xmlns:a16="http://schemas.microsoft.com/office/drawing/2014/main" id="{FEE2F58C-F515-4ADD-AF9B-F3FE5C93614F}"/>
              </a:ext>
            </a:extLst>
          </p:cNvPr>
          <p:cNvSpPr>
            <a:spLocks noGrp="1"/>
          </p:cNvSpPr>
          <p:nvPr>
            <p:ph type="subTitle" idx="1"/>
          </p:nvPr>
        </p:nvSpPr>
        <p:spPr>
          <a:xfrm>
            <a:off x="341870" y="4319478"/>
            <a:ext cx="6300000" cy="2185214"/>
          </a:xfrm>
        </p:spPr>
        <p:txBody>
          <a:bodyPr/>
          <a:lstStyle/>
          <a:p>
            <a:pPr algn="ctr">
              <a:lnSpc>
                <a:spcPct val="100000"/>
              </a:lnSpc>
            </a:pPr>
            <a:r>
              <a:rPr lang="en-GB" sz="2400" b="1" dirty="0"/>
              <a:t>OECD Africa Academy For Tax And </a:t>
            </a:r>
            <a:r>
              <a:rPr lang="en-GB" sz="2400" b="1" dirty="0" err="1"/>
              <a:t>Finantial</a:t>
            </a:r>
            <a:r>
              <a:rPr lang="en-GB" sz="2400" b="1" dirty="0"/>
              <a:t> Crime Investigation</a:t>
            </a:r>
          </a:p>
          <a:p>
            <a:pPr algn="ctr">
              <a:lnSpc>
                <a:spcPct val="100000"/>
              </a:lnSpc>
            </a:pPr>
            <a:r>
              <a:rPr lang="en-GB" sz="2400" b="1" dirty="0"/>
              <a:t>Managing Financial Investigations</a:t>
            </a:r>
          </a:p>
          <a:p>
            <a:pPr algn="ctr">
              <a:lnSpc>
                <a:spcPct val="100000"/>
              </a:lnSpc>
            </a:pPr>
            <a:r>
              <a:rPr lang="en-GB" sz="2400" b="1" dirty="0"/>
              <a:t>Intermediate Program</a:t>
            </a:r>
          </a:p>
          <a:p>
            <a:pPr algn="ctr">
              <a:lnSpc>
                <a:spcPct val="100000"/>
              </a:lnSpc>
            </a:pPr>
            <a:r>
              <a:rPr lang="en-GB" sz="2000" b="1" dirty="0"/>
              <a:t>November 2024</a:t>
            </a:r>
          </a:p>
          <a:p>
            <a:pPr algn="ctr">
              <a:lnSpc>
                <a:spcPct val="100000"/>
              </a:lnSpc>
            </a:pPr>
            <a:r>
              <a:rPr lang="en-GB" sz="2000" b="1" dirty="0"/>
              <a:t>Ignacio Martín Irigaray</a:t>
            </a:r>
          </a:p>
        </p:txBody>
      </p:sp>
    </p:spTree>
    <p:extLst>
      <p:ext uri="{BB962C8B-B14F-4D97-AF65-F5344CB8AC3E}">
        <p14:creationId xmlns:p14="http://schemas.microsoft.com/office/powerpoint/2010/main" val="2965024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E6D5BC-BEC5-41FD-BF08-DEF8468E07C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7159A92-461A-FE44-B8A8-90DD9A4D61F5}"/>
              </a:ext>
            </a:extLst>
          </p:cNvPr>
          <p:cNvSpPr>
            <a:spLocks noGrp="1"/>
          </p:cNvSpPr>
          <p:nvPr>
            <p:ph type="ctrTitle"/>
          </p:nvPr>
        </p:nvSpPr>
        <p:spPr>
          <a:xfrm>
            <a:off x="1730054" y="196593"/>
            <a:ext cx="8400000" cy="1201483"/>
          </a:xfrm>
        </p:spPr>
        <p:txBody>
          <a:bodyPr/>
          <a:lstStyle/>
          <a:p>
            <a:pPr algn="ctr"/>
            <a:r>
              <a:rPr lang="en-GB" sz="3400" b="1" dirty="0"/>
              <a:t>Another initiatives </a:t>
            </a:r>
            <a:br>
              <a:rPr lang="en-GB" sz="3400" b="1" dirty="0"/>
            </a:br>
            <a:r>
              <a:rPr lang="en-GB" sz="3400" b="1" dirty="0"/>
              <a:t>(UKBA and SAPIN II)</a:t>
            </a:r>
            <a:endParaRPr lang="en-DE" sz="3400" b="1" dirty="0"/>
          </a:p>
        </p:txBody>
      </p:sp>
      <p:sp>
        <p:nvSpPr>
          <p:cNvPr id="2" name="Text Placeholder 2">
            <a:extLst>
              <a:ext uri="{FF2B5EF4-FFF2-40B4-BE49-F238E27FC236}">
                <a16:creationId xmlns:a16="http://schemas.microsoft.com/office/drawing/2014/main" id="{5FE25B8A-81EE-BB32-7878-E4EA85DAB3FD}"/>
              </a:ext>
            </a:extLst>
          </p:cNvPr>
          <p:cNvSpPr txBox="1">
            <a:spLocks/>
          </p:cNvSpPr>
          <p:nvPr/>
        </p:nvSpPr>
        <p:spPr bwMode="auto">
          <a:xfrm>
            <a:off x="476655" y="1594669"/>
            <a:ext cx="9319098" cy="4717916"/>
          </a:xfrm>
          <a:prstGeom prst="rect">
            <a:avLst/>
          </a:prstGeom>
          <a:solidFill>
            <a:schemeClr val="tx1"/>
          </a:solidFill>
          <a:ln>
            <a:noFill/>
          </a:ln>
        </p:spPr>
        <p:txBody>
          <a:bodyPr vert="horz" wrap="square" lIns="91440" tIns="45720" rIns="91440" bIns="45720" numCol="1" anchor="t" anchorCtr="0" compatLnSpc="1">
            <a:prstTxWarp prst="textNoShape">
              <a:avLst/>
            </a:prstTxWarp>
            <a:normAutofit/>
          </a:bodyPr>
          <a:lstStyle>
            <a:lvl1pPr marL="0" indent="0" algn="l" rtl="0" eaLnBrk="1" fontAlgn="base" hangingPunct="1">
              <a:lnSpc>
                <a:spcPts val="2000"/>
              </a:lnSpc>
              <a:spcBef>
                <a:spcPts val="0"/>
              </a:spcBef>
              <a:spcAft>
                <a:spcPct val="0"/>
              </a:spcAft>
              <a:buFont typeface="Arial" pitchFamily="34" charset="0"/>
              <a:buNone/>
              <a:defRPr sz="1800" kern="1200">
                <a:solidFill>
                  <a:schemeClr val="tx1">
                    <a:tint val="75000"/>
                  </a:schemeClr>
                </a:solidFill>
                <a:latin typeface="Arial"/>
                <a:ea typeface="+mn-ea"/>
                <a:cs typeface="+mn-cs"/>
              </a:defRPr>
            </a:lvl1pPr>
            <a:lvl2pPr marL="457200" indent="0" algn="ctr" rtl="0" eaLnBrk="1" fontAlgn="base" hangingPunct="1">
              <a:spcBef>
                <a:spcPct val="20000"/>
              </a:spcBef>
              <a:spcAft>
                <a:spcPct val="0"/>
              </a:spcAft>
              <a:buClr>
                <a:schemeClr val="tx1"/>
              </a:buClr>
              <a:buFont typeface="Arial" pitchFamily="34" charset="0"/>
              <a:buNone/>
              <a:defRPr sz="2800" kern="1200">
                <a:solidFill>
                  <a:schemeClr val="tx1">
                    <a:tint val="75000"/>
                  </a:schemeClr>
                </a:solidFill>
                <a:latin typeface="Georgia"/>
                <a:ea typeface="+mn-ea"/>
                <a:cs typeface="+mn-cs"/>
              </a:defRPr>
            </a:lvl2pPr>
            <a:lvl3pPr marL="914400" indent="0" algn="ctr" rtl="0" eaLnBrk="1" fontAlgn="base" hangingPunct="1">
              <a:spcBef>
                <a:spcPct val="20000"/>
              </a:spcBef>
              <a:spcAft>
                <a:spcPct val="0"/>
              </a:spcAft>
              <a:buFont typeface="Arial" pitchFamily="34" charset="0"/>
              <a:buNone/>
              <a:defRPr sz="2400" kern="1200">
                <a:solidFill>
                  <a:schemeClr val="tx1">
                    <a:tint val="75000"/>
                  </a:schemeClr>
                </a:solidFill>
                <a:latin typeface="Georgia"/>
                <a:ea typeface="+mn-ea"/>
                <a:cs typeface="+mn-cs"/>
              </a:defRPr>
            </a:lvl3pPr>
            <a:lvl4pPr marL="1371600" indent="0" algn="ctr" rtl="0" eaLnBrk="1" fontAlgn="base" hangingPunct="1">
              <a:spcBef>
                <a:spcPct val="20000"/>
              </a:spcBef>
              <a:spcAft>
                <a:spcPct val="0"/>
              </a:spcAft>
              <a:buFont typeface="Arial" pitchFamily="34" charset="0"/>
              <a:buNone/>
              <a:defRPr sz="2000" kern="1200">
                <a:solidFill>
                  <a:schemeClr val="tx1">
                    <a:tint val="75000"/>
                  </a:schemeClr>
                </a:solidFill>
                <a:latin typeface="Georgia"/>
                <a:ea typeface="+mn-ea"/>
                <a:cs typeface="+mn-cs"/>
              </a:defRPr>
            </a:lvl4pPr>
            <a:lvl5pPr marL="1828800" indent="0" algn="ctr" rtl="0" eaLnBrk="1" fontAlgn="base" hangingPunct="1">
              <a:spcBef>
                <a:spcPct val="20000"/>
              </a:spcBef>
              <a:spcAft>
                <a:spcPct val="0"/>
              </a:spcAft>
              <a:buFont typeface="Arial" pitchFamily="34" charset="0"/>
              <a:buNone/>
              <a:defRPr sz="2000" kern="1200">
                <a:solidFill>
                  <a:schemeClr val="tx1">
                    <a:tint val="75000"/>
                  </a:schemeClr>
                </a:solidFill>
                <a:latin typeface="Georgia"/>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342900" indent="-342900">
              <a:buFont typeface="Wingdings" panose="05000000000000000000" pitchFamily="2" charset="2"/>
              <a:buChar char="ü"/>
            </a:pPr>
            <a:r>
              <a:rPr lang="en-US" sz="2000" dirty="0">
                <a:solidFill>
                  <a:schemeClr val="bg1"/>
                </a:solidFill>
              </a:rPr>
              <a:t>Prohibition of undue payments to both private and public agents (including facilitation);</a:t>
            </a:r>
          </a:p>
          <a:p>
            <a:pPr marL="342900" indent="-342900">
              <a:buFont typeface="Wingdings" panose="05000000000000000000" pitchFamily="2" charset="2"/>
              <a:buChar char="ü"/>
            </a:pPr>
            <a:r>
              <a:rPr lang="en-US" sz="2000" dirty="0">
                <a:solidFill>
                  <a:schemeClr val="bg1"/>
                </a:solidFill>
              </a:rPr>
              <a:t>Objective liability for the lack or failure to prevent acts of corruption;</a:t>
            </a:r>
          </a:p>
          <a:p>
            <a:pPr marL="342900" indent="-342900">
              <a:buFont typeface="Wingdings" panose="05000000000000000000" pitchFamily="2" charset="2"/>
              <a:buChar char="ü"/>
            </a:pPr>
            <a:r>
              <a:rPr lang="en-US" sz="2000" dirty="0">
                <a:solidFill>
                  <a:schemeClr val="bg1"/>
                </a:solidFill>
              </a:rPr>
              <a:t>The criminalization of both agents for accepting and receiving undue payments.</a:t>
            </a:r>
          </a:p>
          <a:p>
            <a:pPr marL="342900" indent="-342900">
              <a:buFont typeface="Wingdings" panose="05000000000000000000" pitchFamily="2" charset="2"/>
              <a:buChar char="ü"/>
            </a:pPr>
            <a:endParaRPr lang="en-US" sz="2000" dirty="0">
              <a:solidFill>
                <a:schemeClr val="bg1"/>
              </a:solidFill>
            </a:endParaRPr>
          </a:p>
          <a:p>
            <a:pPr marL="342900" indent="-342900">
              <a:buFont typeface="Wingdings" panose="05000000000000000000" pitchFamily="2" charset="2"/>
              <a:buChar char="ü"/>
            </a:pPr>
            <a:r>
              <a:rPr lang="en-US" sz="2000" dirty="0">
                <a:solidFill>
                  <a:schemeClr val="bg1"/>
                </a:solidFill>
              </a:rPr>
              <a:t>Contrasting the strategic use of the FCPA and the issue of sovereignty</a:t>
            </a:r>
          </a:p>
          <a:p>
            <a:pPr marL="342900" indent="-342900">
              <a:buFont typeface="Wingdings" panose="05000000000000000000" pitchFamily="2" charset="2"/>
              <a:buChar char="ü"/>
            </a:pPr>
            <a:r>
              <a:rPr lang="en-US" sz="2000" dirty="0">
                <a:solidFill>
                  <a:schemeClr val="bg1"/>
                </a:solidFill>
              </a:rPr>
              <a:t>Ineffectiveness of the “</a:t>
            </a:r>
            <a:r>
              <a:rPr lang="en-US" sz="2000" dirty="0" err="1">
                <a:solidFill>
                  <a:schemeClr val="bg1"/>
                </a:solidFill>
              </a:rPr>
              <a:t>blocage</a:t>
            </a:r>
            <a:r>
              <a:rPr lang="en-US" sz="2000" dirty="0">
                <a:solidFill>
                  <a:schemeClr val="bg1"/>
                </a:solidFill>
              </a:rPr>
              <a:t>” law (1968), which prevents foreign authorities from becoming aware of confidential information that affects the nation's interests during investigations.</a:t>
            </a:r>
          </a:p>
          <a:p>
            <a:pPr marL="342900" indent="-342900">
              <a:buFont typeface="Wingdings" panose="05000000000000000000" pitchFamily="2" charset="2"/>
              <a:buChar char="ü"/>
            </a:pPr>
            <a:r>
              <a:rPr lang="en-US" sz="2000" dirty="0">
                <a:solidFill>
                  <a:schemeClr val="bg1"/>
                </a:solidFill>
              </a:rPr>
              <a:t>Creation of the status of “</a:t>
            </a:r>
            <a:r>
              <a:rPr lang="en-US" sz="2000" dirty="0" err="1">
                <a:solidFill>
                  <a:schemeClr val="bg1"/>
                </a:solidFill>
              </a:rPr>
              <a:t>launcheur</a:t>
            </a:r>
            <a:r>
              <a:rPr lang="en-US" sz="2000" dirty="0">
                <a:solidFill>
                  <a:schemeClr val="bg1"/>
                </a:solidFill>
              </a:rPr>
              <a:t> </a:t>
            </a:r>
            <a:r>
              <a:rPr lang="en-US" sz="2000" dirty="0" err="1">
                <a:solidFill>
                  <a:schemeClr val="bg1"/>
                </a:solidFill>
              </a:rPr>
              <a:t>d’alerte</a:t>
            </a:r>
            <a:r>
              <a:rPr lang="en-US" sz="2000" dirty="0">
                <a:solidFill>
                  <a:schemeClr val="bg1"/>
                </a:solidFill>
              </a:rPr>
              <a:t>” – reporter/whistleblower</a:t>
            </a:r>
          </a:p>
          <a:p>
            <a:pPr marL="342900" indent="-342900">
              <a:buFont typeface="Wingdings" panose="05000000000000000000" pitchFamily="2" charset="2"/>
              <a:buChar char="ü"/>
            </a:pPr>
            <a:r>
              <a:rPr lang="en-US" sz="2000" dirty="0">
                <a:solidFill>
                  <a:schemeClr val="bg1"/>
                </a:solidFill>
              </a:rPr>
              <a:t>Creation of the French Anti-Corruption Agency – AFA:</a:t>
            </a:r>
          </a:p>
          <a:p>
            <a:pPr marL="342900" indent="-342900">
              <a:buFont typeface="Wingdings" panose="05000000000000000000" pitchFamily="2" charset="2"/>
              <a:buChar char="ü"/>
            </a:pPr>
            <a:r>
              <a:rPr lang="en-US" sz="2000" dirty="0">
                <a:solidFill>
                  <a:schemeClr val="bg1"/>
                </a:solidFill>
              </a:rPr>
              <a:t>Controlling role: random checks to monitor judicial sanctions;</a:t>
            </a:r>
          </a:p>
          <a:p>
            <a:pPr marL="342900" indent="-342900">
              <a:buFont typeface="Wingdings" panose="05000000000000000000" pitchFamily="2" charset="2"/>
              <a:buChar char="ü"/>
            </a:pPr>
            <a:r>
              <a:rPr lang="en-US" sz="2000" dirty="0">
                <a:solidFill>
                  <a:schemeClr val="bg1"/>
                </a:solidFill>
              </a:rPr>
              <a:t>Sanctioning role: sanctions commission – fine of up to EUR 200,000 for individuals and EUR 1,000,000 for legal entities.</a:t>
            </a:r>
          </a:p>
          <a:p>
            <a:pPr marL="342900" indent="-342900">
              <a:buFont typeface="Wingdings" panose="05000000000000000000" pitchFamily="2" charset="2"/>
              <a:buChar char="ü"/>
            </a:pPr>
            <a:r>
              <a:rPr lang="en-US" sz="2000" dirty="0">
                <a:solidFill>
                  <a:schemeClr val="bg1"/>
                </a:solidFill>
              </a:rPr>
              <a:t>New obligations for companies</a:t>
            </a:r>
          </a:p>
        </p:txBody>
      </p:sp>
      <p:pic>
        <p:nvPicPr>
          <p:cNvPr id="3" name="Picture 2">
            <a:extLst>
              <a:ext uri="{FF2B5EF4-FFF2-40B4-BE49-F238E27FC236}">
                <a16:creationId xmlns:a16="http://schemas.microsoft.com/office/drawing/2014/main" id="{DADBE255-297D-4579-BD8A-E3AC93173BD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3356"/>
          <a:stretch/>
        </p:blipFill>
        <p:spPr bwMode="auto">
          <a:xfrm>
            <a:off x="9695338" y="0"/>
            <a:ext cx="2403987" cy="3913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2121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40314-BB52-CEA1-CA97-49BF7EE67D7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0952F00-E284-F876-BD41-9FEABCB80D75}"/>
              </a:ext>
            </a:extLst>
          </p:cNvPr>
          <p:cNvSpPr>
            <a:spLocks noGrp="1"/>
          </p:cNvSpPr>
          <p:nvPr>
            <p:ph type="ctrTitle"/>
          </p:nvPr>
        </p:nvSpPr>
        <p:spPr>
          <a:xfrm>
            <a:off x="3383756" y="601025"/>
            <a:ext cx="8400000" cy="624402"/>
          </a:xfrm>
        </p:spPr>
        <p:txBody>
          <a:bodyPr/>
          <a:lstStyle/>
          <a:p>
            <a:pPr algn="ctr"/>
            <a:r>
              <a:rPr lang="en-GB" sz="3400" b="1" dirty="0"/>
              <a:t>OECD - CONVENTION</a:t>
            </a:r>
            <a:endParaRPr lang="en-DE" sz="3400" b="1" dirty="0"/>
          </a:p>
        </p:txBody>
      </p:sp>
      <p:pic>
        <p:nvPicPr>
          <p:cNvPr id="3" name="Picture 2">
            <a:extLst>
              <a:ext uri="{FF2B5EF4-FFF2-40B4-BE49-F238E27FC236}">
                <a16:creationId xmlns:a16="http://schemas.microsoft.com/office/drawing/2014/main" id="{EE9B5526-780B-2E9E-13F7-A48FA41861A3}"/>
              </a:ext>
            </a:extLst>
          </p:cNvPr>
          <p:cNvPicPr>
            <a:picLocks noChangeAspect="1"/>
          </p:cNvPicPr>
          <p:nvPr/>
        </p:nvPicPr>
        <p:blipFill>
          <a:blip r:embed="rId2"/>
          <a:stretch>
            <a:fillRect/>
          </a:stretch>
        </p:blipFill>
        <p:spPr>
          <a:xfrm>
            <a:off x="940975" y="2554118"/>
            <a:ext cx="9531835" cy="3702857"/>
          </a:xfrm>
          <a:prstGeom prst="rect">
            <a:avLst/>
          </a:prstGeom>
        </p:spPr>
      </p:pic>
      <p:sp>
        <p:nvSpPr>
          <p:cNvPr id="9" name="TextBox 8">
            <a:extLst>
              <a:ext uri="{FF2B5EF4-FFF2-40B4-BE49-F238E27FC236}">
                <a16:creationId xmlns:a16="http://schemas.microsoft.com/office/drawing/2014/main" id="{984D4E13-CC32-D456-9457-3B4A9BB0DF27}"/>
              </a:ext>
            </a:extLst>
          </p:cNvPr>
          <p:cNvSpPr txBox="1"/>
          <p:nvPr/>
        </p:nvSpPr>
        <p:spPr>
          <a:xfrm>
            <a:off x="2597285" y="1479004"/>
            <a:ext cx="8733005" cy="646331"/>
          </a:xfrm>
          <a:prstGeom prst="rect">
            <a:avLst/>
          </a:prstGeom>
          <a:noFill/>
        </p:spPr>
        <p:txBody>
          <a:bodyPr wrap="square">
            <a:spAutoFit/>
          </a:bodyPr>
          <a:lstStyle/>
          <a:p>
            <a:r>
              <a:rPr lang="pt-BR" b="1" dirty="0"/>
              <a:t>Inspired on FCPA – foreign public officials / civil and criminal Matters – bribery, books and records and accountability</a:t>
            </a:r>
            <a:endParaRPr lang="en-DE" b="1" dirty="0"/>
          </a:p>
        </p:txBody>
      </p:sp>
    </p:spTree>
    <p:extLst>
      <p:ext uri="{BB962C8B-B14F-4D97-AF65-F5344CB8AC3E}">
        <p14:creationId xmlns:p14="http://schemas.microsoft.com/office/powerpoint/2010/main" val="19947218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2511FA-1179-B787-3002-DF9EFBF4899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CA2CD41-9D1C-59A7-17FD-1DBA2710B84D}"/>
              </a:ext>
            </a:extLst>
          </p:cNvPr>
          <p:cNvSpPr>
            <a:spLocks noGrp="1"/>
          </p:cNvSpPr>
          <p:nvPr>
            <p:ph type="ctrTitle"/>
          </p:nvPr>
        </p:nvSpPr>
        <p:spPr>
          <a:xfrm>
            <a:off x="3468700" y="445062"/>
            <a:ext cx="8400000" cy="624402"/>
          </a:xfrm>
        </p:spPr>
        <p:txBody>
          <a:bodyPr/>
          <a:lstStyle/>
          <a:p>
            <a:pPr algn="ctr"/>
            <a:r>
              <a:rPr lang="en-GB" sz="3400" b="1" dirty="0"/>
              <a:t>Main Contents </a:t>
            </a:r>
            <a:endParaRPr lang="en-DE" sz="3400" b="1" dirty="0"/>
          </a:p>
        </p:txBody>
      </p:sp>
      <p:sp>
        <p:nvSpPr>
          <p:cNvPr id="5" name="Subtitle 4">
            <a:extLst>
              <a:ext uri="{FF2B5EF4-FFF2-40B4-BE49-F238E27FC236}">
                <a16:creationId xmlns:a16="http://schemas.microsoft.com/office/drawing/2014/main" id="{C6774F10-F626-D005-DCE3-EFD16648729F}"/>
              </a:ext>
            </a:extLst>
          </p:cNvPr>
          <p:cNvSpPr>
            <a:spLocks noGrp="1"/>
          </p:cNvSpPr>
          <p:nvPr>
            <p:ph type="subTitle" idx="1"/>
          </p:nvPr>
        </p:nvSpPr>
        <p:spPr>
          <a:xfrm>
            <a:off x="3150292" y="1795169"/>
            <a:ext cx="8400000" cy="352233"/>
          </a:xfrm>
        </p:spPr>
        <p:txBody>
          <a:bodyPr/>
          <a:lstStyle/>
          <a:p>
            <a:endParaRPr lang="en-DE" dirty="0"/>
          </a:p>
        </p:txBody>
      </p:sp>
      <p:sp>
        <p:nvSpPr>
          <p:cNvPr id="2" name="Text Placeholder 2">
            <a:extLst>
              <a:ext uri="{FF2B5EF4-FFF2-40B4-BE49-F238E27FC236}">
                <a16:creationId xmlns:a16="http://schemas.microsoft.com/office/drawing/2014/main" id="{5C2BEA9B-877E-8CE8-EF6C-4264D388AA26}"/>
              </a:ext>
            </a:extLst>
          </p:cNvPr>
          <p:cNvSpPr txBox="1">
            <a:spLocks/>
          </p:cNvSpPr>
          <p:nvPr/>
        </p:nvSpPr>
        <p:spPr bwMode="auto">
          <a:xfrm>
            <a:off x="368710" y="1347107"/>
            <a:ext cx="11240904" cy="5065831"/>
          </a:xfrm>
          <a:prstGeom prst="rect">
            <a:avLst/>
          </a:prstGeom>
          <a:solidFill>
            <a:schemeClr val="tx1"/>
          </a:solidFill>
          <a:ln>
            <a:noFill/>
          </a:ln>
        </p:spPr>
        <p:txBody>
          <a:bodyPr vert="horz" wrap="square" lIns="91440" tIns="45720" rIns="91440" bIns="45720" numCol="1" anchor="t" anchorCtr="0" compatLnSpc="1">
            <a:prstTxWarp prst="textNoShape">
              <a:avLst/>
            </a:prstTxWarp>
            <a:noAutofit/>
          </a:bodyPr>
          <a:lstStyle>
            <a:lvl1pPr marL="0" indent="0" algn="l" rtl="0" eaLnBrk="1" fontAlgn="base" hangingPunct="1">
              <a:lnSpc>
                <a:spcPts val="2000"/>
              </a:lnSpc>
              <a:spcBef>
                <a:spcPts val="0"/>
              </a:spcBef>
              <a:spcAft>
                <a:spcPct val="0"/>
              </a:spcAft>
              <a:buFont typeface="Arial" pitchFamily="34" charset="0"/>
              <a:buNone/>
              <a:defRPr sz="1800" kern="1200">
                <a:solidFill>
                  <a:schemeClr val="tx1">
                    <a:tint val="75000"/>
                  </a:schemeClr>
                </a:solidFill>
                <a:latin typeface="Arial"/>
                <a:ea typeface="+mn-ea"/>
                <a:cs typeface="+mn-cs"/>
              </a:defRPr>
            </a:lvl1pPr>
            <a:lvl2pPr marL="457200" indent="0" algn="ctr" rtl="0" eaLnBrk="1" fontAlgn="base" hangingPunct="1">
              <a:spcBef>
                <a:spcPct val="20000"/>
              </a:spcBef>
              <a:spcAft>
                <a:spcPct val="0"/>
              </a:spcAft>
              <a:buClr>
                <a:schemeClr val="tx1"/>
              </a:buClr>
              <a:buFont typeface="Arial" pitchFamily="34" charset="0"/>
              <a:buNone/>
              <a:defRPr sz="2800" kern="1200">
                <a:solidFill>
                  <a:schemeClr val="tx1">
                    <a:tint val="75000"/>
                  </a:schemeClr>
                </a:solidFill>
                <a:latin typeface="Georgia"/>
                <a:ea typeface="+mn-ea"/>
                <a:cs typeface="+mn-cs"/>
              </a:defRPr>
            </a:lvl2pPr>
            <a:lvl3pPr marL="914400" indent="0" algn="ctr" rtl="0" eaLnBrk="1" fontAlgn="base" hangingPunct="1">
              <a:spcBef>
                <a:spcPct val="20000"/>
              </a:spcBef>
              <a:spcAft>
                <a:spcPct val="0"/>
              </a:spcAft>
              <a:buFont typeface="Arial" pitchFamily="34" charset="0"/>
              <a:buNone/>
              <a:defRPr sz="2400" kern="1200">
                <a:solidFill>
                  <a:schemeClr val="tx1">
                    <a:tint val="75000"/>
                  </a:schemeClr>
                </a:solidFill>
                <a:latin typeface="Georgia"/>
                <a:ea typeface="+mn-ea"/>
                <a:cs typeface="+mn-cs"/>
              </a:defRPr>
            </a:lvl3pPr>
            <a:lvl4pPr marL="1371600" indent="0" algn="ctr" rtl="0" eaLnBrk="1" fontAlgn="base" hangingPunct="1">
              <a:spcBef>
                <a:spcPct val="20000"/>
              </a:spcBef>
              <a:spcAft>
                <a:spcPct val="0"/>
              </a:spcAft>
              <a:buFont typeface="Arial" pitchFamily="34" charset="0"/>
              <a:buNone/>
              <a:defRPr sz="2000" kern="1200">
                <a:solidFill>
                  <a:schemeClr val="tx1">
                    <a:tint val="75000"/>
                  </a:schemeClr>
                </a:solidFill>
                <a:latin typeface="Georgia"/>
                <a:ea typeface="+mn-ea"/>
                <a:cs typeface="+mn-cs"/>
              </a:defRPr>
            </a:lvl4pPr>
            <a:lvl5pPr marL="1828800" indent="0" algn="ctr" rtl="0" eaLnBrk="1" fontAlgn="base" hangingPunct="1">
              <a:spcBef>
                <a:spcPct val="20000"/>
              </a:spcBef>
              <a:spcAft>
                <a:spcPct val="0"/>
              </a:spcAft>
              <a:buFont typeface="Arial" pitchFamily="34" charset="0"/>
              <a:buNone/>
              <a:defRPr sz="2000" kern="1200">
                <a:solidFill>
                  <a:schemeClr val="tx1">
                    <a:tint val="75000"/>
                  </a:schemeClr>
                </a:solidFill>
                <a:latin typeface="Georgia"/>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pt-BR" sz="1600" dirty="0">
                <a:solidFill>
                  <a:schemeClr val="bg1"/>
                </a:solidFill>
              </a:rPr>
              <a:t>1.1 </a:t>
            </a:r>
            <a:r>
              <a:rPr lang="en-US" sz="1600" dirty="0">
                <a:solidFill>
                  <a:schemeClr val="bg1"/>
                </a:solidFill>
              </a:rPr>
              <a:t>Each Party shall take such measures as may be necessary to establish that it is a criminal offence under its law for any person intentionally to offer, </a:t>
            </a:r>
            <a:r>
              <a:rPr lang="en-US" sz="1600" b="1" dirty="0">
                <a:solidFill>
                  <a:schemeClr val="bg1"/>
                </a:solidFill>
              </a:rPr>
              <a:t>promise or give any undue pecuniary or other advantage, whether directly or through intermediaries</a:t>
            </a:r>
            <a:r>
              <a:rPr lang="en-US" sz="1600" dirty="0">
                <a:solidFill>
                  <a:schemeClr val="bg1"/>
                </a:solidFill>
              </a:rPr>
              <a:t>, to a foreign public official, for that official or for a third party, in order that the official act or refrain from acting in relation to the performance of official duties, in order to obtain or retain business or other improper advantage in the conduct of international business.</a:t>
            </a:r>
          </a:p>
          <a:p>
            <a:r>
              <a:rPr lang="en-US" sz="1600" dirty="0">
                <a:solidFill>
                  <a:schemeClr val="bg1"/>
                </a:solidFill>
              </a:rPr>
              <a:t>1.4.a "</a:t>
            </a:r>
            <a:r>
              <a:rPr lang="en-US" sz="1600" b="1" dirty="0">
                <a:solidFill>
                  <a:schemeClr val="bg1"/>
                </a:solidFill>
              </a:rPr>
              <a:t>foreign public official" </a:t>
            </a:r>
            <a:r>
              <a:rPr lang="en-US" sz="1600" dirty="0">
                <a:solidFill>
                  <a:schemeClr val="bg1"/>
                </a:solidFill>
              </a:rPr>
              <a:t>means any person holding a legislative, administrative or judicial office of a foreign country, whether appointed or elected; any person exercising a public function for a foreign country, including for a public agency or public enterprise; and any official or agent of a public international </a:t>
            </a:r>
            <a:r>
              <a:rPr lang="en-US" sz="1600" dirty="0" err="1">
                <a:solidFill>
                  <a:schemeClr val="bg1"/>
                </a:solidFill>
              </a:rPr>
              <a:t>organisation</a:t>
            </a:r>
            <a:r>
              <a:rPr lang="en-US" sz="1600" dirty="0">
                <a:solidFill>
                  <a:schemeClr val="bg1"/>
                </a:solidFill>
              </a:rPr>
              <a:t>;</a:t>
            </a:r>
          </a:p>
          <a:p>
            <a:r>
              <a:rPr lang="en-US" sz="1600" dirty="0">
                <a:solidFill>
                  <a:schemeClr val="bg1"/>
                </a:solidFill>
              </a:rPr>
              <a:t>2. </a:t>
            </a:r>
            <a:r>
              <a:rPr lang="en-US" sz="1600" b="1" dirty="0">
                <a:solidFill>
                  <a:schemeClr val="bg1"/>
                </a:solidFill>
              </a:rPr>
              <a:t>Responsibility of Legal Persons:</a:t>
            </a:r>
            <a:r>
              <a:rPr lang="en-US" sz="1600" dirty="0">
                <a:solidFill>
                  <a:schemeClr val="bg1"/>
                </a:solidFill>
              </a:rPr>
              <a:t> Each Party shall take such measures as may be necessary, in accordance with its legal principles, to establish the liability of legal persons for the bribery of a foreign public official.</a:t>
            </a:r>
          </a:p>
          <a:p>
            <a:r>
              <a:rPr lang="en-US" sz="1600" dirty="0">
                <a:solidFill>
                  <a:schemeClr val="bg1"/>
                </a:solidFill>
              </a:rPr>
              <a:t>8. 1. </a:t>
            </a:r>
            <a:r>
              <a:rPr lang="en-US" sz="1600" b="1" dirty="0">
                <a:solidFill>
                  <a:schemeClr val="bg1"/>
                </a:solidFill>
              </a:rPr>
              <a:t>Accounting:</a:t>
            </a:r>
            <a:r>
              <a:rPr lang="en-US" sz="1600" dirty="0">
                <a:solidFill>
                  <a:schemeClr val="bg1"/>
                </a:solidFill>
              </a:rPr>
              <a:t> In order to combat bribery of foreign public officials effectively, each Party shall take such measures as may be necessary, within the framework of its laws and regulations regarding the maintenance of books and records, financial statement disclosures, and accounting and auditing standards, to prohibit the establishment of off-the-books accounts, the making of off-the-books or inadequately identified transactions, the recording of non-existent expenditures, the entry of liabilities with incorrect identification of their object, as well as the use of false documents, by companies subject to those laws and regulations, for the purpose of bribing foreign public officials or of hiding such bribery. 2.Each Party shall provide effective, proportionate and dissuasive civil, administrative or criminal penalties for such omissions and falsifications in respect of the books, records, accounts and financial statements of such companies.</a:t>
            </a:r>
            <a:endParaRPr lang="pt-BR" sz="1600" dirty="0">
              <a:solidFill>
                <a:schemeClr val="bg1"/>
              </a:solidFill>
            </a:endParaRPr>
          </a:p>
        </p:txBody>
      </p:sp>
    </p:spTree>
    <p:extLst>
      <p:ext uri="{BB962C8B-B14F-4D97-AF65-F5344CB8AC3E}">
        <p14:creationId xmlns:p14="http://schemas.microsoft.com/office/powerpoint/2010/main" val="38558620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2D1FCA-A089-7BFA-6BAE-736EE46EC7B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B6A0668-770B-8D11-757E-EE00EEA76AB7}"/>
              </a:ext>
            </a:extLst>
          </p:cNvPr>
          <p:cNvSpPr>
            <a:spLocks noGrp="1"/>
          </p:cNvSpPr>
          <p:nvPr>
            <p:ph type="ctrTitle"/>
          </p:nvPr>
        </p:nvSpPr>
        <p:spPr>
          <a:xfrm>
            <a:off x="3460535" y="447570"/>
            <a:ext cx="8400000" cy="624402"/>
          </a:xfrm>
        </p:spPr>
        <p:txBody>
          <a:bodyPr/>
          <a:lstStyle/>
          <a:p>
            <a:pPr algn="ctr"/>
            <a:r>
              <a:rPr lang="en-GB" sz="3400" b="1" dirty="0"/>
              <a:t>OECD CONVENTION</a:t>
            </a:r>
            <a:r>
              <a:rPr lang="en-GB" sz="3400" dirty="0"/>
              <a:t> </a:t>
            </a:r>
            <a:endParaRPr lang="en-DE" sz="3400" dirty="0"/>
          </a:p>
        </p:txBody>
      </p:sp>
      <p:sp>
        <p:nvSpPr>
          <p:cNvPr id="3" name="TextBox 2">
            <a:extLst>
              <a:ext uri="{FF2B5EF4-FFF2-40B4-BE49-F238E27FC236}">
                <a16:creationId xmlns:a16="http://schemas.microsoft.com/office/drawing/2014/main" id="{8CE5B42F-2EAA-D5E4-3E79-64E6064C99D5}"/>
              </a:ext>
            </a:extLst>
          </p:cNvPr>
          <p:cNvSpPr txBox="1"/>
          <p:nvPr/>
        </p:nvSpPr>
        <p:spPr>
          <a:xfrm>
            <a:off x="3208564" y="1283461"/>
            <a:ext cx="7225394" cy="110799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s-ES" sz="2200" b="1" i="0" u="none" strike="noStrike" kern="1200" cap="none" spc="0" normalizeH="0" baseline="0" noProof="0" dirty="0">
                <a:ln>
                  <a:noFill/>
                </a:ln>
                <a:effectLst/>
                <a:uLnTx/>
                <a:uFillTx/>
                <a:latin typeface="Calibri"/>
                <a:ea typeface="Calibri"/>
                <a:cs typeface="Calibri"/>
                <a:sym typeface="Calibri"/>
              </a:rPr>
              <a:t>CONVENCIÓN PARA COMBATIR EL COHECHO DE SERVIDORES PÚBLICOS EXTRANJEROS EN TRANSACCIONES COMERCIALES INTERNACIONALES</a:t>
            </a:r>
            <a:endParaRPr kumimoji="0" lang="es-ES" sz="2200" b="1" i="0" u="none" strike="noStrike" kern="1200" cap="none" spc="0" normalizeH="0" baseline="0" noProof="0" dirty="0">
              <a:ln>
                <a:noFill/>
              </a:ln>
              <a:effectLst/>
              <a:uLnTx/>
              <a:uFillTx/>
              <a:latin typeface="Arial"/>
              <a:ea typeface="Arial"/>
              <a:cs typeface="Arial"/>
              <a:sym typeface="Arial"/>
            </a:endParaRPr>
          </a:p>
        </p:txBody>
      </p:sp>
      <p:sp>
        <p:nvSpPr>
          <p:cNvPr id="7" name="TextBox 6">
            <a:extLst>
              <a:ext uri="{FF2B5EF4-FFF2-40B4-BE49-F238E27FC236}">
                <a16:creationId xmlns:a16="http://schemas.microsoft.com/office/drawing/2014/main" id="{698BC476-3BBD-FE83-2DFA-F20915CB3C54}"/>
              </a:ext>
            </a:extLst>
          </p:cNvPr>
          <p:cNvSpPr txBox="1"/>
          <p:nvPr/>
        </p:nvSpPr>
        <p:spPr>
          <a:xfrm>
            <a:off x="4166508" y="2563166"/>
            <a:ext cx="6096000" cy="369332"/>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s-ES" sz="1800" b="0" i="0" u="none" strike="noStrike" kern="1200" cap="none" spc="0" normalizeH="0" baseline="0" noProof="0" dirty="0">
                <a:ln>
                  <a:noFill/>
                </a:ln>
                <a:solidFill>
                  <a:prstClr val="black"/>
                </a:solidFill>
                <a:effectLst/>
                <a:uLnTx/>
                <a:uFillTx/>
                <a:latin typeface="Calibri"/>
                <a:ea typeface="Calibri"/>
                <a:cs typeface="Calibri"/>
                <a:sym typeface="Calibri"/>
              </a:rPr>
              <a:t> </a:t>
            </a:r>
            <a:endParaRPr kumimoji="0" lang="es-ES" sz="1400" b="0" i="0" u="none" strike="noStrike" kern="1200" cap="none" spc="0" normalizeH="0" baseline="0" noProof="0" dirty="0">
              <a:ln>
                <a:noFill/>
              </a:ln>
              <a:effectLst/>
              <a:uLnTx/>
              <a:uFillTx/>
              <a:latin typeface="Arial"/>
              <a:ea typeface="Arial"/>
              <a:cs typeface="Arial"/>
              <a:sym typeface="Arial"/>
            </a:endParaRPr>
          </a:p>
        </p:txBody>
      </p:sp>
      <p:sp>
        <p:nvSpPr>
          <p:cNvPr id="9" name="TextBox 8">
            <a:extLst>
              <a:ext uri="{FF2B5EF4-FFF2-40B4-BE49-F238E27FC236}">
                <a16:creationId xmlns:a16="http://schemas.microsoft.com/office/drawing/2014/main" id="{152A0564-EF6F-16CB-25F3-36F7E0F529BB}"/>
              </a:ext>
            </a:extLst>
          </p:cNvPr>
          <p:cNvSpPr txBox="1"/>
          <p:nvPr/>
        </p:nvSpPr>
        <p:spPr>
          <a:xfrm>
            <a:off x="2922814" y="2694396"/>
            <a:ext cx="7796894" cy="2800767"/>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
                <a:schemeClr val="tx1"/>
              </a:buClr>
              <a:buSzPts val="1800"/>
              <a:buFont typeface="Wingdings" panose="05000000000000000000" pitchFamily="2" charset="2"/>
              <a:buChar char="q"/>
              <a:tabLst/>
              <a:defRPr/>
            </a:pPr>
            <a:r>
              <a:rPr kumimoji="0" lang="es-ES" sz="2200" b="1" i="0" u="none" strike="noStrike" kern="1200" cap="none" spc="0" normalizeH="0" baseline="0" noProof="0" dirty="0">
                <a:ln>
                  <a:noFill/>
                </a:ln>
                <a:effectLst/>
                <a:uLnTx/>
                <a:uFillTx/>
                <a:latin typeface="Calibri"/>
                <a:ea typeface="Calibri"/>
                <a:cs typeface="Calibri"/>
                <a:sym typeface="Calibri"/>
              </a:rPr>
              <a:t>Sin defensa por solicitud del funcionario (</a:t>
            </a:r>
            <a:r>
              <a:rPr kumimoji="0" lang="es-ES" sz="2200" b="1" i="0" u="none" strike="noStrike" kern="1200" cap="none" spc="0" normalizeH="0" baseline="0" noProof="0" dirty="0" err="1">
                <a:ln>
                  <a:noFill/>
                </a:ln>
                <a:effectLst/>
                <a:uLnTx/>
                <a:uFillTx/>
                <a:latin typeface="Calibri"/>
                <a:ea typeface="Calibri"/>
                <a:cs typeface="Calibri"/>
                <a:sym typeface="Calibri"/>
              </a:rPr>
              <a:t>Solicitation</a:t>
            </a:r>
            <a:r>
              <a:rPr kumimoji="0" lang="es-ES" sz="2200" b="1" i="0" u="none" strike="noStrike" kern="1200" cap="none" spc="0" normalizeH="0" baseline="0" noProof="0" dirty="0">
                <a:ln>
                  <a:noFill/>
                </a:ln>
                <a:effectLst/>
                <a:uLnTx/>
                <a:uFillTx/>
                <a:latin typeface="Calibri"/>
                <a:ea typeface="Calibri"/>
                <a:cs typeface="Calibri"/>
                <a:sym typeface="Calibri"/>
              </a:rPr>
              <a:t>)</a:t>
            </a:r>
          </a:p>
          <a:p>
            <a:pPr marL="342900" marR="0" lvl="0" indent="-342900" algn="just" defTabSz="914400" rtl="0" eaLnBrk="1" fontAlgn="auto" latinLnBrk="0" hangingPunct="1">
              <a:lnSpc>
                <a:spcPct val="100000"/>
              </a:lnSpc>
              <a:spcBef>
                <a:spcPts val="0"/>
              </a:spcBef>
              <a:spcAft>
                <a:spcPts val="0"/>
              </a:spcAft>
              <a:buClr>
                <a:schemeClr val="tx1"/>
              </a:buClr>
              <a:buSzPts val="1800"/>
              <a:buFont typeface="Wingdings" panose="05000000000000000000" pitchFamily="2" charset="2"/>
              <a:buChar char="q"/>
              <a:tabLst/>
              <a:defRPr/>
            </a:pPr>
            <a:r>
              <a:rPr kumimoji="0" lang="es-ES" sz="2200" b="1" i="0" u="none" strike="noStrike" kern="1200" cap="none" spc="0" normalizeH="0" baseline="0" noProof="0" dirty="0">
                <a:ln>
                  <a:noFill/>
                </a:ln>
                <a:effectLst/>
                <a:uLnTx/>
                <a:uFillTx/>
                <a:latin typeface="Calibri"/>
                <a:ea typeface="Calibri"/>
                <a:cs typeface="Calibri"/>
                <a:sym typeface="Calibri"/>
              </a:rPr>
              <a:t>Pago indebido o ventaja impropia (Pagos de facilitación)</a:t>
            </a:r>
          </a:p>
          <a:p>
            <a:pPr marL="342900" marR="0" lvl="0" indent="-342900" algn="just" defTabSz="914400" rtl="0" eaLnBrk="1" fontAlgn="auto" latinLnBrk="0" hangingPunct="1">
              <a:lnSpc>
                <a:spcPct val="100000"/>
              </a:lnSpc>
              <a:spcBef>
                <a:spcPts val="0"/>
              </a:spcBef>
              <a:spcAft>
                <a:spcPts val="0"/>
              </a:spcAft>
              <a:buClr>
                <a:schemeClr val="tx1"/>
              </a:buClr>
              <a:buSzPts val="1800"/>
              <a:buFont typeface="Wingdings" panose="05000000000000000000" pitchFamily="2" charset="2"/>
              <a:buChar char="q"/>
              <a:tabLst/>
              <a:defRPr/>
            </a:pPr>
            <a:r>
              <a:rPr kumimoji="0" lang="es-ES" sz="2200" b="1" i="0" u="none" strike="noStrike" kern="1200" cap="none" spc="0" normalizeH="0" baseline="0" noProof="0" dirty="0">
                <a:ln>
                  <a:noFill/>
                </a:ln>
                <a:effectLst/>
                <a:uLnTx/>
                <a:uFillTx/>
                <a:latin typeface="Calibri"/>
                <a:ea typeface="Calibri"/>
                <a:cs typeface="Calibri"/>
                <a:sym typeface="Calibri"/>
              </a:rPr>
              <a:t>Ventajas no pecuniarias</a:t>
            </a:r>
            <a:endParaRPr kumimoji="0" lang="es-ES" sz="2200" b="1" i="0" u="none" strike="noStrike" kern="1200" cap="none" spc="0" normalizeH="0" baseline="0" noProof="0" dirty="0">
              <a:ln>
                <a:noFill/>
              </a:ln>
              <a:effectLst/>
              <a:uLnTx/>
              <a:uFillTx/>
              <a:latin typeface="Arial"/>
              <a:ea typeface="Arial"/>
              <a:cs typeface="Arial"/>
              <a:sym typeface="Arial"/>
            </a:endParaRPr>
          </a:p>
          <a:p>
            <a:pPr marL="342900" marR="0" lvl="0" indent="-342900" algn="just" defTabSz="914400" rtl="0" eaLnBrk="1" fontAlgn="auto" latinLnBrk="0" hangingPunct="1">
              <a:lnSpc>
                <a:spcPct val="100000"/>
              </a:lnSpc>
              <a:spcBef>
                <a:spcPts val="0"/>
              </a:spcBef>
              <a:spcAft>
                <a:spcPts val="0"/>
              </a:spcAft>
              <a:buClr>
                <a:schemeClr val="tx1"/>
              </a:buClr>
              <a:buSzPts val="1800"/>
              <a:buFont typeface="Wingdings" panose="05000000000000000000" pitchFamily="2" charset="2"/>
              <a:buChar char="q"/>
              <a:tabLst/>
              <a:defRPr/>
            </a:pPr>
            <a:r>
              <a:rPr kumimoji="0" lang="es-ES" sz="2200" b="1" i="0" u="none" strike="noStrike" kern="1200" cap="none" spc="0" normalizeH="0" baseline="0" noProof="0" dirty="0">
                <a:ln>
                  <a:noFill/>
                </a:ln>
                <a:effectLst/>
                <a:uLnTx/>
                <a:uFillTx/>
                <a:latin typeface="Calibri"/>
                <a:ea typeface="Calibri"/>
                <a:cs typeface="Calibri"/>
                <a:sym typeface="Calibri"/>
              </a:rPr>
              <a:t>Definición de Funcionario Público Extranjero</a:t>
            </a:r>
          </a:p>
          <a:p>
            <a:pPr marL="342900" marR="0" lvl="0" indent="-342900" algn="just" defTabSz="914400" rtl="0" eaLnBrk="1" fontAlgn="auto" latinLnBrk="0" hangingPunct="1">
              <a:lnSpc>
                <a:spcPct val="100000"/>
              </a:lnSpc>
              <a:spcBef>
                <a:spcPts val="0"/>
              </a:spcBef>
              <a:spcAft>
                <a:spcPts val="0"/>
              </a:spcAft>
              <a:buClr>
                <a:schemeClr val="tx1"/>
              </a:buClr>
              <a:buSzPts val="1800"/>
              <a:buFont typeface="Wingdings" panose="05000000000000000000" pitchFamily="2" charset="2"/>
              <a:buChar char="q"/>
              <a:tabLst/>
              <a:defRPr/>
            </a:pPr>
            <a:r>
              <a:rPr kumimoji="0" lang="es-ES" sz="2200" b="1" i="0" u="none" strike="noStrike" kern="1200" cap="none" spc="0" normalizeH="0" baseline="0" noProof="0" dirty="0">
                <a:ln>
                  <a:noFill/>
                </a:ln>
                <a:effectLst/>
                <a:uLnTx/>
                <a:uFillTx/>
                <a:latin typeface="Calibri"/>
                <a:ea typeface="Calibri"/>
                <a:cs typeface="Calibri"/>
                <a:sym typeface="Calibri"/>
              </a:rPr>
              <a:t>Organismos internacionales y </a:t>
            </a:r>
            <a:r>
              <a:rPr kumimoji="0" lang="es-ES" sz="2200" b="1" i="0" u="none" strike="noStrike" kern="1200" cap="none" spc="0" normalizeH="0" baseline="0" noProof="0" dirty="0" err="1">
                <a:ln>
                  <a:noFill/>
                </a:ln>
                <a:effectLst/>
                <a:uLnTx/>
                <a:uFillTx/>
                <a:latin typeface="Calibri"/>
                <a:ea typeface="Calibri"/>
                <a:cs typeface="Calibri"/>
                <a:sym typeface="Calibri"/>
              </a:rPr>
              <a:t>multilatelares</a:t>
            </a:r>
            <a:endParaRPr kumimoji="0" lang="es-ES" sz="2200" b="1" i="0" u="none" strike="noStrike" kern="1200" cap="none" spc="0" normalizeH="0" baseline="0" noProof="0" dirty="0">
              <a:ln>
                <a:noFill/>
              </a:ln>
              <a:effectLst/>
              <a:uLnTx/>
              <a:uFillTx/>
              <a:latin typeface="Calibri"/>
              <a:ea typeface="Calibri"/>
              <a:cs typeface="Calibri"/>
              <a:sym typeface="Calibri"/>
            </a:endParaRPr>
          </a:p>
          <a:p>
            <a:pPr marL="342900" marR="0" lvl="0" indent="-342900" algn="just" defTabSz="914400" rtl="0" eaLnBrk="1" fontAlgn="auto" latinLnBrk="0" hangingPunct="1">
              <a:lnSpc>
                <a:spcPct val="100000"/>
              </a:lnSpc>
              <a:spcBef>
                <a:spcPts val="0"/>
              </a:spcBef>
              <a:spcAft>
                <a:spcPts val="0"/>
              </a:spcAft>
              <a:buClr>
                <a:schemeClr val="tx1"/>
              </a:buClr>
              <a:buSzPts val="1800"/>
              <a:buFont typeface="Wingdings" panose="05000000000000000000" pitchFamily="2" charset="2"/>
              <a:buChar char="q"/>
              <a:tabLst/>
              <a:defRPr/>
            </a:pPr>
            <a:r>
              <a:rPr kumimoji="0" lang="es-ES" sz="2200" b="1" i="0" u="none" strike="noStrike" kern="1200" cap="none" spc="0" normalizeH="0" baseline="0" noProof="0" dirty="0">
                <a:ln>
                  <a:noFill/>
                </a:ln>
                <a:effectLst/>
                <a:uLnTx/>
                <a:uFillTx/>
                <a:latin typeface="Calibri"/>
                <a:ea typeface="Calibri"/>
                <a:cs typeface="Calibri"/>
                <a:sym typeface="Calibri"/>
              </a:rPr>
              <a:t>Territorios no reconocidos</a:t>
            </a:r>
          </a:p>
          <a:p>
            <a:pPr marL="342900" marR="0" lvl="0" indent="-342900" algn="just" defTabSz="914400" rtl="0" eaLnBrk="1" fontAlgn="auto" latinLnBrk="0" hangingPunct="1">
              <a:lnSpc>
                <a:spcPct val="100000"/>
              </a:lnSpc>
              <a:spcBef>
                <a:spcPts val="0"/>
              </a:spcBef>
              <a:spcAft>
                <a:spcPts val="0"/>
              </a:spcAft>
              <a:buClr>
                <a:schemeClr val="tx1"/>
              </a:buClr>
              <a:buSzPts val="1800"/>
              <a:buFont typeface="Wingdings" panose="05000000000000000000" pitchFamily="2" charset="2"/>
              <a:buChar char="q"/>
              <a:tabLst/>
              <a:defRPr/>
            </a:pPr>
            <a:r>
              <a:rPr kumimoji="0" lang="es-ES" sz="2200" b="1" i="0" u="none" strike="noStrike" kern="1200" cap="none" spc="0" normalizeH="0" baseline="0" noProof="0" dirty="0">
                <a:ln>
                  <a:noFill/>
                </a:ln>
                <a:effectLst/>
                <a:uLnTx/>
                <a:uFillTx/>
                <a:latin typeface="Calibri"/>
                <a:ea typeface="Calibri"/>
                <a:cs typeface="Calibri"/>
                <a:sym typeface="Calibri"/>
              </a:rPr>
              <a:t>Definición Autónoma</a:t>
            </a:r>
          </a:p>
          <a:p>
            <a:pPr marL="342900" marR="0" lvl="0" indent="-342900" algn="just" defTabSz="914400" rtl="0" eaLnBrk="1" fontAlgn="auto" latinLnBrk="0" hangingPunct="1">
              <a:lnSpc>
                <a:spcPct val="100000"/>
              </a:lnSpc>
              <a:spcBef>
                <a:spcPts val="0"/>
              </a:spcBef>
              <a:spcAft>
                <a:spcPts val="0"/>
              </a:spcAft>
              <a:buClr>
                <a:schemeClr val="tx1"/>
              </a:buClr>
              <a:buSzPts val="1800"/>
              <a:buFont typeface="Wingdings" panose="05000000000000000000" pitchFamily="2" charset="2"/>
              <a:buChar char="q"/>
              <a:tabLst/>
              <a:defRPr/>
            </a:pPr>
            <a:r>
              <a:rPr lang="es-ES" sz="2200" b="1" dirty="0">
                <a:latin typeface="Calibri"/>
                <a:ea typeface="Calibri"/>
                <a:cs typeface="Calibri"/>
                <a:sym typeface="Calibri"/>
              </a:rPr>
              <a:t>Intermediarios y Agentes</a:t>
            </a:r>
            <a:endParaRPr kumimoji="0" lang="es-ES" sz="2200" b="1" i="0" u="none" strike="noStrike" kern="1200" cap="none" spc="0" normalizeH="0" baseline="0" noProof="0" dirty="0">
              <a:ln>
                <a:noFill/>
              </a:ln>
              <a:effectLst/>
              <a:uLnTx/>
              <a:uFillTx/>
              <a:latin typeface="Arial"/>
              <a:ea typeface="Arial"/>
              <a:cs typeface="Arial"/>
              <a:sym typeface="Arial"/>
            </a:endParaRPr>
          </a:p>
        </p:txBody>
      </p:sp>
    </p:spTree>
    <p:extLst>
      <p:ext uri="{BB962C8B-B14F-4D97-AF65-F5344CB8AC3E}">
        <p14:creationId xmlns:p14="http://schemas.microsoft.com/office/powerpoint/2010/main" val="7180670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2CEEAD-B3DB-1E9D-9CBA-6902308345A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0EF5BF0-3E3D-14B8-8506-6A04F213DE96}"/>
              </a:ext>
            </a:extLst>
          </p:cNvPr>
          <p:cNvSpPr>
            <a:spLocks noGrp="1"/>
          </p:cNvSpPr>
          <p:nvPr>
            <p:ph type="ctrTitle"/>
          </p:nvPr>
        </p:nvSpPr>
        <p:spPr>
          <a:xfrm>
            <a:off x="3280921" y="475185"/>
            <a:ext cx="8400000" cy="624402"/>
          </a:xfrm>
        </p:spPr>
        <p:txBody>
          <a:bodyPr/>
          <a:lstStyle/>
          <a:p>
            <a:pPr algn="ctr"/>
            <a:r>
              <a:rPr lang="es-AR" sz="3400" b="1" dirty="0" err="1"/>
              <a:t>Liability</a:t>
            </a:r>
            <a:r>
              <a:rPr lang="es-AR" sz="3400" b="1" dirty="0"/>
              <a:t> </a:t>
            </a:r>
            <a:r>
              <a:rPr lang="es-AR" sz="3400" b="1" dirty="0" err="1"/>
              <a:t>of</a:t>
            </a:r>
            <a:r>
              <a:rPr lang="es-AR" sz="3400" b="1" dirty="0"/>
              <a:t> legal </a:t>
            </a:r>
            <a:r>
              <a:rPr lang="es-AR" sz="3400" b="1" dirty="0" err="1"/>
              <a:t>entities</a:t>
            </a:r>
            <a:endParaRPr lang="en-GB" sz="3400" b="1" dirty="0"/>
          </a:p>
        </p:txBody>
      </p:sp>
      <p:sp>
        <p:nvSpPr>
          <p:cNvPr id="3" name="TextBox 2">
            <a:extLst>
              <a:ext uri="{FF2B5EF4-FFF2-40B4-BE49-F238E27FC236}">
                <a16:creationId xmlns:a16="http://schemas.microsoft.com/office/drawing/2014/main" id="{F631F9DB-FBA3-60E2-E90F-286CABDD7D7A}"/>
              </a:ext>
            </a:extLst>
          </p:cNvPr>
          <p:cNvSpPr txBox="1"/>
          <p:nvPr/>
        </p:nvSpPr>
        <p:spPr>
          <a:xfrm>
            <a:off x="2212999" y="1099587"/>
            <a:ext cx="7705358" cy="5116016"/>
          </a:xfrm>
          <a:prstGeom prst="rect">
            <a:avLst/>
          </a:prstGeom>
          <a:noFill/>
        </p:spPr>
        <p:txBody>
          <a:bodyPr wrap="square">
            <a:spAutoFit/>
          </a:bodyPr>
          <a:lstStyle/>
          <a:p>
            <a:pPr marL="285750" marR="0" lvl="0" indent="-285750" algn="l" defTabSz="914400" rtl="0" eaLnBrk="1" fontAlgn="auto" latinLnBrk="0" hangingPunct="1">
              <a:lnSpc>
                <a:spcPct val="150000"/>
              </a:lnSpc>
              <a:spcBef>
                <a:spcPts val="0"/>
              </a:spcBef>
              <a:spcAft>
                <a:spcPts val="0"/>
              </a:spcAft>
              <a:buClr>
                <a:schemeClr val="tx1"/>
              </a:buClr>
              <a:buSzPts val="2100"/>
              <a:buFont typeface="Noto Sans Symbols"/>
              <a:buChar char="❑"/>
              <a:tabLst/>
              <a:defRPr/>
            </a:pPr>
            <a:r>
              <a:rPr kumimoji="0" lang="en-GB" sz="2200" b="1" i="0" u="none" strike="noStrike" kern="1200" cap="none" spc="0" normalizeH="0" baseline="0" noProof="0" dirty="0">
                <a:ln>
                  <a:noFill/>
                </a:ln>
                <a:effectLst/>
                <a:uLnTx/>
                <a:uFillTx/>
                <a:latin typeface="Calibri"/>
                <a:ea typeface="Calibri"/>
                <a:cs typeface="Calibri"/>
                <a:sym typeface="Calibri"/>
              </a:rPr>
              <a:t>Diverse liability approaches</a:t>
            </a:r>
          </a:p>
          <a:p>
            <a:pPr marL="285750" marR="0" lvl="0" indent="-285750" algn="l" defTabSz="914400" rtl="0" eaLnBrk="1" fontAlgn="auto" latinLnBrk="0" hangingPunct="1">
              <a:lnSpc>
                <a:spcPct val="150000"/>
              </a:lnSpc>
              <a:spcBef>
                <a:spcPts val="0"/>
              </a:spcBef>
              <a:spcAft>
                <a:spcPts val="0"/>
              </a:spcAft>
              <a:buClr>
                <a:schemeClr val="tx1"/>
              </a:buClr>
              <a:buSzPts val="2100"/>
              <a:buFont typeface="Noto Sans Symbols"/>
              <a:buChar char="❑"/>
              <a:tabLst/>
              <a:defRPr/>
            </a:pPr>
            <a:r>
              <a:rPr kumimoji="0" lang="en-GB" sz="2200" b="1" i="0" u="none" strike="noStrike" kern="1200" cap="none" spc="0" normalizeH="0" baseline="0" noProof="0" dirty="0">
                <a:ln>
                  <a:noFill/>
                </a:ln>
                <a:effectLst/>
                <a:uLnTx/>
                <a:uFillTx/>
                <a:latin typeface="Calibri"/>
                <a:ea typeface="Calibri"/>
                <a:cs typeface="Calibri"/>
                <a:sym typeface="Calibri"/>
              </a:rPr>
              <a:t>Commitment to comply with the law</a:t>
            </a:r>
          </a:p>
          <a:p>
            <a:pPr marL="285750" marR="0" lvl="0" indent="-285750" algn="l" defTabSz="914400" rtl="0" eaLnBrk="1" fontAlgn="auto" latinLnBrk="0" hangingPunct="1">
              <a:lnSpc>
                <a:spcPct val="150000"/>
              </a:lnSpc>
              <a:spcBef>
                <a:spcPts val="0"/>
              </a:spcBef>
              <a:spcAft>
                <a:spcPts val="0"/>
              </a:spcAft>
              <a:buClr>
                <a:schemeClr val="tx1"/>
              </a:buClr>
              <a:buSzPts val="2100"/>
              <a:buFont typeface="Noto Sans Symbols"/>
              <a:buChar char="❑"/>
              <a:tabLst/>
              <a:defRPr/>
            </a:pPr>
            <a:r>
              <a:rPr kumimoji="0" lang="en-GB" sz="2200" b="1" i="0" u="none" strike="noStrike" kern="1200" cap="none" spc="0" normalizeH="0" baseline="0" noProof="0" dirty="0">
                <a:ln>
                  <a:noFill/>
                </a:ln>
                <a:effectLst/>
                <a:uLnTx/>
                <a:uFillTx/>
                <a:latin typeface="Calibri"/>
                <a:ea typeface="Calibri"/>
                <a:cs typeface="Calibri"/>
                <a:sym typeface="Calibri"/>
              </a:rPr>
              <a:t>Liability for acts of third parties (intermediaries - agents - contractors)</a:t>
            </a:r>
          </a:p>
          <a:p>
            <a:pPr marL="285750" marR="0" lvl="0" indent="-285750" algn="l" defTabSz="914400" rtl="0" eaLnBrk="1" fontAlgn="auto" latinLnBrk="0" hangingPunct="1">
              <a:lnSpc>
                <a:spcPct val="150000"/>
              </a:lnSpc>
              <a:spcBef>
                <a:spcPts val="0"/>
              </a:spcBef>
              <a:spcAft>
                <a:spcPts val="0"/>
              </a:spcAft>
              <a:buClr>
                <a:schemeClr val="tx1"/>
              </a:buClr>
              <a:buSzPts val="2100"/>
              <a:buFont typeface="Noto Sans Symbols"/>
              <a:buChar char="❑"/>
              <a:tabLst/>
              <a:defRPr/>
            </a:pPr>
            <a:r>
              <a:rPr kumimoji="0" lang="en-GB" sz="2200" b="1" i="0" u="none" strike="noStrike" kern="1200" cap="none" spc="0" normalizeH="0" baseline="0" noProof="0" dirty="0">
                <a:ln>
                  <a:noFill/>
                </a:ln>
                <a:effectLst/>
                <a:uLnTx/>
                <a:uFillTx/>
                <a:latin typeface="Calibri"/>
                <a:ea typeface="Calibri"/>
                <a:cs typeface="Calibri"/>
                <a:sym typeface="Calibri"/>
              </a:rPr>
              <a:t>Distinction of treatment between companies cannot be based solely on economic dimension</a:t>
            </a:r>
          </a:p>
          <a:p>
            <a:pPr marL="285750" marR="0" lvl="0" indent="-285750" algn="l" defTabSz="914400" rtl="0" eaLnBrk="1" fontAlgn="auto" latinLnBrk="0" hangingPunct="1">
              <a:lnSpc>
                <a:spcPct val="150000"/>
              </a:lnSpc>
              <a:spcBef>
                <a:spcPts val="0"/>
              </a:spcBef>
              <a:spcAft>
                <a:spcPts val="0"/>
              </a:spcAft>
              <a:buClr>
                <a:schemeClr val="tx1"/>
              </a:buClr>
              <a:buSzPts val="2100"/>
              <a:buFont typeface="Noto Sans Symbols"/>
              <a:buChar char="❑"/>
              <a:tabLst/>
              <a:defRPr/>
            </a:pPr>
            <a:r>
              <a:rPr kumimoji="0" lang="en-GB" sz="2200" b="1" i="0" u="none" strike="noStrike" kern="1200" cap="none" spc="0" normalizeH="0" baseline="0" noProof="0" dirty="0">
                <a:ln>
                  <a:noFill/>
                </a:ln>
                <a:effectLst/>
                <a:uLnTx/>
                <a:uFillTx/>
                <a:latin typeface="Calibri"/>
                <a:ea typeface="Calibri"/>
                <a:cs typeface="Calibri"/>
                <a:sym typeface="Calibri"/>
              </a:rPr>
              <a:t>Legal power to prosecute for offenses abroad </a:t>
            </a:r>
          </a:p>
          <a:p>
            <a:pPr marL="285750" marR="0" lvl="0" indent="-285750" algn="l" defTabSz="914400" rtl="0" eaLnBrk="1" fontAlgn="auto" latinLnBrk="0" hangingPunct="1">
              <a:lnSpc>
                <a:spcPct val="150000"/>
              </a:lnSpc>
              <a:spcBef>
                <a:spcPts val="0"/>
              </a:spcBef>
              <a:spcAft>
                <a:spcPts val="0"/>
              </a:spcAft>
              <a:buClr>
                <a:schemeClr val="tx1"/>
              </a:buClr>
              <a:buSzPts val="2100"/>
              <a:buFont typeface="Noto Sans Symbols"/>
              <a:buChar char="❑"/>
              <a:tabLst/>
              <a:defRPr/>
            </a:pPr>
            <a:r>
              <a:rPr kumimoji="0" lang="en-GB" sz="2200" b="1" i="0" u="none" strike="noStrike" kern="1200" cap="none" spc="0" normalizeH="0" baseline="0" noProof="0" dirty="0">
                <a:ln>
                  <a:noFill/>
                </a:ln>
                <a:effectLst/>
                <a:uLnTx/>
                <a:uFillTx/>
                <a:latin typeface="Calibri"/>
                <a:ea typeface="Calibri"/>
                <a:cs typeface="Calibri"/>
                <a:sym typeface="Calibri"/>
              </a:rPr>
              <a:t>Effective, proportionate and DISUASIVE sanctions</a:t>
            </a:r>
          </a:p>
          <a:p>
            <a:pPr marL="285750" marR="0" lvl="0" indent="-285750" algn="l" defTabSz="914400" rtl="0" eaLnBrk="1" fontAlgn="auto" latinLnBrk="0" hangingPunct="1">
              <a:lnSpc>
                <a:spcPct val="150000"/>
              </a:lnSpc>
              <a:spcBef>
                <a:spcPts val="0"/>
              </a:spcBef>
              <a:spcAft>
                <a:spcPts val="0"/>
              </a:spcAft>
              <a:buClr>
                <a:schemeClr val="tx1"/>
              </a:buClr>
              <a:buSzPts val="2100"/>
              <a:buFont typeface="Noto Sans Symbols"/>
              <a:buChar char="❑"/>
              <a:tabLst/>
              <a:defRPr/>
            </a:pPr>
            <a:r>
              <a:rPr kumimoji="0" lang="en-GB" sz="2200" b="1" i="0" u="none" strike="noStrike" kern="1200" cap="none" spc="0" normalizeH="0" baseline="0" noProof="0" dirty="0">
                <a:ln>
                  <a:noFill/>
                </a:ln>
                <a:effectLst/>
                <a:uLnTx/>
                <a:uFillTx/>
                <a:latin typeface="Calibri"/>
                <a:ea typeface="Calibri"/>
                <a:cs typeface="Calibri"/>
                <a:sym typeface="Calibri"/>
              </a:rPr>
              <a:t>Having a Compliance Program does not excuse if the person involved is a member of senior management</a:t>
            </a:r>
            <a:endParaRPr kumimoji="0" lang="es-ES" sz="2200" b="0" i="0" u="none" strike="noStrike" kern="1200" cap="none" spc="0" normalizeH="0" baseline="0" noProof="0" dirty="0">
              <a:ln>
                <a:noFill/>
              </a:ln>
              <a:effectLst/>
              <a:uLnTx/>
              <a:uFillTx/>
              <a:latin typeface="Arial"/>
              <a:ea typeface="Arial"/>
              <a:cs typeface="Arial"/>
              <a:sym typeface="Arial"/>
            </a:endParaRPr>
          </a:p>
        </p:txBody>
      </p:sp>
    </p:spTree>
    <p:extLst>
      <p:ext uri="{BB962C8B-B14F-4D97-AF65-F5344CB8AC3E}">
        <p14:creationId xmlns:p14="http://schemas.microsoft.com/office/powerpoint/2010/main" val="21757846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3BA7B-4813-39E6-2852-DC7A189ED40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84DD2ED-55A9-8A1C-C0B7-68A2E0719F39}"/>
              </a:ext>
            </a:extLst>
          </p:cNvPr>
          <p:cNvSpPr>
            <a:spLocks noGrp="1"/>
          </p:cNvSpPr>
          <p:nvPr>
            <p:ph type="ctrTitle"/>
          </p:nvPr>
        </p:nvSpPr>
        <p:spPr>
          <a:xfrm>
            <a:off x="2600099" y="298430"/>
            <a:ext cx="8400000" cy="624402"/>
          </a:xfrm>
        </p:spPr>
        <p:txBody>
          <a:bodyPr/>
          <a:lstStyle/>
          <a:p>
            <a:pPr algn="ctr"/>
            <a:r>
              <a:rPr lang="es-AR" sz="3400" b="1" dirty="0" err="1"/>
              <a:t>Liability</a:t>
            </a:r>
            <a:r>
              <a:rPr lang="es-AR" sz="3400" b="1" dirty="0"/>
              <a:t> </a:t>
            </a:r>
            <a:r>
              <a:rPr lang="es-AR" sz="3400" b="1" dirty="0" err="1"/>
              <a:t>of</a:t>
            </a:r>
            <a:r>
              <a:rPr lang="es-AR" sz="3400" b="1" dirty="0"/>
              <a:t> legal </a:t>
            </a:r>
            <a:r>
              <a:rPr lang="es-AR" sz="3400" b="1" dirty="0" err="1"/>
              <a:t>entities</a:t>
            </a:r>
            <a:endParaRPr lang="en-DE" sz="3400" dirty="0"/>
          </a:p>
        </p:txBody>
      </p:sp>
      <p:pic>
        <p:nvPicPr>
          <p:cNvPr id="2" name="Google Shape;470;p5" descr="Texto&#10;&#10;Descripción generada automáticamente con confianza media">
            <a:extLst>
              <a:ext uri="{FF2B5EF4-FFF2-40B4-BE49-F238E27FC236}">
                <a16:creationId xmlns:a16="http://schemas.microsoft.com/office/drawing/2014/main" id="{00ADC5D1-40EF-4C77-33E1-9E461DA44697}"/>
              </a:ext>
            </a:extLst>
          </p:cNvPr>
          <p:cNvPicPr/>
          <p:nvPr/>
        </p:nvPicPr>
        <p:blipFill rotWithShape="1">
          <a:blip r:embed="rId2">
            <a:alphaModFix/>
          </a:blip>
          <a:srcRect/>
          <a:stretch/>
        </p:blipFill>
        <p:spPr>
          <a:xfrm>
            <a:off x="6800099" y="1855350"/>
            <a:ext cx="2163445" cy="3262630"/>
          </a:xfrm>
          <a:prstGeom prst="rect">
            <a:avLst/>
          </a:prstGeom>
          <a:noFill/>
          <a:ln>
            <a:noFill/>
          </a:ln>
        </p:spPr>
      </p:pic>
      <p:pic>
        <p:nvPicPr>
          <p:cNvPr id="3" name="Google Shape;471;p5" descr="Texto&#10;&#10;Descripción generada automáticamente">
            <a:extLst>
              <a:ext uri="{FF2B5EF4-FFF2-40B4-BE49-F238E27FC236}">
                <a16:creationId xmlns:a16="http://schemas.microsoft.com/office/drawing/2014/main" id="{EBAD4F57-4066-8C1E-4A54-FE9C7A22FB4E}"/>
              </a:ext>
            </a:extLst>
          </p:cNvPr>
          <p:cNvPicPr/>
          <p:nvPr/>
        </p:nvPicPr>
        <p:blipFill rotWithShape="1">
          <a:blip r:embed="rId3">
            <a:alphaModFix/>
          </a:blip>
          <a:srcRect/>
          <a:stretch/>
        </p:blipFill>
        <p:spPr>
          <a:xfrm>
            <a:off x="9413283" y="1012639"/>
            <a:ext cx="2163445" cy="3234055"/>
          </a:xfrm>
          <a:prstGeom prst="rect">
            <a:avLst/>
          </a:prstGeom>
          <a:noFill/>
          <a:ln>
            <a:noFill/>
          </a:ln>
        </p:spPr>
      </p:pic>
      <p:pic>
        <p:nvPicPr>
          <p:cNvPr id="6" name="Google Shape;129;p2" descr="Imagen que contiene azul, vistiendo, alimentos, camisa&#10;&#10;Descripción generada automáticamente">
            <a:extLst>
              <a:ext uri="{FF2B5EF4-FFF2-40B4-BE49-F238E27FC236}">
                <a16:creationId xmlns:a16="http://schemas.microsoft.com/office/drawing/2014/main" id="{7148E469-F34D-0D18-F400-5F3A9BE4D8B8}"/>
              </a:ext>
            </a:extLst>
          </p:cNvPr>
          <p:cNvPicPr/>
          <p:nvPr/>
        </p:nvPicPr>
        <p:blipFill rotWithShape="1">
          <a:blip r:embed="rId4">
            <a:alphaModFix/>
          </a:blip>
          <a:srcRect/>
          <a:stretch/>
        </p:blipFill>
        <p:spPr>
          <a:xfrm>
            <a:off x="364490" y="2634746"/>
            <a:ext cx="5731510" cy="3223895"/>
          </a:xfrm>
          <a:prstGeom prst="rect">
            <a:avLst/>
          </a:prstGeom>
          <a:noFill/>
          <a:ln>
            <a:noFill/>
          </a:ln>
        </p:spPr>
      </p:pic>
    </p:spTree>
    <p:extLst>
      <p:ext uri="{BB962C8B-B14F-4D97-AF65-F5344CB8AC3E}">
        <p14:creationId xmlns:p14="http://schemas.microsoft.com/office/powerpoint/2010/main" val="20724049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94D8A-47A9-D096-DA94-2170A48A96D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BE26178-BB78-982C-AE5E-11DCD570001B}"/>
              </a:ext>
            </a:extLst>
          </p:cNvPr>
          <p:cNvSpPr>
            <a:spLocks noGrp="1"/>
          </p:cNvSpPr>
          <p:nvPr>
            <p:ph type="ctrTitle"/>
          </p:nvPr>
        </p:nvSpPr>
        <p:spPr>
          <a:xfrm>
            <a:off x="3191791" y="73114"/>
            <a:ext cx="8400000" cy="1201483"/>
          </a:xfrm>
        </p:spPr>
        <p:txBody>
          <a:bodyPr/>
          <a:lstStyle/>
          <a:p>
            <a:pPr algn="ctr"/>
            <a:r>
              <a:rPr lang="en-GB" sz="3400" b="1" dirty="0"/>
              <a:t>2009/2021 OECD COUNCIL Recommendations</a:t>
            </a:r>
            <a:endParaRPr lang="en-DE" sz="3400" b="1" dirty="0"/>
          </a:p>
        </p:txBody>
      </p:sp>
      <p:pic>
        <p:nvPicPr>
          <p:cNvPr id="2" name="Picture 1">
            <a:extLst>
              <a:ext uri="{FF2B5EF4-FFF2-40B4-BE49-F238E27FC236}">
                <a16:creationId xmlns:a16="http://schemas.microsoft.com/office/drawing/2014/main" id="{E7A828DA-81FB-A902-3719-50473D87FC07}"/>
              </a:ext>
            </a:extLst>
          </p:cNvPr>
          <p:cNvPicPr>
            <a:picLocks noChangeAspect="1"/>
          </p:cNvPicPr>
          <p:nvPr/>
        </p:nvPicPr>
        <p:blipFill>
          <a:blip r:embed="rId2"/>
          <a:stretch>
            <a:fillRect/>
          </a:stretch>
        </p:blipFill>
        <p:spPr>
          <a:xfrm>
            <a:off x="7550852" y="1527623"/>
            <a:ext cx="4120867" cy="2147888"/>
          </a:xfrm>
          <a:prstGeom prst="rect">
            <a:avLst/>
          </a:prstGeom>
        </p:spPr>
      </p:pic>
      <p:pic>
        <p:nvPicPr>
          <p:cNvPr id="3" name="Picture 2">
            <a:extLst>
              <a:ext uri="{FF2B5EF4-FFF2-40B4-BE49-F238E27FC236}">
                <a16:creationId xmlns:a16="http://schemas.microsoft.com/office/drawing/2014/main" id="{2955C68A-16E1-1C52-4CEF-0D4259620B13}"/>
              </a:ext>
            </a:extLst>
          </p:cNvPr>
          <p:cNvPicPr>
            <a:picLocks noChangeAspect="1"/>
          </p:cNvPicPr>
          <p:nvPr/>
        </p:nvPicPr>
        <p:blipFill>
          <a:blip r:embed="rId3"/>
          <a:stretch>
            <a:fillRect/>
          </a:stretch>
        </p:blipFill>
        <p:spPr>
          <a:xfrm>
            <a:off x="1071913" y="1274597"/>
            <a:ext cx="6160816" cy="2653940"/>
          </a:xfrm>
          <a:prstGeom prst="rect">
            <a:avLst/>
          </a:prstGeom>
        </p:spPr>
      </p:pic>
      <p:sp>
        <p:nvSpPr>
          <p:cNvPr id="7" name="TextBox 6">
            <a:extLst>
              <a:ext uri="{FF2B5EF4-FFF2-40B4-BE49-F238E27FC236}">
                <a16:creationId xmlns:a16="http://schemas.microsoft.com/office/drawing/2014/main" id="{32EBD992-67CA-93C8-1398-CA3927C021C0}"/>
              </a:ext>
            </a:extLst>
          </p:cNvPr>
          <p:cNvSpPr txBox="1"/>
          <p:nvPr/>
        </p:nvSpPr>
        <p:spPr>
          <a:xfrm>
            <a:off x="197708" y="4070091"/>
            <a:ext cx="9102810" cy="2585323"/>
          </a:xfrm>
          <a:prstGeom prst="rect">
            <a:avLst/>
          </a:prstGeom>
          <a:noFill/>
        </p:spPr>
        <p:txBody>
          <a:bodyPr wrap="square">
            <a:spAutoFit/>
          </a:bodyPr>
          <a:lstStyle/>
          <a:p>
            <a:pPr algn="just"/>
            <a:r>
              <a:rPr lang="en-US" b="1" dirty="0"/>
              <a:t>The OECD Anti-Bribery Convention establishes legally binding standards to </a:t>
            </a:r>
            <a:r>
              <a:rPr lang="en-US" b="1" dirty="0" err="1"/>
              <a:t>criminalise</a:t>
            </a:r>
            <a:r>
              <a:rPr lang="en-US" b="1" dirty="0"/>
              <a:t> bribery of foreign public officials in international business transactions, and provides for a host of related measures to make this effective. It is the first and only international anti-corruption instrument focused on the “supply side” of the bribery transaction. The 2021 Recommendation for Further Combating Bribery of Foreign Public Officials in International Business Transactions complements the Anti-Bribery Convention with a view to further strengthening and supporting its implementation.</a:t>
            </a:r>
            <a:endParaRPr lang="pt-BR" b="1" dirty="0"/>
          </a:p>
        </p:txBody>
      </p:sp>
    </p:spTree>
    <p:extLst>
      <p:ext uri="{BB962C8B-B14F-4D97-AF65-F5344CB8AC3E}">
        <p14:creationId xmlns:p14="http://schemas.microsoft.com/office/powerpoint/2010/main" val="3626425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6BDB98-B242-A48F-5D77-50CC94B57B8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08D634B-AD8B-F5CB-BFB0-94B185864099}"/>
              </a:ext>
            </a:extLst>
          </p:cNvPr>
          <p:cNvSpPr>
            <a:spLocks noGrp="1"/>
          </p:cNvSpPr>
          <p:nvPr>
            <p:ph type="ctrTitle"/>
          </p:nvPr>
        </p:nvSpPr>
        <p:spPr>
          <a:xfrm>
            <a:off x="2968451" y="367685"/>
            <a:ext cx="8400000" cy="1201483"/>
          </a:xfrm>
        </p:spPr>
        <p:txBody>
          <a:bodyPr/>
          <a:lstStyle/>
          <a:p>
            <a:pPr algn="ctr"/>
            <a:r>
              <a:rPr lang="es-AR" sz="3400" b="1" dirty="0"/>
              <a:t>2009/2021 </a:t>
            </a:r>
            <a:r>
              <a:rPr lang="es-AR" sz="3400" b="1" dirty="0" err="1"/>
              <a:t>oecd</a:t>
            </a:r>
            <a:r>
              <a:rPr lang="es-AR" sz="3400" b="1" dirty="0"/>
              <a:t> </a:t>
            </a:r>
            <a:r>
              <a:rPr lang="es-AR" sz="3400" b="1" dirty="0" err="1"/>
              <a:t>council</a:t>
            </a:r>
            <a:r>
              <a:rPr lang="es-AR" sz="3400" b="1" dirty="0"/>
              <a:t> RECOMENDATIONS</a:t>
            </a:r>
            <a:endParaRPr lang="en-DE" sz="3400" b="1" dirty="0"/>
          </a:p>
        </p:txBody>
      </p:sp>
      <p:sp>
        <p:nvSpPr>
          <p:cNvPr id="7" name="TextBox 6">
            <a:extLst>
              <a:ext uri="{FF2B5EF4-FFF2-40B4-BE49-F238E27FC236}">
                <a16:creationId xmlns:a16="http://schemas.microsoft.com/office/drawing/2014/main" id="{0A14E818-BA17-1403-8ABB-DC30272C8CF1}"/>
              </a:ext>
            </a:extLst>
          </p:cNvPr>
          <p:cNvSpPr txBox="1"/>
          <p:nvPr/>
        </p:nvSpPr>
        <p:spPr>
          <a:xfrm>
            <a:off x="2120287" y="2073642"/>
            <a:ext cx="8400000" cy="3571555"/>
          </a:xfrm>
          <a:prstGeom prst="rect">
            <a:avLst/>
          </a:prstGeom>
          <a:noFill/>
        </p:spPr>
        <p:txBody>
          <a:bodyPr wrap="square">
            <a:spAutoFit/>
          </a:bodyPr>
          <a:lstStyle/>
          <a:p>
            <a:pPr marL="342900" marR="0" lvl="0" indent="-342900" algn="just" defTabSz="914400" rtl="0" eaLnBrk="1" fontAlgn="auto" latinLnBrk="0" hangingPunct="1">
              <a:lnSpc>
                <a:spcPct val="115000"/>
              </a:lnSpc>
              <a:spcBef>
                <a:spcPts val="0"/>
              </a:spcBef>
              <a:spcAft>
                <a:spcPts val="0"/>
              </a:spcAft>
              <a:buClr>
                <a:schemeClr val="tx1"/>
              </a:buClr>
              <a:buSzPts val="1600"/>
              <a:buFont typeface="Wingdings" panose="05000000000000000000" pitchFamily="2" charset="2"/>
              <a:buChar char="ü"/>
              <a:tabLst/>
              <a:defRPr/>
            </a:pPr>
            <a:r>
              <a:rPr kumimoji="0" lang="es-ES" sz="2200" b="1" i="0" u="none" strike="noStrike" kern="1200" cap="none" spc="0" normalizeH="0" baseline="0" noProof="0" dirty="0">
                <a:ln>
                  <a:noFill/>
                </a:ln>
                <a:effectLst/>
                <a:uLnTx/>
                <a:uFillTx/>
                <a:latin typeface="Calibri"/>
                <a:ea typeface="Calibri"/>
                <a:cs typeface="Calibri"/>
                <a:sym typeface="Calibri"/>
              </a:rPr>
              <a:t>Requisitos contables adecuados </a:t>
            </a:r>
          </a:p>
          <a:p>
            <a:pPr marL="342900" marR="0" lvl="3" indent="-342900" algn="just" defTabSz="914400" rtl="0" eaLnBrk="1" fontAlgn="auto" latinLnBrk="0" hangingPunct="1">
              <a:lnSpc>
                <a:spcPct val="115000"/>
              </a:lnSpc>
              <a:spcBef>
                <a:spcPts val="0"/>
              </a:spcBef>
              <a:spcAft>
                <a:spcPts val="0"/>
              </a:spcAft>
              <a:buClr>
                <a:schemeClr val="tx1"/>
              </a:buClr>
              <a:buSzPts val="1400"/>
              <a:buFont typeface="Wingdings" panose="05000000000000000000" pitchFamily="2" charset="2"/>
              <a:buChar char="ü"/>
              <a:tabLst/>
              <a:defRPr/>
            </a:pPr>
            <a:r>
              <a:rPr kumimoji="0" lang="es-ES" sz="2200" b="1" i="0" u="none" strike="noStrike" kern="1200" cap="none" spc="0" normalizeH="0" baseline="0" noProof="0" dirty="0">
                <a:ln>
                  <a:noFill/>
                </a:ln>
                <a:effectLst/>
                <a:uLnTx/>
                <a:uFillTx/>
                <a:latin typeface="Calibri"/>
                <a:ea typeface="Calibri"/>
                <a:cs typeface="Calibri"/>
                <a:sym typeface="Calibri"/>
              </a:rPr>
              <a:t>Normas de Información Financiera Internacional –NIIF o IFRS- </a:t>
            </a:r>
          </a:p>
          <a:p>
            <a:pPr marL="342900" marR="0" lvl="0" indent="-342900" algn="just" defTabSz="914400" rtl="0" eaLnBrk="1" fontAlgn="auto" latinLnBrk="0" hangingPunct="1">
              <a:lnSpc>
                <a:spcPct val="115000"/>
              </a:lnSpc>
              <a:spcBef>
                <a:spcPts val="0"/>
              </a:spcBef>
              <a:spcAft>
                <a:spcPts val="0"/>
              </a:spcAft>
              <a:buClr>
                <a:schemeClr val="tx1"/>
              </a:buClr>
              <a:buSzPts val="1600"/>
              <a:buFont typeface="Wingdings" panose="05000000000000000000" pitchFamily="2" charset="2"/>
              <a:buChar char="ü"/>
              <a:tabLst/>
              <a:defRPr/>
            </a:pPr>
            <a:r>
              <a:rPr kumimoji="0" lang="es-ES" sz="2200" b="1" i="0" u="none" strike="noStrike" kern="1200" cap="none" spc="0" normalizeH="0" baseline="0" noProof="0" dirty="0">
                <a:ln>
                  <a:noFill/>
                </a:ln>
                <a:effectLst/>
                <a:uLnTx/>
                <a:uFillTx/>
                <a:latin typeface="Calibri"/>
                <a:ea typeface="Calibri"/>
                <a:cs typeface="Calibri"/>
                <a:sym typeface="Calibri"/>
              </a:rPr>
              <a:t>Auditoría externa independiente</a:t>
            </a:r>
            <a:r>
              <a:rPr lang="es-ES" sz="2200" b="1" dirty="0">
                <a:latin typeface="Calibri"/>
                <a:ea typeface="Calibri"/>
                <a:cs typeface="Calibri"/>
                <a:sym typeface="Calibri"/>
              </a:rPr>
              <a:t> (</a:t>
            </a:r>
            <a:r>
              <a:rPr kumimoji="0" lang="es-ES" sz="2200" b="1" i="0" u="none" strike="noStrike" kern="1200" cap="none" spc="0" normalizeH="0" baseline="0" noProof="0" dirty="0">
                <a:ln>
                  <a:noFill/>
                </a:ln>
                <a:effectLst/>
                <a:uLnTx/>
                <a:uFillTx/>
                <a:latin typeface="Calibri"/>
                <a:ea typeface="Calibri"/>
                <a:cs typeface="Calibri"/>
                <a:sym typeface="Calibri"/>
              </a:rPr>
              <a:t>Normas Internacionales de Auditoría -SIA o NIA)</a:t>
            </a:r>
          </a:p>
          <a:p>
            <a:pPr marL="342900" marR="0" lvl="0" indent="-342900" algn="just" defTabSz="914400" rtl="0" eaLnBrk="1" fontAlgn="auto" latinLnBrk="0" hangingPunct="1">
              <a:lnSpc>
                <a:spcPct val="115000"/>
              </a:lnSpc>
              <a:spcBef>
                <a:spcPts val="0"/>
              </a:spcBef>
              <a:spcAft>
                <a:spcPts val="0"/>
              </a:spcAft>
              <a:buClr>
                <a:schemeClr val="tx1"/>
              </a:buClr>
              <a:buSzPts val="1600"/>
              <a:buFont typeface="Wingdings" panose="05000000000000000000" pitchFamily="2" charset="2"/>
              <a:buChar char="ü"/>
              <a:tabLst/>
              <a:defRPr/>
            </a:pPr>
            <a:r>
              <a:rPr kumimoji="0" lang="es-ES" sz="2200" b="1" i="0" u="none" strike="noStrike" kern="1200" cap="none" spc="0" normalizeH="0" baseline="0" noProof="0" dirty="0">
                <a:ln>
                  <a:noFill/>
                </a:ln>
                <a:effectLst/>
                <a:uLnTx/>
                <a:uFillTx/>
                <a:latin typeface="Calibri"/>
                <a:ea typeface="Calibri"/>
                <a:cs typeface="Calibri"/>
                <a:sym typeface="Calibri"/>
              </a:rPr>
              <a:t>Controles internos, ética y cumplimiento</a:t>
            </a:r>
          </a:p>
          <a:p>
            <a:pPr marL="342900" marR="0" lvl="0" indent="-342900" algn="just" defTabSz="914400" rtl="0" eaLnBrk="1" fontAlgn="auto" latinLnBrk="0" hangingPunct="1">
              <a:lnSpc>
                <a:spcPct val="115000"/>
              </a:lnSpc>
              <a:spcBef>
                <a:spcPts val="0"/>
              </a:spcBef>
              <a:spcAft>
                <a:spcPts val="0"/>
              </a:spcAft>
              <a:buClr>
                <a:schemeClr val="tx1"/>
              </a:buClr>
              <a:buSzPts val="1600"/>
              <a:buFont typeface="Wingdings" panose="05000000000000000000" pitchFamily="2" charset="2"/>
              <a:buChar char="ü"/>
              <a:tabLst/>
              <a:defRPr/>
            </a:pPr>
            <a:r>
              <a:rPr kumimoji="0" lang="es-ES" sz="2200" b="1" i="0" u="none" strike="noStrike" kern="1200" cap="none" spc="0" normalizeH="0" baseline="0" noProof="0" dirty="0">
                <a:ln>
                  <a:noFill/>
                </a:ln>
                <a:effectLst/>
                <a:uLnTx/>
                <a:uFillTx/>
                <a:latin typeface="Calibri"/>
                <a:ea typeface="Calibri"/>
                <a:cs typeface="Calibri"/>
                <a:sym typeface="Calibri"/>
              </a:rPr>
              <a:t>Un sistema de procedimientos financieros y contables, diseñado razonablemente para asegurar que se lleven libros, registros y cuentas fieles y exactas</a:t>
            </a:r>
          </a:p>
          <a:p>
            <a:pPr marL="342900" marR="0" lvl="0" indent="-342900" algn="just" defTabSz="914400" rtl="0" eaLnBrk="1" fontAlgn="auto" latinLnBrk="0" hangingPunct="1">
              <a:lnSpc>
                <a:spcPct val="115000"/>
              </a:lnSpc>
              <a:spcBef>
                <a:spcPts val="0"/>
              </a:spcBef>
              <a:spcAft>
                <a:spcPts val="0"/>
              </a:spcAft>
              <a:buClr>
                <a:schemeClr val="tx1"/>
              </a:buClr>
              <a:buSzPts val="1600"/>
              <a:buFont typeface="Wingdings" panose="05000000000000000000" pitchFamily="2" charset="2"/>
              <a:buChar char="ü"/>
              <a:tabLst/>
              <a:defRPr/>
            </a:pPr>
            <a:r>
              <a:rPr kumimoji="0" lang="es-ES" sz="2200" b="1" i="0" u="none" strike="noStrike" kern="1200" cap="none" spc="0" normalizeH="0" baseline="0" noProof="0" dirty="0">
                <a:ln>
                  <a:noFill/>
                </a:ln>
                <a:effectLst/>
                <a:uLnTx/>
                <a:uFillTx/>
                <a:latin typeface="Calibri"/>
                <a:ea typeface="Calibri"/>
                <a:cs typeface="Calibri"/>
                <a:sym typeface="Calibri"/>
              </a:rPr>
              <a:t>Involucramiento de asociaciones empresarias </a:t>
            </a:r>
            <a:endParaRPr kumimoji="0" lang="es-ES" sz="2200" b="1" i="0" u="none" strike="noStrike" kern="1200" cap="none" spc="0" normalizeH="0" baseline="0" noProof="0" dirty="0">
              <a:ln>
                <a:noFill/>
              </a:ln>
              <a:effectLst/>
              <a:uLnTx/>
              <a:uFillTx/>
              <a:latin typeface="Georgia"/>
              <a:ea typeface="+mn-ea"/>
              <a:cs typeface="+mn-cs"/>
            </a:endParaRPr>
          </a:p>
        </p:txBody>
      </p:sp>
    </p:spTree>
    <p:extLst>
      <p:ext uri="{BB962C8B-B14F-4D97-AF65-F5344CB8AC3E}">
        <p14:creationId xmlns:p14="http://schemas.microsoft.com/office/powerpoint/2010/main" val="1398976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3716AF-AEE8-33BF-8C38-F7902AD1C2FD}"/>
            </a:ext>
          </a:extLst>
        </p:cNvPr>
        <p:cNvGrpSpPr/>
        <p:nvPr/>
      </p:nvGrpSpPr>
      <p:grpSpPr>
        <a:xfrm>
          <a:off x="0" y="0"/>
          <a:ext cx="0" cy="0"/>
          <a:chOff x="0" y="0"/>
          <a:chExt cx="0" cy="0"/>
        </a:xfrm>
      </p:grpSpPr>
      <p:sp>
        <p:nvSpPr>
          <p:cNvPr id="5" name="Subtitle 4">
            <a:extLst>
              <a:ext uri="{FF2B5EF4-FFF2-40B4-BE49-F238E27FC236}">
                <a16:creationId xmlns:a16="http://schemas.microsoft.com/office/drawing/2014/main" id="{058499D0-7E28-9BDA-E77D-08D79C3F547C}"/>
              </a:ext>
            </a:extLst>
          </p:cNvPr>
          <p:cNvSpPr>
            <a:spLocks noGrp="1"/>
          </p:cNvSpPr>
          <p:nvPr>
            <p:ph type="subTitle" idx="1"/>
          </p:nvPr>
        </p:nvSpPr>
        <p:spPr>
          <a:xfrm>
            <a:off x="316408" y="1298709"/>
            <a:ext cx="8400000" cy="1015663"/>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prstClr val="white"/>
                </a:solidFill>
                <a:effectLst/>
                <a:uLnTx/>
                <a:uFillTx/>
                <a:latin typeface="Georgia"/>
                <a:ea typeface="+mn-ea"/>
                <a:cs typeface="+mn-cs"/>
              </a:rPr>
              <a:t>Work Group on Bribery</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3000" b="1" dirty="0">
                <a:solidFill>
                  <a:prstClr val="white"/>
                </a:solidFill>
                <a:latin typeface="Georgia"/>
              </a:rPr>
              <a:t>WGB</a:t>
            </a:r>
            <a:endParaRPr lang="en-DE" sz="3000" dirty="0"/>
          </a:p>
        </p:txBody>
      </p:sp>
      <p:sp>
        <p:nvSpPr>
          <p:cNvPr id="3" name="TextBox 2">
            <a:extLst>
              <a:ext uri="{FF2B5EF4-FFF2-40B4-BE49-F238E27FC236}">
                <a16:creationId xmlns:a16="http://schemas.microsoft.com/office/drawing/2014/main" id="{C9A229B0-C758-C739-60C7-B7DEF5892C60}"/>
              </a:ext>
            </a:extLst>
          </p:cNvPr>
          <p:cNvSpPr txBox="1"/>
          <p:nvPr/>
        </p:nvSpPr>
        <p:spPr>
          <a:xfrm>
            <a:off x="861501" y="3148391"/>
            <a:ext cx="7005635" cy="189282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950" b="0" i="0" u="none" strike="noStrike" kern="1200" cap="none" spc="0" normalizeH="0" baseline="0" noProof="0" dirty="0">
              <a:ln>
                <a:noFill/>
              </a:ln>
              <a:solidFill>
                <a:prstClr val="white"/>
              </a:solidFill>
              <a:effectLst/>
              <a:uLnTx/>
              <a:uFillTx/>
              <a:latin typeface="Georgi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950" b="0" i="0" u="none" strike="noStrike" kern="1200" cap="none" spc="0" normalizeH="0" baseline="0" noProof="0" dirty="0">
              <a:ln>
                <a:noFill/>
              </a:ln>
              <a:solidFill>
                <a:prstClr val="white"/>
              </a:solidFill>
              <a:effectLst/>
              <a:uLnTx/>
              <a:uFillTx/>
              <a:latin typeface="Georgia"/>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s-AR" sz="1950" b="1" i="0" u="none" strike="noStrike" kern="1200" cap="none" spc="0" normalizeH="0" baseline="0" noProof="0" dirty="0" err="1">
                <a:ln>
                  <a:noFill/>
                </a:ln>
                <a:solidFill>
                  <a:prstClr val="white"/>
                </a:solidFill>
                <a:effectLst/>
                <a:uLnTx/>
                <a:uFillTx/>
                <a:latin typeface="Georgia"/>
                <a:ea typeface="+mn-ea"/>
                <a:cs typeface="+mn-cs"/>
              </a:rPr>
              <a:t>Implement</a:t>
            </a:r>
            <a:r>
              <a:rPr kumimoji="0" lang="es-AR" sz="1950" b="1" i="0" u="none" strike="noStrike" kern="1200" cap="none" spc="0" normalizeH="0" baseline="0" noProof="0" dirty="0">
                <a:ln>
                  <a:noFill/>
                </a:ln>
                <a:solidFill>
                  <a:prstClr val="white"/>
                </a:solidFill>
                <a:effectLst/>
                <a:uLnTx/>
                <a:uFillTx/>
                <a:latin typeface="Georgia"/>
                <a:ea typeface="+mn-ea"/>
                <a:cs typeface="+mn-cs"/>
              </a:rPr>
              <a:t> </a:t>
            </a:r>
            <a:r>
              <a:rPr kumimoji="0" lang="es-AR" sz="1950" b="1" i="0" u="none" strike="noStrike" kern="1200" cap="none" spc="0" normalizeH="0" baseline="0" noProof="0" dirty="0" err="1">
                <a:ln>
                  <a:noFill/>
                </a:ln>
                <a:solidFill>
                  <a:prstClr val="white"/>
                </a:solidFill>
                <a:effectLst/>
                <a:uLnTx/>
                <a:uFillTx/>
                <a:latin typeface="Georgia"/>
                <a:ea typeface="+mn-ea"/>
                <a:cs typeface="+mn-cs"/>
              </a:rPr>
              <a:t>Convention</a:t>
            </a:r>
            <a:endParaRPr kumimoji="0" lang="es-AR" sz="1950" b="1" i="0" u="none" strike="noStrike" kern="1200" cap="none" spc="0" normalizeH="0" baseline="0" noProof="0" dirty="0">
              <a:ln>
                <a:noFill/>
              </a:ln>
              <a:solidFill>
                <a:prstClr val="white"/>
              </a:solidFill>
              <a:effectLst/>
              <a:uLnTx/>
              <a:uFillTx/>
              <a:latin typeface="Georgia"/>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s-AR" sz="1950" b="1" i="0" u="none" strike="noStrike" kern="1200" cap="none" spc="0" normalizeH="0" baseline="0" noProof="0" dirty="0" err="1">
                <a:ln>
                  <a:noFill/>
                </a:ln>
                <a:solidFill>
                  <a:prstClr val="white"/>
                </a:solidFill>
                <a:effectLst/>
                <a:uLnTx/>
                <a:uFillTx/>
                <a:latin typeface="Georgia"/>
                <a:ea typeface="+mn-ea"/>
                <a:cs typeface="+mn-cs"/>
              </a:rPr>
              <a:t>Evaluate</a:t>
            </a:r>
            <a:r>
              <a:rPr kumimoji="0" lang="es-AR" sz="1950" b="1" i="0" u="none" strike="noStrike" kern="1200" cap="none" spc="0" normalizeH="0" baseline="0" noProof="0" dirty="0">
                <a:ln>
                  <a:noFill/>
                </a:ln>
                <a:solidFill>
                  <a:prstClr val="white"/>
                </a:solidFill>
                <a:effectLst/>
                <a:uLnTx/>
                <a:uFillTx/>
                <a:latin typeface="Georgia"/>
                <a:ea typeface="+mn-ea"/>
                <a:cs typeface="+mn-cs"/>
              </a:rPr>
              <a:t> </a:t>
            </a:r>
            <a:r>
              <a:rPr kumimoji="0" lang="es-AR" sz="1950" b="1" i="0" u="none" strike="noStrike" kern="1200" cap="none" spc="0" normalizeH="0" baseline="0" noProof="0" dirty="0" err="1">
                <a:ln>
                  <a:noFill/>
                </a:ln>
                <a:solidFill>
                  <a:prstClr val="white"/>
                </a:solidFill>
                <a:effectLst/>
                <a:uLnTx/>
                <a:uFillTx/>
                <a:latin typeface="Georgia"/>
                <a:ea typeface="+mn-ea"/>
                <a:cs typeface="+mn-cs"/>
              </a:rPr>
              <a:t>countries</a:t>
            </a:r>
            <a:endParaRPr kumimoji="0" lang="es-AR" sz="1950" b="1" i="0" u="none" strike="noStrike" kern="1200" cap="none" spc="0" normalizeH="0" baseline="0" noProof="0" dirty="0">
              <a:ln>
                <a:noFill/>
              </a:ln>
              <a:solidFill>
                <a:prstClr val="white"/>
              </a:solidFill>
              <a:effectLst/>
              <a:uLnTx/>
              <a:uFillTx/>
              <a:latin typeface="Georgia"/>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s-AR" sz="1950" b="1" i="0" u="none" strike="noStrike" kern="1200" cap="none" spc="0" normalizeH="0" baseline="0" noProof="0" dirty="0" err="1">
                <a:ln>
                  <a:noFill/>
                </a:ln>
                <a:solidFill>
                  <a:prstClr val="white"/>
                </a:solidFill>
                <a:effectLst/>
                <a:uLnTx/>
                <a:uFillTx/>
                <a:latin typeface="Georgia"/>
                <a:ea typeface="+mn-ea"/>
                <a:cs typeface="+mn-cs"/>
              </a:rPr>
              <a:t>Technical</a:t>
            </a:r>
            <a:r>
              <a:rPr kumimoji="0" lang="es-AR" sz="1950" b="1" i="0" u="none" strike="noStrike" kern="1200" cap="none" spc="0" normalizeH="0" baseline="0" noProof="0" dirty="0">
                <a:ln>
                  <a:noFill/>
                </a:ln>
                <a:solidFill>
                  <a:prstClr val="white"/>
                </a:solidFill>
                <a:effectLst/>
                <a:uLnTx/>
                <a:uFillTx/>
                <a:latin typeface="Georgia"/>
                <a:ea typeface="+mn-ea"/>
                <a:cs typeface="+mn-cs"/>
              </a:rPr>
              <a:t> </a:t>
            </a:r>
            <a:r>
              <a:rPr kumimoji="0" lang="es-AR" sz="1950" b="1" i="0" u="none" strike="noStrike" kern="1200" cap="none" spc="0" normalizeH="0" baseline="0" noProof="0" dirty="0" err="1">
                <a:ln>
                  <a:noFill/>
                </a:ln>
                <a:solidFill>
                  <a:prstClr val="white"/>
                </a:solidFill>
                <a:effectLst/>
                <a:uLnTx/>
                <a:uFillTx/>
                <a:latin typeface="Georgia"/>
                <a:ea typeface="+mn-ea"/>
                <a:cs typeface="+mn-cs"/>
              </a:rPr>
              <a:t>work</a:t>
            </a:r>
            <a:endParaRPr kumimoji="0" lang="es-AR" sz="1950" b="1" i="0" u="none" strike="noStrike" kern="1200" cap="none" spc="0" normalizeH="0" baseline="0" noProof="0" dirty="0">
              <a:ln>
                <a:noFill/>
              </a:ln>
              <a:solidFill>
                <a:prstClr val="white"/>
              </a:solidFill>
              <a:effectLst/>
              <a:uLnTx/>
              <a:uFillTx/>
              <a:latin typeface="Georgia"/>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s-AR" sz="1950" b="1" i="0" u="none" strike="noStrike" kern="1200" cap="none" spc="0" normalizeH="0" baseline="0" noProof="0" dirty="0">
                <a:ln>
                  <a:noFill/>
                </a:ln>
                <a:solidFill>
                  <a:prstClr val="white"/>
                </a:solidFill>
                <a:effectLst/>
                <a:uLnTx/>
                <a:uFillTx/>
                <a:latin typeface="Georgia"/>
                <a:ea typeface="+mn-ea"/>
                <a:cs typeface="+mn-cs"/>
              </a:rPr>
              <a:t>Case tracking </a:t>
            </a:r>
            <a:r>
              <a:rPr kumimoji="0" lang="es-AR" sz="1950" b="1" i="0" u="none" strike="noStrike" kern="1200" cap="none" spc="0" normalizeH="0" baseline="0" noProof="0" dirty="0" err="1">
                <a:ln>
                  <a:noFill/>
                </a:ln>
                <a:solidFill>
                  <a:prstClr val="white"/>
                </a:solidFill>
                <a:effectLst/>
                <a:uLnTx/>
                <a:uFillTx/>
                <a:latin typeface="Georgia"/>
                <a:ea typeface="+mn-ea"/>
                <a:cs typeface="+mn-cs"/>
              </a:rPr>
              <a:t>matrix</a:t>
            </a:r>
            <a:r>
              <a:rPr kumimoji="0" lang="es-AR" sz="1950" b="1" i="0" u="none" strike="noStrike" kern="1200" cap="none" spc="0" normalizeH="0" baseline="0" noProof="0" dirty="0">
                <a:ln>
                  <a:noFill/>
                </a:ln>
                <a:solidFill>
                  <a:prstClr val="white"/>
                </a:solidFill>
                <a:effectLst/>
                <a:uLnTx/>
                <a:uFillTx/>
                <a:latin typeface="Georgia"/>
                <a:ea typeface="+mn-ea"/>
                <a:cs typeface="+mn-cs"/>
              </a:rPr>
              <a:t> (Tour de Table)</a:t>
            </a:r>
            <a:endParaRPr kumimoji="0" lang="en-DE" sz="1950" b="1" i="0" u="none" strike="noStrike" kern="1200" cap="none" spc="0" normalizeH="0" baseline="0" noProof="0" dirty="0">
              <a:ln>
                <a:noFill/>
              </a:ln>
              <a:solidFill>
                <a:prstClr val="white"/>
              </a:solidFill>
              <a:effectLst/>
              <a:uLnTx/>
              <a:uFillTx/>
              <a:latin typeface="Georgia"/>
              <a:ea typeface="+mn-ea"/>
              <a:cs typeface="+mn-cs"/>
            </a:endParaRPr>
          </a:p>
        </p:txBody>
      </p:sp>
      <p:pic>
        <p:nvPicPr>
          <p:cNvPr id="6" name="Picture 5" descr="A room with a large round table with a large screen&#10;&#10;Description automatically generated with medium confidence">
            <a:extLst>
              <a:ext uri="{FF2B5EF4-FFF2-40B4-BE49-F238E27FC236}">
                <a16:creationId xmlns:a16="http://schemas.microsoft.com/office/drawing/2014/main" id="{EC7D1823-37B5-60A5-5F3F-C1608DBF3E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5590" y="464308"/>
            <a:ext cx="4447037" cy="2964692"/>
          </a:xfrm>
          <a:prstGeom prst="rect">
            <a:avLst/>
          </a:prstGeom>
        </p:spPr>
      </p:pic>
    </p:spTree>
    <p:extLst>
      <p:ext uri="{BB962C8B-B14F-4D97-AF65-F5344CB8AC3E}">
        <p14:creationId xmlns:p14="http://schemas.microsoft.com/office/powerpoint/2010/main" val="32839439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F7E0C-F27C-0E8D-3879-20707E32DC6D}"/>
            </a:ext>
          </a:extLst>
        </p:cNvPr>
        <p:cNvGrpSpPr/>
        <p:nvPr/>
      </p:nvGrpSpPr>
      <p:grpSpPr>
        <a:xfrm>
          <a:off x="0" y="0"/>
          <a:ext cx="0" cy="0"/>
          <a:chOff x="0" y="0"/>
          <a:chExt cx="0" cy="0"/>
        </a:xfrm>
      </p:grpSpPr>
      <p:sp>
        <p:nvSpPr>
          <p:cNvPr id="5" name="Subtitle 4">
            <a:extLst>
              <a:ext uri="{FF2B5EF4-FFF2-40B4-BE49-F238E27FC236}">
                <a16:creationId xmlns:a16="http://schemas.microsoft.com/office/drawing/2014/main" id="{5200E571-4E31-0B4D-681A-66D764328823}"/>
              </a:ext>
            </a:extLst>
          </p:cNvPr>
          <p:cNvSpPr>
            <a:spLocks noGrp="1"/>
          </p:cNvSpPr>
          <p:nvPr>
            <p:ph type="subTitle" idx="1"/>
          </p:nvPr>
        </p:nvSpPr>
        <p:spPr>
          <a:xfrm>
            <a:off x="316408" y="1298709"/>
            <a:ext cx="8400000" cy="1015663"/>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prstClr val="white"/>
                </a:solidFill>
                <a:effectLst/>
                <a:uLnTx/>
                <a:uFillTx/>
                <a:latin typeface="Georgia"/>
                <a:ea typeface="+mn-ea"/>
                <a:cs typeface="+mn-cs"/>
              </a:rPr>
              <a:t>Work Group on Bribery</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3000" b="1" dirty="0">
                <a:solidFill>
                  <a:prstClr val="white"/>
                </a:solidFill>
                <a:latin typeface="Georgia"/>
              </a:rPr>
              <a:t>WGB</a:t>
            </a:r>
            <a:endParaRPr lang="en-DE" sz="3000" dirty="0"/>
          </a:p>
        </p:txBody>
      </p:sp>
      <p:sp>
        <p:nvSpPr>
          <p:cNvPr id="3" name="TextBox 2">
            <a:extLst>
              <a:ext uri="{FF2B5EF4-FFF2-40B4-BE49-F238E27FC236}">
                <a16:creationId xmlns:a16="http://schemas.microsoft.com/office/drawing/2014/main" id="{92F2F3D8-8BEA-1A7F-805D-101F3D4FA553}"/>
              </a:ext>
            </a:extLst>
          </p:cNvPr>
          <p:cNvSpPr txBox="1"/>
          <p:nvPr/>
        </p:nvSpPr>
        <p:spPr>
          <a:xfrm>
            <a:off x="1446388" y="3033422"/>
            <a:ext cx="7005635" cy="20851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950" b="0" i="0" u="none" strike="noStrike" kern="1200" cap="none" spc="0" normalizeH="0" baseline="0" noProof="0" dirty="0">
              <a:ln>
                <a:noFill/>
              </a:ln>
              <a:solidFill>
                <a:prstClr val="white"/>
              </a:solidFill>
              <a:effectLst/>
              <a:uLnTx/>
              <a:uFillTx/>
              <a:latin typeface="Georgi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prstClr val="white"/>
                </a:solidFill>
                <a:effectLst/>
                <a:uLnTx/>
                <a:uFillTx/>
                <a:latin typeface="Georgia"/>
                <a:ea typeface="+mn-ea"/>
                <a:cs typeface="+mn-cs"/>
              </a:rPr>
              <a:t>CASE MATRIX (Tour de Table)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200" b="1" i="0" u="none" strike="noStrike" kern="1200" cap="none" spc="0" normalizeH="0" baseline="0" noProof="0" dirty="0">
              <a:ln>
                <a:noFill/>
              </a:ln>
              <a:solidFill>
                <a:prstClr val="white"/>
              </a:solidFill>
              <a:effectLst/>
              <a:uLnTx/>
              <a:uFillTx/>
              <a:latin typeface="Georgia"/>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2200" b="1" i="0" u="none" strike="noStrike" kern="1200" cap="none" spc="0" normalizeH="0" baseline="0" noProof="0" dirty="0">
                <a:ln>
                  <a:noFill/>
                </a:ln>
                <a:solidFill>
                  <a:prstClr val="white"/>
                </a:solidFill>
                <a:effectLst/>
                <a:uLnTx/>
                <a:uFillTx/>
                <a:latin typeface="Georgia"/>
                <a:ea typeface="+mn-ea"/>
                <a:cs typeface="+mn-cs"/>
              </a:rPr>
              <a:t>Country Reports</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2200" b="1" i="0" u="none" strike="noStrike" kern="1200" cap="none" spc="0" normalizeH="0" baseline="0" noProof="0" dirty="0">
                <a:ln>
                  <a:noFill/>
                </a:ln>
                <a:solidFill>
                  <a:prstClr val="white"/>
                </a:solidFill>
                <a:effectLst/>
                <a:uLnTx/>
                <a:uFillTx/>
                <a:latin typeface="Georgia"/>
                <a:ea typeface="+mn-ea"/>
                <a:cs typeface="+mn-cs"/>
              </a:rPr>
              <a:t>Press</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2200" b="1" i="0" u="none" strike="noStrike" kern="1200" cap="none" spc="0" normalizeH="0" baseline="0" noProof="0" dirty="0">
                <a:ln>
                  <a:noFill/>
                </a:ln>
                <a:solidFill>
                  <a:prstClr val="white"/>
                </a:solidFill>
                <a:effectLst/>
                <a:uLnTx/>
                <a:uFillTx/>
                <a:latin typeface="Georgia"/>
                <a:ea typeface="+mn-ea"/>
                <a:cs typeface="+mn-cs"/>
              </a:rPr>
              <a:t>Follow-up</a:t>
            </a:r>
            <a:endParaRPr kumimoji="0" lang="es-AR" sz="2200" b="1" i="0" u="none" strike="noStrike" kern="1200" cap="none" spc="0" normalizeH="0" baseline="0" noProof="0" dirty="0">
              <a:ln>
                <a:noFill/>
              </a:ln>
              <a:solidFill>
                <a:prstClr val="white"/>
              </a:solidFill>
              <a:effectLst/>
              <a:uLnTx/>
              <a:uFillTx/>
              <a:latin typeface="Georgia"/>
              <a:ea typeface="+mn-ea"/>
              <a:cs typeface="+mn-cs"/>
            </a:endParaRPr>
          </a:p>
        </p:txBody>
      </p:sp>
      <p:pic>
        <p:nvPicPr>
          <p:cNvPr id="6" name="Picture 5" descr="A room with a large round table with a large screen&#10;&#10;Description automatically generated with medium confidence">
            <a:extLst>
              <a:ext uri="{FF2B5EF4-FFF2-40B4-BE49-F238E27FC236}">
                <a16:creationId xmlns:a16="http://schemas.microsoft.com/office/drawing/2014/main" id="{0FCD4239-1F98-C002-D554-E93ADACA8B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5590" y="464308"/>
            <a:ext cx="4447037" cy="2964692"/>
          </a:xfrm>
          <a:prstGeom prst="rect">
            <a:avLst/>
          </a:prstGeom>
        </p:spPr>
      </p:pic>
    </p:spTree>
    <p:extLst>
      <p:ext uri="{BB962C8B-B14F-4D97-AF65-F5344CB8AC3E}">
        <p14:creationId xmlns:p14="http://schemas.microsoft.com/office/powerpoint/2010/main" val="6157250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413A84-0E06-7993-CB82-2009979A1CD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1220B53-F972-8BBD-8F6B-D5ADA6D4DE1D}"/>
              </a:ext>
            </a:extLst>
          </p:cNvPr>
          <p:cNvSpPr>
            <a:spLocks noGrp="1"/>
          </p:cNvSpPr>
          <p:nvPr>
            <p:ph type="ctrTitle"/>
          </p:nvPr>
        </p:nvSpPr>
        <p:spPr>
          <a:xfrm>
            <a:off x="3191481" y="552994"/>
            <a:ext cx="8400000" cy="624402"/>
          </a:xfrm>
        </p:spPr>
        <p:txBody>
          <a:bodyPr/>
          <a:lstStyle/>
          <a:p>
            <a:pPr algn="ctr"/>
            <a:r>
              <a:rPr lang="es-AR" sz="3400" b="1" dirty="0"/>
              <a:t>ICEBREACKER</a:t>
            </a:r>
            <a:endParaRPr lang="en-DE" sz="3400" b="1" dirty="0"/>
          </a:p>
        </p:txBody>
      </p:sp>
      <p:sp>
        <p:nvSpPr>
          <p:cNvPr id="3" name="TextBox 2">
            <a:extLst>
              <a:ext uri="{FF2B5EF4-FFF2-40B4-BE49-F238E27FC236}">
                <a16:creationId xmlns:a16="http://schemas.microsoft.com/office/drawing/2014/main" id="{5FF229C1-6D52-3EDF-485C-73166DE9E6F5}"/>
              </a:ext>
            </a:extLst>
          </p:cNvPr>
          <p:cNvSpPr txBox="1"/>
          <p:nvPr/>
        </p:nvSpPr>
        <p:spPr>
          <a:xfrm>
            <a:off x="2037341" y="1915861"/>
            <a:ext cx="8399999" cy="3484928"/>
          </a:xfrm>
          <a:prstGeom prst="rect">
            <a:avLst/>
          </a:prstGeom>
          <a:noFill/>
        </p:spPr>
        <p:txBody>
          <a:bodyPr wrap="square">
            <a:spAutoFit/>
          </a:bodyPr>
          <a:lstStyle/>
          <a:p>
            <a:pPr marR="0" lvl="0" algn="just" defTabSz="914400" rtl="0" eaLnBrk="1" fontAlgn="auto" latinLnBrk="0" hangingPunct="1">
              <a:lnSpc>
                <a:spcPct val="107000"/>
              </a:lnSpc>
              <a:spcBef>
                <a:spcPts val="0"/>
              </a:spcBef>
              <a:spcAft>
                <a:spcPts val="800"/>
              </a:spcAft>
              <a:buClrTx/>
              <a:buSzTx/>
              <a:tabLst/>
              <a:defRPr/>
            </a:pPr>
            <a:r>
              <a:rPr kumimoji="0" lang="en-GB" sz="26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rPr>
              <a:t>In your jurisdiction are companies punished for paying bribes?</a:t>
            </a:r>
          </a:p>
          <a:p>
            <a:pPr marR="0" lvl="0" algn="just" defTabSz="914400" rtl="0" eaLnBrk="1" fontAlgn="auto" latinLnBrk="0" hangingPunct="1">
              <a:lnSpc>
                <a:spcPct val="107000"/>
              </a:lnSpc>
              <a:spcBef>
                <a:spcPts val="0"/>
              </a:spcBef>
              <a:spcAft>
                <a:spcPts val="800"/>
              </a:spcAft>
              <a:buClrTx/>
              <a:buSzTx/>
              <a:tabLst/>
              <a:defRPr/>
            </a:pPr>
            <a:endParaRPr kumimoji="0" lang="en-GB" sz="26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endParaRPr>
          </a:p>
          <a:p>
            <a:pPr marR="0" lvl="0" algn="just" defTabSz="914400" rtl="0" eaLnBrk="1" fontAlgn="auto" latinLnBrk="0" hangingPunct="1">
              <a:lnSpc>
                <a:spcPct val="107000"/>
              </a:lnSpc>
              <a:spcBef>
                <a:spcPts val="0"/>
              </a:spcBef>
              <a:spcAft>
                <a:spcPts val="800"/>
              </a:spcAft>
              <a:buClrTx/>
              <a:buSzTx/>
              <a:tabLst/>
              <a:defRPr/>
            </a:pPr>
            <a:r>
              <a:rPr kumimoji="0" lang="en-GB" sz="26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rPr>
              <a:t>How do you link the company to the illicit payment?</a:t>
            </a:r>
          </a:p>
          <a:p>
            <a:pPr marR="0" lvl="0" algn="just" defTabSz="914400" rtl="0" eaLnBrk="1" fontAlgn="auto" latinLnBrk="0" hangingPunct="1">
              <a:lnSpc>
                <a:spcPct val="107000"/>
              </a:lnSpc>
              <a:spcBef>
                <a:spcPts val="0"/>
              </a:spcBef>
              <a:spcAft>
                <a:spcPts val="800"/>
              </a:spcAft>
              <a:buClrTx/>
              <a:buSzTx/>
              <a:tabLst/>
              <a:defRPr/>
            </a:pPr>
            <a:endParaRPr kumimoji="0" lang="en-GB" sz="26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endParaRPr>
          </a:p>
          <a:p>
            <a:pPr marR="0" lvl="0" algn="just" defTabSz="914400" rtl="0" eaLnBrk="1" fontAlgn="auto" latinLnBrk="0" hangingPunct="1">
              <a:lnSpc>
                <a:spcPct val="107000"/>
              </a:lnSpc>
              <a:spcBef>
                <a:spcPts val="0"/>
              </a:spcBef>
              <a:spcAft>
                <a:spcPts val="800"/>
              </a:spcAft>
              <a:buClrTx/>
              <a:buSzTx/>
              <a:tabLst/>
              <a:defRPr/>
            </a:pPr>
            <a:r>
              <a:rPr kumimoji="0" lang="en-GB" sz="26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rPr>
              <a:t>Can you investigate a national of your country for a bribe paid abroad? </a:t>
            </a:r>
            <a:endParaRPr kumimoji="0" lang="es-AR" sz="26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566313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562C2-343E-2239-1579-B84C15D36D5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85F10B7-7539-3599-1C51-4789EA605F59}"/>
              </a:ext>
            </a:extLst>
          </p:cNvPr>
          <p:cNvSpPr>
            <a:spLocks noGrp="1"/>
          </p:cNvSpPr>
          <p:nvPr>
            <p:ph type="ctrTitle"/>
          </p:nvPr>
        </p:nvSpPr>
        <p:spPr>
          <a:xfrm>
            <a:off x="3384995" y="280577"/>
            <a:ext cx="8400000" cy="624402"/>
          </a:xfrm>
        </p:spPr>
        <p:txBody>
          <a:bodyPr/>
          <a:lstStyle/>
          <a:p>
            <a:pPr algn="ctr"/>
            <a:r>
              <a:rPr lang="en-GB" sz="3400" b="1" dirty="0"/>
              <a:t>detection - typology</a:t>
            </a:r>
            <a:endParaRPr lang="en-DE" sz="3400" b="1" dirty="0"/>
          </a:p>
        </p:txBody>
      </p:sp>
      <p:pic>
        <p:nvPicPr>
          <p:cNvPr id="2" name="Picture 1">
            <a:extLst>
              <a:ext uri="{FF2B5EF4-FFF2-40B4-BE49-F238E27FC236}">
                <a16:creationId xmlns:a16="http://schemas.microsoft.com/office/drawing/2014/main" id="{A1EF1FDA-8A5C-C438-ADD5-B22E5BDFDBF9}"/>
              </a:ext>
            </a:extLst>
          </p:cNvPr>
          <p:cNvPicPr>
            <a:picLocks noChangeAspect="1"/>
          </p:cNvPicPr>
          <p:nvPr/>
        </p:nvPicPr>
        <p:blipFill>
          <a:blip r:embed="rId3"/>
          <a:stretch>
            <a:fillRect/>
          </a:stretch>
        </p:blipFill>
        <p:spPr>
          <a:xfrm>
            <a:off x="1224821" y="1786334"/>
            <a:ext cx="3084449" cy="3910273"/>
          </a:xfrm>
          <a:prstGeom prst="rect">
            <a:avLst/>
          </a:prstGeom>
        </p:spPr>
      </p:pic>
      <p:graphicFrame>
        <p:nvGraphicFramePr>
          <p:cNvPr id="7" name="Diagram 6">
            <a:extLst>
              <a:ext uri="{FF2B5EF4-FFF2-40B4-BE49-F238E27FC236}">
                <a16:creationId xmlns:a16="http://schemas.microsoft.com/office/drawing/2014/main" id="{A0C91BAC-7E6B-1B6C-8FC4-29E646C320C2}"/>
              </a:ext>
            </a:extLst>
          </p:cNvPr>
          <p:cNvGraphicFramePr/>
          <p:nvPr>
            <p:extLst>
              <p:ext uri="{D42A27DB-BD31-4B8C-83A1-F6EECF244321}">
                <p14:modId xmlns:p14="http://schemas.microsoft.com/office/powerpoint/2010/main" val="2074030237"/>
              </p:ext>
            </p:extLst>
          </p:nvPr>
        </p:nvGraphicFramePr>
        <p:xfrm>
          <a:off x="3656995" y="1161393"/>
          <a:ext cx="81280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2915309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3ACA2-96A7-6FB8-5EE9-8EA87626BCF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00B4AD3-9CDB-BEE7-5DEE-11396672F779}"/>
              </a:ext>
            </a:extLst>
          </p:cNvPr>
          <p:cNvSpPr>
            <a:spLocks noGrp="1"/>
          </p:cNvSpPr>
          <p:nvPr>
            <p:ph type="ctrTitle"/>
          </p:nvPr>
        </p:nvSpPr>
        <p:spPr>
          <a:xfrm>
            <a:off x="3384995" y="280577"/>
            <a:ext cx="8400000" cy="624402"/>
          </a:xfrm>
        </p:spPr>
        <p:txBody>
          <a:bodyPr/>
          <a:lstStyle/>
          <a:p>
            <a:pPr algn="r"/>
            <a:r>
              <a:rPr lang="en-GB" sz="3400" b="1" dirty="0"/>
              <a:t>detection</a:t>
            </a:r>
            <a:endParaRPr lang="en-DE" sz="3400" b="1" dirty="0"/>
          </a:p>
        </p:txBody>
      </p:sp>
      <p:pic>
        <p:nvPicPr>
          <p:cNvPr id="2" name="Picture 1">
            <a:extLst>
              <a:ext uri="{FF2B5EF4-FFF2-40B4-BE49-F238E27FC236}">
                <a16:creationId xmlns:a16="http://schemas.microsoft.com/office/drawing/2014/main" id="{AD855DE4-F679-20B5-0857-56F25709AC18}"/>
              </a:ext>
            </a:extLst>
          </p:cNvPr>
          <p:cNvPicPr>
            <a:picLocks noChangeAspect="1"/>
          </p:cNvPicPr>
          <p:nvPr/>
        </p:nvPicPr>
        <p:blipFill>
          <a:blip r:embed="rId3"/>
          <a:stretch>
            <a:fillRect/>
          </a:stretch>
        </p:blipFill>
        <p:spPr>
          <a:xfrm>
            <a:off x="524400" y="2753286"/>
            <a:ext cx="2313421" cy="2932811"/>
          </a:xfrm>
          <a:prstGeom prst="rect">
            <a:avLst/>
          </a:prstGeom>
        </p:spPr>
      </p:pic>
      <p:pic>
        <p:nvPicPr>
          <p:cNvPr id="3" name="Picture 2">
            <a:extLst>
              <a:ext uri="{FF2B5EF4-FFF2-40B4-BE49-F238E27FC236}">
                <a16:creationId xmlns:a16="http://schemas.microsoft.com/office/drawing/2014/main" id="{7CC275B4-8495-78E1-6D99-78D5D288B6E9}"/>
              </a:ext>
            </a:extLst>
          </p:cNvPr>
          <p:cNvPicPr>
            <a:picLocks noChangeAspect="1"/>
          </p:cNvPicPr>
          <p:nvPr/>
        </p:nvPicPr>
        <p:blipFill>
          <a:blip r:embed="rId4"/>
          <a:stretch>
            <a:fillRect/>
          </a:stretch>
        </p:blipFill>
        <p:spPr>
          <a:xfrm>
            <a:off x="4673987" y="0"/>
            <a:ext cx="3426015" cy="6973274"/>
          </a:xfrm>
          <a:prstGeom prst="rect">
            <a:avLst/>
          </a:prstGeom>
        </p:spPr>
      </p:pic>
    </p:spTree>
    <p:extLst>
      <p:ext uri="{BB962C8B-B14F-4D97-AF65-F5344CB8AC3E}">
        <p14:creationId xmlns:p14="http://schemas.microsoft.com/office/powerpoint/2010/main" val="39771265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F1B69F-255F-1B42-9F11-387F506124D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850E16B-3286-1317-9C0A-3437E2F76355}"/>
              </a:ext>
            </a:extLst>
          </p:cNvPr>
          <p:cNvSpPr>
            <a:spLocks noGrp="1"/>
          </p:cNvSpPr>
          <p:nvPr>
            <p:ph type="ctrTitle"/>
          </p:nvPr>
        </p:nvSpPr>
        <p:spPr>
          <a:xfrm>
            <a:off x="3216830" y="386668"/>
            <a:ext cx="8400000" cy="1201483"/>
          </a:xfrm>
        </p:spPr>
        <p:txBody>
          <a:bodyPr/>
          <a:lstStyle/>
          <a:p>
            <a:pPr algn="r"/>
            <a:r>
              <a:rPr lang="en-GB" sz="3400" b="1" dirty="0"/>
              <a:t>Internal </a:t>
            </a:r>
            <a:br>
              <a:rPr lang="en-GB" sz="3400" b="1" dirty="0"/>
            </a:br>
            <a:r>
              <a:rPr lang="en-GB" sz="3400" b="1" dirty="0"/>
              <a:t>detection</a:t>
            </a:r>
            <a:endParaRPr lang="en-DE" sz="3400" b="1" dirty="0"/>
          </a:p>
        </p:txBody>
      </p:sp>
      <p:pic>
        <p:nvPicPr>
          <p:cNvPr id="2" name="Picture 1">
            <a:extLst>
              <a:ext uri="{FF2B5EF4-FFF2-40B4-BE49-F238E27FC236}">
                <a16:creationId xmlns:a16="http://schemas.microsoft.com/office/drawing/2014/main" id="{ABA16821-8F7C-22BF-7856-BF1FC2E5FE9F}"/>
              </a:ext>
            </a:extLst>
          </p:cNvPr>
          <p:cNvPicPr>
            <a:picLocks noChangeAspect="1"/>
          </p:cNvPicPr>
          <p:nvPr/>
        </p:nvPicPr>
        <p:blipFill>
          <a:blip r:embed="rId3"/>
          <a:stretch>
            <a:fillRect/>
          </a:stretch>
        </p:blipFill>
        <p:spPr>
          <a:xfrm>
            <a:off x="524400" y="2753286"/>
            <a:ext cx="2313421" cy="2932811"/>
          </a:xfrm>
          <a:prstGeom prst="rect">
            <a:avLst/>
          </a:prstGeom>
        </p:spPr>
      </p:pic>
      <p:pic>
        <p:nvPicPr>
          <p:cNvPr id="5" name="Picture 4">
            <a:extLst>
              <a:ext uri="{FF2B5EF4-FFF2-40B4-BE49-F238E27FC236}">
                <a16:creationId xmlns:a16="http://schemas.microsoft.com/office/drawing/2014/main" id="{4ED38253-9B00-B87D-39BF-C7D234DE61F1}"/>
              </a:ext>
            </a:extLst>
          </p:cNvPr>
          <p:cNvPicPr>
            <a:picLocks noChangeAspect="1"/>
          </p:cNvPicPr>
          <p:nvPr/>
        </p:nvPicPr>
        <p:blipFill>
          <a:blip r:embed="rId4"/>
          <a:stretch>
            <a:fillRect/>
          </a:stretch>
        </p:blipFill>
        <p:spPr>
          <a:xfrm>
            <a:off x="4318362" y="-1"/>
            <a:ext cx="3555273" cy="6858001"/>
          </a:xfrm>
          <a:prstGeom prst="rect">
            <a:avLst/>
          </a:prstGeom>
        </p:spPr>
      </p:pic>
    </p:spTree>
    <p:extLst>
      <p:ext uri="{BB962C8B-B14F-4D97-AF65-F5344CB8AC3E}">
        <p14:creationId xmlns:p14="http://schemas.microsoft.com/office/powerpoint/2010/main" val="23940315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BB1737-E59C-E64A-28A5-858F0BA47CB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944A485-CDF2-B31D-43FE-DB2576380846}"/>
              </a:ext>
            </a:extLst>
          </p:cNvPr>
          <p:cNvSpPr>
            <a:spLocks noGrp="1"/>
          </p:cNvSpPr>
          <p:nvPr>
            <p:ph type="ctrTitle"/>
          </p:nvPr>
        </p:nvSpPr>
        <p:spPr>
          <a:xfrm>
            <a:off x="3384995" y="280577"/>
            <a:ext cx="8400000" cy="624402"/>
          </a:xfrm>
        </p:spPr>
        <p:txBody>
          <a:bodyPr/>
          <a:lstStyle/>
          <a:p>
            <a:pPr algn="ctr"/>
            <a:r>
              <a:rPr lang="en-GB" sz="3400" b="1" dirty="0"/>
              <a:t>TYPOLOGY</a:t>
            </a:r>
            <a:endParaRPr lang="en-DE" sz="3400" b="1" dirty="0"/>
          </a:p>
        </p:txBody>
      </p:sp>
      <p:pic>
        <p:nvPicPr>
          <p:cNvPr id="2" name="Picture 1">
            <a:extLst>
              <a:ext uri="{FF2B5EF4-FFF2-40B4-BE49-F238E27FC236}">
                <a16:creationId xmlns:a16="http://schemas.microsoft.com/office/drawing/2014/main" id="{1C51E444-D54C-37A1-B595-DD693CAEDFE7}"/>
              </a:ext>
            </a:extLst>
          </p:cNvPr>
          <p:cNvPicPr>
            <a:picLocks noChangeAspect="1"/>
          </p:cNvPicPr>
          <p:nvPr/>
        </p:nvPicPr>
        <p:blipFill>
          <a:blip r:embed="rId3"/>
          <a:stretch>
            <a:fillRect/>
          </a:stretch>
        </p:blipFill>
        <p:spPr>
          <a:xfrm>
            <a:off x="215828" y="3429000"/>
            <a:ext cx="2329667" cy="2953407"/>
          </a:xfrm>
          <a:prstGeom prst="rect">
            <a:avLst/>
          </a:prstGeom>
        </p:spPr>
      </p:pic>
      <p:pic>
        <p:nvPicPr>
          <p:cNvPr id="3" name="Picture 2">
            <a:extLst>
              <a:ext uri="{FF2B5EF4-FFF2-40B4-BE49-F238E27FC236}">
                <a16:creationId xmlns:a16="http://schemas.microsoft.com/office/drawing/2014/main" id="{DA481AAC-E702-6DC2-4CE1-2DE205E2B5EA}"/>
              </a:ext>
            </a:extLst>
          </p:cNvPr>
          <p:cNvPicPr>
            <a:picLocks noChangeAspect="1"/>
          </p:cNvPicPr>
          <p:nvPr/>
        </p:nvPicPr>
        <p:blipFill>
          <a:blip r:embed="rId4"/>
          <a:stretch>
            <a:fillRect/>
          </a:stretch>
        </p:blipFill>
        <p:spPr>
          <a:xfrm>
            <a:off x="3083100" y="1732201"/>
            <a:ext cx="5115920" cy="3130993"/>
          </a:xfrm>
          <a:prstGeom prst="rect">
            <a:avLst/>
          </a:prstGeom>
        </p:spPr>
      </p:pic>
      <p:pic>
        <p:nvPicPr>
          <p:cNvPr id="5" name="Picture 4">
            <a:extLst>
              <a:ext uri="{FF2B5EF4-FFF2-40B4-BE49-F238E27FC236}">
                <a16:creationId xmlns:a16="http://schemas.microsoft.com/office/drawing/2014/main" id="{FEA10FDC-51A8-981E-952A-120CA9119C97}"/>
              </a:ext>
            </a:extLst>
          </p:cNvPr>
          <p:cNvPicPr>
            <a:picLocks noChangeAspect="1"/>
          </p:cNvPicPr>
          <p:nvPr/>
        </p:nvPicPr>
        <p:blipFill>
          <a:blip r:embed="rId5"/>
          <a:stretch>
            <a:fillRect/>
          </a:stretch>
        </p:blipFill>
        <p:spPr>
          <a:xfrm>
            <a:off x="8885799" y="830318"/>
            <a:ext cx="3090373" cy="4934760"/>
          </a:xfrm>
          <a:prstGeom prst="rect">
            <a:avLst/>
          </a:prstGeom>
        </p:spPr>
      </p:pic>
    </p:spTree>
    <p:extLst>
      <p:ext uri="{BB962C8B-B14F-4D97-AF65-F5344CB8AC3E}">
        <p14:creationId xmlns:p14="http://schemas.microsoft.com/office/powerpoint/2010/main" val="5357538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C68D7-2750-FA0C-35AA-91E849C56DA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1141236-B15F-D0C7-817E-508F5E99159A}"/>
              </a:ext>
            </a:extLst>
          </p:cNvPr>
          <p:cNvSpPr>
            <a:spLocks noGrp="1"/>
          </p:cNvSpPr>
          <p:nvPr>
            <p:ph type="ctrTitle"/>
          </p:nvPr>
        </p:nvSpPr>
        <p:spPr>
          <a:xfrm>
            <a:off x="3384995" y="280577"/>
            <a:ext cx="8400000" cy="624402"/>
          </a:xfrm>
        </p:spPr>
        <p:txBody>
          <a:bodyPr/>
          <a:lstStyle/>
          <a:p>
            <a:pPr algn="ctr"/>
            <a:r>
              <a:rPr lang="en-GB" sz="3400" b="1" dirty="0"/>
              <a:t>TYPOLOGY</a:t>
            </a:r>
            <a:endParaRPr lang="en-DE" sz="3400" b="1" dirty="0"/>
          </a:p>
        </p:txBody>
      </p:sp>
      <p:pic>
        <p:nvPicPr>
          <p:cNvPr id="2" name="Picture 1">
            <a:extLst>
              <a:ext uri="{FF2B5EF4-FFF2-40B4-BE49-F238E27FC236}">
                <a16:creationId xmlns:a16="http://schemas.microsoft.com/office/drawing/2014/main" id="{44C3D9F9-4D17-1740-ED96-C0E84C613B42}"/>
              </a:ext>
            </a:extLst>
          </p:cNvPr>
          <p:cNvPicPr>
            <a:picLocks noChangeAspect="1"/>
          </p:cNvPicPr>
          <p:nvPr/>
        </p:nvPicPr>
        <p:blipFill>
          <a:blip r:embed="rId3"/>
          <a:stretch>
            <a:fillRect/>
          </a:stretch>
        </p:blipFill>
        <p:spPr>
          <a:xfrm>
            <a:off x="215828" y="3429000"/>
            <a:ext cx="2329667" cy="2953407"/>
          </a:xfrm>
          <a:prstGeom prst="rect">
            <a:avLst/>
          </a:prstGeom>
        </p:spPr>
      </p:pic>
      <p:pic>
        <p:nvPicPr>
          <p:cNvPr id="6" name="Picture 5" descr="A close-up of a graph&#10;&#10;Description automatically generated">
            <a:extLst>
              <a:ext uri="{FF2B5EF4-FFF2-40B4-BE49-F238E27FC236}">
                <a16:creationId xmlns:a16="http://schemas.microsoft.com/office/drawing/2014/main" id="{7883428F-D88C-BEDE-DFD3-541FA86463A4}"/>
              </a:ext>
            </a:extLst>
          </p:cNvPr>
          <p:cNvPicPr>
            <a:picLocks noChangeAspect="1"/>
          </p:cNvPicPr>
          <p:nvPr/>
        </p:nvPicPr>
        <p:blipFill>
          <a:blip r:embed="rId4"/>
          <a:stretch>
            <a:fillRect/>
          </a:stretch>
        </p:blipFill>
        <p:spPr>
          <a:xfrm>
            <a:off x="3223661" y="1"/>
            <a:ext cx="2895362" cy="6858000"/>
          </a:xfrm>
          <a:prstGeom prst="rect">
            <a:avLst/>
          </a:prstGeom>
        </p:spPr>
      </p:pic>
      <p:pic>
        <p:nvPicPr>
          <p:cNvPr id="7" name="Picture 6">
            <a:extLst>
              <a:ext uri="{FF2B5EF4-FFF2-40B4-BE49-F238E27FC236}">
                <a16:creationId xmlns:a16="http://schemas.microsoft.com/office/drawing/2014/main" id="{207B5B82-E792-CAE5-4067-475867930F4A}"/>
              </a:ext>
            </a:extLst>
          </p:cNvPr>
          <p:cNvPicPr>
            <a:picLocks noChangeAspect="1"/>
          </p:cNvPicPr>
          <p:nvPr/>
        </p:nvPicPr>
        <p:blipFill>
          <a:blip r:embed="rId5"/>
          <a:stretch>
            <a:fillRect/>
          </a:stretch>
        </p:blipFill>
        <p:spPr>
          <a:xfrm>
            <a:off x="8944467" y="11654"/>
            <a:ext cx="2585381" cy="6565770"/>
          </a:xfrm>
          <a:prstGeom prst="rect">
            <a:avLst/>
          </a:prstGeom>
        </p:spPr>
      </p:pic>
      <p:pic>
        <p:nvPicPr>
          <p:cNvPr id="9" name="Picture 8">
            <a:extLst>
              <a:ext uri="{FF2B5EF4-FFF2-40B4-BE49-F238E27FC236}">
                <a16:creationId xmlns:a16="http://schemas.microsoft.com/office/drawing/2014/main" id="{E20E949A-14C9-EB53-1EA7-E5C8221756E2}"/>
              </a:ext>
            </a:extLst>
          </p:cNvPr>
          <p:cNvPicPr>
            <a:picLocks noChangeAspect="1"/>
          </p:cNvPicPr>
          <p:nvPr/>
        </p:nvPicPr>
        <p:blipFill>
          <a:blip r:embed="rId6"/>
          <a:stretch>
            <a:fillRect/>
          </a:stretch>
        </p:blipFill>
        <p:spPr>
          <a:xfrm>
            <a:off x="6471488" y="1807780"/>
            <a:ext cx="2227013" cy="3558959"/>
          </a:xfrm>
          <a:prstGeom prst="rect">
            <a:avLst/>
          </a:prstGeom>
        </p:spPr>
      </p:pic>
    </p:spTree>
    <p:extLst>
      <p:ext uri="{BB962C8B-B14F-4D97-AF65-F5344CB8AC3E}">
        <p14:creationId xmlns:p14="http://schemas.microsoft.com/office/powerpoint/2010/main" val="9136693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5F51D7-83AA-123E-8E17-A4C31655595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C66E5A7-3B40-E475-8B14-F8089427BF9B}"/>
              </a:ext>
            </a:extLst>
          </p:cNvPr>
          <p:cNvSpPr>
            <a:spLocks noGrp="1"/>
          </p:cNvSpPr>
          <p:nvPr>
            <p:ph type="ctrTitle"/>
          </p:nvPr>
        </p:nvSpPr>
        <p:spPr>
          <a:xfrm>
            <a:off x="3549685" y="378294"/>
            <a:ext cx="8400000" cy="624402"/>
          </a:xfrm>
        </p:spPr>
        <p:txBody>
          <a:bodyPr/>
          <a:lstStyle/>
          <a:p>
            <a:pPr algn="ctr"/>
            <a:r>
              <a:rPr lang="es-AR" sz="3400" b="1" dirty="0"/>
              <a:t>DETECTION</a:t>
            </a:r>
            <a:endParaRPr lang="en-DE" sz="3400" b="1" dirty="0"/>
          </a:p>
        </p:txBody>
      </p:sp>
      <p:pic>
        <p:nvPicPr>
          <p:cNvPr id="2" name="Picture 1">
            <a:extLst>
              <a:ext uri="{FF2B5EF4-FFF2-40B4-BE49-F238E27FC236}">
                <a16:creationId xmlns:a16="http://schemas.microsoft.com/office/drawing/2014/main" id="{A668B85D-5902-C6D8-E82F-1E97BA3D5DA8}"/>
              </a:ext>
            </a:extLst>
          </p:cNvPr>
          <p:cNvPicPr>
            <a:picLocks noChangeAspect="1"/>
          </p:cNvPicPr>
          <p:nvPr/>
        </p:nvPicPr>
        <p:blipFill>
          <a:blip r:embed="rId2"/>
          <a:stretch>
            <a:fillRect/>
          </a:stretch>
        </p:blipFill>
        <p:spPr>
          <a:xfrm>
            <a:off x="413623" y="2821178"/>
            <a:ext cx="2690908" cy="3400946"/>
          </a:xfrm>
          <a:prstGeom prst="rect">
            <a:avLst/>
          </a:prstGeom>
        </p:spPr>
      </p:pic>
      <p:sp>
        <p:nvSpPr>
          <p:cNvPr id="6" name="TextBox 5">
            <a:extLst>
              <a:ext uri="{FF2B5EF4-FFF2-40B4-BE49-F238E27FC236}">
                <a16:creationId xmlns:a16="http://schemas.microsoft.com/office/drawing/2014/main" id="{56E42563-2DA7-F563-A47B-B723538EE360}"/>
              </a:ext>
            </a:extLst>
          </p:cNvPr>
          <p:cNvSpPr txBox="1"/>
          <p:nvPr/>
        </p:nvSpPr>
        <p:spPr>
          <a:xfrm>
            <a:off x="3426372" y="970506"/>
            <a:ext cx="6589986" cy="5170646"/>
          </a:xfrm>
          <a:prstGeom prst="rect">
            <a:avLst/>
          </a:prstGeom>
          <a:noFill/>
        </p:spPr>
        <p:txBody>
          <a:bodyPr wrap="square">
            <a:spAutoFit/>
          </a:bodyPr>
          <a:lstStyle/>
          <a:p>
            <a:pPr marL="114300" algn="just"/>
            <a:r>
              <a:rPr lang="en-US" sz="2200" b="1" dirty="0"/>
              <a:t>Most common way to detect and report foreign bribery according to OECD</a:t>
            </a:r>
          </a:p>
          <a:p>
            <a:pPr marL="114300" algn="just"/>
            <a:endParaRPr lang="en-US" sz="2200" b="1" dirty="0"/>
          </a:p>
          <a:p>
            <a:pPr marL="342900" indent="-342900" algn="just">
              <a:buFont typeface="Wingdings" panose="05000000000000000000" pitchFamily="2" charset="2"/>
              <a:buChar char="ü"/>
            </a:pPr>
            <a:r>
              <a:rPr lang="en-US" sz="2200" b="1" dirty="0"/>
              <a:t>Flip side of Matrix of Cases</a:t>
            </a:r>
          </a:p>
          <a:p>
            <a:pPr marL="342900" indent="-342900" algn="just">
              <a:buFont typeface="Wingdings" panose="05000000000000000000" pitchFamily="2" charset="2"/>
              <a:buChar char="ü"/>
            </a:pPr>
            <a:r>
              <a:rPr lang="en-US" sz="2200" b="1" dirty="0"/>
              <a:t>Diplomatic Missions</a:t>
            </a:r>
          </a:p>
          <a:p>
            <a:pPr marL="342900" indent="-342900" algn="just">
              <a:buFont typeface="Wingdings" panose="05000000000000000000" pitchFamily="2" charset="2"/>
              <a:buChar char="ü"/>
            </a:pPr>
            <a:r>
              <a:rPr lang="en-US" sz="2200" b="1" dirty="0"/>
              <a:t>Tax Authorities</a:t>
            </a:r>
          </a:p>
          <a:p>
            <a:pPr marL="342900" indent="-342900" algn="just">
              <a:buFont typeface="Wingdings" panose="05000000000000000000" pitchFamily="2" charset="2"/>
              <a:buChar char="ü"/>
            </a:pPr>
            <a:r>
              <a:rPr lang="en-US" sz="2200" b="1" dirty="0"/>
              <a:t>Export Credits</a:t>
            </a:r>
          </a:p>
          <a:p>
            <a:pPr marL="342900" indent="-342900" algn="just">
              <a:buFont typeface="Wingdings" panose="05000000000000000000" pitchFamily="2" charset="2"/>
              <a:buChar char="ü"/>
            </a:pPr>
            <a:r>
              <a:rPr lang="en-US" sz="2200" b="1" dirty="0"/>
              <a:t>FIU and Anti-Money Laundering Measures</a:t>
            </a:r>
          </a:p>
          <a:p>
            <a:pPr marL="342900" indent="-342900" algn="just">
              <a:buFont typeface="Wingdings" panose="05000000000000000000" pitchFamily="2" charset="2"/>
              <a:buChar char="ü"/>
            </a:pPr>
            <a:r>
              <a:rPr lang="en-US" sz="2200" b="1" dirty="0"/>
              <a:t>Accounting and Auditing</a:t>
            </a:r>
          </a:p>
          <a:p>
            <a:pPr marL="342900" indent="-342900" algn="just">
              <a:buFont typeface="Wingdings" panose="05000000000000000000" pitchFamily="2" charset="2"/>
              <a:buChar char="ü"/>
            </a:pPr>
            <a:r>
              <a:rPr lang="en-US" sz="2200" b="1" dirty="0"/>
              <a:t> Self-Reporting by Companies</a:t>
            </a:r>
          </a:p>
          <a:p>
            <a:pPr marL="342900" indent="-342900" algn="just">
              <a:buFont typeface="Wingdings" panose="05000000000000000000" pitchFamily="2" charset="2"/>
              <a:buChar char="ü"/>
            </a:pPr>
            <a:r>
              <a:rPr lang="en-US" sz="2200" b="1" dirty="0"/>
              <a:t>Confidential informants and cooperating witnesses.</a:t>
            </a:r>
          </a:p>
          <a:p>
            <a:pPr marL="342900" indent="-342900" algn="just">
              <a:buFont typeface="Wingdings" panose="05000000000000000000" pitchFamily="2" charset="2"/>
              <a:buChar char="ü"/>
            </a:pPr>
            <a:r>
              <a:rPr lang="en-US" sz="2200" b="1" dirty="0"/>
              <a:t>Whistleblower Protections </a:t>
            </a:r>
          </a:p>
          <a:p>
            <a:pPr marL="342900" indent="-342900" algn="just">
              <a:buFont typeface="Wingdings" panose="05000000000000000000" pitchFamily="2" charset="2"/>
              <a:buChar char="ü"/>
            </a:pPr>
            <a:r>
              <a:rPr lang="en-US" sz="2200" b="1" dirty="0"/>
              <a:t>Investigative Journalism</a:t>
            </a:r>
          </a:p>
        </p:txBody>
      </p:sp>
    </p:spTree>
    <p:extLst>
      <p:ext uri="{BB962C8B-B14F-4D97-AF65-F5344CB8AC3E}">
        <p14:creationId xmlns:p14="http://schemas.microsoft.com/office/powerpoint/2010/main" val="21721933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999AF-F94B-6886-F479-40CFD3A3756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E6927F2-0A24-7D0B-2313-DA77E5EA5D16}"/>
              </a:ext>
            </a:extLst>
          </p:cNvPr>
          <p:cNvSpPr>
            <a:spLocks noGrp="1"/>
          </p:cNvSpPr>
          <p:nvPr>
            <p:ph type="ctrTitle"/>
          </p:nvPr>
        </p:nvSpPr>
        <p:spPr>
          <a:xfrm>
            <a:off x="3265906" y="441356"/>
            <a:ext cx="8400000" cy="624402"/>
          </a:xfrm>
        </p:spPr>
        <p:txBody>
          <a:bodyPr/>
          <a:lstStyle/>
          <a:p>
            <a:pPr algn="ctr"/>
            <a:r>
              <a:rPr lang="es-AR" sz="3400" b="1" dirty="0" err="1"/>
              <a:t>Resolutions</a:t>
            </a:r>
            <a:r>
              <a:rPr lang="es-AR" sz="3400" b="1" dirty="0"/>
              <a:t> </a:t>
            </a:r>
            <a:r>
              <a:rPr lang="es-AR" sz="3400" b="1" dirty="0" err="1"/>
              <a:t>without</a:t>
            </a:r>
            <a:r>
              <a:rPr lang="es-AR" sz="3400" b="1" dirty="0"/>
              <a:t> TRIAL</a:t>
            </a:r>
            <a:endParaRPr lang="en-DE" sz="3400" b="1" dirty="0"/>
          </a:p>
        </p:txBody>
      </p:sp>
      <p:pic>
        <p:nvPicPr>
          <p:cNvPr id="3" name="Google Shape;331;p16" descr="A blue and white rectangular pattern with black text&#10;&#10;Description automatically generated">
            <a:extLst>
              <a:ext uri="{FF2B5EF4-FFF2-40B4-BE49-F238E27FC236}">
                <a16:creationId xmlns:a16="http://schemas.microsoft.com/office/drawing/2014/main" id="{92CDDFCE-37BB-5A03-BE13-785DC556210B}"/>
              </a:ext>
            </a:extLst>
          </p:cNvPr>
          <p:cNvPicPr/>
          <p:nvPr/>
        </p:nvPicPr>
        <p:blipFill rotWithShape="1">
          <a:blip r:embed="rId2">
            <a:alphaModFix/>
          </a:blip>
          <a:srcRect/>
          <a:stretch/>
        </p:blipFill>
        <p:spPr>
          <a:xfrm>
            <a:off x="9399941" y="3198896"/>
            <a:ext cx="2581275" cy="1485900"/>
          </a:xfrm>
          <a:prstGeom prst="rect">
            <a:avLst/>
          </a:prstGeom>
          <a:noFill/>
          <a:ln>
            <a:noFill/>
          </a:ln>
        </p:spPr>
      </p:pic>
      <p:sp>
        <p:nvSpPr>
          <p:cNvPr id="6" name="TextBox 5">
            <a:extLst>
              <a:ext uri="{FF2B5EF4-FFF2-40B4-BE49-F238E27FC236}">
                <a16:creationId xmlns:a16="http://schemas.microsoft.com/office/drawing/2014/main" id="{10033E1C-2501-3C8F-D77F-E71C1C8CAD87}"/>
              </a:ext>
            </a:extLst>
          </p:cNvPr>
          <p:cNvSpPr txBox="1"/>
          <p:nvPr/>
        </p:nvSpPr>
        <p:spPr>
          <a:xfrm>
            <a:off x="1818290" y="1892329"/>
            <a:ext cx="7441324" cy="4524315"/>
          </a:xfrm>
          <a:prstGeom prst="rect">
            <a:avLst/>
          </a:prstGeom>
          <a:noFill/>
        </p:spPr>
        <p:txBody>
          <a:bodyPr wrap="square">
            <a:spAutoFit/>
          </a:bodyPr>
          <a:lstStyle/>
          <a:p>
            <a:pPr marL="285750" indent="-285750">
              <a:buFont typeface="Wingdings" panose="05000000000000000000" pitchFamily="2" charset="2"/>
              <a:buChar char="ü"/>
            </a:pPr>
            <a:r>
              <a:rPr lang="en-US" b="1" dirty="0"/>
              <a:t>Termination of an investigation without prosecution or other enforcement action, with imposition of sanction and/or confiscation (“Declination/NPA-like resolution”)</a:t>
            </a:r>
          </a:p>
          <a:p>
            <a:pPr marL="285750" indent="-285750">
              <a:buFont typeface="Wingdings" panose="05000000000000000000" pitchFamily="2" charset="2"/>
              <a:buChar char="ü"/>
            </a:pPr>
            <a:r>
              <a:rPr lang="en-US" b="1" dirty="0"/>
              <a:t>Suspension, deferral or withdrawal of prosecution or other enforcement action, subject to the fulfilment of specific conditions (“DPA-like resolution”)</a:t>
            </a:r>
          </a:p>
          <a:p>
            <a:pPr marL="285750" indent="-285750">
              <a:buFont typeface="Wingdings" panose="05000000000000000000" pitchFamily="2" charset="2"/>
              <a:buChar char="ü"/>
            </a:pPr>
            <a:r>
              <a:rPr lang="en-US" b="1" dirty="0"/>
              <a:t>Resolution resulting in a decision imposing sanctions without criminal conviction “civil/administrative-like resolutions”)</a:t>
            </a:r>
          </a:p>
          <a:p>
            <a:pPr marL="285750" indent="-285750">
              <a:buFont typeface="Wingdings" panose="05000000000000000000" pitchFamily="2" charset="2"/>
              <a:buChar char="ü"/>
            </a:pPr>
            <a:r>
              <a:rPr lang="en-US" b="1" dirty="0"/>
              <a:t>Resolution with conviction or tantamount to a conviction, but without an admission or finding of guilt (“</a:t>
            </a:r>
            <a:r>
              <a:rPr lang="en-US" b="1" dirty="0" err="1"/>
              <a:t>Patteggiamento</a:t>
            </a:r>
            <a:r>
              <a:rPr lang="en-US" b="1" dirty="0"/>
              <a:t>-like resolution”) </a:t>
            </a:r>
          </a:p>
          <a:p>
            <a:pPr marL="285750" indent="-285750">
              <a:buFont typeface="Wingdings" panose="05000000000000000000" pitchFamily="2" charset="2"/>
              <a:buChar char="ü"/>
            </a:pPr>
            <a:r>
              <a:rPr lang="en-US" b="1" dirty="0"/>
              <a:t>Plea agreement, or equivalent resolution, which requires the defendant’s admission of guilt and amounts to a conviction (“Plea Agreement-like resolutions”)</a:t>
            </a:r>
          </a:p>
          <a:p>
            <a:pPr marL="285750" indent="-285750">
              <a:buFont typeface="Wingdings" panose="05000000000000000000" pitchFamily="2" charset="2"/>
              <a:buChar char="ü"/>
            </a:pPr>
            <a:r>
              <a:rPr lang="en-US" b="1" dirty="0"/>
              <a:t>“Mixed” resolutions</a:t>
            </a:r>
            <a:endParaRPr lang="pt-BR" b="1" dirty="0"/>
          </a:p>
        </p:txBody>
      </p:sp>
    </p:spTree>
    <p:extLst>
      <p:ext uri="{BB962C8B-B14F-4D97-AF65-F5344CB8AC3E}">
        <p14:creationId xmlns:p14="http://schemas.microsoft.com/office/powerpoint/2010/main" val="10177748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BDC47-1400-F0D6-052E-D4139FA10BD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ECA9E6D-576A-CB45-FFA8-FACC04AE5520}"/>
              </a:ext>
            </a:extLst>
          </p:cNvPr>
          <p:cNvSpPr>
            <a:spLocks noGrp="1"/>
          </p:cNvSpPr>
          <p:nvPr>
            <p:ph type="ctrTitle"/>
          </p:nvPr>
        </p:nvSpPr>
        <p:spPr>
          <a:xfrm>
            <a:off x="3150292" y="494896"/>
            <a:ext cx="8400000" cy="1201483"/>
          </a:xfrm>
        </p:spPr>
        <p:txBody>
          <a:bodyPr/>
          <a:lstStyle/>
          <a:p>
            <a:pPr algn="ctr"/>
            <a:r>
              <a:rPr lang="en-GB" sz="3400" b="1" dirty="0"/>
              <a:t>AGREEMENTS AND RESOLUTIONS without TRIAL</a:t>
            </a:r>
            <a:endParaRPr lang="en-DE" sz="3400" b="1" dirty="0"/>
          </a:p>
        </p:txBody>
      </p:sp>
      <p:sp>
        <p:nvSpPr>
          <p:cNvPr id="7" name="TextBox 6">
            <a:extLst>
              <a:ext uri="{FF2B5EF4-FFF2-40B4-BE49-F238E27FC236}">
                <a16:creationId xmlns:a16="http://schemas.microsoft.com/office/drawing/2014/main" id="{5A3064FA-8C62-81C0-2B58-4AAC8BD6669E}"/>
              </a:ext>
            </a:extLst>
          </p:cNvPr>
          <p:cNvSpPr txBox="1"/>
          <p:nvPr/>
        </p:nvSpPr>
        <p:spPr>
          <a:xfrm>
            <a:off x="1671143" y="2391630"/>
            <a:ext cx="9553904" cy="2823722"/>
          </a:xfrm>
          <a:prstGeom prst="rect">
            <a:avLst/>
          </a:prstGeom>
          <a:noFill/>
        </p:spPr>
        <p:txBody>
          <a:bodyPr wrap="square">
            <a:spAutoFit/>
          </a:bodyPr>
          <a:lstStyle/>
          <a:p>
            <a:pPr marL="342900" marR="0" lvl="0" indent="-342900" algn="just" defTabSz="914400" rtl="0" eaLnBrk="1" fontAlgn="auto" latinLnBrk="0" hangingPunct="1">
              <a:lnSpc>
                <a:spcPct val="115000"/>
              </a:lnSpc>
              <a:spcBef>
                <a:spcPts val="0"/>
              </a:spcBef>
              <a:spcAft>
                <a:spcPts val="0"/>
              </a:spcAft>
              <a:buClr>
                <a:schemeClr val="tx1"/>
              </a:buClr>
              <a:buSzPts val="1600"/>
              <a:buFont typeface="Wingdings" panose="05000000000000000000" pitchFamily="2" charset="2"/>
              <a:buChar char="ü"/>
              <a:tabLst/>
              <a:defRPr/>
            </a:pPr>
            <a:r>
              <a:rPr lang="en-GB" sz="2600" b="1" dirty="0">
                <a:latin typeface="Calibri"/>
                <a:ea typeface="Calibri"/>
                <a:cs typeface="Calibri"/>
                <a:sym typeface="Calibri"/>
              </a:rPr>
              <a:t>Are there laws and powers to make agreements in your jurisdiction?</a:t>
            </a:r>
          </a:p>
          <a:p>
            <a:pPr marL="342900" marR="0" lvl="0" indent="-342900" algn="just" defTabSz="914400" rtl="0" eaLnBrk="1" fontAlgn="auto" latinLnBrk="0" hangingPunct="1">
              <a:lnSpc>
                <a:spcPct val="115000"/>
              </a:lnSpc>
              <a:spcBef>
                <a:spcPts val="0"/>
              </a:spcBef>
              <a:spcAft>
                <a:spcPts val="0"/>
              </a:spcAft>
              <a:buClr>
                <a:schemeClr val="tx1"/>
              </a:buClr>
              <a:buSzPts val="1600"/>
              <a:buFont typeface="Wingdings" panose="05000000000000000000" pitchFamily="2" charset="2"/>
              <a:buChar char="ü"/>
              <a:tabLst/>
              <a:defRPr/>
            </a:pPr>
            <a:endParaRPr lang="en-GB" sz="2600" b="1" dirty="0">
              <a:latin typeface="Calibri"/>
              <a:ea typeface="Calibri"/>
              <a:cs typeface="Calibri"/>
              <a:sym typeface="Calibri"/>
            </a:endParaRPr>
          </a:p>
          <a:p>
            <a:pPr marL="342900" marR="0" lvl="0" indent="-342900" algn="just" defTabSz="914400" rtl="0" eaLnBrk="1" fontAlgn="auto" latinLnBrk="0" hangingPunct="1">
              <a:lnSpc>
                <a:spcPct val="115000"/>
              </a:lnSpc>
              <a:spcBef>
                <a:spcPts val="0"/>
              </a:spcBef>
              <a:spcAft>
                <a:spcPts val="0"/>
              </a:spcAft>
              <a:buClr>
                <a:schemeClr val="tx1"/>
              </a:buClr>
              <a:buSzPts val="1600"/>
              <a:buFont typeface="Wingdings" panose="05000000000000000000" pitchFamily="2" charset="2"/>
              <a:buChar char="ü"/>
              <a:tabLst/>
              <a:defRPr/>
            </a:pPr>
            <a:r>
              <a:rPr lang="en-GB" sz="2600" b="1" dirty="0">
                <a:latin typeface="Calibri"/>
                <a:ea typeface="Calibri"/>
                <a:cs typeface="Calibri"/>
                <a:sym typeface="Calibri"/>
              </a:rPr>
              <a:t>What are the conditions for such agreements?</a:t>
            </a:r>
          </a:p>
          <a:p>
            <a:pPr marL="342900" marR="0" lvl="0" indent="-342900" algn="just" defTabSz="914400" rtl="0" eaLnBrk="1" fontAlgn="auto" latinLnBrk="0" hangingPunct="1">
              <a:lnSpc>
                <a:spcPct val="115000"/>
              </a:lnSpc>
              <a:spcBef>
                <a:spcPts val="0"/>
              </a:spcBef>
              <a:spcAft>
                <a:spcPts val="0"/>
              </a:spcAft>
              <a:buClr>
                <a:schemeClr val="tx1"/>
              </a:buClr>
              <a:buSzPts val="1600"/>
              <a:buFont typeface="Wingdings" panose="05000000000000000000" pitchFamily="2" charset="2"/>
              <a:buChar char="ü"/>
              <a:tabLst/>
              <a:defRPr/>
            </a:pPr>
            <a:endParaRPr lang="en-GB" sz="2600" b="1" dirty="0">
              <a:latin typeface="Calibri"/>
              <a:ea typeface="Calibri"/>
              <a:cs typeface="Calibri"/>
              <a:sym typeface="Calibri"/>
            </a:endParaRPr>
          </a:p>
          <a:p>
            <a:pPr marL="342900" marR="0" lvl="0" indent="-342900" algn="just" defTabSz="914400" rtl="0" eaLnBrk="1" fontAlgn="auto" latinLnBrk="0" hangingPunct="1">
              <a:lnSpc>
                <a:spcPct val="115000"/>
              </a:lnSpc>
              <a:spcBef>
                <a:spcPts val="0"/>
              </a:spcBef>
              <a:spcAft>
                <a:spcPts val="0"/>
              </a:spcAft>
              <a:buClr>
                <a:schemeClr val="tx1"/>
              </a:buClr>
              <a:buSzPts val="1600"/>
              <a:buFont typeface="Wingdings" panose="05000000000000000000" pitchFamily="2" charset="2"/>
              <a:buChar char="ü"/>
              <a:tabLst/>
              <a:defRPr/>
            </a:pPr>
            <a:r>
              <a:rPr lang="en-GB" sz="2600" b="1" dirty="0">
                <a:latin typeface="Calibri"/>
                <a:ea typeface="Calibri"/>
                <a:cs typeface="Calibri"/>
                <a:sym typeface="Calibri"/>
              </a:rPr>
              <a:t>Have you worked on the realization of any?</a:t>
            </a:r>
            <a:endParaRPr kumimoji="0" lang="es-ES" sz="2600" b="1" i="0" u="none" strike="noStrike" kern="1200" cap="none" spc="0" normalizeH="0" baseline="0" noProof="0" dirty="0">
              <a:ln>
                <a:noFill/>
              </a:ln>
              <a:effectLst/>
              <a:uLnTx/>
              <a:uFillTx/>
              <a:latin typeface="Georgia"/>
              <a:ea typeface="+mn-ea"/>
              <a:cs typeface="+mn-cs"/>
            </a:endParaRPr>
          </a:p>
        </p:txBody>
      </p:sp>
    </p:spTree>
    <p:extLst>
      <p:ext uri="{BB962C8B-B14F-4D97-AF65-F5344CB8AC3E}">
        <p14:creationId xmlns:p14="http://schemas.microsoft.com/office/powerpoint/2010/main" val="42570496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9310EE-AAB0-0B6B-1396-3007B758028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FA8185F-1F22-26CD-3401-75B7944BCAB3}"/>
              </a:ext>
            </a:extLst>
          </p:cNvPr>
          <p:cNvSpPr>
            <a:spLocks noGrp="1"/>
          </p:cNvSpPr>
          <p:nvPr>
            <p:ph type="ctrTitle"/>
          </p:nvPr>
        </p:nvSpPr>
        <p:spPr>
          <a:xfrm>
            <a:off x="3265906" y="441356"/>
            <a:ext cx="8400000" cy="624402"/>
          </a:xfrm>
        </p:spPr>
        <p:txBody>
          <a:bodyPr/>
          <a:lstStyle/>
          <a:p>
            <a:pPr algn="ctr"/>
            <a:r>
              <a:rPr lang="es-AR" sz="3400" b="1" dirty="0" err="1"/>
              <a:t>Resolutions</a:t>
            </a:r>
            <a:r>
              <a:rPr lang="es-AR" sz="3400" b="1" dirty="0"/>
              <a:t> </a:t>
            </a:r>
            <a:r>
              <a:rPr lang="es-AR" sz="3400" b="1" dirty="0" err="1"/>
              <a:t>without</a:t>
            </a:r>
            <a:r>
              <a:rPr lang="es-AR" sz="3400" b="1" dirty="0"/>
              <a:t> TRIAL</a:t>
            </a:r>
            <a:endParaRPr lang="en-DE" sz="3400" b="1" dirty="0"/>
          </a:p>
        </p:txBody>
      </p:sp>
      <p:pic>
        <p:nvPicPr>
          <p:cNvPr id="3" name="Google Shape;331;p16" descr="A blue and white rectangular pattern with black text&#10;&#10;Description automatically generated">
            <a:extLst>
              <a:ext uri="{FF2B5EF4-FFF2-40B4-BE49-F238E27FC236}">
                <a16:creationId xmlns:a16="http://schemas.microsoft.com/office/drawing/2014/main" id="{BFE573D3-064D-93B6-515C-705331E34BB9}"/>
              </a:ext>
            </a:extLst>
          </p:cNvPr>
          <p:cNvPicPr/>
          <p:nvPr/>
        </p:nvPicPr>
        <p:blipFill rotWithShape="1">
          <a:blip r:embed="rId2">
            <a:alphaModFix/>
          </a:blip>
          <a:srcRect/>
          <a:stretch/>
        </p:blipFill>
        <p:spPr>
          <a:xfrm>
            <a:off x="2479764" y="1330534"/>
            <a:ext cx="2581275" cy="1485900"/>
          </a:xfrm>
          <a:prstGeom prst="rect">
            <a:avLst/>
          </a:prstGeom>
          <a:noFill/>
          <a:ln>
            <a:noFill/>
          </a:ln>
        </p:spPr>
      </p:pic>
      <p:pic>
        <p:nvPicPr>
          <p:cNvPr id="2" name="Google Shape;332;p16" descr="Diagrama&#10;&#10;Descripción generada automáticamente">
            <a:extLst>
              <a:ext uri="{FF2B5EF4-FFF2-40B4-BE49-F238E27FC236}">
                <a16:creationId xmlns:a16="http://schemas.microsoft.com/office/drawing/2014/main" id="{1A1D723B-F01D-C8F8-AAF8-EF6D5C0EA355}"/>
              </a:ext>
            </a:extLst>
          </p:cNvPr>
          <p:cNvPicPr/>
          <p:nvPr/>
        </p:nvPicPr>
        <p:blipFill rotWithShape="1">
          <a:blip r:embed="rId3">
            <a:alphaModFix/>
          </a:blip>
          <a:srcRect/>
          <a:stretch/>
        </p:blipFill>
        <p:spPr>
          <a:xfrm>
            <a:off x="7672551" y="1330534"/>
            <a:ext cx="4319752" cy="1892066"/>
          </a:xfrm>
          <a:prstGeom prst="rect">
            <a:avLst/>
          </a:prstGeom>
          <a:noFill/>
          <a:ln>
            <a:noFill/>
          </a:ln>
        </p:spPr>
      </p:pic>
      <p:pic>
        <p:nvPicPr>
          <p:cNvPr id="7" name="Google Shape;354;p18" descr="Gráfico, Gráfico de líneas&#10;&#10;Descripción generada automáticamente">
            <a:extLst>
              <a:ext uri="{FF2B5EF4-FFF2-40B4-BE49-F238E27FC236}">
                <a16:creationId xmlns:a16="http://schemas.microsoft.com/office/drawing/2014/main" id="{42C7BA3D-D147-0D35-F815-AB50654A0E2A}"/>
              </a:ext>
            </a:extLst>
          </p:cNvPr>
          <p:cNvPicPr/>
          <p:nvPr/>
        </p:nvPicPr>
        <p:blipFill rotWithShape="1">
          <a:blip r:embed="rId4">
            <a:alphaModFix/>
          </a:blip>
          <a:srcRect/>
          <a:stretch/>
        </p:blipFill>
        <p:spPr>
          <a:xfrm>
            <a:off x="284536" y="3081210"/>
            <a:ext cx="6988623" cy="3609126"/>
          </a:xfrm>
          <a:prstGeom prst="rect">
            <a:avLst/>
          </a:prstGeom>
          <a:noFill/>
          <a:ln>
            <a:noFill/>
          </a:ln>
        </p:spPr>
      </p:pic>
    </p:spTree>
    <p:extLst>
      <p:ext uri="{BB962C8B-B14F-4D97-AF65-F5344CB8AC3E}">
        <p14:creationId xmlns:p14="http://schemas.microsoft.com/office/powerpoint/2010/main" val="36058430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2CFE2A-79CE-A9B9-0E46-42191E68710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E4DE00C-58D3-2209-C832-7F9CE22008FC}"/>
              </a:ext>
            </a:extLst>
          </p:cNvPr>
          <p:cNvSpPr>
            <a:spLocks noGrp="1"/>
          </p:cNvSpPr>
          <p:nvPr>
            <p:ph type="ctrTitle"/>
          </p:nvPr>
        </p:nvSpPr>
        <p:spPr>
          <a:xfrm>
            <a:off x="4223904" y="546460"/>
            <a:ext cx="8400000" cy="624402"/>
          </a:xfrm>
        </p:spPr>
        <p:txBody>
          <a:bodyPr/>
          <a:lstStyle/>
          <a:p>
            <a:pPr algn="ctr"/>
            <a:r>
              <a:rPr lang="es-AR" sz="3400" b="1" dirty="0" err="1"/>
              <a:t>Resolutions</a:t>
            </a:r>
            <a:r>
              <a:rPr lang="es-AR" sz="3400" b="1" dirty="0"/>
              <a:t> </a:t>
            </a:r>
            <a:r>
              <a:rPr lang="es-AR" sz="3400" b="1" dirty="0" err="1"/>
              <a:t>without</a:t>
            </a:r>
            <a:r>
              <a:rPr lang="es-AR" sz="3400" b="1" dirty="0"/>
              <a:t> TRIAL</a:t>
            </a:r>
            <a:endParaRPr lang="en-DE" sz="3400" b="1" dirty="0"/>
          </a:p>
        </p:txBody>
      </p:sp>
      <p:pic>
        <p:nvPicPr>
          <p:cNvPr id="3" name="Google Shape;331;p16" descr="A blue and white rectangular pattern with black text&#10;&#10;Description automatically generated">
            <a:extLst>
              <a:ext uri="{FF2B5EF4-FFF2-40B4-BE49-F238E27FC236}">
                <a16:creationId xmlns:a16="http://schemas.microsoft.com/office/drawing/2014/main" id="{EA1A101C-EF8D-3BE7-2960-28CE9BF23849}"/>
              </a:ext>
            </a:extLst>
          </p:cNvPr>
          <p:cNvPicPr/>
          <p:nvPr/>
        </p:nvPicPr>
        <p:blipFill rotWithShape="1">
          <a:blip r:embed="rId2">
            <a:alphaModFix/>
          </a:blip>
          <a:srcRect/>
          <a:stretch/>
        </p:blipFill>
        <p:spPr>
          <a:xfrm>
            <a:off x="2185474" y="150534"/>
            <a:ext cx="2581275" cy="1485900"/>
          </a:xfrm>
          <a:prstGeom prst="rect">
            <a:avLst/>
          </a:prstGeom>
          <a:noFill/>
          <a:ln>
            <a:noFill/>
          </a:ln>
        </p:spPr>
      </p:pic>
      <p:pic>
        <p:nvPicPr>
          <p:cNvPr id="5" name="Picture 4">
            <a:extLst>
              <a:ext uri="{FF2B5EF4-FFF2-40B4-BE49-F238E27FC236}">
                <a16:creationId xmlns:a16="http://schemas.microsoft.com/office/drawing/2014/main" id="{8D5C8D78-F46D-8CB9-DDB0-079CC2D9E88E}"/>
              </a:ext>
            </a:extLst>
          </p:cNvPr>
          <p:cNvPicPr>
            <a:picLocks noChangeAspect="1"/>
          </p:cNvPicPr>
          <p:nvPr/>
        </p:nvPicPr>
        <p:blipFill>
          <a:blip r:embed="rId3"/>
          <a:stretch>
            <a:fillRect/>
          </a:stretch>
        </p:blipFill>
        <p:spPr>
          <a:xfrm>
            <a:off x="247497" y="1797269"/>
            <a:ext cx="11789050" cy="4910197"/>
          </a:xfrm>
          <a:prstGeom prst="rect">
            <a:avLst/>
          </a:prstGeom>
        </p:spPr>
      </p:pic>
    </p:spTree>
    <p:extLst>
      <p:ext uri="{BB962C8B-B14F-4D97-AF65-F5344CB8AC3E}">
        <p14:creationId xmlns:p14="http://schemas.microsoft.com/office/powerpoint/2010/main" val="28186756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9AFF8-1D84-F688-9801-A277EA49616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978EFEA-610C-DE16-C25A-D015623A1E64}"/>
              </a:ext>
            </a:extLst>
          </p:cNvPr>
          <p:cNvSpPr>
            <a:spLocks noGrp="1"/>
          </p:cNvSpPr>
          <p:nvPr>
            <p:ph type="ctrTitle"/>
          </p:nvPr>
        </p:nvSpPr>
        <p:spPr>
          <a:xfrm>
            <a:off x="2484277" y="245790"/>
            <a:ext cx="8400000" cy="624402"/>
          </a:xfrm>
        </p:spPr>
        <p:txBody>
          <a:bodyPr/>
          <a:lstStyle/>
          <a:p>
            <a:pPr algn="ctr"/>
            <a:r>
              <a:rPr lang="es-AR" sz="3400" b="1" dirty="0" err="1"/>
              <a:t>BRIBEry</a:t>
            </a:r>
            <a:endParaRPr lang="en-DE" sz="3400" b="1" dirty="0"/>
          </a:p>
        </p:txBody>
      </p:sp>
      <p:graphicFrame>
        <p:nvGraphicFramePr>
          <p:cNvPr id="2" name="Diagram 1">
            <a:extLst>
              <a:ext uri="{FF2B5EF4-FFF2-40B4-BE49-F238E27FC236}">
                <a16:creationId xmlns:a16="http://schemas.microsoft.com/office/drawing/2014/main" id="{7583704D-D947-5852-C38C-9C49A1300007}"/>
              </a:ext>
            </a:extLst>
          </p:cNvPr>
          <p:cNvGraphicFramePr/>
          <p:nvPr>
            <p:extLst>
              <p:ext uri="{D42A27DB-BD31-4B8C-83A1-F6EECF244321}">
                <p14:modId xmlns:p14="http://schemas.microsoft.com/office/powerpoint/2010/main" val="66345814"/>
              </p:ext>
            </p:extLst>
          </p:nvPr>
        </p:nvGraphicFramePr>
        <p:xfrm>
          <a:off x="2034746" y="1194487"/>
          <a:ext cx="8553016" cy="49909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147918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C38298-577A-E14A-882A-737AB8207A0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A4AF7C1-D350-3A3F-42E3-E828C22A8557}"/>
              </a:ext>
            </a:extLst>
          </p:cNvPr>
          <p:cNvSpPr>
            <a:spLocks noGrp="1"/>
          </p:cNvSpPr>
          <p:nvPr>
            <p:ph type="ctrTitle"/>
          </p:nvPr>
        </p:nvSpPr>
        <p:spPr>
          <a:xfrm>
            <a:off x="3792000" y="414492"/>
            <a:ext cx="8400000" cy="624402"/>
          </a:xfrm>
        </p:spPr>
        <p:txBody>
          <a:bodyPr/>
          <a:lstStyle/>
          <a:p>
            <a:pPr algn="ctr"/>
            <a:r>
              <a:rPr lang="es-AR" sz="3400" b="1" dirty="0"/>
              <a:t>TYPOLOGIES</a:t>
            </a:r>
            <a:endParaRPr lang="en-DE" sz="3400" b="1" dirty="0"/>
          </a:p>
        </p:txBody>
      </p:sp>
      <p:sp>
        <p:nvSpPr>
          <p:cNvPr id="3" name="TextBox 2">
            <a:extLst>
              <a:ext uri="{FF2B5EF4-FFF2-40B4-BE49-F238E27FC236}">
                <a16:creationId xmlns:a16="http://schemas.microsoft.com/office/drawing/2014/main" id="{9DF115F6-2035-25D3-05B7-FB9C73E5B17A}"/>
              </a:ext>
            </a:extLst>
          </p:cNvPr>
          <p:cNvSpPr txBox="1"/>
          <p:nvPr/>
        </p:nvSpPr>
        <p:spPr>
          <a:xfrm>
            <a:off x="1655379" y="1716008"/>
            <a:ext cx="8881241" cy="4493538"/>
          </a:xfrm>
          <a:prstGeom prst="rect">
            <a:avLst/>
          </a:prstGeom>
          <a:noFill/>
        </p:spPr>
        <p:txBody>
          <a:bodyPr wrap="square">
            <a:spAutoFit/>
          </a:bodyPr>
          <a:lstStyle/>
          <a:p>
            <a:pPr marL="342900" indent="-342900">
              <a:buFont typeface="Wingdings" panose="05000000000000000000" pitchFamily="2" charset="2"/>
              <a:buChar char="ü"/>
            </a:pPr>
            <a:r>
              <a:rPr lang="en-US" sz="2200" b="1" dirty="0"/>
              <a:t>Simulated tax credits (e.g. BADIAL case)</a:t>
            </a:r>
          </a:p>
          <a:p>
            <a:pPr marL="342900" indent="-342900">
              <a:buFont typeface="Wingdings" panose="05000000000000000000" pitchFamily="2" charset="2"/>
              <a:buChar char="ü"/>
            </a:pPr>
            <a:r>
              <a:rPr lang="en-US" sz="2200" b="1" dirty="0"/>
              <a:t>Payments to suppliers for unfulfilled stages of the project (SKANSKA case)</a:t>
            </a:r>
          </a:p>
          <a:p>
            <a:pPr marL="342900" indent="-342900">
              <a:buFont typeface="Wingdings" panose="05000000000000000000" pitchFamily="2" charset="2"/>
              <a:buChar char="ü"/>
            </a:pPr>
            <a:r>
              <a:rPr lang="en-US" sz="2200" b="1" dirty="0"/>
              <a:t>False service contracts (LAN case)</a:t>
            </a:r>
          </a:p>
          <a:p>
            <a:pPr marL="342900" indent="-342900">
              <a:buFont typeface="Wingdings" panose="05000000000000000000" pitchFamily="2" charset="2"/>
              <a:buChar char="ü"/>
            </a:pPr>
            <a:r>
              <a:rPr lang="en-US" sz="2200" b="1" dirty="0"/>
              <a:t>Payment through associated company (TECHINT)</a:t>
            </a:r>
          </a:p>
          <a:p>
            <a:pPr marL="342900" indent="-342900">
              <a:buFont typeface="Wingdings" panose="05000000000000000000" pitchFamily="2" charset="2"/>
              <a:buChar char="ü"/>
            </a:pPr>
            <a:r>
              <a:rPr lang="en-US" sz="2200" b="1" dirty="0"/>
              <a:t>Universal scheme and export simulation (ODEBRETCH)</a:t>
            </a:r>
          </a:p>
          <a:p>
            <a:pPr marL="342900" indent="-342900">
              <a:buFont typeface="Wingdings" panose="05000000000000000000" pitchFamily="2" charset="2"/>
              <a:buChar char="ü"/>
            </a:pPr>
            <a:r>
              <a:rPr lang="en-US" sz="2200" b="1" dirty="0"/>
              <a:t>Capital integration scheme through a third company (CICCONE)</a:t>
            </a:r>
          </a:p>
          <a:p>
            <a:pPr marL="342900" indent="-342900">
              <a:buFont typeface="Wingdings" panose="05000000000000000000" pitchFamily="2" charset="2"/>
              <a:buChar char="ü"/>
            </a:pPr>
            <a:r>
              <a:rPr lang="en-US" sz="2200" b="1" dirty="0"/>
              <a:t>False disputes and settlements before the justice (Lava </a:t>
            </a:r>
            <a:r>
              <a:rPr lang="en-US" sz="2200" b="1" dirty="0" err="1"/>
              <a:t>Jato</a:t>
            </a:r>
            <a:r>
              <a:rPr lang="en-US" sz="2200" b="1" dirty="0"/>
              <a:t>)</a:t>
            </a:r>
          </a:p>
          <a:p>
            <a:pPr marL="342900" indent="-342900">
              <a:buFont typeface="Wingdings" panose="05000000000000000000" pitchFamily="2" charset="2"/>
              <a:buChar char="ü"/>
            </a:pPr>
            <a:r>
              <a:rPr lang="en-US" sz="2200" b="1" dirty="0"/>
              <a:t>Use of money brokers (doleiros) hawala and variations (Lava </a:t>
            </a:r>
            <a:r>
              <a:rPr lang="en-US" sz="2200" b="1" dirty="0" err="1"/>
              <a:t>Jato</a:t>
            </a:r>
            <a:r>
              <a:rPr lang="en-US" sz="2200" b="1" dirty="0"/>
              <a:t>)</a:t>
            </a:r>
          </a:p>
          <a:p>
            <a:pPr marL="342900" indent="-342900">
              <a:buFont typeface="Wingdings" panose="05000000000000000000" pitchFamily="2" charset="2"/>
              <a:buChar char="ü"/>
            </a:pPr>
            <a:r>
              <a:rPr lang="en-US" sz="2200" b="1" dirty="0"/>
              <a:t>Linked Contracts (Cerro Dragón)</a:t>
            </a:r>
            <a:endParaRPr lang="pt-BR" sz="2200" b="1" dirty="0"/>
          </a:p>
        </p:txBody>
      </p:sp>
    </p:spTree>
    <p:extLst>
      <p:ext uri="{BB962C8B-B14F-4D97-AF65-F5344CB8AC3E}">
        <p14:creationId xmlns:p14="http://schemas.microsoft.com/office/powerpoint/2010/main" val="14783622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9D3FA-A5DD-00FC-FF32-5018DB159E8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5A86130-681C-7BE7-01A7-6A8D846BF0D6}"/>
              </a:ext>
            </a:extLst>
          </p:cNvPr>
          <p:cNvSpPr>
            <a:spLocks noGrp="1"/>
          </p:cNvSpPr>
          <p:nvPr>
            <p:ph type="ctrTitle"/>
          </p:nvPr>
        </p:nvSpPr>
        <p:spPr>
          <a:xfrm>
            <a:off x="1615782" y="2335195"/>
            <a:ext cx="8400000" cy="1778564"/>
          </a:xfrm>
        </p:spPr>
        <p:txBody>
          <a:bodyPr/>
          <a:lstStyle/>
          <a:p>
            <a:pPr algn="ctr"/>
            <a:r>
              <a:rPr lang="es-AR" sz="3400" b="1" dirty="0" err="1"/>
              <a:t>Questions</a:t>
            </a:r>
            <a:br>
              <a:rPr lang="es-AR" sz="3400" b="1" dirty="0"/>
            </a:br>
            <a:r>
              <a:rPr lang="es-AR" sz="3400" b="1" dirty="0"/>
              <a:t>&amp;</a:t>
            </a:r>
            <a:br>
              <a:rPr lang="es-AR" sz="3400" b="1" dirty="0"/>
            </a:br>
            <a:r>
              <a:rPr lang="es-AR" sz="3400" b="1" dirty="0" err="1"/>
              <a:t>ComMents</a:t>
            </a:r>
            <a:endParaRPr lang="en-DE" sz="3400" b="1" dirty="0"/>
          </a:p>
        </p:txBody>
      </p:sp>
    </p:spTree>
    <p:extLst>
      <p:ext uri="{BB962C8B-B14F-4D97-AF65-F5344CB8AC3E}">
        <p14:creationId xmlns:p14="http://schemas.microsoft.com/office/powerpoint/2010/main" val="752669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E82223-6164-1F5D-77E1-695C640D8DB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CEF2B11-3876-96BA-2934-0797A8350F33}"/>
              </a:ext>
            </a:extLst>
          </p:cNvPr>
          <p:cNvSpPr>
            <a:spLocks noGrp="1"/>
          </p:cNvSpPr>
          <p:nvPr>
            <p:ph type="ctrTitle"/>
          </p:nvPr>
        </p:nvSpPr>
        <p:spPr>
          <a:xfrm>
            <a:off x="3628087" y="248193"/>
            <a:ext cx="8400000" cy="624402"/>
          </a:xfrm>
        </p:spPr>
        <p:txBody>
          <a:bodyPr/>
          <a:lstStyle/>
          <a:p>
            <a:pPr algn="ctr"/>
            <a:r>
              <a:rPr lang="es-AR" sz="3400" b="1" dirty="0"/>
              <a:t>BRIBERY - CHALLENGES</a:t>
            </a:r>
            <a:endParaRPr lang="en-DE" sz="3400" b="1" dirty="0"/>
          </a:p>
        </p:txBody>
      </p:sp>
      <p:sp>
        <p:nvSpPr>
          <p:cNvPr id="3" name="TextBox 2">
            <a:extLst>
              <a:ext uri="{FF2B5EF4-FFF2-40B4-BE49-F238E27FC236}">
                <a16:creationId xmlns:a16="http://schemas.microsoft.com/office/drawing/2014/main" id="{70C7B978-AB79-CF6D-A2D5-9D9A0C11A738}"/>
              </a:ext>
            </a:extLst>
          </p:cNvPr>
          <p:cNvSpPr txBox="1"/>
          <p:nvPr/>
        </p:nvSpPr>
        <p:spPr>
          <a:xfrm>
            <a:off x="3048000" y="1866455"/>
            <a:ext cx="6096000" cy="3491149"/>
          </a:xfrm>
          <a:prstGeom prst="rect">
            <a:avLst/>
          </a:prstGeom>
          <a:noFill/>
        </p:spPr>
        <p:txBody>
          <a:bodyPr wrap="square">
            <a:spAutoFit/>
          </a:bodyPr>
          <a:lstStyle/>
          <a:p>
            <a:pPr marL="342900" marR="0" lvl="0" indent="-342900" algn="just" defTabSz="914400" rtl="0" eaLnBrk="1" fontAlgn="auto" latinLnBrk="0" hangingPunct="1">
              <a:lnSpc>
                <a:spcPct val="107000"/>
              </a:lnSpc>
              <a:spcBef>
                <a:spcPts val="0"/>
              </a:spcBef>
              <a:spcAft>
                <a:spcPts val="800"/>
              </a:spcAft>
              <a:buClrTx/>
              <a:buSzTx/>
              <a:buFont typeface="Wingdings" panose="05000000000000000000" pitchFamily="2" charset="2"/>
              <a:buChar char="ü"/>
              <a:tabLst/>
              <a:defRPr/>
            </a:pPr>
            <a:r>
              <a:rPr kumimoji="0" lang="en-GB" sz="22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rPr>
              <a:t>It is very difficult to </a:t>
            </a:r>
            <a:r>
              <a:rPr kumimoji="0" lang="en-GB" sz="2200" b="1" i="0" u="none" strike="noStrike" kern="100" cap="none" spc="0" normalizeH="0" baseline="0" noProof="0" dirty="0" err="1">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rPr>
              <a:t>demostrate</a:t>
            </a:r>
            <a:endParaRPr kumimoji="0" lang="en-GB" sz="22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endParaRPr>
          </a:p>
          <a:p>
            <a:pPr marL="342900" marR="0" lvl="0" indent="-342900" algn="just" defTabSz="914400" rtl="0" eaLnBrk="1" fontAlgn="auto" latinLnBrk="0" hangingPunct="1">
              <a:lnSpc>
                <a:spcPct val="107000"/>
              </a:lnSpc>
              <a:spcBef>
                <a:spcPts val="0"/>
              </a:spcBef>
              <a:spcAft>
                <a:spcPts val="800"/>
              </a:spcAft>
              <a:buClrTx/>
              <a:buSzTx/>
              <a:buFont typeface="Wingdings" panose="05000000000000000000" pitchFamily="2" charset="2"/>
              <a:buChar char="ü"/>
              <a:tabLst/>
              <a:defRPr/>
            </a:pPr>
            <a:r>
              <a:rPr kumimoji="0" lang="en-GB" sz="22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rPr>
              <a:t>No receipt</a:t>
            </a:r>
          </a:p>
          <a:p>
            <a:pPr marL="342900" marR="0" lvl="0" indent="-342900" algn="just" defTabSz="914400" rtl="0" eaLnBrk="1" fontAlgn="auto" latinLnBrk="0" hangingPunct="1">
              <a:lnSpc>
                <a:spcPct val="107000"/>
              </a:lnSpc>
              <a:spcBef>
                <a:spcPts val="0"/>
              </a:spcBef>
              <a:spcAft>
                <a:spcPts val="800"/>
              </a:spcAft>
              <a:buClrTx/>
              <a:buSzTx/>
              <a:buFont typeface="Wingdings" panose="05000000000000000000" pitchFamily="2" charset="2"/>
              <a:buChar char="ü"/>
              <a:tabLst/>
              <a:defRPr/>
            </a:pPr>
            <a:r>
              <a:rPr kumimoji="0" lang="en-GB" sz="22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rPr>
              <a:t>No record</a:t>
            </a:r>
          </a:p>
          <a:p>
            <a:pPr marL="342900" marR="0" lvl="0" indent="-342900" algn="just" defTabSz="914400" rtl="0" eaLnBrk="1" fontAlgn="auto" latinLnBrk="0" hangingPunct="1">
              <a:lnSpc>
                <a:spcPct val="107000"/>
              </a:lnSpc>
              <a:spcBef>
                <a:spcPts val="0"/>
              </a:spcBef>
              <a:spcAft>
                <a:spcPts val="800"/>
              </a:spcAft>
              <a:buClrTx/>
              <a:buSzTx/>
              <a:buFont typeface="Wingdings" panose="05000000000000000000" pitchFamily="2" charset="2"/>
              <a:buChar char="ü"/>
              <a:tabLst/>
              <a:defRPr/>
            </a:pPr>
            <a:r>
              <a:rPr kumimoji="0" lang="en-GB" sz="22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rPr>
              <a:t>Witnesses": intermediaries, drivers, company employees, are accused: No witnesses </a:t>
            </a:r>
          </a:p>
          <a:p>
            <a:pPr marL="342900" marR="0" lvl="0" indent="-342900" algn="just" defTabSz="914400" rtl="0" eaLnBrk="1" fontAlgn="auto" latinLnBrk="0" hangingPunct="1">
              <a:lnSpc>
                <a:spcPct val="107000"/>
              </a:lnSpc>
              <a:spcBef>
                <a:spcPts val="0"/>
              </a:spcBef>
              <a:spcAft>
                <a:spcPts val="800"/>
              </a:spcAft>
              <a:buClrTx/>
              <a:buSzTx/>
              <a:buFont typeface="Wingdings" panose="05000000000000000000" pitchFamily="2" charset="2"/>
              <a:buChar char="ü"/>
              <a:tabLst/>
              <a:defRPr/>
            </a:pPr>
            <a:r>
              <a:rPr kumimoji="0" lang="en-GB" sz="22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rPr>
              <a:t>Pact of silence is formed</a:t>
            </a:r>
          </a:p>
          <a:p>
            <a:pPr marL="342900" marR="0" lvl="0" indent="-342900" algn="just" defTabSz="914400" rtl="0" eaLnBrk="1" fontAlgn="auto" latinLnBrk="0" hangingPunct="1">
              <a:lnSpc>
                <a:spcPct val="107000"/>
              </a:lnSpc>
              <a:spcBef>
                <a:spcPts val="0"/>
              </a:spcBef>
              <a:spcAft>
                <a:spcPts val="800"/>
              </a:spcAft>
              <a:buClrTx/>
              <a:buSzTx/>
              <a:buFont typeface="Wingdings" panose="05000000000000000000" pitchFamily="2" charset="2"/>
              <a:buChar char="ü"/>
              <a:tabLst/>
              <a:defRPr/>
            </a:pPr>
            <a:r>
              <a:rPr kumimoji="0" lang="en-GB" sz="22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rPr>
              <a:t>We often give up investigating it</a:t>
            </a:r>
            <a:endParaRPr kumimoji="0" lang="es-AR" sz="22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0876536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4F391B-17D8-CE8E-CAFF-F423426E1DB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2B457E7-D583-59BD-0368-446795340EE0}"/>
              </a:ext>
            </a:extLst>
          </p:cNvPr>
          <p:cNvSpPr>
            <a:spLocks noGrp="1"/>
          </p:cNvSpPr>
          <p:nvPr>
            <p:ph type="ctrTitle"/>
          </p:nvPr>
        </p:nvSpPr>
        <p:spPr>
          <a:xfrm>
            <a:off x="2949789" y="307991"/>
            <a:ext cx="8400000" cy="624402"/>
          </a:xfrm>
        </p:spPr>
        <p:txBody>
          <a:bodyPr/>
          <a:lstStyle/>
          <a:p>
            <a:pPr algn="ctr"/>
            <a:r>
              <a:rPr lang="es-AR" sz="3400" b="1" dirty="0"/>
              <a:t>BRIBERY - </a:t>
            </a:r>
            <a:r>
              <a:rPr lang="es-AR" sz="3400" b="1" dirty="0" err="1"/>
              <a:t>keys</a:t>
            </a:r>
            <a:endParaRPr lang="en-DE" sz="3400" b="1" dirty="0"/>
          </a:p>
        </p:txBody>
      </p:sp>
      <p:sp>
        <p:nvSpPr>
          <p:cNvPr id="3" name="TextBox 2">
            <a:extLst>
              <a:ext uri="{FF2B5EF4-FFF2-40B4-BE49-F238E27FC236}">
                <a16:creationId xmlns:a16="http://schemas.microsoft.com/office/drawing/2014/main" id="{F642697A-9255-C0AA-24A0-5428ACEE20B3}"/>
              </a:ext>
            </a:extLst>
          </p:cNvPr>
          <p:cNvSpPr txBox="1"/>
          <p:nvPr/>
        </p:nvSpPr>
        <p:spPr>
          <a:xfrm>
            <a:off x="2354844" y="1037415"/>
            <a:ext cx="8262551" cy="4783169"/>
          </a:xfrm>
          <a:prstGeom prst="rect">
            <a:avLst/>
          </a:prstGeom>
          <a:noFill/>
        </p:spPr>
        <p:txBody>
          <a:bodyPr wrap="square">
            <a:spAutoFit/>
          </a:bodyPr>
          <a:lstStyle/>
          <a:p>
            <a:pPr marL="342900" marR="0" lvl="0" indent="-342900" algn="just" defTabSz="914400" rtl="0" eaLnBrk="1" fontAlgn="auto" latinLnBrk="0" hangingPunct="1">
              <a:lnSpc>
                <a:spcPct val="107000"/>
              </a:lnSpc>
              <a:spcBef>
                <a:spcPts val="0"/>
              </a:spcBef>
              <a:spcAft>
                <a:spcPts val="800"/>
              </a:spcAft>
              <a:buClrTx/>
              <a:buSzTx/>
              <a:buFont typeface="Wingdings" panose="05000000000000000000" pitchFamily="2" charset="2"/>
              <a:buChar char="ü"/>
              <a:tabLst/>
              <a:defRPr/>
            </a:pPr>
            <a:r>
              <a:rPr kumimoji="0" lang="en-GB" sz="22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rPr>
              <a:t>Key 1: Breaking the criminal pact</a:t>
            </a:r>
          </a:p>
          <a:p>
            <a:pPr marL="800100" lvl="1" indent="-342900" algn="just">
              <a:lnSpc>
                <a:spcPct val="107000"/>
              </a:lnSpc>
              <a:spcAft>
                <a:spcPts val="800"/>
              </a:spcAft>
              <a:buFont typeface="Wingdings" panose="05000000000000000000" pitchFamily="2" charset="2"/>
              <a:buChar char="ü"/>
              <a:defRPr/>
            </a:pPr>
            <a:r>
              <a:rPr kumimoji="0" lang="en-GB" sz="22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rPr>
              <a:t>Give real protection to whistleblowers, informants or </a:t>
            </a:r>
            <a:r>
              <a:rPr kumimoji="0" lang="en-GB" sz="2200" b="1" i="0" u="none" strike="noStrike" kern="100" cap="none" spc="0" normalizeH="0" baseline="0" noProof="0" dirty="0" err="1">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rPr>
              <a:t>repentants</a:t>
            </a:r>
            <a:endParaRPr kumimoji="0" lang="en-GB" sz="22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endParaRPr>
          </a:p>
          <a:p>
            <a:pPr marL="800100" lvl="1" indent="-342900" algn="just">
              <a:lnSpc>
                <a:spcPct val="107000"/>
              </a:lnSpc>
              <a:spcAft>
                <a:spcPts val="800"/>
              </a:spcAft>
              <a:buFont typeface="Wingdings" panose="05000000000000000000" pitchFamily="2" charset="2"/>
              <a:buChar char="ü"/>
              <a:defRPr/>
            </a:pPr>
            <a:r>
              <a:rPr kumimoji="0" lang="en-GB" sz="22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rPr>
              <a:t>Seek strategies to reach repentance or betrayal agreements</a:t>
            </a:r>
          </a:p>
          <a:p>
            <a:pPr marL="800100" lvl="1" indent="-342900" algn="just">
              <a:lnSpc>
                <a:spcPct val="107000"/>
              </a:lnSpc>
              <a:spcAft>
                <a:spcPts val="800"/>
              </a:spcAft>
              <a:buFont typeface="Wingdings" panose="05000000000000000000" pitchFamily="2" charset="2"/>
              <a:buChar char="ü"/>
              <a:defRPr/>
            </a:pPr>
            <a:endParaRPr kumimoji="0" lang="en-GB" sz="22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endParaRPr>
          </a:p>
          <a:p>
            <a:pPr marL="342900" marR="0" lvl="0" indent="-342900" algn="just" defTabSz="914400" rtl="0" eaLnBrk="1" fontAlgn="auto" latinLnBrk="0" hangingPunct="1">
              <a:lnSpc>
                <a:spcPct val="107000"/>
              </a:lnSpc>
              <a:spcBef>
                <a:spcPts val="0"/>
              </a:spcBef>
              <a:spcAft>
                <a:spcPts val="800"/>
              </a:spcAft>
              <a:buClrTx/>
              <a:buSzTx/>
              <a:buFont typeface="Wingdings" panose="05000000000000000000" pitchFamily="2" charset="2"/>
              <a:buChar char="ü"/>
              <a:tabLst/>
              <a:defRPr/>
            </a:pPr>
            <a:r>
              <a:rPr kumimoji="0" lang="en-GB" sz="22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rPr>
              <a:t>Key 2: No one pays out of pocket</a:t>
            </a:r>
          </a:p>
          <a:p>
            <a:pPr marL="800100" lvl="1" indent="-342900" algn="just">
              <a:lnSpc>
                <a:spcPct val="107000"/>
              </a:lnSpc>
              <a:spcAft>
                <a:spcPts val="800"/>
              </a:spcAft>
              <a:buFont typeface="Wingdings" panose="05000000000000000000" pitchFamily="2" charset="2"/>
              <a:buChar char="ü"/>
              <a:defRPr/>
            </a:pPr>
            <a:r>
              <a:rPr kumimoji="0" lang="en-GB" sz="22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rPr>
              <a:t>Payment is hidden in accounting (company or intermediary)</a:t>
            </a:r>
          </a:p>
          <a:p>
            <a:pPr marL="800100" lvl="1" indent="-342900" algn="just">
              <a:lnSpc>
                <a:spcPct val="107000"/>
              </a:lnSpc>
              <a:spcAft>
                <a:spcPts val="800"/>
              </a:spcAft>
              <a:buFont typeface="Wingdings" panose="05000000000000000000" pitchFamily="2" charset="2"/>
              <a:buChar char="ü"/>
              <a:defRPr/>
            </a:pPr>
            <a:r>
              <a:rPr kumimoji="0" lang="en-GB" sz="22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rPr>
              <a:t>FCPA Model</a:t>
            </a:r>
          </a:p>
          <a:p>
            <a:pPr marL="800100" lvl="1" indent="-342900" algn="just">
              <a:lnSpc>
                <a:spcPct val="107000"/>
              </a:lnSpc>
              <a:spcAft>
                <a:spcPts val="800"/>
              </a:spcAft>
              <a:buFont typeface="Wingdings" panose="05000000000000000000" pitchFamily="2" charset="2"/>
              <a:buChar char="ü"/>
              <a:defRPr/>
            </a:pPr>
            <a:r>
              <a:rPr kumimoji="0" lang="en-GB" sz="22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rPr>
              <a:t>Partner with Tax Agencies</a:t>
            </a:r>
            <a:endParaRPr kumimoji="0" lang="en-DE" sz="22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320862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842D51-5F92-60D8-29D4-680264D4EBC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C0757F9-E40E-B188-9D3D-43A42A129C19}"/>
              </a:ext>
            </a:extLst>
          </p:cNvPr>
          <p:cNvSpPr>
            <a:spLocks noGrp="1"/>
          </p:cNvSpPr>
          <p:nvPr>
            <p:ph type="ctrTitle"/>
          </p:nvPr>
        </p:nvSpPr>
        <p:spPr>
          <a:xfrm>
            <a:off x="3570422" y="379999"/>
            <a:ext cx="8400000" cy="624402"/>
          </a:xfrm>
        </p:spPr>
        <p:txBody>
          <a:bodyPr/>
          <a:lstStyle/>
          <a:p>
            <a:pPr algn="ctr"/>
            <a:r>
              <a:rPr lang="es-AR" sz="3400" b="1" dirty="0"/>
              <a:t>case </a:t>
            </a:r>
            <a:r>
              <a:rPr lang="es-AR" sz="3400" b="1" dirty="0" err="1"/>
              <a:t>examples</a:t>
            </a:r>
            <a:endParaRPr lang="en-DE" sz="3400" b="1" dirty="0"/>
          </a:p>
        </p:txBody>
      </p:sp>
      <p:sp>
        <p:nvSpPr>
          <p:cNvPr id="3" name="TextBox 2">
            <a:extLst>
              <a:ext uri="{FF2B5EF4-FFF2-40B4-BE49-F238E27FC236}">
                <a16:creationId xmlns:a16="http://schemas.microsoft.com/office/drawing/2014/main" id="{533C436F-9C0F-AFEC-8233-E6558A020385}"/>
              </a:ext>
            </a:extLst>
          </p:cNvPr>
          <p:cNvSpPr txBox="1"/>
          <p:nvPr/>
        </p:nvSpPr>
        <p:spPr>
          <a:xfrm>
            <a:off x="867989" y="3362053"/>
            <a:ext cx="7817708" cy="2250873"/>
          </a:xfrm>
          <a:prstGeom prst="rect">
            <a:avLst/>
          </a:prstGeom>
          <a:noFill/>
        </p:spPr>
        <p:txBody>
          <a:bodyPr wrap="square">
            <a:spAutoFit/>
          </a:bodyPr>
          <a:lstStyle/>
          <a:p>
            <a:pPr marL="342900" marR="0" lvl="0" indent="-342900" algn="just" defTabSz="914400" rtl="0" eaLnBrk="1" fontAlgn="auto" latinLnBrk="0" hangingPunct="1">
              <a:lnSpc>
                <a:spcPct val="107000"/>
              </a:lnSpc>
              <a:spcBef>
                <a:spcPts val="0"/>
              </a:spcBef>
              <a:spcAft>
                <a:spcPts val="800"/>
              </a:spcAft>
              <a:buClrTx/>
              <a:buSzTx/>
              <a:buFont typeface="Wingdings" panose="05000000000000000000" pitchFamily="2" charset="2"/>
              <a:buChar char="ü"/>
              <a:tabLst/>
              <a:defRPr/>
            </a:pPr>
            <a:r>
              <a:rPr kumimoji="0" lang="en-GB" sz="40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rPr>
              <a:t>LAN: Service contract</a:t>
            </a:r>
          </a:p>
          <a:p>
            <a:pPr marL="342900" marR="0" lvl="0" indent="-342900" algn="just" defTabSz="914400" rtl="0" eaLnBrk="1" fontAlgn="auto" latinLnBrk="0" hangingPunct="1">
              <a:lnSpc>
                <a:spcPct val="107000"/>
              </a:lnSpc>
              <a:spcBef>
                <a:spcPts val="0"/>
              </a:spcBef>
              <a:spcAft>
                <a:spcPts val="800"/>
              </a:spcAft>
              <a:buClrTx/>
              <a:buSzTx/>
              <a:buFont typeface="Wingdings" panose="05000000000000000000" pitchFamily="2" charset="2"/>
              <a:buChar char="ü"/>
              <a:tabLst/>
              <a:defRPr/>
            </a:pPr>
            <a:endParaRPr kumimoji="0" lang="en-GB" sz="40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endParaRPr>
          </a:p>
          <a:p>
            <a:pPr marL="342900" marR="0" lvl="0" indent="-342900" algn="just" defTabSz="914400" rtl="0" eaLnBrk="1" fontAlgn="auto" latinLnBrk="0" hangingPunct="1">
              <a:lnSpc>
                <a:spcPct val="107000"/>
              </a:lnSpc>
              <a:spcBef>
                <a:spcPts val="0"/>
              </a:spcBef>
              <a:spcAft>
                <a:spcPts val="800"/>
              </a:spcAft>
              <a:buClrTx/>
              <a:buSzTx/>
              <a:buFont typeface="Wingdings" panose="05000000000000000000" pitchFamily="2" charset="2"/>
              <a:buChar char="ü"/>
              <a:tabLst/>
              <a:defRPr/>
            </a:pPr>
            <a:r>
              <a:rPr kumimoji="0" lang="en-GB" sz="40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rPr>
              <a:t>SKANKA: Payment to suppliers </a:t>
            </a:r>
            <a:endParaRPr kumimoji="0" lang="en-DE" sz="4000" b="1" i="0" u="none" strike="noStrike" kern="100" cap="none" spc="0" normalizeH="0" baseline="0" noProof="0" dirty="0">
              <a:ln>
                <a:noFill/>
              </a:ln>
              <a:solidFill>
                <a:prstClr val="white"/>
              </a:solidFill>
              <a:effectLst/>
              <a:uLnTx/>
              <a:uFillTx/>
              <a:latin typeface="Aptos" panose="020B0004020202020204" pitchFamily="34" charset="0"/>
              <a:ea typeface="Aptos" panose="020B0004020202020204" pitchFamily="34" charset="0"/>
              <a:cs typeface="Times New Roman" panose="02020603050405020304" pitchFamily="18" charset="0"/>
            </a:endParaRPr>
          </a:p>
        </p:txBody>
      </p:sp>
      <p:pic>
        <p:nvPicPr>
          <p:cNvPr id="2" name="Google Shape;407;p28">
            <a:extLst>
              <a:ext uri="{FF2B5EF4-FFF2-40B4-BE49-F238E27FC236}">
                <a16:creationId xmlns:a16="http://schemas.microsoft.com/office/drawing/2014/main" id="{D7CE893C-DAE8-F1B9-3119-4CE61691A33F}"/>
              </a:ext>
            </a:extLst>
          </p:cNvPr>
          <p:cNvPicPr preferRelativeResize="0"/>
          <p:nvPr/>
        </p:nvPicPr>
        <p:blipFill rotWithShape="1">
          <a:blip r:embed="rId2">
            <a:alphaModFix/>
          </a:blip>
          <a:srcRect/>
          <a:stretch/>
        </p:blipFill>
        <p:spPr>
          <a:xfrm>
            <a:off x="8880022" y="3594189"/>
            <a:ext cx="3194957" cy="1786600"/>
          </a:xfrm>
          <a:prstGeom prst="rect">
            <a:avLst/>
          </a:prstGeom>
          <a:noFill/>
          <a:ln>
            <a:noFill/>
          </a:ln>
        </p:spPr>
      </p:pic>
      <p:pic>
        <p:nvPicPr>
          <p:cNvPr id="6" name="Picture 5">
            <a:extLst>
              <a:ext uri="{FF2B5EF4-FFF2-40B4-BE49-F238E27FC236}">
                <a16:creationId xmlns:a16="http://schemas.microsoft.com/office/drawing/2014/main" id="{DA3145B4-38A5-AA50-1763-242D3BE1441C}"/>
              </a:ext>
            </a:extLst>
          </p:cNvPr>
          <p:cNvPicPr>
            <a:picLocks noChangeAspect="1"/>
          </p:cNvPicPr>
          <p:nvPr/>
        </p:nvPicPr>
        <p:blipFill>
          <a:blip r:embed="rId3"/>
          <a:stretch>
            <a:fillRect/>
          </a:stretch>
        </p:blipFill>
        <p:spPr>
          <a:xfrm>
            <a:off x="6447863" y="1245074"/>
            <a:ext cx="4029637" cy="1848108"/>
          </a:xfrm>
          <a:prstGeom prst="rect">
            <a:avLst/>
          </a:prstGeom>
        </p:spPr>
      </p:pic>
    </p:spTree>
    <p:extLst>
      <p:ext uri="{BB962C8B-B14F-4D97-AF65-F5344CB8AC3E}">
        <p14:creationId xmlns:p14="http://schemas.microsoft.com/office/powerpoint/2010/main" val="26846877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361FF-4D1E-0C68-DE69-2D048D58E37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0D43573-C491-8FCB-7B57-62BFBEB3646C}"/>
              </a:ext>
            </a:extLst>
          </p:cNvPr>
          <p:cNvSpPr>
            <a:spLocks noGrp="1"/>
          </p:cNvSpPr>
          <p:nvPr>
            <p:ph type="ctrTitle"/>
          </p:nvPr>
        </p:nvSpPr>
        <p:spPr>
          <a:xfrm>
            <a:off x="3675586" y="447570"/>
            <a:ext cx="8400000" cy="624402"/>
          </a:xfrm>
        </p:spPr>
        <p:txBody>
          <a:bodyPr/>
          <a:lstStyle/>
          <a:p>
            <a:pPr algn="ctr"/>
            <a:r>
              <a:rPr lang="en-GB" sz="3400" b="1" dirty="0"/>
              <a:t>OECD CONVENTION</a:t>
            </a:r>
            <a:endParaRPr lang="en-DE" sz="3400" b="1" dirty="0"/>
          </a:p>
        </p:txBody>
      </p:sp>
      <p:sp>
        <p:nvSpPr>
          <p:cNvPr id="3" name="TextBox 2">
            <a:extLst>
              <a:ext uri="{FF2B5EF4-FFF2-40B4-BE49-F238E27FC236}">
                <a16:creationId xmlns:a16="http://schemas.microsoft.com/office/drawing/2014/main" id="{40A77C3C-3B8E-68D1-D00E-9CA82338AB65}"/>
              </a:ext>
            </a:extLst>
          </p:cNvPr>
          <p:cNvSpPr txBox="1"/>
          <p:nvPr/>
        </p:nvSpPr>
        <p:spPr>
          <a:xfrm>
            <a:off x="3792318" y="1427173"/>
            <a:ext cx="6096000" cy="110799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n-GB" sz="2200" b="1" i="0" u="none" strike="noStrike" kern="1200" cap="none" spc="0" normalizeH="0" baseline="0" noProof="0" dirty="0">
                <a:ln>
                  <a:noFill/>
                </a:ln>
                <a:effectLst/>
                <a:uLnTx/>
                <a:uFillTx/>
                <a:latin typeface="Calibri"/>
                <a:ea typeface="Calibri"/>
                <a:cs typeface="Calibri"/>
                <a:sym typeface="Calibri"/>
              </a:rPr>
              <a:t>CONVENTION ON COMBATING BRIBERY OF FOREIGN PUBLIC OFFICIALS IN INTERNATIONAL BUSINESS</a:t>
            </a:r>
            <a:endParaRPr kumimoji="0" lang="es-ES" sz="2200" b="0" i="0" u="none" strike="noStrike" kern="1200" cap="none" spc="0" normalizeH="0" baseline="0" noProof="0" dirty="0">
              <a:ln>
                <a:noFill/>
              </a:ln>
              <a:effectLst/>
              <a:uLnTx/>
              <a:uFillTx/>
              <a:latin typeface="Arial"/>
              <a:ea typeface="Arial"/>
              <a:cs typeface="Arial"/>
              <a:sym typeface="Arial"/>
            </a:endParaRPr>
          </a:p>
        </p:txBody>
      </p:sp>
      <p:sp>
        <p:nvSpPr>
          <p:cNvPr id="7" name="TextBox 6">
            <a:extLst>
              <a:ext uri="{FF2B5EF4-FFF2-40B4-BE49-F238E27FC236}">
                <a16:creationId xmlns:a16="http://schemas.microsoft.com/office/drawing/2014/main" id="{95156DAF-3529-9C51-67CE-238B7909185B}"/>
              </a:ext>
            </a:extLst>
          </p:cNvPr>
          <p:cNvSpPr txBox="1"/>
          <p:nvPr/>
        </p:nvSpPr>
        <p:spPr>
          <a:xfrm>
            <a:off x="1215551" y="3653195"/>
            <a:ext cx="6988471" cy="1446550"/>
          </a:xfrm>
          <a:prstGeom prst="rect">
            <a:avLst/>
          </a:prstGeom>
          <a:noFill/>
        </p:spPr>
        <p:txBody>
          <a:bodyPr wrap="square">
            <a:spAutoFit/>
          </a:bodyPr>
          <a:lstStyle/>
          <a:p>
            <a:pPr marL="285750" marR="0" lvl="0" indent="-285750" algn="just" defTabSz="914400" rtl="0" eaLnBrk="1" fontAlgn="auto" latinLnBrk="0" hangingPunct="1">
              <a:lnSpc>
                <a:spcPct val="100000"/>
              </a:lnSpc>
              <a:spcBef>
                <a:spcPts val="0"/>
              </a:spcBef>
              <a:spcAft>
                <a:spcPts val="0"/>
              </a:spcAft>
              <a:buClr>
                <a:schemeClr val="tx1"/>
              </a:buClr>
              <a:buSzPts val="1800"/>
              <a:buFont typeface="Noto Sans Symbols"/>
              <a:buChar char="❑"/>
              <a:tabLst/>
              <a:defRPr/>
            </a:pPr>
            <a:r>
              <a:rPr kumimoji="0" lang="es-ES" sz="2200" b="1" i="0" u="none" strike="noStrike" kern="1200" cap="none" spc="0" normalizeH="0" baseline="0" noProof="0" dirty="0" err="1">
                <a:ln>
                  <a:noFill/>
                </a:ln>
                <a:effectLst/>
                <a:uLnTx/>
                <a:uFillTx/>
                <a:latin typeface="Calibri"/>
                <a:ea typeface="Calibri"/>
                <a:cs typeface="Calibri"/>
                <a:sym typeface="Calibri"/>
              </a:rPr>
              <a:t>Signed</a:t>
            </a:r>
            <a:r>
              <a:rPr kumimoji="0" lang="es-ES" sz="2200" b="1" i="0" u="none" strike="noStrike" kern="1200" cap="none" spc="0" normalizeH="0" baseline="0" noProof="0" dirty="0">
                <a:ln>
                  <a:noFill/>
                </a:ln>
                <a:effectLst/>
                <a:uLnTx/>
                <a:uFillTx/>
                <a:latin typeface="Calibri"/>
                <a:ea typeface="Calibri"/>
                <a:cs typeface="Calibri"/>
                <a:sym typeface="Calibri"/>
              </a:rPr>
              <a:t> in París, </a:t>
            </a:r>
            <a:r>
              <a:rPr kumimoji="0" lang="es-ES" sz="2200" b="1" i="0" u="none" strike="noStrike" kern="1200" cap="none" spc="0" normalizeH="0" baseline="0" noProof="0" dirty="0" err="1">
                <a:ln>
                  <a:noFill/>
                </a:ln>
                <a:effectLst/>
                <a:uLnTx/>
                <a:uFillTx/>
                <a:latin typeface="Calibri"/>
                <a:ea typeface="Calibri"/>
                <a:cs typeface="Calibri"/>
                <a:sym typeface="Calibri"/>
              </a:rPr>
              <a:t>December</a:t>
            </a:r>
            <a:r>
              <a:rPr kumimoji="0" lang="es-ES" sz="2200" b="1" i="0" u="none" strike="noStrike" kern="1200" cap="none" spc="0" normalizeH="0" baseline="0" noProof="0" dirty="0">
                <a:ln>
                  <a:noFill/>
                </a:ln>
                <a:effectLst/>
                <a:uLnTx/>
                <a:uFillTx/>
                <a:latin typeface="Calibri"/>
                <a:ea typeface="Calibri"/>
                <a:cs typeface="Calibri"/>
                <a:sym typeface="Calibri"/>
              </a:rPr>
              <a:t> 17th, 1997</a:t>
            </a:r>
          </a:p>
          <a:p>
            <a:pPr marL="285750" marR="0" lvl="0" indent="-285750" algn="just" defTabSz="914400" rtl="0" eaLnBrk="1" fontAlgn="auto" latinLnBrk="0" hangingPunct="1">
              <a:lnSpc>
                <a:spcPct val="100000"/>
              </a:lnSpc>
              <a:spcBef>
                <a:spcPts val="0"/>
              </a:spcBef>
              <a:spcAft>
                <a:spcPts val="0"/>
              </a:spcAft>
              <a:buClr>
                <a:schemeClr val="tx1"/>
              </a:buClr>
              <a:buSzPts val="1800"/>
              <a:buFont typeface="Noto Sans Symbols"/>
              <a:buChar char="❑"/>
              <a:tabLst/>
              <a:defRPr/>
            </a:pPr>
            <a:endParaRPr lang="es-ES" sz="2200" b="1" dirty="0">
              <a:latin typeface="Calibri"/>
              <a:ea typeface="Calibri"/>
              <a:cs typeface="Calibri"/>
              <a:sym typeface="Calibri"/>
            </a:endParaRPr>
          </a:p>
          <a:p>
            <a:pPr marL="285750" marR="0" lvl="0" indent="-285750" algn="just" defTabSz="914400" rtl="0" eaLnBrk="1" fontAlgn="auto" latinLnBrk="0" hangingPunct="1">
              <a:lnSpc>
                <a:spcPct val="100000"/>
              </a:lnSpc>
              <a:spcBef>
                <a:spcPts val="0"/>
              </a:spcBef>
              <a:spcAft>
                <a:spcPts val="0"/>
              </a:spcAft>
              <a:buClr>
                <a:schemeClr val="tx1"/>
              </a:buClr>
              <a:buSzPts val="1800"/>
              <a:buFont typeface="Noto Sans Symbols"/>
              <a:buChar char="❑"/>
              <a:tabLst/>
              <a:defRPr/>
            </a:pPr>
            <a:endParaRPr kumimoji="0" lang="es-ES" sz="2200" b="1" i="0" u="none" strike="noStrike" kern="1200" cap="none" spc="0" normalizeH="0" baseline="0" noProof="0" dirty="0">
              <a:ln>
                <a:noFill/>
              </a:ln>
              <a:effectLst/>
              <a:uLnTx/>
              <a:uFillTx/>
              <a:latin typeface="Arial"/>
              <a:ea typeface="Arial"/>
              <a:cs typeface="Arial"/>
              <a:sym typeface="Arial"/>
            </a:endParaRPr>
          </a:p>
          <a:p>
            <a:pPr marL="285750" marR="0" lvl="0" indent="-285750" algn="just" defTabSz="914400" rtl="0" eaLnBrk="1" fontAlgn="auto" latinLnBrk="0" hangingPunct="1">
              <a:lnSpc>
                <a:spcPct val="100000"/>
              </a:lnSpc>
              <a:spcBef>
                <a:spcPts val="0"/>
              </a:spcBef>
              <a:spcAft>
                <a:spcPts val="0"/>
              </a:spcAft>
              <a:buClr>
                <a:schemeClr val="tx1"/>
              </a:buClr>
              <a:buSzPts val="1800"/>
              <a:buFont typeface="Noto Sans Symbols"/>
              <a:buChar char="❑"/>
              <a:tabLst/>
              <a:defRPr/>
            </a:pPr>
            <a:r>
              <a:rPr lang="es-ES" sz="2200" b="1" dirty="0">
                <a:latin typeface="Calibri"/>
                <a:ea typeface="Calibri"/>
                <a:cs typeface="Calibri"/>
                <a:sym typeface="Calibri"/>
              </a:rPr>
              <a:t>E</a:t>
            </a:r>
            <a:r>
              <a:rPr kumimoji="0" lang="es-ES" sz="2200" b="1" i="0" u="none" strike="noStrike" kern="1200" cap="none" spc="0" normalizeH="0" baseline="0" noProof="0" dirty="0" err="1">
                <a:ln>
                  <a:noFill/>
                </a:ln>
                <a:effectLst/>
                <a:uLnTx/>
                <a:uFillTx/>
                <a:latin typeface="Calibri"/>
                <a:ea typeface="Calibri"/>
                <a:cs typeface="Calibri"/>
                <a:sym typeface="Calibri"/>
              </a:rPr>
              <a:t>ntering</a:t>
            </a:r>
            <a:r>
              <a:rPr kumimoji="0" lang="es-ES" sz="2200" b="1" i="0" u="none" strike="noStrike" kern="1200" cap="none" spc="0" normalizeH="0" baseline="0" noProof="0" dirty="0">
                <a:ln>
                  <a:noFill/>
                </a:ln>
                <a:effectLst/>
                <a:uLnTx/>
                <a:uFillTx/>
                <a:latin typeface="Calibri"/>
                <a:ea typeface="Calibri"/>
                <a:cs typeface="Calibri"/>
                <a:sym typeface="Calibri"/>
              </a:rPr>
              <a:t> </a:t>
            </a:r>
            <a:r>
              <a:rPr kumimoji="0" lang="es-ES" sz="2200" b="1" i="0" u="none" strike="noStrike" kern="1200" cap="none" spc="0" normalizeH="0" baseline="0" noProof="0" dirty="0" err="1">
                <a:ln>
                  <a:noFill/>
                </a:ln>
                <a:effectLst/>
                <a:uLnTx/>
                <a:uFillTx/>
                <a:latin typeface="Calibri"/>
                <a:ea typeface="Calibri"/>
                <a:cs typeface="Calibri"/>
                <a:sym typeface="Calibri"/>
              </a:rPr>
              <a:t>into</a:t>
            </a:r>
            <a:r>
              <a:rPr kumimoji="0" lang="es-ES" sz="2200" b="1" i="0" u="none" strike="noStrike" kern="1200" cap="none" spc="0" normalizeH="0" baseline="0" noProof="0" dirty="0">
                <a:ln>
                  <a:noFill/>
                </a:ln>
                <a:effectLst/>
                <a:uLnTx/>
                <a:uFillTx/>
                <a:latin typeface="Calibri"/>
                <a:ea typeface="Calibri"/>
                <a:cs typeface="Calibri"/>
                <a:sym typeface="Calibri"/>
              </a:rPr>
              <a:t> forcé, </a:t>
            </a:r>
            <a:r>
              <a:rPr kumimoji="0" lang="es-ES" sz="2200" b="1" i="0" u="none" strike="noStrike" kern="1200" cap="none" spc="0" normalizeH="0" baseline="0" noProof="0" dirty="0" err="1">
                <a:ln>
                  <a:noFill/>
                </a:ln>
                <a:effectLst/>
                <a:uLnTx/>
                <a:uFillTx/>
                <a:latin typeface="Calibri"/>
                <a:ea typeface="Calibri"/>
                <a:cs typeface="Calibri"/>
                <a:sym typeface="Calibri"/>
              </a:rPr>
              <a:t>February</a:t>
            </a:r>
            <a:r>
              <a:rPr kumimoji="0" lang="es-ES" sz="2200" b="1" i="0" u="none" strike="noStrike" kern="1200" cap="none" spc="0" normalizeH="0" baseline="0" noProof="0" dirty="0">
                <a:ln>
                  <a:noFill/>
                </a:ln>
                <a:effectLst/>
                <a:uLnTx/>
                <a:uFillTx/>
                <a:latin typeface="Calibri"/>
                <a:ea typeface="Calibri"/>
                <a:cs typeface="Calibri"/>
                <a:sym typeface="Calibri"/>
              </a:rPr>
              <a:t> 15th, 1999</a:t>
            </a:r>
            <a:endParaRPr kumimoji="0" lang="es-ES" sz="2200" b="1" i="0" u="none" strike="noStrike" kern="1200" cap="none" spc="0" normalizeH="0" baseline="0" noProof="0" dirty="0">
              <a:ln>
                <a:noFill/>
              </a:ln>
              <a:effectLst/>
              <a:uLnTx/>
              <a:uFillTx/>
              <a:latin typeface="Arial"/>
              <a:ea typeface="Arial"/>
              <a:cs typeface="Arial"/>
              <a:sym typeface="Arial"/>
            </a:endParaRPr>
          </a:p>
        </p:txBody>
      </p:sp>
      <p:pic>
        <p:nvPicPr>
          <p:cNvPr id="2" name="Google Shape;266;p10" descr="Una torre de un edificio&#10;&#10;Descripción generada automáticamente">
            <a:extLst>
              <a:ext uri="{FF2B5EF4-FFF2-40B4-BE49-F238E27FC236}">
                <a16:creationId xmlns:a16="http://schemas.microsoft.com/office/drawing/2014/main" id="{FE63017A-FCA0-2302-DB75-1F3DBC216865}"/>
              </a:ext>
            </a:extLst>
          </p:cNvPr>
          <p:cNvPicPr preferRelativeResize="0"/>
          <p:nvPr/>
        </p:nvPicPr>
        <p:blipFill rotWithShape="1">
          <a:blip r:embed="rId2">
            <a:alphaModFix/>
          </a:blip>
          <a:srcRect/>
          <a:stretch/>
        </p:blipFill>
        <p:spPr>
          <a:xfrm>
            <a:off x="7500024" y="3025302"/>
            <a:ext cx="3842427" cy="2975369"/>
          </a:xfrm>
          <a:prstGeom prst="rect">
            <a:avLst/>
          </a:prstGeom>
          <a:noFill/>
          <a:ln>
            <a:noFill/>
          </a:ln>
        </p:spPr>
      </p:pic>
    </p:spTree>
    <p:extLst>
      <p:ext uri="{BB962C8B-B14F-4D97-AF65-F5344CB8AC3E}">
        <p14:creationId xmlns:p14="http://schemas.microsoft.com/office/powerpoint/2010/main" val="2123039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4A900A-1E0B-59BC-6A43-7D552E28BAC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C11763E-87CE-7333-4B90-A75CB9BD3CC0}"/>
              </a:ext>
            </a:extLst>
          </p:cNvPr>
          <p:cNvSpPr>
            <a:spLocks noGrp="1"/>
          </p:cNvSpPr>
          <p:nvPr>
            <p:ph type="ctrTitle"/>
          </p:nvPr>
        </p:nvSpPr>
        <p:spPr>
          <a:xfrm>
            <a:off x="3485027" y="508641"/>
            <a:ext cx="8400000" cy="624402"/>
          </a:xfrm>
        </p:spPr>
        <p:txBody>
          <a:bodyPr/>
          <a:lstStyle/>
          <a:p>
            <a:pPr algn="ctr"/>
            <a:r>
              <a:rPr lang="en-GB" sz="3400" b="1" dirty="0"/>
              <a:t>PRECEDENT FCPA</a:t>
            </a:r>
            <a:endParaRPr lang="en-DE" sz="3400" b="1" dirty="0"/>
          </a:p>
        </p:txBody>
      </p:sp>
      <p:pic>
        <p:nvPicPr>
          <p:cNvPr id="3" name="Picture 2">
            <a:extLst>
              <a:ext uri="{FF2B5EF4-FFF2-40B4-BE49-F238E27FC236}">
                <a16:creationId xmlns:a16="http://schemas.microsoft.com/office/drawing/2014/main" id="{BEC88E07-12DF-4F5A-22A7-87C8BB4C81E9}"/>
              </a:ext>
            </a:extLst>
          </p:cNvPr>
          <p:cNvPicPr>
            <a:picLocks noChangeAspect="1"/>
          </p:cNvPicPr>
          <p:nvPr/>
        </p:nvPicPr>
        <p:blipFill>
          <a:blip r:embed="rId2"/>
          <a:stretch>
            <a:fillRect/>
          </a:stretch>
        </p:blipFill>
        <p:spPr>
          <a:xfrm>
            <a:off x="1627870" y="1342418"/>
            <a:ext cx="9059179" cy="4915546"/>
          </a:xfrm>
          <a:prstGeom prst="rect">
            <a:avLst/>
          </a:prstGeom>
        </p:spPr>
      </p:pic>
    </p:spTree>
    <p:extLst>
      <p:ext uri="{BB962C8B-B14F-4D97-AF65-F5344CB8AC3E}">
        <p14:creationId xmlns:p14="http://schemas.microsoft.com/office/powerpoint/2010/main" val="7455189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C4448-9BCC-FB58-C38F-5CB4026CFB3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B5DE174-57EE-F8B9-5FB4-1F4823EA1674}"/>
              </a:ext>
            </a:extLst>
          </p:cNvPr>
          <p:cNvSpPr>
            <a:spLocks noGrp="1"/>
          </p:cNvSpPr>
          <p:nvPr>
            <p:ph type="ctrTitle"/>
          </p:nvPr>
        </p:nvSpPr>
        <p:spPr>
          <a:xfrm>
            <a:off x="3325390" y="522476"/>
            <a:ext cx="8400000" cy="624402"/>
          </a:xfrm>
        </p:spPr>
        <p:txBody>
          <a:bodyPr/>
          <a:lstStyle/>
          <a:p>
            <a:pPr algn="ctr"/>
            <a:r>
              <a:rPr lang="en-GB" sz="3400" b="1" dirty="0"/>
              <a:t>US - FCPA</a:t>
            </a:r>
            <a:endParaRPr lang="en-DE" sz="3400" b="1" dirty="0"/>
          </a:p>
        </p:txBody>
      </p:sp>
      <p:sp>
        <p:nvSpPr>
          <p:cNvPr id="3" name="TextBox 2">
            <a:extLst>
              <a:ext uri="{FF2B5EF4-FFF2-40B4-BE49-F238E27FC236}">
                <a16:creationId xmlns:a16="http://schemas.microsoft.com/office/drawing/2014/main" id="{85DA878A-9139-28A4-5B9E-FDD2B7BEF99E}"/>
              </a:ext>
            </a:extLst>
          </p:cNvPr>
          <p:cNvSpPr txBox="1"/>
          <p:nvPr/>
        </p:nvSpPr>
        <p:spPr>
          <a:xfrm>
            <a:off x="1614791" y="1284052"/>
            <a:ext cx="8180074" cy="378565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s-ES" sz="2400" b="1" i="0" u="none" strike="noStrike" kern="1200" cap="none" spc="0" normalizeH="0" baseline="0" noProof="0" dirty="0" err="1">
                <a:ln>
                  <a:noFill/>
                </a:ln>
                <a:effectLst/>
                <a:uLnTx/>
                <a:uFillTx/>
                <a:latin typeface="Calibri"/>
                <a:ea typeface="Calibri"/>
                <a:cs typeface="Calibri"/>
                <a:sym typeface="Calibri"/>
              </a:rPr>
              <a:t>Foreign</a:t>
            </a:r>
            <a:r>
              <a:rPr kumimoji="0" lang="es-ES" sz="2400" b="1" i="0" u="none" strike="noStrike" kern="1200" cap="none" spc="0" normalizeH="0" baseline="0" noProof="0" dirty="0">
                <a:ln>
                  <a:noFill/>
                </a:ln>
                <a:effectLst/>
                <a:uLnTx/>
                <a:uFillTx/>
                <a:latin typeface="Calibri"/>
                <a:ea typeface="Calibri"/>
                <a:cs typeface="Calibri"/>
                <a:sym typeface="Calibri"/>
              </a:rPr>
              <a:t> </a:t>
            </a:r>
            <a:r>
              <a:rPr kumimoji="0" lang="es-ES" sz="2400" b="1" i="0" u="none" strike="noStrike" kern="1200" cap="none" spc="0" normalizeH="0" baseline="0" noProof="0" dirty="0" err="1">
                <a:ln>
                  <a:noFill/>
                </a:ln>
                <a:effectLst/>
                <a:uLnTx/>
                <a:uFillTx/>
                <a:latin typeface="Calibri"/>
                <a:ea typeface="Calibri"/>
                <a:cs typeface="Calibri"/>
                <a:sym typeface="Calibri"/>
              </a:rPr>
              <a:t>Corrupt</a:t>
            </a:r>
            <a:r>
              <a:rPr kumimoji="0" lang="es-ES" sz="2400" b="1" i="0" u="none" strike="noStrike" kern="1200" cap="none" spc="0" normalizeH="0" baseline="0" noProof="0" dirty="0">
                <a:ln>
                  <a:noFill/>
                </a:ln>
                <a:effectLst/>
                <a:uLnTx/>
                <a:uFillTx/>
                <a:latin typeface="Calibri"/>
                <a:ea typeface="Calibri"/>
                <a:cs typeface="Calibri"/>
                <a:sym typeface="Calibri"/>
              </a:rPr>
              <a:t> </a:t>
            </a:r>
            <a:r>
              <a:rPr kumimoji="0" lang="es-ES" sz="2400" b="1" i="0" u="none" strike="noStrike" kern="1200" cap="none" spc="0" normalizeH="0" baseline="0" noProof="0" dirty="0" err="1">
                <a:ln>
                  <a:noFill/>
                </a:ln>
                <a:effectLst/>
                <a:uLnTx/>
                <a:uFillTx/>
                <a:latin typeface="Calibri"/>
                <a:ea typeface="Calibri"/>
                <a:cs typeface="Calibri"/>
                <a:sym typeface="Calibri"/>
              </a:rPr>
              <a:t>Practices</a:t>
            </a:r>
            <a:r>
              <a:rPr kumimoji="0" lang="es-ES" sz="2400" b="1" i="0" u="none" strike="noStrike" kern="1200" cap="none" spc="0" normalizeH="0" baseline="0" noProof="0" dirty="0">
                <a:ln>
                  <a:noFill/>
                </a:ln>
                <a:effectLst/>
                <a:uLnTx/>
                <a:uFillTx/>
                <a:latin typeface="Calibri"/>
                <a:ea typeface="Calibri"/>
                <a:cs typeface="Calibri"/>
                <a:sym typeface="Calibri"/>
              </a:rPr>
              <a:t> </a:t>
            </a:r>
            <a:r>
              <a:rPr kumimoji="0" lang="es-ES" sz="2400" b="1" i="0" u="none" strike="noStrike" kern="1200" cap="none" spc="0" normalizeH="0" baseline="0" noProof="0" dirty="0" err="1">
                <a:ln>
                  <a:noFill/>
                </a:ln>
                <a:effectLst/>
                <a:uLnTx/>
                <a:uFillTx/>
                <a:latin typeface="Calibri"/>
                <a:ea typeface="Calibri"/>
                <a:cs typeface="Calibri"/>
                <a:sym typeface="Calibri"/>
              </a:rPr>
              <a:t>Act</a:t>
            </a:r>
            <a:r>
              <a:rPr kumimoji="0" lang="es-ES" sz="2400" b="1" i="0" u="none" strike="noStrike" kern="1200" cap="none" spc="0" normalizeH="0" baseline="0" noProof="0" dirty="0">
                <a:ln>
                  <a:noFill/>
                </a:ln>
                <a:effectLst/>
                <a:uLnTx/>
                <a:uFillTx/>
                <a:latin typeface="Calibri"/>
                <a:ea typeface="Calibri"/>
                <a:cs typeface="Calibri"/>
                <a:sym typeface="Calibri"/>
              </a:rPr>
              <a:t> - FCPA</a:t>
            </a:r>
          </a:p>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lang="es-ES" sz="2400" b="1" i="0" u="none" strike="noStrike" kern="1200" cap="none" spc="0" normalizeH="0" baseline="0" noProof="0" dirty="0">
              <a:ln>
                <a:noFill/>
              </a:ln>
              <a:effectLst/>
              <a:uLnTx/>
              <a:uFillTx/>
              <a:latin typeface="Calibri"/>
              <a:ea typeface="Calibri"/>
              <a:cs typeface="Calibri"/>
              <a:sym typeface="Calibri"/>
            </a:endParaRPr>
          </a:p>
          <a:p>
            <a:pPr marL="285750" marR="0" lvl="0" indent="-285750" algn="just" defTabSz="914400" rtl="0" eaLnBrk="1" fontAlgn="auto" latinLnBrk="0" hangingPunct="1">
              <a:lnSpc>
                <a:spcPct val="100000"/>
              </a:lnSpc>
              <a:spcBef>
                <a:spcPts val="0"/>
              </a:spcBef>
              <a:spcAft>
                <a:spcPts val="0"/>
              </a:spcAft>
              <a:buClr>
                <a:schemeClr val="tx1"/>
              </a:buClr>
              <a:buSzPts val="1800"/>
              <a:buFont typeface="Noto Sans Symbols"/>
              <a:buChar char="❑"/>
              <a:tabLst/>
              <a:defRPr/>
            </a:pPr>
            <a:r>
              <a:rPr kumimoji="0" lang="en-GB" sz="2400" b="1" i="0" u="none" strike="noStrike" kern="1200" cap="none" spc="0" normalizeH="0" baseline="0" noProof="0" dirty="0">
                <a:ln>
                  <a:noFill/>
                </a:ln>
                <a:effectLst/>
                <a:uLnTx/>
                <a:uFillTx/>
                <a:latin typeface="Calibri"/>
                <a:ea typeface="Calibri"/>
                <a:cs typeface="Calibri"/>
                <a:sym typeface="Calibri"/>
              </a:rPr>
              <a:t>Federal Law Enacted in 1977</a:t>
            </a:r>
          </a:p>
          <a:p>
            <a:pPr marL="285750" marR="0" lvl="0" indent="-285750" algn="just" defTabSz="914400" rtl="0" eaLnBrk="1" fontAlgn="auto" latinLnBrk="0" hangingPunct="1">
              <a:lnSpc>
                <a:spcPct val="100000"/>
              </a:lnSpc>
              <a:spcBef>
                <a:spcPts val="0"/>
              </a:spcBef>
              <a:spcAft>
                <a:spcPts val="0"/>
              </a:spcAft>
              <a:buClr>
                <a:schemeClr val="tx1"/>
              </a:buClr>
              <a:buSzPts val="1800"/>
              <a:buFont typeface="Noto Sans Symbols"/>
              <a:buChar char="❑"/>
              <a:tabLst/>
              <a:defRPr/>
            </a:pPr>
            <a:r>
              <a:rPr kumimoji="0" lang="en-GB" sz="2400" b="1" i="0" u="none" strike="noStrike" kern="1200" cap="none" spc="0" normalizeH="0" baseline="0" noProof="0" dirty="0">
                <a:ln>
                  <a:noFill/>
                </a:ln>
                <a:effectLst/>
                <a:uLnTx/>
                <a:uFillTx/>
                <a:latin typeface="Calibri"/>
                <a:ea typeface="Calibri"/>
                <a:cs typeface="Calibri"/>
                <a:sym typeface="Calibri"/>
              </a:rPr>
              <a:t>Prohibits payment of bribes to Foreign Officials and Foreign Politicians </a:t>
            </a:r>
          </a:p>
          <a:p>
            <a:pPr marL="285750" marR="0" lvl="0" indent="-285750" algn="just" defTabSz="914400" rtl="0" eaLnBrk="1" fontAlgn="auto" latinLnBrk="0" hangingPunct="1">
              <a:lnSpc>
                <a:spcPct val="100000"/>
              </a:lnSpc>
              <a:spcBef>
                <a:spcPts val="0"/>
              </a:spcBef>
              <a:spcAft>
                <a:spcPts val="0"/>
              </a:spcAft>
              <a:buClr>
                <a:schemeClr val="tx1"/>
              </a:buClr>
              <a:buSzPts val="1800"/>
              <a:buFont typeface="Noto Sans Symbols"/>
              <a:buChar char="❑"/>
              <a:tabLst/>
              <a:defRPr/>
            </a:pPr>
            <a:r>
              <a:rPr kumimoji="0" lang="en-GB" sz="2400" b="1" i="0" u="none" strike="noStrike" kern="1200" cap="none" spc="0" normalizeH="0" baseline="0" noProof="0" dirty="0">
                <a:ln>
                  <a:noFill/>
                </a:ln>
                <a:effectLst/>
                <a:uLnTx/>
                <a:uFillTx/>
                <a:latin typeface="Calibri"/>
                <a:ea typeface="Calibri"/>
                <a:cs typeface="Calibri"/>
                <a:sym typeface="Calibri"/>
              </a:rPr>
              <a:t>Contains criminal and civil provisions and infractions related to accounting records and frauds.</a:t>
            </a:r>
          </a:p>
          <a:p>
            <a:pPr marL="285750" marR="0" lvl="0" indent="-285750" algn="just" defTabSz="914400" rtl="0" eaLnBrk="1" fontAlgn="auto" latinLnBrk="0" hangingPunct="1">
              <a:lnSpc>
                <a:spcPct val="100000"/>
              </a:lnSpc>
              <a:spcBef>
                <a:spcPts val="0"/>
              </a:spcBef>
              <a:spcAft>
                <a:spcPts val="0"/>
              </a:spcAft>
              <a:buClr>
                <a:schemeClr val="tx1"/>
              </a:buClr>
              <a:buSzPts val="1800"/>
              <a:buFont typeface="Noto Sans Symbols"/>
              <a:buChar char="❑"/>
              <a:tabLst/>
              <a:defRPr/>
            </a:pPr>
            <a:r>
              <a:rPr kumimoji="0" lang="en-GB" sz="2400" b="1" i="0" u="none" strike="noStrike" kern="1200" cap="none" spc="0" normalizeH="0" baseline="0" noProof="0" dirty="0">
                <a:ln>
                  <a:noFill/>
                </a:ln>
                <a:effectLst/>
                <a:uLnTx/>
                <a:uFillTx/>
                <a:latin typeface="Calibri"/>
                <a:ea typeface="Calibri"/>
                <a:cs typeface="Calibri"/>
                <a:sym typeface="Calibri"/>
              </a:rPr>
              <a:t>Liability of Legal Entities</a:t>
            </a:r>
          </a:p>
          <a:p>
            <a:pPr marL="285750" marR="0" lvl="0" indent="-285750" algn="just" defTabSz="914400" rtl="0" eaLnBrk="1" fontAlgn="auto" latinLnBrk="0" hangingPunct="1">
              <a:lnSpc>
                <a:spcPct val="100000"/>
              </a:lnSpc>
              <a:spcBef>
                <a:spcPts val="0"/>
              </a:spcBef>
              <a:spcAft>
                <a:spcPts val="0"/>
              </a:spcAft>
              <a:buClr>
                <a:schemeClr val="tx1"/>
              </a:buClr>
              <a:buSzPts val="1800"/>
              <a:buFont typeface="Noto Sans Symbols"/>
              <a:buChar char="❑"/>
              <a:tabLst/>
              <a:defRPr/>
            </a:pPr>
            <a:r>
              <a:rPr kumimoji="0" lang="en-GB" sz="2400" b="1" i="0" u="none" strike="noStrike" kern="1200" cap="none" spc="0" normalizeH="0" baseline="0" noProof="0" dirty="0">
                <a:ln>
                  <a:noFill/>
                </a:ln>
                <a:effectLst/>
                <a:uLnTx/>
                <a:uFillTx/>
                <a:latin typeface="Calibri"/>
                <a:ea typeface="Calibri"/>
                <a:cs typeface="Calibri"/>
                <a:sym typeface="Calibri"/>
              </a:rPr>
              <a:t>Bribery, books and records and accountability</a:t>
            </a:r>
          </a:p>
          <a:p>
            <a:pPr marL="285750" marR="0" lvl="0" indent="-285750" algn="just" defTabSz="914400" rtl="0" eaLnBrk="1" fontAlgn="auto" latinLnBrk="0" hangingPunct="1">
              <a:lnSpc>
                <a:spcPct val="100000"/>
              </a:lnSpc>
              <a:spcBef>
                <a:spcPts val="0"/>
              </a:spcBef>
              <a:spcAft>
                <a:spcPts val="0"/>
              </a:spcAft>
              <a:buClr>
                <a:schemeClr val="tx1"/>
              </a:buClr>
              <a:buSzPts val="1800"/>
              <a:buFont typeface="Noto Sans Symbols"/>
              <a:buChar char="❑"/>
              <a:tabLst/>
              <a:defRPr/>
            </a:pPr>
            <a:r>
              <a:rPr kumimoji="0" lang="en-GB" sz="2400" b="1" i="0" u="none" strike="noStrike" kern="1200" cap="none" spc="0" normalizeH="0" baseline="0" noProof="0" dirty="0">
                <a:ln>
                  <a:noFill/>
                </a:ln>
                <a:effectLst/>
                <a:uLnTx/>
                <a:uFillTx/>
                <a:latin typeface="Calibri"/>
                <a:ea typeface="Calibri"/>
                <a:cs typeface="Calibri"/>
                <a:sym typeface="Calibri"/>
              </a:rPr>
              <a:t>Extraterritorial prosecution</a:t>
            </a:r>
            <a:endParaRPr kumimoji="0" lang="es-ES" sz="1400" b="0" i="0" u="none" strike="noStrike" kern="1200" cap="none" spc="0" normalizeH="0" baseline="0" noProof="0" dirty="0">
              <a:ln>
                <a:noFill/>
              </a:ln>
              <a:solidFill>
                <a:srgbClr val="000000"/>
              </a:solidFill>
              <a:effectLst/>
              <a:uLnTx/>
              <a:uFillTx/>
              <a:latin typeface="Arial"/>
              <a:ea typeface="Arial"/>
              <a:cs typeface="Arial"/>
              <a:sym typeface="Arial"/>
            </a:endParaRPr>
          </a:p>
        </p:txBody>
      </p:sp>
      <p:pic>
        <p:nvPicPr>
          <p:cNvPr id="6" name="Google Shape;115;p4">
            <a:extLst>
              <a:ext uri="{FF2B5EF4-FFF2-40B4-BE49-F238E27FC236}">
                <a16:creationId xmlns:a16="http://schemas.microsoft.com/office/drawing/2014/main" id="{B2CB8220-5086-88ED-C15A-CCA548A0BDB8}"/>
              </a:ext>
            </a:extLst>
          </p:cNvPr>
          <p:cNvPicPr preferRelativeResize="0"/>
          <p:nvPr/>
        </p:nvPicPr>
        <p:blipFill rotWithShape="1">
          <a:blip r:embed="rId2">
            <a:alphaModFix/>
          </a:blip>
          <a:srcRect/>
          <a:stretch/>
        </p:blipFill>
        <p:spPr>
          <a:xfrm>
            <a:off x="9794865" y="109879"/>
            <a:ext cx="1930525" cy="1930525"/>
          </a:xfrm>
          <a:prstGeom prst="rect">
            <a:avLst/>
          </a:prstGeom>
          <a:noFill/>
          <a:ln>
            <a:noFill/>
          </a:ln>
        </p:spPr>
      </p:pic>
    </p:spTree>
    <p:extLst>
      <p:ext uri="{BB962C8B-B14F-4D97-AF65-F5344CB8AC3E}">
        <p14:creationId xmlns:p14="http://schemas.microsoft.com/office/powerpoint/2010/main" val="1330420098"/>
      </p:ext>
    </p:extLst>
  </p:cSld>
  <p:clrMapOvr>
    <a:masterClrMapping/>
  </p:clrMapOvr>
</p:sld>
</file>

<file path=ppt/theme/theme1.xml><?xml version="1.0" encoding="utf-8"?>
<a:theme xmlns:a="http://schemas.openxmlformats.org/drawingml/2006/main" name="OECD_English_blue">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ECD">
      <a:majorFont>
        <a:latin typeface="Arial"/>
        <a:ea typeface=""/>
        <a:cs typeface=""/>
      </a:majorFont>
      <a:minorFont>
        <a:latin typeface="Georgia"/>
        <a:ea typeface=""/>
        <a:cs typeface=""/>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A20668B8-8F27-4BB4-B0B9-90B5E81A626A}" vid="{722F3A72-4524-4210-81B0-97D97B3EB21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1480</Words>
  <Application>Microsoft Office PowerPoint</Application>
  <PresentationFormat>Widescreen</PresentationFormat>
  <Paragraphs>182</Paragraphs>
  <Slides>31</Slides>
  <Notes>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Aptos</vt:lpstr>
      <vt:lpstr>Arial</vt:lpstr>
      <vt:lpstr>Calibri</vt:lpstr>
      <vt:lpstr>Georgia</vt:lpstr>
      <vt:lpstr>Helvetica 65 Medium</vt:lpstr>
      <vt:lpstr>Noto Sans Symbols</vt:lpstr>
      <vt:lpstr>Wingdings</vt:lpstr>
      <vt:lpstr>OECD_English_blue</vt:lpstr>
      <vt:lpstr>topic for discussion nr. 5  DOMESTIC AND INTERNATIONAL BRIBERY</vt:lpstr>
      <vt:lpstr>ICEBREACKER</vt:lpstr>
      <vt:lpstr>BRIBEry</vt:lpstr>
      <vt:lpstr>BRIBERY - CHALLENGES</vt:lpstr>
      <vt:lpstr>BRIBERY - keys</vt:lpstr>
      <vt:lpstr>case examples</vt:lpstr>
      <vt:lpstr>OECD CONVENTION</vt:lpstr>
      <vt:lpstr>PRECEDENT FCPA</vt:lpstr>
      <vt:lpstr>US - FCPA</vt:lpstr>
      <vt:lpstr>Another initiatives  (UKBA and SAPIN II)</vt:lpstr>
      <vt:lpstr>OECD - CONVENTION</vt:lpstr>
      <vt:lpstr>Main Contents </vt:lpstr>
      <vt:lpstr>OECD CONVENTION </vt:lpstr>
      <vt:lpstr>Liability of legal entities</vt:lpstr>
      <vt:lpstr>Liability of legal entities</vt:lpstr>
      <vt:lpstr>2009/2021 OECD COUNCIL Recommendations</vt:lpstr>
      <vt:lpstr>2009/2021 oecd council RECOMENDATIONS</vt:lpstr>
      <vt:lpstr>PowerPoint Presentation</vt:lpstr>
      <vt:lpstr>PowerPoint Presentation</vt:lpstr>
      <vt:lpstr>detection - typology</vt:lpstr>
      <vt:lpstr>detection</vt:lpstr>
      <vt:lpstr>Internal  detection</vt:lpstr>
      <vt:lpstr>TYPOLOGY</vt:lpstr>
      <vt:lpstr>TYPOLOGY</vt:lpstr>
      <vt:lpstr>DETECTION</vt:lpstr>
      <vt:lpstr>Resolutions without TRIAL</vt:lpstr>
      <vt:lpstr>AGREEMENTS AND RESOLUTIONS without TRIAL</vt:lpstr>
      <vt:lpstr>Resolutions without TRIAL</vt:lpstr>
      <vt:lpstr>Resolutions without TRIAL</vt:lpstr>
      <vt:lpstr>TYPOLOGIES</vt:lpstr>
      <vt:lpstr>Questions &amp; ComMents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Ignacio Martin Irigaray</dc:creator>
  <cp:lastModifiedBy>Douglas Sloan</cp:lastModifiedBy>
  <cp:revision>6</cp:revision>
  <dcterms:created xsi:type="dcterms:W3CDTF">2024-11-02T02:48:32Z</dcterms:created>
  <dcterms:modified xsi:type="dcterms:W3CDTF">2024-11-27T14:12:57Z</dcterms:modified>
</cp:coreProperties>
</file>