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99" r:id="rId2"/>
    <p:sldId id="422" r:id="rId3"/>
    <p:sldId id="437" r:id="rId4"/>
    <p:sldId id="424" r:id="rId5"/>
    <p:sldId id="427" r:id="rId6"/>
    <p:sldId id="425" r:id="rId7"/>
    <p:sldId id="423" r:id="rId8"/>
    <p:sldId id="429" r:id="rId9"/>
    <p:sldId id="426" r:id="rId10"/>
    <p:sldId id="430" r:id="rId11"/>
    <p:sldId id="428" r:id="rId12"/>
    <p:sldId id="431" r:id="rId13"/>
    <p:sldId id="432" r:id="rId14"/>
    <p:sldId id="433" r:id="rId15"/>
    <p:sldId id="435" r:id="rId16"/>
    <p:sldId id="434" r:id="rId17"/>
    <p:sldId id="436" r:id="rId18"/>
    <p:sldId id="410" r:id="rId19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43268A-AC14-487D-B635-DC153B40B821}" v="8" dt="2024-11-06T05:32:21.6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8" autoAdjust="0"/>
    <p:restoredTop sz="94660"/>
  </p:normalViewPr>
  <p:slideViewPr>
    <p:cSldViewPr snapToGrid="0">
      <p:cViewPr varScale="1">
        <p:scale>
          <a:sx n="58" d="100"/>
          <a:sy n="58" d="100"/>
        </p:scale>
        <p:origin x="79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D67C71-D232-4148-B2C1-157FD205C2BA}" type="doc">
      <dgm:prSet loTypeId="urn:microsoft.com/office/officeart/2005/8/layout/vList6" loCatId="process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DE"/>
        </a:p>
      </dgm:t>
    </dgm:pt>
    <dgm:pt modelId="{D03D7B40-66FE-4756-80CB-A250F66B57FE}">
      <dgm:prSet phldrT="[Text]"/>
      <dgm:spPr/>
      <dgm:t>
        <a:bodyPr/>
        <a:lstStyle/>
        <a:p>
          <a:r>
            <a:rPr lang="es-AR" dirty="0"/>
            <a:t>Agency 1 </a:t>
          </a:r>
        </a:p>
        <a:p>
          <a:r>
            <a:rPr lang="es-AR" dirty="0"/>
            <a:t>(RA)</a:t>
          </a:r>
          <a:endParaRPr lang="en-DE" dirty="0"/>
        </a:p>
      </dgm:t>
    </dgm:pt>
    <dgm:pt modelId="{61C0F6BC-21BF-497D-8044-F114D7A46BEE}" type="parTrans" cxnId="{328CD350-BAED-4BC9-9A3F-01818320FB85}">
      <dgm:prSet/>
      <dgm:spPr/>
      <dgm:t>
        <a:bodyPr/>
        <a:lstStyle/>
        <a:p>
          <a:endParaRPr lang="en-DE"/>
        </a:p>
      </dgm:t>
    </dgm:pt>
    <dgm:pt modelId="{D50561DB-9AC2-44D7-A2D9-3CAD5CFC1FEC}" type="sibTrans" cxnId="{328CD350-BAED-4BC9-9A3F-01818320FB85}">
      <dgm:prSet/>
      <dgm:spPr/>
      <dgm:t>
        <a:bodyPr/>
        <a:lstStyle/>
        <a:p>
          <a:endParaRPr lang="en-DE"/>
        </a:p>
      </dgm:t>
    </dgm:pt>
    <dgm:pt modelId="{4543F762-23DD-4B94-9A19-DD40CFE48FD8}">
      <dgm:prSet phldrT="[Text]"/>
      <dgm:spPr/>
      <dgm:t>
        <a:bodyPr/>
        <a:lstStyle/>
        <a:p>
          <a:r>
            <a:rPr lang="es-AR" dirty="0" err="1"/>
            <a:t>Investigate</a:t>
          </a:r>
          <a:endParaRPr lang="en-DE" dirty="0"/>
        </a:p>
      </dgm:t>
    </dgm:pt>
    <dgm:pt modelId="{9592DA29-8CB9-4F2A-8033-F08C5BEC95F4}" type="parTrans" cxnId="{55648509-6A33-432B-BF2A-EBD3BF0397E8}">
      <dgm:prSet/>
      <dgm:spPr/>
      <dgm:t>
        <a:bodyPr/>
        <a:lstStyle/>
        <a:p>
          <a:endParaRPr lang="en-DE"/>
        </a:p>
      </dgm:t>
    </dgm:pt>
    <dgm:pt modelId="{DBF0B9E6-4766-40AA-8448-17AF8F5AB5FC}" type="sibTrans" cxnId="{55648509-6A33-432B-BF2A-EBD3BF0397E8}">
      <dgm:prSet/>
      <dgm:spPr/>
      <dgm:t>
        <a:bodyPr/>
        <a:lstStyle/>
        <a:p>
          <a:endParaRPr lang="en-DE"/>
        </a:p>
      </dgm:t>
    </dgm:pt>
    <dgm:pt modelId="{65E3DCF3-1212-499D-B623-26AE28DC32B9}">
      <dgm:prSet phldrT="[Text]"/>
      <dgm:spPr/>
      <dgm:t>
        <a:bodyPr/>
        <a:lstStyle/>
        <a:p>
          <a:r>
            <a:rPr lang="es-AR" dirty="0" err="1"/>
            <a:t>Taxation</a:t>
          </a:r>
          <a:endParaRPr lang="en-DE" dirty="0"/>
        </a:p>
      </dgm:t>
    </dgm:pt>
    <dgm:pt modelId="{6D4AB0CE-C061-44BE-9B48-CE56C6FBFB95}" type="parTrans" cxnId="{BC132B88-5BDD-448B-AB4B-815B19A1E29C}">
      <dgm:prSet/>
      <dgm:spPr/>
      <dgm:t>
        <a:bodyPr/>
        <a:lstStyle/>
        <a:p>
          <a:endParaRPr lang="en-DE"/>
        </a:p>
      </dgm:t>
    </dgm:pt>
    <dgm:pt modelId="{B7DB6F3F-29DC-4586-A6BE-18904CFD3D08}" type="sibTrans" cxnId="{BC132B88-5BDD-448B-AB4B-815B19A1E29C}">
      <dgm:prSet/>
      <dgm:spPr/>
      <dgm:t>
        <a:bodyPr/>
        <a:lstStyle/>
        <a:p>
          <a:endParaRPr lang="en-DE"/>
        </a:p>
      </dgm:t>
    </dgm:pt>
    <dgm:pt modelId="{BD3B41CD-4A26-4B48-BB84-DD574FA8371C}">
      <dgm:prSet phldrT="[Text]"/>
      <dgm:spPr/>
      <dgm:t>
        <a:bodyPr/>
        <a:lstStyle/>
        <a:p>
          <a:r>
            <a:rPr lang="es-AR" dirty="0"/>
            <a:t>Agency 2</a:t>
          </a:r>
        </a:p>
        <a:p>
          <a:r>
            <a:rPr lang="es-AR" dirty="0"/>
            <a:t>(FIU)</a:t>
          </a:r>
          <a:endParaRPr lang="en-DE" dirty="0"/>
        </a:p>
      </dgm:t>
    </dgm:pt>
    <dgm:pt modelId="{5185D0FA-9383-4C9E-98B4-4123F5DFC43D}" type="parTrans" cxnId="{2E2BA13C-B369-4DF9-BB6E-AD746EEDF178}">
      <dgm:prSet/>
      <dgm:spPr/>
      <dgm:t>
        <a:bodyPr/>
        <a:lstStyle/>
        <a:p>
          <a:endParaRPr lang="en-DE"/>
        </a:p>
      </dgm:t>
    </dgm:pt>
    <dgm:pt modelId="{774C85A4-D45C-4EB7-A6A3-C202C3BA3667}" type="sibTrans" cxnId="{2E2BA13C-B369-4DF9-BB6E-AD746EEDF178}">
      <dgm:prSet/>
      <dgm:spPr/>
      <dgm:t>
        <a:bodyPr/>
        <a:lstStyle/>
        <a:p>
          <a:endParaRPr lang="en-DE"/>
        </a:p>
      </dgm:t>
    </dgm:pt>
    <dgm:pt modelId="{05394CE6-A5BA-4CF5-A8B2-64694B5A115E}">
      <dgm:prSet phldrT="[Text]"/>
      <dgm:spPr/>
      <dgm:t>
        <a:bodyPr/>
        <a:lstStyle/>
        <a:p>
          <a:r>
            <a:rPr lang="es-AR" dirty="0" err="1"/>
            <a:t>Investigate</a:t>
          </a:r>
          <a:endParaRPr lang="en-DE" dirty="0"/>
        </a:p>
      </dgm:t>
    </dgm:pt>
    <dgm:pt modelId="{F9BBB2C7-66C6-4456-B571-1897C31314D3}" type="parTrans" cxnId="{6328A4EF-6D20-437C-A5D7-341E60C54A27}">
      <dgm:prSet/>
      <dgm:spPr/>
      <dgm:t>
        <a:bodyPr/>
        <a:lstStyle/>
        <a:p>
          <a:endParaRPr lang="en-DE"/>
        </a:p>
      </dgm:t>
    </dgm:pt>
    <dgm:pt modelId="{A55A8181-2E7F-47C8-8E47-25419F72D5F4}" type="sibTrans" cxnId="{6328A4EF-6D20-437C-A5D7-341E60C54A27}">
      <dgm:prSet/>
      <dgm:spPr/>
      <dgm:t>
        <a:bodyPr/>
        <a:lstStyle/>
        <a:p>
          <a:endParaRPr lang="en-DE"/>
        </a:p>
      </dgm:t>
    </dgm:pt>
    <dgm:pt modelId="{A91045FB-9987-4CBF-B577-6C8B55E5A6B2}">
      <dgm:prSet phldrT="[Text]"/>
      <dgm:spPr/>
      <dgm:t>
        <a:bodyPr/>
        <a:lstStyle/>
        <a:p>
          <a:r>
            <a:rPr lang="es-AR" dirty="0"/>
            <a:t>AML</a:t>
          </a:r>
          <a:endParaRPr lang="en-DE" dirty="0"/>
        </a:p>
      </dgm:t>
    </dgm:pt>
    <dgm:pt modelId="{2B676FFC-EAD2-4584-870B-B4EF2A0C2BBD}" type="parTrans" cxnId="{845A838B-5B34-45FA-AAFF-392C1B6541FD}">
      <dgm:prSet/>
      <dgm:spPr/>
      <dgm:t>
        <a:bodyPr/>
        <a:lstStyle/>
        <a:p>
          <a:endParaRPr lang="en-DE"/>
        </a:p>
      </dgm:t>
    </dgm:pt>
    <dgm:pt modelId="{BAE511B8-CCC4-4B70-B23E-A2E80DB46164}" type="sibTrans" cxnId="{845A838B-5B34-45FA-AAFF-392C1B6541FD}">
      <dgm:prSet/>
      <dgm:spPr/>
      <dgm:t>
        <a:bodyPr/>
        <a:lstStyle/>
        <a:p>
          <a:endParaRPr lang="en-DE"/>
        </a:p>
      </dgm:t>
    </dgm:pt>
    <dgm:pt modelId="{868E3579-E288-4D47-A4E2-841C248AFA78}" type="pres">
      <dgm:prSet presAssocID="{38D67C71-D232-4148-B2C1-157FD205C2BA}" presName="Name0" presStyleCnt="0">
        <dgm:presLayoutVars>
          <dgm:dir/>
          <dgm:animLvl val="lvl"/>
          <dgm:resizeHandles/>
        </dgm:presLayoutVars>
      </dgm:prSet>
      <dgm:spPr/>
    </dgm:pt>
    <dgm:pt modelId="{1D54242F-8B7B-4E9B-AEF0-759F63F3B47E}" type="pres">
      <dgm:prSet presAssocID="{D03D7B40-66FE-4756-80CB-A250F66B57FE}" presName="linNode" presStyleCnt="0"/>
      <dgm:spPr/>
    </dgm:pt>
    <dgm:pt modelId="{AB34FABA-74B1-40F0-A0B3-F69828E1BB3C}" type="pres">
      <dgm:prSet presAssocID="{D03D7B40-66FE-4756-80CB-A250F66B57FE}" presName="parentShp" presStyleLbl="node1" presStyleIdx="0" presStyleCnt="2">
        <dgm:presLayoutVars>
          <dgm:bulletEnabled val="1"/>
        </dgm:presLayoutVars>
      </dgm:prSet>
      <dgm:spPr/>
    </dgm:pt>
    <dgm:pt modelId="{A7B80546-2618-4DCC-B230-5CE29BA978E3}" type="pres">
      <dgm:prSet presAssocID="{D03D7B40-66FE-4756-80CB-A250F66B57FE}" presName="childShp" presStyleLbl="bgAccFollowNode1" presStyleIdx="0" presStyleCnt="2">
        <dgm:presLayoutVars>
          <dgm:bulletEnabled val="1"/>
        </dgm:presLayoutVars>
      </dgm:prSet>
      <dgm:spPr/>
    </dgm:pt>
    <dgm:pt modelId="{480A6A6D-FB81-4C37-9B24-771A8BF6F5D9}" type="pres">
      <dgm:prSet presAssocID="{D50561DB-9AC2-44D7-A2D9-3CAD5CFC1FEC}" presName="spacing" presStyleCnt="0"/>
      <dgm:spPr/>
    </dgm:pt>
    <dgm:pt modelId="{C4FB869A-A621-4E64-B000-B6826347B503}" type="pres">
      <dgm:prSet presAssocID="{BD3B41CD-4A26-4B48-BB84-DD574FA8371C}" presName="linNode" presStyleCnt="0"/>
      <dgm:spPr/>
    </dgm:pt>
    <dgm:pt modelId="{EAC2A391-D1EE-4739-86FA-EFDA68EEBF0A}" type="pres">
      <dgm:prSet presAssocID="{BD3B41CD-4A26-4B48-BB84-DD574FA8371C}" presName="parentShp" presStyleLbl="node1" presStyleIdx="1" presStyleCnt="2">
        <dgm:presLayoutVars>
          <dgm:bulletEnabled val="1"/>
        </dgm:presLayoutVars>
      </dgm:prSet>
      <dgm:spPr/>
    </dgm:pt>
    <dgm:pt modelId="{6A1CD660-A946-4EB0-B7F9-9D99B3042B2E}" type="pres">
      <dgm:prSet presAssocID="{BD3B41CD-4A26-4B48-BB84-DD574FA8371C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5B191A09-9E49-46A5-82C0-B1BAB7441DD2}" type="presOf" srcId="{05394CE6-A5BA-4CF5-A8B2-64694B5A115E}" destId="{6A1CD660-A946-4EB0-B7F9-9D99B3042B2E}" srcOrd="0" destOrd="0" presId="urn:microsoft.com/office/officeart/2005/8/layout/vList6"/>
    <dgm:cxn modelId="{55648509-6A33-432B-BF2A-EBD3BF0397E8}" srcId="{D03D7B40-66FE-4756-80CB-A250F66B57FE}" destId="{4543F762-23DD-4B94-9A19-DD40CFE48FD8}" srcOrd="0" destOrd="0" parTransId="{9592DA29-8CB9-4F2A-8033-F08C5BEC95F4}" sibTransId="{DBF0B9E6-4766-40AA-8448-17AF8F5AB5FC}"/>
    <dgm:cxn modelId="{2E2BA13C-B369-4DF9-BB6E-AD746EEDF178}" srcId="{38D67C71-D232-4148-B2C1-157FD205C2BA}" destId="{BD3B41CD-4A26-4B48-BB84-DD574FA8371C}" srcOrd="1" destOrd="0" parTransId="{5185D0FA-9383-4C9E-98B4-4123F5DFC43D}" sibTransId="{774C85A4-D45C-4EB7-A6A3-C202C3BA3667}"/>
    <dgm:cxn modelId="{61FCE53D-9568-437B-80A4-F343477300B4}" type="presOf" srcId="{A91045FB-9987-4CBF-B577-6C8B55E5A6B2}" destId="{6A1CD660-A946-4EB0-B7F9-9D99B3042B2E}" srcOrd="0" destOrd="1" presId="urn:microsoft.com/office/officeart/2005/8/layout/vList6"/>
    <dgm:cxn modelId="{F4B29061-F4BE-4C30-B93A-8A919AFE3136}" type="presOf" srcId="{BD3B41CD-4A26-4B48-BB84-DD574FA8371C}" destId="{EAC2A391-D1EE-4739-86FA-EFDA68EEBF0A}" srcOrd="0" destOrd="0" presId="urn:microsoft.com/office/officeart/2005/8/layout/vList6"/>
    <dgm:cxn modelId="{328CD350-BAED-4BC9-9A3F-01818320FB85}" srcId="{38D67C71-D232-4148-B2C1-157FD205C2BA}" destId="{D03D7B40-66FE-4756-80CB-A250F66B57FE}" srcOrd="0" destOrd="0" parTransId="{61C0F6BC-21BF-497D-8044-F114D7A46BEE}" sibTransId="{D50561DB-9AC2-44D7-A2D9-3CAD5CFC1FEC}"/>
    <dgm:cxn modelId="{BC132B88-5BDD-448B-AB4B-815B19A1E29C}" srcId="{D03D7B40-66FE-4756-80CB-A250F66B57FE}" destId="{65E3DCF3-1212-499D-B623-26AE28DC32B9}" srcOrd="1" destOrd="0" parTransId="{6D4AB0CE-C061-44BE-9B48-CE56C6FBFB95}" sibTransId="{B7DB6F3F-29DC-4586-A6BE-18904CFD3D08}"/>
    <dgm:cxn modelId="{845A838B-5B34-45FA-AAFF-392C1B6541FD}" srcId="{BD3B41CD-4A26-4B48-BB84-DD574FA8371C}" destId="{A91045FB-9987-4CBF-B577-6C8B55E5A6B2}" srcOrd="1" destOrd="0" parTransId="{2B676FFC-EAD2-4584-870B-B4EF2A0C2BBD}" sibTransId="{BAE511B8-CCC4-4B70-B23E-A2E80DB46164}"/>
    <dgm:cxn modelId="{3133CF8F-42D4-4723-B3DC-66A260EDEB80}" type="presOf" srcId="{D03D7B40-66FE-4756-80CB-A250F66B57FE}" destId="{AB34FABA-74B1-40F0-A0B3-F69828E1BB3C}" srcOrd="0" destOrd="0" presId="urn:microsoft.com/office/officeart/2005/8/layout/vList6"/>
    <dgm:cxn modelId="{48C93DEB-E8FC-4338-B738-1FC54208C486}" type="presOf" srcId="{65E3DCF3-1212-499D-B623-26AE28DC32B9}" destId="{A7B80546-2618-4DCC-B230-5CE29BA978E3}" srcOrd="0" destOrd="1" presId="urn:microsoft.com/office/officeart/2005/8/layout/vList6"/>
    <dgm:cxn modelId="{6328A4EF-6D20-437C-A5D7-341E60C54A27}" srcId="{BD3B41CD-4A26-4B48-BB84-DD574FA8371C}" destId="{05394CE6-A5BA-4CF5-A8B2-64694B5A115E}" srcOrd="0" destOrd="0" parTransId="{F9BBB2C7-66C6-4456-B571-1897C31314D3}" sibTransId="{A55A8181-2E7F-47C8-8E47-25419F72D5F4}"/>
    <dgm:cxn modelId="{E38F5DF1-7DE1-4A9D-9463-9A844C206853}" type="presOf" srcId="{38D67C71-D232-4148-B2C1-157FD205C2BA}" destId="{868E3579-E288-4D47-A4E2-841C248AFA78}" srcOrd="0" destOrd="0" presId="urn:microsoft.com/office/officeart/2005/8/layout/vList6"/>
    <dgm:cxn modelId="{1D9B11F8-E7DA-4163-B4E5-258DC963BFC8}" type="presOf" srcId="{4543F762-23DD-4B94-9A19-DD40CFE48FD8}" destId="{A7B80546-2618-4DCC-B230-5CE29BA978E3}" srcOrd="0" destOrd="0" presId="urn:microsoft.com/office/officeart/2005/8/layout/vList6"/>
    <dgm:cxn modelId="{FC0F8D98-186B-48DF-9FB4-39FB815C7705}" type="presParOf" srcId="{868E3579-E288-4D47-A4E2-841C248AFA78}" destId="{1D54242F-8B7B-4E9B-AEF0-759F63F3B47E}" srcOrd="0" destOrd="0" presId="urn:microsoft.com/office/officeart/2005/8/layout/vList6"/>
    <dgm:cxn modelId="{27B855DC-6C20-42E3-BFCC-1AF04DA94849}" type="presParOf" srcId="{1D54242F-8B7B-4E9B-AEF0-759F63F3B47E}" destId="{AB34FABA-74B1-40F0-A0B3-F69828E1BB3C}" srcOrd="0" destOrd="0" presId="urn:microsoft.com/office/officeart/2005/8/layout/vList6"/>
    <dgm:cxn modelId="{A67F1FC4-D9CF-49EB-83D0-28CEBB8EF5BF}" type="presParOf" srcId="{1D54242F-8B7B-4E9B-AEF0-759F63F3B47E}" destId="{A7B80546-2618-4DCC-B230-5CE29BA978E3}" srcOrd="1" destOrd="0" presId="urn:microsoft.com/office/officeart/2005/8/layout/vList6"/>
    <dgm:cxn modelId="{AB80FD78-0C4F-48CB-8A53-02AE99172C4D}" type="presParOf" srcId="{868E3579-E288-4D47-A4E2-841C248AFA78}" destId="{480A6A6D-FB81-4C37-9B24-771A8BF6F5D9}" srcOrd="1" destOrd="0" presId="urn:microsoft.com/office/officeart/2005/8/layout/vList6"/>
    <dgm:cxn modelId="{3E347A51-858F-42D3-ACC9-665BE337B5A7}" type="presParOf" srcId="{868E3579-E288-4D47-A4E2-841C248AFA78}" destId="{C4FB869A-A621-4E64-B000-B6826347B503}" srcOrd="2" destOrd="0" presId="urn:microsoft.com/office/officeart/2005/8/layout/vList6"/>
    <dgm:cxn modelId="{B6AC11C6-A599-4F33-8807-3ADD4C9F1CE0}" type="presParOf" srcId="{C4FB869A-A621-4E64-B000-B6826347B503}" destId="{EAC2A391-D1EE-4739-86FA-EFDA68EEBF0A}" srcOrd="0" destOrd="0" presId="urn:microsoft.com/office/officeart/2005/8/layout/vList6"/>
    <dgm:cxn modelId="{E0FFE0FE-E4AB-4C6E-B83E-7DC9A43DB81A}" type="presParOf" srcId="{C4FB869A-A621-4E64-B000-B6826347B503}" destId="{6A1CD660-A946-4EB0-B7F9-9D99B3042B2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9B83296-4041-4638-A177-1C9B33CED23E}" type="doc">
      <dgm:prSet loTypeId="urn:microsoft.com/office/officeart/2005/8/layout/hList2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DE"/>
        </a:p>
      </dgm:t>
    </dgm:pt>
    <dgm:pt modelId="{4D20E91E-2FC2-4038-84DB-3315E55D6ECF}">
      <dgm:prSet phldrT="[Text]"/>
      <dgm:spPr/>
      <dgm:t>
        <a:bodyPr/>
        <a:lstStyle/>
        <a:p>
          <a:r>
            <a:rPr lang="es-AR" dirty="0" err="1"/>
            <a:t>Advantages</a:t>
          </a:r>
          <a:endParaRPr lang="en-DE" dirty="0"/>
        </a:p>
      </dgm:t>
    </dgm:pt>
    <dgm:pt modelId="{690FFAB0-8E09-41FD-ABF6-AB467F778992}" type="parTrans" cxnId="{1007D7AB-947A-47C1-AE31-9CD3C95583A5}">
      <dgm:prSet/>
      <dgm:spPr/>
      <dgm:t>
        <a:bodyPr/>
        <a:lstStyle/>
        <a:p>
          <a:endParaRPr lang="en-DE"/>
        </a:p>
      </dgm:t>
    </dgm:pt>
    <dgm:pt modelId="{268347C6-A871-424A-A273-478BE2412E62}" type="sibTrans" cxnId="{1007D7AB-947A-47C1-AE31-9CD3C95583A5}">
      <dgm:prSet/>
      <dgm:spPr/>
      <dgm:t>
        <a:bodyPr/>
        <a:lstStyle/>
        <a:p>
          <a:endParaRPr lang="en-DE"/>
        </a:p>
      </dgm:t>
    </dgm:pt>
    <dgm:pt modelId="{DE58B50E-CEA0-4AFE-9FB9-EF4EA4F5C603}">
      <dgm:prSet phldrT="[Text]" custT="1"/>
      <dgm:spPr/>
      <dgm:t>
        <a:bodyPr/>
        <a:lstStyle/>
        <a:p>
          <a:r>
            <a:rPr lang="en-GB" sz="2400" dirty="0"/>
            <a:t>Extensive outreach</a:t>
          </a:r>
          <a:endParaRPr lang="en-DE" sz="2400" dirty="0"/>
        </a:p>
      </dgm:t>
    </dgm:pt>
    <dgm:pt modelId="{580DDC09-9FAD-42C5-B0E6-EA0DBE49647A}" type="parTrans" cxnId="{CE731C5B-02D5-4947-9C53-8EAE59134265}">
      <dgm:prSet/>
      <dgm:spPr/>
      <dgm:t>
        <a:bodyPr/>
        <a:lstStyle/>
        <a:p>
          <a:endParaRPr lang="en-DE"/>
        </a:p>
      </dgm:t>
    </dgm:pt>
    <dgm:pt modelId="{1EE0C744-F56D-4BCB-88EB-6BA6F29EFDA1}" type="sibTrans" cxnId="{CE731C5B-02D5-4947-9C53-8EAE59134265}">
      <dgm:prSet/>
      <dgm:spPr/>
      <dgm:t>
        <a:bodyPr/>
        <a:lstStyle/>
        <a:p>
          <a:endParaRPr lang="en-DE"/>
        </a:p>
      </dgm:t>
    </dgm:pt>
    <dgm:pt modelId="{70887CD6-5D0F-443C-A44D-BCE51B620E79}">
      <dgm:prSet phldrT="[Text]"/>
      <dgm:spPr/>
      <dgm:t>
        <a:bodyPr/>
        <a:lstStyle/>
        <a:p>
          <a:r>
            <a:rPr lang="es-AR" dirty="0" err="1"/>
            <a:t>Disadvantegs</a:t>
          </a:r>
          <a:endParaRPr lang="en-DE" dirty="0"/>
        </a:p>
      </dgm:t>
    </dgm:pt>
    <dgm:pt modelId="{86718768-CD60-46FD-8C9D-CCF54BF8F524}" type="parTrans" cxnId="{DA3D1F6E-65FA-41C6-8A9E-917B63C11D3E}">
      <dgm:prSet/>
      <dgm:spPr/>
      <dgm:t>
        <a:bodyPr/>
        <a:lstStyle/>
        <a:p>
          <a:endParaRPr lang="en-DE"/>
        </a:p>
      </dgm:t>
    </dgm:pt>
    <dgm:pt modelId="{9B2BE06B-B45B-42FE-A9D4-5A9588E5A9FE}" type="sibTrans" cxnId="{DA3D1F6E-65FA-41C6-8A9E-917B63C11D3E}">
      <dgm:prSet/>
      <dgm:spPr/>
      <dgm:t>
        <a:bodyPr/>
        <a:lstStyle/>
        <a:p>
          <a:endParaRPr lang="en-DE"/>
        </a:p>
      </dgm:t>
    </dgm:pt>
    <dgm:pt modelId="{9A8A5F48-2629-4BD6-A19F-BB6AEF6BC2C3}">
      <dgm:prSet phldrT="[Text]"/>
      <dgm:spPr/>
      <dgm:t>
        <a:bodyPr/>
        <a:lstStyle/>
        <a:p>
          <a:r>
            <a:rPr lang="en-GB"/>
            <a:t>Extensive outreach</a:t>
          </a:r>
          <a:endParaRPr lang="en-DE" dirty="0"/>
        </a:p>
      </dgm:t>
    </dgm:pt>
    <dgm:pt modelId="{692235EE-BC68-4823-B9A3-289D106D5B88}" type="parTrans" cxnId="{D5BC6580-A7FB-400F-BD7B-1110EDE043F4}">
      <dgm:prSet/>
      <dgm:spPr/>
      <dgm:t>
        <a:bodyPr/>
        <a:lstStyle/>
        <a:p>
          <a:endParaRPr lang="en-DE"/>
        </a:p>
      </dgm:t>
    </dgm:pt>
    <dgm:pt modelId="{7CD9B6F7-2ECD-4AF4-9EA3-B77F0471A9CD}" type="sibTrans" cxnId="{D5BC6580-A7FB-400F-BD7B-1110EDE043F4}">
      <dgm:prSet/>
      <dgm:spPr/>
      <dgm:t>
        <a:bodyPr/>
        <a:lstStyle/>
        <a:p>
          <a:endParaRPr lang="en-DE"/>
        </a:p>
      </dgm:t>
    </dgm:pt>
    <dgm:pt modelId="{671945D4-718F-4C7C-94D1-CB865BF0F84C}">
      <dgm:prSet custT="1"/>
      <dgm:spPr/>
      <dgm:t>
        <a:bodyPr/>
        <a:lstStyle/>
        <a:p>
          <a:r>
            <a:rPr lang="en-GB" sz="2400" dirty="0"/>
            <a:t>Strategic vision</a:t>
          </a:r>
          <a:endParaRPr lang="en-DE" sz="2400" dirty="0"/>
        </a:p>
      </dgm:t>
    </dgm:pt>
    <dgm:pt modelId="{253A67B6-CA3A-4F0E-951D-89EC6A2A928B}" type="parTrans" cxnId="{735685D9-B789-44B7-97CE-0573AAB1766F}">
      <dgm:prSet/>
      <dgm:spPr/>
      <dgm:t>
        <a:bodyPr/>
        <a:lstStyle/>
        <a:p>
          <a:endParaRPr lang="en-DE"/>
        </a:p>
      </dgm:t>
    </dgm:pt>
    <dgm:pt modelId="{E69A04F8-55DE-476E-8286-ADCFDE785A19}" type="sibTrans" cxnId="{735685D9-B789-44B7-97CE-0573AAB1766F}">
      <dgm:prSet/>
      <dgm:spPr/>
      <dgm:t>
        <a:bodyPr/>
        <a:lstStyle/>
        <a:p>
          <a:endParaRPr lang="en-DE"/>
        </a:p>
      </dgm:t>
    </dgm:pt>
    <dgm:pt modelId="{92BA4E1F-CA2C-47F3-9F84-E6FF7C960858}">
      <dgm:prSet custT="1"/>
      <dgm:spPr/>
      <dgm:t>
        <a:bodyPr/>
        <a:lstStyle/>
        <a:p>
          <a:r>
            <a:rPr lang="en-GB" sz="2400" dirty="0"/>
            <a:t>Complementarity</a:t>
          </a:r>
          <a:endParaRPr lang="en-DE" sz="2400" dirty="0"/>
        </a:p>
      </dgm:t>
    </dgm:pt>
    <dgm:pt modelId="{D291C86F-7203-4296-8BBE-D909C3FB1DED}" type="parTrans" cxnId="{BE5A5F3C-4304-4455-BD4B-C31421217A3B}">
      <dgm:prSet/>
      <dgm:spPr/>
      <dgm:t>
        <a:bodyPr/>
        <a:lstStyle/>
        <a:p>
          <a:endParaRPr lang="en-DE"/>
        </a:p>
      </dgm:t>
    </dgm:pt>
    <dgm:pt modelId="{70B239C2-FA3A-45ED-B7BD-DBD4A39DF3A0}" type="sibTrans" cxnId="{BE5A5F3C-4304-4455-BD4B-C31421217A3B}">
      <dgm:prSet/>
      <dgm:spPr/>
      <dgm:t>
        <a:bodyPr/>
        <a:lstStyle/>
        <a:p>
          <a:endParaRPr lang="en-DE"/>
        </a:p>
      </dgm:t>
    </dgm:pt>
    <dgm:pt modelId="{F06C148C-BEA0-458D-81DC-299730F82BA0}">
      <dgm:prSet custT="1"/>
      <dgm:spPr/>
      <dgm:t>
        <a:bodyPr/>
        <a:lstStyle/>
        <a:p>
          <a:r>
            <a:rPr lang="en-GB" sz="2400" dirty="0"/>
            <a:t>Common objective</a:t>
          </a:r>
          <a:endParaRPr lang="en-DE" sz="2400" dirty="0"/>
        </a:p>
      </dgm:t>
    </dgm:pt>
    <dgm:pt modelId="{DAF0013E-CE1D-4B5D-8F9E-A76392D95C1B}" type="parTrans" cxnId="{EE639990-D545-45D3-B272-9655C32069F7}">
      <dgm:prSet/>
      <dgm:spPr/>
      <dgm:t>
        <a:bodyPr/>
        <a:lstStyle/>
        <a:p>
          <a:endParaRPr lang="en-DE"/>
        </a:p>
      </dgm:t>
    </dgm:pt>
    <dgm:pt modelId="{8CA53264-368A-4204-80CD-5A9DE9861562}" type="sibTrans" cxnId="{EE639990-D545-45D3-B272-9655C32069F7}">
      <dgm:prSet/>
      <dgm:spPr/>
      <dgm:t>
        <a:bodyPr/>
        <a:lstStyle/>
        <a:p>
          <a:endParaRPr lang="en-DE"/>
        </a:p>
      </dgm:t>
    </dgm:pt>
    <dgm:pt modelId="{A726ACC4-7525-4983-A6E3-2A9CE82B08AE}">
      <dgm:prSet custT="1"/>
      <dgm:spPr/>
      <dgm:t>
        <a:bodyPr/>
        <a:lstStyle/>
        <a:p>
          <a:r>
            <a:rPr lang="en-GB" sz="2400" dirty="0"/>
            <a:t>Capacity building</a:t>
          </a:r>
          <a:endParaRPr lang="en-DE" sz="2400" dirty="0"/>
        </a:p>
      </dgm:t>
    </dgm:pt>
    <dgm:pt modelId="{D2F3C13C-9CD7-4060-8FCC-B8196AA9B13E}" type="parTrans" cxnId="{D3CBF0E2-231A-4487-85BA-7D46237FAC64}">
      <dgm:prSet/>
      <dgm:spPr/>
      <dgm:t>
        <a:bodyPr/>
        <a:lstStyle/>
        <a:p>
          <a:endParaRPr lang="en-DE"/>
        </a:p>
      </dgm:t>
    </dgm:pt>
    <dgm:pt modelId="{F71C4F7F-9DBD-4EED-A14A-6895CDB4993F}" type="sibTrans" cxnId="{D3CBF0E2-231A-4487-85BA-7D46237FAC64}">
      <dgm:prSet/>
      <dgm:spPr/>
      <dgm:t>
        <a:bodyPr/>
        <a:lstStyle/>
        <a:p>
          <a:endParaRPr lang="en-DE"/>
        </a:p>
      </dgm:t>
    </dgm:pt>
    <dgm:pt modelId="{2DF08427-543E-48D2-866C-1EDB921ED01C}">
      <dgm:prSet/>
      <dgm:spPr/>
      <dgm:t>
        <a:bodyPr/>
        <a:lstStyle/>
        <a:p>
          <a:r>
            <a:rPr lang="en-GB" dirty="0"/>
            <a:t>Strategic vision</a:t>
          </a:r>
          <a:endParaRPr lang="en-DE" dirty="0"/>
        </a:p>
      </dgm:t>
    </dgm:pt>
    <dgm:pt modelId="{672F1342-DCAD-4187-BBCB-49B40CCAA12E}" type="parTrans" cxnId="{7DF7A611-F692-4432-86CF-E4A28E31E36B}">
      <dgm:prSet/>
      <dgm:spPr/>
      <dgm:t>
        <a:bodyPr/>
        <a:lstStyle/>
        <a:p>
          <a:endParaRPr lang="en-DE"/>
        </a:p>
      </dgm:t>
    </dgm:pt>
    <dgm:pt modelId="{9859DC78-8780-46BD-88E0-5752BF376F22}" type="sibTrans" cxnId="{7DF7A611-F692-4432-86CF-E4A28E31E36B}">
      <dgm:prSet/>
      <dgm:spPr/>
      <dgm:t>
        <a:bodyPr/>
        <a:lstStyle/>
        <a:p>
          <a:endParaRPr lang="en-DE"/>
        </a:p>
      </dgm:t>
    </dgm:pt>
    <dgm:pt modelId="{11B94A38-961E-4FAD-9A95-604B7E88695B}">
      <dgm:prSet/>
      <dgm:spPr/>
      <dgm:t>
        <a:bodyPr/>
        <a:lstStyle/>
        <a:p>
          <a:r>
            <a:rPr lang="en-GB" dirty="0"/>
            <a:t>Complementarity</a:t>
          </a:r>
          <a:endParaRPr lang="en-DE" dirty="0"/>
        </a:p>
      </dgm:t>
    </dgm:pt>
    <dgm:pt modelId="{C43CA5D2-AD3E-4A02-8C4F-D05D0B42EAE0}" type="parTrans" cxnId="{5B1645CC-E394-4BF4-BC8F-C41DD92D8621}">
      <dgm:prSet/>
      <dgm:spPr/>
      <dgm:t>
        <a:bodyPr/>
        <a:lstStyle/>
        <a:p>
          <a:endParaRPr lang="en-DE"/>
        </a:p>
      </dgm:t>
    </dgm:pt>
    <dgm:pt modelId="{F70FE8F7-D5AF-43B9-B7B0-B5367E661F61}" type="sibTrans" cxnId="{5B1645CC-E394-4BF4-BC8F-C41DD92D8621}">
      <dgm:prSet/>
      <dgm:spPr/>
      <dgm:t>
        <a:bodyPr/>
        <a:lstStyle/>
        <a:p>
          <a:endParaRPr lang="en-DE"/>
        </a:p>
      </dgm:t>
    </dgm:pt>
    <dgm:pt modelId="{C82DAABF-5033-4A55-9013-88B4D7CC9D6E}">
      <dgm:prSet/>
      <dgm:spPr/>
      <dgm:t>
        <a:bodyPr/>
        <a:lstStyle/>
        <a:p>
          <a:r>
            <a:rPr lang="en-GB" dirty="0"/>
            <a:t>Common objective</a:t>
          </a:r>
          <a:endParaRPr lang="en-DE" dirty="0"/>
        </a:p>
      </dgm:t>
    </dgm:pt>
    <dgm:pt modelId="{42B04B3A-6EE5-41C9-B29D-37A41BE5B86F}" type="parTrans" cxnId="{F1146C25-B4AD-46A4-AA90-361EA787C56B}">
      <dgm:prSet/>
      <dgm:spPr/>
      <dgm:t>
        <a:bodyPr/>
        <a:lstStyle/>
        <a:p>
          <a:endParaRPr lang="en-DE"/>
        </a:p>
      </dgm:t>
    </dgm:pt>
    <dgm:pt modelId="{E786077E-5EE6-4C83-89D0-3F7EB30234AD}" type="sibTrans" cxnId="{F1146C25-B4AD-46A4-AA90-361EA787C56B}">
      <dgm:prSet/>
      <dgm:spPr/>
      <dgm:t>
        <a:bodyPr/>
        <a:lstStyle/>
        <a:p>
          <a:endParaRPr lang="en-DE"/>
        </a:p>
      </dgm:t>
    </dgm:pt>
    <dgm:pt modelId="{011A903B-80A9-4BD4-9B56-E6709B517D57}">
      <dgm:prSet/>
      <dgm:spPr/>
      <dgm:t>
        <a:bodyPr/>
        <a:lstStyle/>
        <a:p>
          <a:r>
            <a:rPr lang="en-GB" dirty="0"/>
            <a:t>Capacity building</a:t>
          </a:r>
          <a:endParaRPr lang="en-DE" dirty="0"/>
        </a:p>
      </dgm:t>
    </dgm:pt>
    <dgm:pt modelId="{18848FCC-F1A3-4E2A-B35A-F205E7175E5E}" type="parTrans" cxnId="{6EAA8D97-F895-4C3A-8033-C911286B130E}">
      <dgm:prSet/>
      <dgm:spPr/>
      <dgm:t>
        <a:bodyPr/>
        <a:lstStyle/>
        <a:p>
          <a:endParaRPr lang="en-DE"/>
        </a:p>
      </dgm:t>
    </dgm:pt>
    <dgm:pt modelId="{B03BF65F-6ED6-48DF-ACDC-5D390E96A2A1}" type="sibTrans" cxnId="{6EAA8D97-F895-4C3A-8033-C911286B130E}">
      <dgm:prSet/>
      <dgm:spPr/>
      <dgm:t>
        <a:bodyPr/>
        <a:lstStyle/>
        <a:p>
          <a:endParaRPr lang="en-DE"/>
        </a:p>
      </dgm:t>
    </dgm:pt>
    <dgm:pt modelId="{6376FDAA-1963-42A5-9E03-7EB2666415A4}" type="pres">
      <dgm:prSet presAssocID="{A9B83296-4041-4638-A177-1C9B33CED23E}" presName="linearFlow" presStyleCnt="0">
        <dgm:presLayoutVars>
          <dgm:dir/>
          <dgm:animLvl val="lvl"/>
          <dgm:resizeHandles/>
        </dgm:presLayoutVars>
      </dgm:prSet>
      <dgm:spPr/>
    </dgm:pt>
    <dgm:pt modelId="{1143C791-B356-45F1-9100-C06ED9ECB5B6}" type="pres">
      <dgm:prSet presAssocID="{4D20E91E-2FC2-4038-84DB-3315E55D6ECF}" presName="compositeNode" presStyleCnt="0">
        <dgm:presLayoutVars>
          <dgm:bulletEnabled val="1"/>
        </dgm:presLayoutVars>
      </dgm:prSet>
      <dgm:spPr/>
    </dgm:pt>
    <dgm:pt modelId="{C79AEAD6-1FF3-46DB-906E-DD62683F1A2B}" type="pres">
      <dgm:prSet presAssocID="{4D20E91E-2FC2-4038-84DB-3315E55D6ECF}" presName="image" presStyleLbl="fgImgPlace1" presStyleIdx="0" presStyleCnt="2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humbs up sign with solid fill"/>
        </a:ext>
      </dgm:extLst>
    </dgm:pt>
    <dgm:pt modelId="{0C63BAC6-062B-423D-9755-CA1B296F4994}" type="pres">
      <dgm:prSet presAssocID="{4D20E91E-2FC2-4038-84DB-3315E55D6ECF}" presName="childNode" presStyleLbl="node1" presStyleIdx="0" presStyleCnt="2">
        <dgm:presLayoutVars>
          <dgm:bulletEnabled val="1"/>
        </dgm:presLayoutVars>
      </dgm:prSet>
      <dgm:spPr/>
    </dgm:pt>
    <dgm:pt modelId="{FBD81E69-FD5C-43AD-BB8E-2117E5911CB3}" type="pres">
      <dgm:prSet presAssocID="{4D20E91E-2FC2-4038-84DB-3315E55D6ECF}" presName="parentNode" presStyleLbl="revTx" presStyleIdx="0" presStyleCnt="2">
        <dgm:presLayoutVars>
          <dgm:chMax val="0"/>
          <dgm:bulletEnabled val="1"/>
        </dgm:presLayoutVars>
      </dgm:prSet>
      <dgm:spPr/>
    </dgm:pt>
    <dgm:pt modelId="{658305AA-6217-47F9-BA18-149D208DB089}" type="pres">
      <dgm:prSet presAssocID="{268347C6-A871-424A-A273-478BE2412E62}" presName="sibTrans" presStyleCnt="0"/>
      <dgm:spPr/>
    </dgm:pt>
    <dgm:pt modelId="{9BD2EC89-EC70-4966-A8B4-15A15BA7B04F}" type="pres">
      <dgm:prSet presAssocID="{70887CD6-5D0F-443C-A44D-BCE51B620E79}" presName="compositeNode" presStyleCnt="0">
        <dgm:presLayoutVars>
          <dgm:bulletEnabled val="1"/>
        </dgm:presLayoutVars>
      </dgm:prSet>
      <dgm:spPr/>
    </dgm:pt>
    <dgm:pt modelId="{9916CC5F-9943-4665-B40A-05328636E9B0}" type="pres">
      <dgm:prSet presAssocID="{70887CD6-5D0F-443C-A44D-BCE51B620E79}" presName="image" presStyleLbl="fgImgPlace1" presStyleIdx="1" presStyleCnt="2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humbs Down with solid fill"/>
        </a:ext>
      </dgm:extLst>
    </dgm:pt>
    <dgm:pt modelId="{B05CECE6-4487-4D99-9A82-0AF252DBF917}" type="pres">
      <dgm:prSet presAssocID="{70887CD6-5D0F-443C-A44D-BCE51B620E79}" presName="childNode" presStyleLbl="node1" presStyleIdx="1" presStyleCnt="2">
        <dgm:presLayoutVars>
          <dgm:bulletEnabled val="1"/>
        </dgm:presLayoutVars>
      </dgm:prSet>
      <dgm:spPr/>
    </dgm:pt>
    <dgm:pt modelId="{D1854AFB-D612-4AF0-AE20-EA2AAAA4F064}" type="pres">
      <dgm:prSet presAssocID="{70887CD6-5D0F-443C-A44D-BCE51B620E79}" presName="parentNode" presStyleLbl="revTx" presStyleIdx="1" presStyleCnt="2">
        <dgm:presLayoutVars>
          <dgm:chMax val="0"/>
          <dgm:bulletEnabled val="1"/>
        </dgm:presLayoutVars>
      </dgm:prSet>
      <dgm:spPr/>
    </dgm:pt>
  </dgm:ptLst>
  <dgm:cxnLst>
    <dgm:cxn modelId="{BEB41E10-985D-40D2-8E1A-B1BDA4CC56A1}" type="presOf" srcId="{11B94A38-961E-4FAD-9A95-604B7E88695B}" destId="{B05CECE6-4487-4D99-9A82-0AF252DBF917}" srcOrd="0" destOrd="2" presId="urn:microsoft.com/office/officeart/2005/8/layout/hList2"/>
    <dgm:cxn modelId="{7DF7A611-F692-4432-86CF-E4A28E31E36B}" srcId="{70887CD6-5D0F-443C-A44D-BCE51B620E79}" destId="{2DF08427-543E-48D2-866C-1EDB921ED01C}" srcOrd="1" destOrd="0" parTransId="{672F1342-DCAD-4187-BBCB-49B40CCAA12E}" sibTransId="{9859DC78-8780-46BD-88E0-5752BF376F22}"/>
    <dgm:cxn modelId="{12A8A113-AF11-44F2-9611-246939143A67}" type="presOf" srcId="{011A903B-80A9-4BD4-9B56-E6709B517D57}" destId="{B05CECE6-4487-4D99-9A82-0AF252DBF917}" srcOrd="0" destOrd="4" presId="urn:microsoft.com/office/officeart/2005/8/layout/hList2"/>
    <dgm:cxn modelId="{F1146C25-B4AD-46A4-AA90-361EA787C56B}" srcId="{70887CD6-5D0F-443C-A44D-BCE51B620E79}" destId="{C82DAABF-5033-4A55-9013-88B4D7CC9D6E}" srcOrd="3" destOrd="0" parTransId="{42B04B3A-6EE5-41C9-B29D-37A41BE5B86F}" sibTransId="{E786077E-5EE6-4C83-89D0-3F7EB30234AD}"/>
    <dgm:cxn modelId="{DBA25A2F-A9A5-44B9-9F99-C99924C367AF}" type="presOf" srcId="{A9B83296-4041-4638-A177-1C9B33CED23E}" destId="{6376FDAA-1963-42A5-9E03-7EB2666415A4}" srcOrd="0" destOrd="0" presId="urn:microsoft.com/office/officeart/2005/8/layout/hList2"/>
    <dgm:cxn modelId="{A51C6537-510F-45B0-B855-00033FA0BEEB}" type="presOf" srcId="{F06C148C-BEA0-458D-81DC-299730F82BA0}" destId="{0C63BAC6-062B-423D-9755-CA1B296F4994}" srcOrd="0" destOrd="3" presId="urn:microsoft.com/office/officeart/2005/8/layout/hList2"/>
    <dgm:cxn modelId="{BE5A5F3C-4304-4455-BD4B-C31421217A3B}" srcId="{4D20E91E-2FC2-4038-84DB-3315E55D6ECF}" destId="{92BA4E1F-CA2C-47F3-9F84-E6FF7C960858}" srcOrd="2" destOrd="0" parTransId="{D291C86F-7203-4296-8BBE-D909C3FB1DED}" sibTransId="{70B239C2-FA3A-45ED-B7BD-DBD4A39DF3A0}"/>
    <dgm:cxn modelId="{CE731C5B-02D5-4947-9C53-8EAE59134265}" srcId="{4D20E91E-2FC2-4038-84DB-3315E55D6ECF}" destId="{DE58B50E-CEA0-4AFE-9FB9-EF4EA4F5C603}" srcOrd="0" destOrd="0" parTransId="{580DDC09-9FAD-42C5-B0E6-EA0DBE49647A}" sibTransId="{1EE0C744-F56D-4BCB-88EB-6BA6F29EFDA1}"/>
    <dgm:cxn modelId="{DA3D1F6E-65FA-41C6-8A9E-917B63C11D3E}" srcId="{A9B83296-4041-4638-A177-1C9B33CED23E}" destId="{70887CD6-5D0F-443C-A44D-BCE51B620E79}" srcOrd="1" destOrd="0" parTransId="{86718768-CD60-46FD-8C9D-CCF54BF8F524}" sibTransId="{9B2BE06B-B45B-42FE-A9D4-5A9588E5A9FE}"/>
    <dgm:cxn modelId="{D5BC6580-A7FB-400F-BD7B-1110EDE043F4}" srcId="{70887CD6-5D0F-443C-A44D-BCE51B620E79}" destId="{9A8A5F48-2629-4BD6-A19F-BB6AEF6BC2C3}" srcOrd="0" destOrd="0" parTransId="{692235EE-BC68-4823-B9A3-289D106D5B88}" sibTransId="{7CD9B6F7-2ECD-4AF4-9EA3-B77F0471A9CD}"/>
    <dgm:cxn modelId="{758C578F-176B-4F33-AAAA-4F376FDFDE93}" type="presOf" srcId="{A726ACC4-7525-4983-A6E3-2A9CE82B08AE}" destId="{0C63BAC6-062B-423D-9755-CA1B296F4994}" srcOrd="0" destOrd="4" presId="urn:microsoft.com/office/officeart/2005/8/layout/hList2"/>
    <dgm:cxn modelId="{966CD48F-0DBC-43F3-AA92-F3455179932C}" type="presOf" srcId="{70887CD6-5D0F-443C-A44D-BCE51B620E79}" destId="{D1854AFB-D612-4AF0-AE20-EA2AAAA4F064}" srcOrd="0" destOrd="0" presId="urn:microsoft.com/office/officeart/2005/8/layout/hList2"/>
    <dgm:cxn modelId="{EE639990-D545-45D3-B272-9655C32069F7}" srcId="{4D20E91E-2FC2-4038-84DB-3315E55D6ECF}" destId="{F06C148C-BEA0-458D-81DC-299730F82BA0}" srcOrd="3" destOrd="0" parTransId="{DAF0013E-CE1D-4B5D-8F9E-A76392D95C1B}" sibTransId="{8CA53264-368A-4204-80CD-5A9DE9861562}"/>
    <dgm:cxn modelId="{6EAA8D97-F895-4C3A-8033-C911286B130E}" srcId="{70887CD6-5D0F-443C-A44D-BCE51B620E79}" destId="{011A903B-80A9-4BD4-9B56-E6709B517D57}" srcOrd="4" destOrd="0" parTransId="{18848FCC-F1A3-4E2A-B35A-F205E7175E5E}" sibTransId="{B03BF65F-6ED6-48DF-ACDC-5D390E96A2A1}"/>
    <dgm:cxn modelId="{008537A8-6D1D-42F7-9C09-CAE63DB17CDF}" type="presOf" srcId="{92BA4E1F-CA2C-47F3-9F84-E6FF7C960858}" destId="{0C63BAC6-062B-423D-9755-CA1B296F4994}" srcOrd="0" destOrd="2" presId="urn:microsoft.com/office/officeart/2005/8/layout/hList2"/>
    <dgm:cxn modelId="{FDB3C4A8-DE3D-4415-A0BC-E20B55826FD6}" type="presOf" srcId="{2DF08427-543E-48D2-866C-1EDB921ED01C}" destId="{B05CECE6-4487-4D99-9A82-0AF252DBF917}" srcOrd="0" destOrd="1" presId="urn:microsoft.com/office/officeart/2005/8/layout/hList2"/>
    <dgm:cxn modelId="{1007D7AB-947A-47C1-AE31-9CD3C95583A5}" srcId="{A9B83296-4041-4638-A177-1C9B33CED23E}" destId="{4D20E91E-2FC2-4038-84DB-3315E55D6ECF}" srcOrd="0" destOrd="0" parTransId="{690FFAB0-8E09-41FD-ABF6-AB467F778992}" sibTransId="{268347C6-A871-424A-A273-478BE2412E62}"/>
    <dgm:cxn modelId="{5B1645CC-E394-4BF4-BC8F-C41DD92D8621}" srcId="{70887CD6-5D0F-443C-A44D-BCE51B620E79}" destId="{11B94A38-961E-4FAD-9A95-604B7E88695B}" srcOrd="2" destOrd="0" parTransId="{C43CA5D2-AD3E-4A02-8C4F-D05D0B42EAE0}" sibTransId="{F70FE8F7-D5AF-43B9-B7B0-B5367E661F61}"/>
    <dgm:cxn modelId="{403190D3-A09C-4FCB-9973-61982271FDC3}" type="presOf" srcId="{4D20E91E-2FC2-4038-84DB-3315E55D6ECF}" destId="{FBD81E69-FD5C-43AD-BB8E-2117E5911CB3}" srcOrd="0" destOrd="0" presId="urn:microsoft.com/office/officeart/2005/8/layout/hList2"/>
    <dgm:cxn modelId="{735685D9-B789-44B7-97CE-0573AAB1766F}" srcId="{4D20E91E-2FC2-4038-84DB-3315E55D6ECF}" destId="{671945D4-718F-4C7C-94D1-CB865BF0F84C}" srcOrd="1" destOrd="0" parTransId="{253A67B6-CA3A-4F0E-951D-89EC6A2A928B}" sibTransId="{E69A04F8-55DE-476E-8286-ADCFDE785A19}"/>
    <dgm:cxn modelId="{E7A486D9-698E-4944-A5E5-E3592334E2CD}" type="presOf" srcId="{C82DAABF-5033-4A55-9013-88B4D7CC9D6E}" destId="{B05CECE6-4487-4D99-9A82-0AF252DBF917}" srcOrd="0" destOrd="3" presId="urn:microsoft.com/office/officeart/2005/8/layout/hList2"/>
    <dgm:cxn modelId="{D3CBF0E2-231A-4487-85BA-7D46237FAC64}" srcId="{4D20E91E-2FC2-4038-84DB-3315E55D6ECF}" destId="{A726ACC4-7525-4983-A6E3-2A9CE82B08AE}" srcOrd="4" destOrd="0" parTransId="{D2F3C13C-9CD7-4060-8FCC-B8196AA9B13E}" sibTransId="{F71C4F7F-9DBD-4EED-A14A-6895CDB4993F}"/>
    <dgm:cxn modelId="{A8B14FE8-4623-4627-A01E-74D1CE150159}" type="presOf" srcId="{DE58B50E-CEA0-4AFE-9FB9-EF4EA4F5C603}" destId="{0C63BAC6-062B-423D-9755-CA1B296F4994}" srcOrd="0" destOrd="0" presId="urn:microsoft.com/office/officeart/2005/8/layout/hList2"/>
    <dgm:cxn modelId="{EDAEDDEF-D1C2-44DE-953B-70232C703387}" type="presOf" srcId="{9A8A5F48-2629-4BD6-A19F-BB6AEF6BC2C3}" destId="{B05CECE6-4487-4D99-9A82-0AF252DBF917}" srcOrd="0" destOrd="0" presId="urn:microsoft.com/office/officeart/2005/8/layout/hList2"/>
    <dgm:cxn modelId="{8C4875FB-7CB4-4ACA-BF17-DF9C75F293F7}" type="presOf" srcId="{671945D4-718F-4C7C-94D1-CB865BF0F84C}" destId="{0C63BAC6-062B-423D-9755-CA1B296F4994}" srcOrd="0" destOrd="1" presId="urn:microsoft.com/office/officeart/2005/8/layout/hList2"/>
    <dgm:cxn modelId="{A4FB5DC7-F77F-4481-BB9C-1931632308DD}" type="presParOf" srcId="{6376FDAA-1963-42A5-9E03-7EB2666415A4}" destId="{1143C791-B356-45F1-9100-C06ED9ECB5B6}" srcOrd="0" destOrd="0" presId="urn:microsoft.com/office/officeart/2005/8/layout/hList2"/>
    <dgm:cxn modelId="{A0A9D498-626F-4AE6-9336-AC12B1938897}" type="presParOf" srcId="{1143C791-B356-45F1-9100-C06ED9ECB5B6}" destId="{C79AEAD6-1FF3-46DB-906E-DD62683F1A2B}" srcOrd="0" destOrd="0" presId="urn:microsoft.com/office/officeart/2005/8/layout/hList2"/>
    <dgm:cxn modelId="{4A580032-770F-496F-82EE-1ECE2734BEC0}" type="presParOf" srcId="{1143C791-B356-45F1-9100-C06ED9ECB5B6}" destId="{0C63BAC6-062B-423D-9755-CA1B296F4994}" srcOrd="1" destOrd="0" presId="urn:microsoft.com/office/officeart/2005/8/layout/hList2"/>
    <dgm:cxn modelId="{D91D7C26-AF87-41D6-875F-DB087E743059}" type="presParOf" srcId="{1143C791-B356-45F1-9100-C06ED9ECB5B6}" destId="{FBD81E69-FD5C-43AD-BB8E-2117E5911CB3}" srcOrd="2" destOrd="0" presId="urn:microsoft.com/office/officeart/2005/8/layout/hList2"/>
    <dgm:cxn modelId="{DCAB9B1C-3B12-4B05-B22E-AFDE1907C08E}" type="presParOf" srcId="{6376FDAA-1963-42A5-9E03-7EB2666415A4}" destId="{658305AA-6217-47F9-BA18-149D208DB089}" srcOrd="1" destOrd="0" presId="urn:microsoft.com/office/officeart/2005/8/layout/hList2"/>
    <dgm:cxn modelId="{B918CADC-262B-41A4-8FBD-B1DF848E6705}" type="presParOf" srcId="{6376FDAA-1963-42A5-9E03-7EB2666415A4}" destId="{9BD2EC89-EC70-4966-A8B4-15A15BA7B04F}" srcOrd="2" destOrd="0" presId="urn:microsoft.com/office/officeart/2005/8/layout/hList2"/>
    <dgm:cxn modelId="{C2014021-B909-4092-BD81-53C2130B3AD8}" type="presParOf" srcId="{9BD2EC89-EC70-4966-A8B4-15A15BA7B04F}" destId="{9916CC5F-9943-4665-B40A-05328636E9B0}" srcOrd="0" destOrd="0" presId="urn:microsoft.com/office/officeart/2005/8/layout/hList2"/>
    <dgm:cxn modelId="{2E7C1F97-B6A8-4046-A891-92FC61EC86CE}" type="presParOf" srcId="{9BD2EC89-EC70-4966-A8B4-15A15BA7B04F}" destId="{B05CECE6-4487-4D99-9A82-0AF252DBF917}" srcOrd="1" destOrd="0" presId="urn:microsoft.com/office/officeart/2005/8/layout/hList2"/>
    <dgm:cxn modelId="{B301504B-4FCD-4DED-8E38-E8ED6C9AC9A3}" type="presParOf" srcId="{9BD2EC89-EC70-4966-A8B4-15A15BA7B04F}" destId="{D1854AFB-D612-4AF0-AE20-EA2AAAA4F064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9B83296-4041-4638-A177-1C9B33CED23E}" type="doc">
      <dgm:prSet loTypeId="urn:microsoft.com/office/officeart/2005/8/layout/hList2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DE"/>
        </a:p>
      </dgm:t>
    </dgm:pt>
    <dgm:pt modelId="{4D20E91E-2FC2-4038-84DB-3315E55D6ECF}">
      <dgm:prSet phldrT="[Text]"/>
      <dgm:spPr/>
      <dgm:t>
        <a:bodyPr/>
        <a:lstStyle/>
        <a:p>
          <a:r>
            <a:rPr lang="es-AR" dirty="0" err="1"/>
            <a:t>Advantages</a:t>
          </a:r>
          <a:endParaRPr lang="en-DE" dirty="0"/>
        </a:p>
      </dgm:t>
    </dgm:pt>
    <dgm:pt modelId="{690FFAB0-8E09-41FD-ABF6-AB467F778992}" type="parTrans" cxnId="{1007D7AB-947A-47C1-AE31-9CD3C95583A5}">
      <dgm:prSet/>
      <dgm:spPr/>
      <dgm:t>
        <a:bodyPr/>
        <a:lstStyle/>
        <a:p>
          <a:endParaRPr lang="en-DE"/>
        </a:p>
      </dgm:t>
    </dgm:pt>
    <dgm:pt modelId="{268347C6-A871-424A-A273-478BE2412E62}" type="sibTrans" cxnId="{1007D7AB-947A-47C1-AE31-9CD3C95583A5}">
      <dgm:prSet/>
      <dgm:spPr/>
      <dgm:t>
        <a:bodyPr/>
        <a:lstStyle/>
        <a:p>
          <a:endParaRPr lang="en-DE"/>
        </a:p>
      </dgm:t>
    </dgm:pt>
    <dgm:pt modelId="{DE58B50E-CEA0-4AFE-9FB9-EF4EA4F5C603}">
      <dgm:prSet phldrT="[Text]"/>
      <dgm:spPr/>
      <dgm:t>
        <a:bodyPr/>
        <a:lstStyle/>
        <a:p>
          <a:r>
            <a:rPr lang="en-GB" dirty="0"/>
            <a:t>Agility (fast?)</a:t>
          </a:r>
          <a:endParaRPr lang="en-DE" dirty="0"/>
        </a:p>
      </dgm:t>
    </dgm:pt>
    <dgm:pt modelId="{580DDC09-9FAD-42C5-B0E6-EA0DBE49647A}" type="parTrans" cxnId="{CE731C5B-02D5-4947-9C53-8EAE59134265}">
      <dgm:prSet/>
      <dgm:spPr/>
      <dgm:t>
        <a:bodyPr/>
        <a:lstStyle/>
        <a:p>
          <a:endParaRPr lang="en-DE"/>
        </a:p>
      </dgm:t>
    </dgm:pt>
    <dgm:pt modelId="{1EE0C744-F56D-4BCB-88EB-6BA6F29EFDA1}" type="sibTrans" cxnId="{CE731C5B-02D5-4947-9C53-8EAE59134265}">
      <dgm:prSet/>
      <dgm:spPr/>
      <dgm:t>
        <a:bodyPr/>
        <a:lstStyle/>
        <a:p>
          <a:endParaRPr lang="en-DE"/>
        </a:p>
      </dgm:t>
    </dgm:pt>
    <dgm:pt modelId="{70887CD6-5D0F-443C-A44D-BCE51B620E79}">
      <dgm:prSet phldrT="[Text]"/>
      <dgm:spPr/>
      <dgm:t>
        <a:bodyPr/>
        <a:lstStyle/>
        <a:p>
          <a:r>
            <a:rPr lang="es-AR" dirty="0" err="1"/>
            <a:t>Disadvantegs</a:t>
          </a:r>
          <a:endParaRPr lang="en-DE" dirty="0"/>
        </a:p>
      </dgm:t>
    </dgm:pt>
    <dgm:pt modelId="{86718768-CD60-46FD-8C9D-CCF54BF8F524}" type="parTrans" cxnId="{DA3D1F6E-65FA-41C6-8A9E-917B63C11D3E}">
      <dgm:prSet/>
      <dgm:spPr/>
      <dgm:t>
        <a:bodyPr/>
        <a:lstStyle/>
        <a:p>
          <a:endParaRPr lang="en-DE"/>
        </a:p>
      </dgm:t>
    </dgm:pt>
    <dgm:pt modelId="{9B2BE06B-B45B-42FE-A9D4-5A9588E5A9FE}" type="sibTrans" cxnId="{DA3D1F6E-65FA-41C6-8A9E-917B63C11D3E}">
      <dgm:prSet/>
      <dgm:spPr/>
      <dgm:t>
        <a:bodyPr/>
        <a:lstStyle/>
        <a:p>
          <a:endParaRPr lang="en-DE"/>
        </a:p>
      </dgm:t>
    </dgm:pt>
    <dgm:pt modelId="{9A8A5F48-2629-4BD6-A19F-BB6AEF6BC2C3}">
      <dgm:prSet phldrT="[Text]"/>
      <dgm:spPr/>
      <dgm:t>
        <a:bodyPr/>
        <a:lstStyle/>
        <a:p>
          <a:r>
            <a:rPr lang="en-GB" dirty="0"/>
            <a:t>Shorter range</a:t>
          </a:r>
          <a:endParaRPr lang="en-DE" dirty="0"/>
        </a:p>
      </dgm:t>
    </dgm:pt>
    <dgm:pt modelId="{692235EE-BC68-4823-B9A3-289D106D5B88}" type="parTrans" cxnId="{D5BC6580-A7FB-400F-BD7B-1110EDE043F4}">
      <dgm:prSet/>
      <dgm:spPr/>
      <dgm:t>
        <a:bodyPr/>
        <a:lstStyle/>
        <a:p>
          <a:endParaRPr lang="en-DE"/>
        </a:p>
      </dgm:t>
    </dgm:pt>
    <dgm:pt modelId="{7CD9B6F7-2ECD-4AF4-9EA3-B77F0471A9CD}" type="sibTrans" cxnId="{D5BC6580-A7FB-400F-BD7B-1110EDE043F4}">
      <dgm:prSet/>
      <dgm:spPr/>
      <dgm:t>
        <a:bodyPr/>
        <a:lstStyle/>
        <a:p>
          <a:endParaRPr lang="en-DE"/>
        </a:p>
      </dgm:t>
    </dgm:pt>
    <dgm:pt modelId="{EE36FC16-1FDD-4600-BCE4-E6B1208EDDA2}">
      <dgm:prSet/>
      <dgm:spPr/>
      <dgm:t>
        <a:bodyPr/>
        <a:lstStyle/>
        <a:p>
          <a:r>
            <a:rPr lang="en-GB" dirty="0"/>
            <a:t>Security</a:t>
          </a:r>
          <a:endParaRPr lang="en-DE" dirty="0"/>
        </a:p>
      </dgm:t>
    </dgm:pt>
    <dgm:pt modelId="{382C3310-1E75-4EEE-B462-768401B21B7E}" type="parTrans" cxnId="{F179BC16-CDBC-433D-8E43-DDC820E6B9BF}">
      <dgm:prSet/>
      <dgm:spPr/>
      <dgm:t>
        <a:bodyPr/>
        <a:lstStyle/>
        <a:p>
          <a:endParaRPr lang="en-DE"/>
        </a:p>
      </dgm:t>
    </dgm:pt>
    <dgm:pt modelId="{FD05CD44-97D0-480D-ACD0-D235962F3AA8}" type="sibTrans" cxnId="{F179BC16-CDBC-433D-8E43-DDC820E6B9BF}">
      <dgm:prSet/>
      <dgm:spPr/>
      <dgm:t>
        <a:bodyPr/>
        <a:lstStyle/>
        <a:p>
          <a:endParaRPr lang="en-DE"/>
        </a:p>
      </dgm:t>
    </dgm:pt>
    <dgm:pt modelId="{D5B68198-AB0D-4759-9BB8-BFAF3DDD12CF}">
      <dgm:prSet/>
      <dgm:spPr/>
      <dgm:t>
        <a:bodyPr/>
        <a:lstStyle/>
        <a:p>
          <a:r>
            <a:rPr lang="en-GB" dirty="0"/>
            <a:t>Confidentiality</a:t>
          </a:r>
          <a:endParaRPr lang="en-DE" dirty="0"/>
        </a:p>
      </dgm:t>
    </dgm:pt>
    <dgm:pt modelId="{4711399D-6E19-44F7-BC42-773F4A54E2D5}" type="parTrans" cxnId="{C005DE64-ED3B-4799-A118-52420EE8B9A8}">
      <dgm:prSet/>
      <dgm:spPr/>
      <dgm:t>
        <a:bodyPr/>
        <a:lstStyle/>
        <a:p>
          <a:endParaRPr lang="en-DE"/>
        </a:p>
      </dgm:t>
    </dgm:pt>
    <dgm:pt modelId="{79289159-00F2-40D5-A31A-DDF06BBEB123}" type="sibTrans" cxnId="{C005DE64-ED3B-4799-A118-52420EE8B9A8}">
      <dgm:prSet/>
      <dgm:spPr/>
      <dgm:t>
        <a:bodyPr/>
        <a:lstStyle/>
        <a:p>
          <a:endParaRPr lang="en-DE"/>
        </a:p>
      </dgm:t>
    </dgm:pt>
    <dgm:pt modelId="{6135C4EE-0742-4217-9F4A-B755EFEC64B1}">
      <dgm:prSet/>
      <dgm:spPr/>
      <dgm:t>
        <a:bodyPr/>
        <a:lstStyle/>
        <a:p>
          <a:r>
            <a:rPr lang="en-GB" dirty="0"/>
            <a:t>No need for agreement</a:t>
          </a:r>
          <a:endParaRPr lang="en-DE" dirty="0"/>
        </a:p>
      </dgm:t>
    </dgm:pt>
    <dgm:pt modelId="{7DAC2007-6F5D-4309-92A7-D2C9EC3D084D}" type="parTrans" cxnId="{E0DD6DF4-AB27-43D1-84F4-553BB86FC32B}">
      <dgm:prSet/>
      <dgm:spPr/>
      <dgm:t>
        <a:bodyPr/>
        <a:lstStyle/>
        <a:p>
          <a:endParaRPr lang="en-DE"/>
        </a:p>
      </dgm:t>
    </dgm:pt>
    <dgm:pt modelId="{71CC2171-303B-41F2-8834-889D686CD76D}" type="sibTrans" cxnId="{E0DD6DF4-AB27-43D1-84F4-553BB86FC32B}">
      <dgm:prSet/>
      <dgm:spPr/>
      <dgm:t>
        <a:bodyPr/>
        <a:lstStyle/>
        <a:p>
          <a:endParaRPr lang="en-DE"/>
        </a:p>
      </dgm:t>
    </dgm:pt>
    <dgm:pt modelId="{0A7D7CBF-9606-4A99-8896-B560A55D1DDF}">
      <dgm:prSet/>
      <dgm:spPr/>
      <dgm:t>
        <a:bodyPr/>
        <a:lstStyle/>
        <a:p>
          <a:r>
            <a:rPr lang="en-GB" dirty="0"/>
            <a:t>Institutional objectives</a:t>
          </a:r>
          <a:endParaRPr lang="en-DE" dirty="0"/>
        </a:p>
      </dgm:t>
    </dgm:pt>
    <dgm:pt modelId="{DB75FB51-8B51-429E-9700-B63FBF3B664C}" type="parTrans" cxnId="{595A8215-5A39-4B07-B57A-2197565524AB}">
      <dgm:prSet/>
      <dgm:spPr/>
      <dgm:t>
        <a:bodyPr/>
        <a:lstStyle/>
        <a:p>
          <a:endParaRPr lang="en-DE"/>
        </a:p>
      </dgm:t>
    </dgm:pt>
    <dgm:pt modelId="{A033AD54-2B91-4D33-BCB1-FE83126F2007}" type="sibTrans" cxnId="{595A8215-5A39-4B07-B57A-2197565524AB}">
      <dgm:prSet/>
      <dgm:spPr/>
      <dgm:t>
        <a:bodyPr/>
        <a:lstStyle/>
        <a:p>
          <a:endParaRPr lang="en-DE"/>
        </a:p>
      </dgm:t>
    </dgm:pt>
    <dgm:pt modelId="{0545E2C4-09A6-4F55-9494-E38EE47CFC25}">
      <dgm:prSet/>
      <dgm:spPr/>
      <dgm:t>
        <a:bodyPr/>
        <a:lstStyle/>
        <a:p>
          <a:r>
            <a:rPr lang="en-GB" dirty="0"/>
            <a:t>Limited imputation</a:t>
          </a:r>
          <a:endParaRPr lang="en-DE" dirty="0"/>
        </a:p>
      </dgm:t>
    </dgm:pt>
    <dgm:pt modelId="{78CD5D92-FDA3-4D98-A94C-4225568B5499}" type="parTrans" cxnId="{B3B7C68B-B117-4655-A043-3A78FE8098FC}">
      <dgm:prSet/>
      <dgm:spPr/>
      <dgm:t>
        <a:bodyPr/>
        <a:lstStyle/>
        <a:p>
          <a:endParaRPr lang="en-DE"/>
        </a:p>
      </dgm:t>
    </dgm:pt>
    <dgm:pt modelId="{89F77FFE-9524-4ECE-A255-E218E66E576F}" type="sibTrans" cxnId="{B3B7C68B-B117-4655-A043-3A78FE8098FC}">
      <dgm:prSet/>
      <dgm:spPr/>
      <dgm:t>
        <a:bodyPr/>
        <a:lstStyle/>
        <a:p>
          <a:endParaRPr lang="en-DE"/>
        </a:p>
      </dgm:t>
    </dgm:pt>
    <dgm:pt modelId="{7722854B-5B92-4725-A995-D84F308AACE0}">
      <dgm:prSet/>
      <dgm:spPr/>
      <dgm:t>
        <a:bodyPr/>
        <a:lstStyle/>
        <a:p>
          <a:r>
            <a:rPr lang="en-GB"/>
            <a:t>‘Does not see the forest’.</a:t>
          </a:r>
          <a:endParaRPr lang="en-DE"/>
        </a:p>
      </dgm:t>
    </dgm:pt>
    <dgm:pt modelId="{56D0BA11-65B7-4125-A4EB-DB77070914FA}" type="parTrans" cxnId="{8FCB5843-333E-475A-9DD6-0C262C136363}">
      <dgm:prSet/>
      <dgm:spPr/>
      <dgm:t>
        <a:bodyPr/>
        <a:lstStyle/>
        <a:p>
          <a:endParaRPr lang="en-DE"/>
        </a:p>
      </dgm:t>
    </dgm:pt>
    <dgm:pt modelId="{E26D74DD-DE0E-421C-965B-003CB69125D5}" type="sibTrans" cxnId="{8FCB5843-333E-475A-9DD6-0C262C136363}">
      <dgm:prSet/>
      <dgm:spPr/>
      <dgm:t>
        <a:bodyPr/>
        <a:lstStyle/>
        <a:p>
          <a:endParaRPr lang="en-DE"/>
        </a:p>
      </dgm:t>
    </dgm:pt>
    <dgm:pt modelId="{314A1534-9333-45CE-9B3C-2BC328B8A1A6}">
      <dgm:prSet/>
      <dgm:spPr/>
      <dgm:t>
        <a:bodyPr/>
        <a:lstStyle/>
        <a:p>
          <a:r>
            <a:rPr lang="en-GB"/>
            <a:t>Possibility of failure</a:t>
          </a:r>
          <a:endParaRPr lang="en-DE"/>
        </a:p>
      </dgm:t>
    </dgm:pt>
    <dgm:pt modelId="{8C3625A3-594C-4996-A93F-9D94FADBA344}" type="parTrans" cxnId="{903D2BA4-8C7A-4FD0-B97C-2CE015729ED1}">
      <dgm:prSet/>
      <dgm:spPr/>
      <dgm:t>
        <a:bodyPr/>
        <a:lstStyle/>
        <a:p>
          <a:endParaRPr lang="en-DE"/>
        </a:p>
      </dgm:t>
    </dgm:pt>
    <dgm:pt modelId="{9A0576CB-D413-45BE-A814-47A03DF20BFD}" type="sibTrans" cxnId="{903D2BA4-8C7A-4FD0-B97C-2CE015729ED1}">
      <dgm:prSet/>
      <dgm:spPr/>
      <dgm:t>
        <a:bodyPr/>
        <a:lstStyle/>
        <a:p>
          <a:endParaRPr lang="en-DE"/>
        </a:p>
      </dgm:t>
    </dgm:pt>
    <dgm:pt modelId="{553C2DE6-2CB4-4083-8957-A523CE2FFE5E}">
      <dgm:prSet/>
      <dgm:spPr/>
      <dgm:t>
        <a:bodyPr/>
        <a:lstStyle/>
        <a:p>
          <a:r>
            <a:rPr lang="en-GB" dirty="0"/>
            <a:t>High possibility of repetition</a:t>
          </a:r>
          <a:endParaRPr lang="en-DE" dirty="0"/>
        </a:p>
      </dgm:t>
    </dgm:pt>
    <dgm:pt modelId="{93659550-F931-4650-A68F-0F77B0E64DBF}" type="parTrans" cxnId="{449A491E-9551-402A-9DFD-2CA64C08E342}">
      <dgm:prSet/>
      <dgm:spPr/>
      <dgm:t>
        <a:bodyPr/>
        <a:lstStyle/>
        <a:p>
          <a:endParaRPr lang="en-DE"/>
        </a:p>
      </dgm:t>
    </dgm:pt>
    <dgm:pt modelId="{1CFF311B-6E75-4E81-BDB4-49660843E57D}" type="sibTrans" cxnId="{449A491E-9551-402A-9DFD-2CA64C08E342}">
      <dgm:prSet/>
      <dgm:spPr/>
      <dgm:t>
        <a:bodyPr/>
        <a:lstStyle/>
        <a:p>
          <a:endParaRPr lang="en-DE"/>
        </a:p>
      </dgm:t>
    </dgm:pt>
    <dgm:pt modelId="{6376FDAA-1963-42A5-9E03-7EB2666415A4}" type="pres">
      <dgm:prSet presAssocID="{A9B83296-4041-4638-A177-1C9B33CED23E}" presName="linearFlow" presStyleCnt="0">
        <dgm:presLayoutVars>
          <dgm:dir/>
          <dgm:animLvl val="lvl"/>
          <dgm:resizeHandles/>
        </dgm:presLayoutVars>
      </dgm:prSet>
      <dgm:spPr/>
    </dgm:pt>
    <dgm:pt modelId="{1143C791-B356-45F1-9100-C06ED9ECB5B6}" type="pres">
      <dgm:prSet presAssocID="{4D20E91E-2FC2-4038-84DB-3315E55D6ECF}" presName="compositeNode" presStyleCnt="0">
        <dgm:presLayoutVars>
          <dgm:bulletEnabled val="1"/>
        </dgm:presLayoutVars>
      </dgm:prSet>
      <dgm:spPr/>
    </dgm:pt>
    <dgm:pt modelId="{C79AEAD6-1FF3-46DB-906E-DD62683F1A2B}" type="pres">
      <dgm:prSet presAssocID="{4D20E91E-2FC2-4038-84DB-3315E55D6ECF}" presName="image" presStyleLbl="fgImgPlace1" presStyleIdx="0" presStyleCnt="2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humbs up sign with solid fill"/>
        </a:ext>
      </dgm:extLst>
    </dgm:pt>
    <dgm:pt modelId="{0C63BAC6-062B-423D-9755-CA1B296F4994}" type="pres">
      <dgm:prSet presAssocID="{4D20E91E-2FC2-4038-84DB-3315E55D6ECF}" presName="childNode" presStyleLbl="node1" presStyleIdx="0" presStyleCnt="2">
        <dgm:presLayoutVars>
          <dgm:bulletEnabled val="1"/>
        </dgm:presLayoutVars>
      </dgm:prSet>
      <dgm:spPr/>
    </dgm:pt>
    <dgm:pt modelId="{FBD81E69-FD5C-43AD-BB8E-2117E5911CB3}" type="pres">
      <dgm:prSet presAssocID="{4D20E91E-2FC2-4038-84DB-3315E55D6ECF}" presName="parentNode" presStyleLbl="revTx" presStyleIdx="0" presStyleCnt="2">
        <dgm:presLayoutVars>
          <dgm:chMax val="0"/>
          <dgm:bulletEnabled val="1"/>
        </dgm:presLayoutVars>
      </dgm:prSet>
      <dgm:spPr/>
    </dgm:pt>
    <dgm:pt modelId="{658305AA-6217-47F9-BA18-149D208DB089}" type="pres">
      <dgm:prSet presAssocID="{268347C6-A871-424A-A273-478BE2412E62}" presName="sibTrans" presStyleCnt="0"/>
      <dgm:spPr/>
    </dgm:pt>
    <dgm:pt modelId="{9BD2EC89-EC70-4966-A8B4-15A15BA7B04F}" type="pres">
      <dgm:prSet presAssocID="{70887CD6-5D0F-443C-A44D-BCE51B620E79}" presName="compositeNode" presStyleCnt="0">
        <dgm:presLayoutVars>
          <dgm:bulletEnabled val="1"/>
        </dgm:presLayoutVars>
      </dgm:prSet>
      <dgm:spPr/>
    </dgm:pt>
    <dgm:pt modelId="{9916CC5F-9943-4665-B40A-05328636E9B0}" type="pres">
      <dgm:prSet presAssocID="{70887CD6-5D0F-443C-A44D-BCE51B620E79}" presName="image" presStyleLbl="fgImgPlace1" presStyleIdx="1" presStyleCnt="2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humbs Down with solid fill"/>
        </a:ext>
      </dgm:extLst>
    </dgm:pt>
    <dgm:pt modelId="{B05CECE6-4487-4D99-9A82-0AF252DBF917}" type="pres">
      <dgm:prSet presAssocID="{70887CD6-5D0F-443C-A44D-BCE51B620E79}" presName="childNode" presStyleLbl="node1" presStyleIdx="1" presStyleCnt="2">
        <dgm:presLayoutVars>
          <dgm:bulletEnabled val="1"/>
        </dgm:presLayoutVars>
      </dgm:prSet>
      <dgm:spPr/>
    </dgm:pt>
    <dgm:pt modelId="{D1854AFB-D612-4AF0-AE20-EA2AAAA4F064}" type="pres">
      <dgm:prSet presAssocID="{70887CD6-5D0F-443C-A44D-BCE51B620E79}" presName="parentNode" presStyleLbl="revTx" presStyleIdx="1" presStyleCnt="2">
        <dgm:presLayoutVars>
          <dgm:chMax val="0"/>
          <dgm:bulletEnabled val="1"/>
        </dgm:presLayoutVars>
      </dgm:prSet>
      <dgm:spPr/>
    </dgm:pt>
  </dgm:ptLst>
  <dgm:cxnLst>
    <dgm:cxn modelId="{595A8215-5A39-4B07-B57A-2197565524AB}" srcId="{4D20E91E-2FC2-4038-84DB-3315E55D6ECF}" destId="{0A7D7CBF-9606-4A99-8896-B560A55D1DDF}" srcOrd="4" destOrd="0" parTransId="{DB75FB51-8B51-429E-9700-B63FBF3B664C}" sibTransId="{A033AD54-2B91-4D33-BCB1-FE83126F2007}"/>
    <dgm:cxn modelId="{0C86B316-3DA2-4A28-BE25-31B2A2924A19}" type="presOf" srcId="{7722854B-5B92-4725-A995-D84F308AACE0}" destId="{B05CECE6-4487-4D99-9A82-0AF252DBF917}" srcOrd="0" destOrd="2" presId="urn:microsoft.com/office/officeart/2005/8/layout/hList2"/>
    <dgm:cxn modelId="{F179BC16-CDBC-433D-8E43-DDC820E6B9BF}" srcId="{4D20E91E-2FC2-4038-84DB-3315E55D6ECF}" destId="{EE36FC16-1FDD-4600-BCE4-E6B1208EDDA2}" srcOrd="1" destOrd="0" parTransId="{382C3310-1E75-4EEE-B462-768401B21B7E}" sibTransId="{FD05CD44-97D0-480D-ACD0-D235962F3AA8}"/>
    <dgm:cxn modelId="{449A491E-9551-402A-9DFD-2CA64C08E342}" srcId="{70887CD6-5D0F-443C-A44D-BCE51B620E79}" destId="{553C2DE6-2CB4-4083-8957-A523CE2FFE5E}" srcOrd="4" destOrd="0" parTransId="{93659550-F931-4650-A68F-0F77B0E64DBF}" sibTransId="{1CFF311B-6E75-4E81-BDB4-49660843E57D}"/>
    <dgm:cxn modelId="{DBA25A2F-A9A5-44B9-9F99-C99924C367AF}" type="presOf" srcId="{A9B83296-4041-4638-A177-1C9B33CED23E}" destId="{6376FDAA-1963-42A5-9E03-7EB2666415A4}" srcOrd="0" destOrd="0" presId="urn:microsoft.com/office/officeart/2005/8/layout/hList2"/>
    <dgm:cxn modelId="{CE731C5B-02D5-4947-9C53-8EAE59134265}" srcId="{4D20E91E-2FC2-4038-84DB-3315E55D6ECF}" destId="{DE58B50E-CEA0-4AFE-9FB9-EF4EA4F5C603}" srcOrd="0" destOrd="0" parTransId="{580DDC09-9FAD-42C5-B0E6-EA0DBE49647A}" sibTransId="{1EE0C744-F56D-4BCB-88EB-6BA6F29EFDA1}"/>
    <dgm:cxn modelId="{8FCB5843-333E-475A-9DD6-0C262C136363}" srcId="{70887CD6-5D0F-443C-A44D-BCE51B620E79}" destId="{7722854B-5B92-4725-A995-D84F308AACE0}" srcOrd="2" destOrd="0" parTransId="{56D0BA11-65B7-4125-A4EB-DB77070914FA}" sibTransId="{E26D74DD-DE0E-421C-965B-003CB69125D5}"/>
    <dgm:cxn modelId="{C005DE64-ED3B-4799-A118-52420EE8B9A8}" srcId="{4D20E91E-2FC2-4038-84DB-3315E55D6ECF}" destId="{D5B68198-AB0D-4759-9BB8-BFAF3DDD12CF}" srcOrd="2" destOrd="0" parTransId="{4711399D-6E19-44F7-BC42-773F4A54E2D5}" sibTransId="{79289159-00F2-40D5-A31A-DDF06BBEB123}"/>
    <dgm:cxn modelId="{DA3D1F6E-65FA-41C6-8A9E-917B63C11D3E}" srcId="{A9B83296-4041-4638-A177-1C9B33CED23E}" destId="{70887CD6-5D0F-443C-A44D-BCE51B620E79}" srcOrd="1" destOrd="0" parTransId="{86718768-CD60-46FD-8C9D-CCF54BF8F524}" sibTransId="{9B2BE06B-B45B-42FE-A9D4-5A9588E5A9FE}"/>
    <dgm:cxn modelId="{8780F055-8790-4766-9D5D-52AFCF953C1D}" type="presOf" srcId="{EE36FC16-1FDD-4600-BCE4-E6B1208EDDA2}" destId="{0C63BAC6-062B-423D-9755-CA1B296F4994}" srcOrd="0" destOrd="1" presId="urn:microsoft.com/office/officeart/2005/8/layout/hList2"/>
    <dgm:cxn modelId="{D5BC6580-A7FB-400F-BD7B-1110EDE043F4}" srcId="{70887CD6-5D0F-443C-A44D-BCE51B620E79}" destId="{9A8A5F48-2629-4BD6-A19F-BB6AEF6BC2C3}" srcOrd="0" destOrd="0" parTransId="{692235EE-BC68-4823-B9A3-289D106D5B88}" sibTransId="{7CD9B6F7-2ECD-4AF4-9EA3-B77F0471A9CD}"/>
    <dgm:cxn modelId="{B3B7C68B-B117-4655-A043-3A78FE8098FC}" srcId="{70887CD6-5D0F-443C-A44D-BCE51B620E79}" destId="{0545E2C4-09A6-4F55-9494-E38EE47CFC25}" srcOrd="1" destOrd="0" parTransId="{78CD5D92-FDA3-4D98-A94C-4225568B5499}" sibTransId="{89F77FFE-9524-4ECE-A255-E218E66E576F}"/>
    <dgm:cxn modelId="{F57AA98D-D703-4BB9-BDBE-3DBAC0A71BB0}" type="presOf" srcId="{0545E2C4-09A6-4F55-9494-E38EE47CFC25}" destId="{B05CECE6-4487-4D99-9A82-0AF252DBF917}" srcOrd="0" destOrd="1" presId="urn:microsoft.com/office/officeart/2005/8/layout/hList2"/>
    <dgm:cxn modelId="{966CD48F-0DBC-43F3-AA92-F3455179932C}" type="presOf" srcId="{70887CD6-5D0F-443C-A44D-BCE51B620E79}" destId="{D1854AFB-D612-4AF0-AE20-EA2AAAA4F064}" srcOrd="0" destOrd="0" presId="urn:microsoft.com/office/officeart/2005/8/layout/hList2"/>
    <dgm:cxn modelId="{DFFACB90-55FE-4103-A83D-370C00A73A70}" type="presOf" srcId="{6135C4EE-0742-4217-9F4A-B755EFEC64B1}" destId="{0C63BAC6-062B-423D-9755-CA1B296F4994}" srcOrd="0" destOrd="3" presId="urn:microsoft.com/office/officeart/2005/8/layout/hList2"/>
    <dgm:cxn modelId="{ED881997-1188-4592-81E8-C943A78DE674}" type="presOf" srcId="{314A1534-9333-45CE-9B3C-2BC328B8A1A6}" destId="{B05CECE6-4487-4D99-9A82-0AF252DBF917}" srcOrd="0" destOrd="3" presId="urn:microsoft.com/office/officeart/2005/8/layout/hList2"/>
    <dgm:cxn modelId="{20B7D897-84CD-4AB7-A0A8-68F729C0D09B}" type="presOf" srcId="{D5B68198-AB0D-4759-9BB8-BFAF3DDD12CF}" destId="{0C63BAC6-062B-423D-9755-CA1B296F4994}" srcOrd="0" destOrd="2" presId="urn:microsoft.com/office/officeart/2005/8/layout/hList2"/>
    <dgm:cxn modelId="{903D2BA4-8C7A-4FD0-B97C-2CE015729ED1}" srcId="{70887CD6-5D0F-443C-A44D-BCE51B620E79}" destId="{314A1534-9333-45CE-9B3C-2BC328B8A1A6}" srcOrd="3" destOrd="0" parTransId="{8C3625A3-594C-4996-A93F-9D94FADBA344}" sibTransId="{9A0576CB-D413-45BE-A814-47A03DF20BFD}"/>
    <dgm:cxn modelId="{1E16C9A4-BC8C-428D-B7AD-81F3B88B98E8}" type="presOf" srcId="{0A7D7CBF-9606-4A99-8896-B560A55D1DDF}" destId="{0C63BAC6-062B-423D-9755-CA1B296F4994}" srcOrd="0" destOrd="4" presId="urn:microsoft.com/office/officeart/2005/8/layout/hList2"/>
    <dgm:cxn modelId="{1007D7AB-947A-47C1-AE31-9CD3C95583A5}" srcId="{A9B83296-4041-4638-A177-1C9B33CED23E}" destId="{4D20E91E-2FC2-4038-84DB-3315E55D6ECF}" srcOrd="0" destOrd="0" parTransId="{690FFAB0-8E09-41FD-ABF6-AB467F778992}" sibTransId="{268347C6-A871-424A-A273-478BE2412E62}"/>
    <dgm:cxn modelId="{DA26AACC-2209-433D-BC3A-BF585CB45CBC}" type="presOf" srcId="{553C2DE6-2CB4-4083-8957-A523CE2FFE5E}" destId="{B05CECE6-4487-4D99-9A82-0AF252DBF917}" srcOrd="0" destOrd="4" presId="urn:microsoft.com/office/officeart/2005/8/layout/hList2"/>
    <dgm:cxn modelId="{403190D3-A09C-4FCB-9973-61982271FDC3}" type="presOf" srcId="{4D20E91E-2FC2-4038-84DB-3315E55D6ECF}" destId="{FBD81E69-FD5C-43AD-BB8E-2117E5911CB3}" srcOrd="0" destOrd="0" presId="urn:microsoft.com/office/officeart/2005/8/layout/hList2"/>
    <dgm:cxn modelId="{A8B14FE8-4623-4627-A01E-74D1CE150159}" type="presOf" srcId="{DE58B50E-CEA0-4AFE-9FB9-EF4EA4F5C603}" destId="{0C63BAC6-062B-423D-9755-CA1B296F4994}" srcOrd="0" destOrd="0" presId="urn:microsoft.com/office/officeart/2005/8/layout/hList2"/>
    <dgm:cxn modelId="{EDAEDDEF-D1C2-44DE-953B-70232C703387}" type="presOf" srcId="{9A8A5F48-2629-4BD6-A19F-BB6AEF6BC2C3}" destId="{B05CECE6-4487-4D99-9A82-0AF252DBF917}" srcOrd="0" destOrd="0" presId="urn:microsoft.com/office/officeart/2005/8/layout/hList2"/>
    <dgm:cxn modelId="{E0DD6DF4-AB27-43D1-84F4-553BB86FC32B}" srcId="{4D20E91E-2FC2-4038-84DB-3315E55D6ECF}" destId="{6135C4EE-0742-4217-9F4A-B755EFEC64B1}" srcOrd="3" destOrd="0" parTransId="{7DAC2007-6F5D-4309-92A7-D2C9EC3D084D}" sibTransId="{71CC2171-303B-41F2-8834-889D686CD76D}"/>
    <dgm:cxn modelId="{A4FB5DC7-F77F-4481-BB9C-1931632308DD}" type="presParOf" srcId="{6376FDAA-1963-42A5-9E03-7EB2666415A4}" destId="{1143C791-B356-45F1-9100-C06ED9ECB5B6}" srcOrd="0" destOrd="0" presId="urn:microsoft.com/office/officeart/2005/8/layout/hList2"/>
    <dgm:cxn modelId="{A0A9D498-626F-4AE6-9336-AC12B1938897}" type="presParOf" srcId="{1143C791-B356-45F1-9100-C06ED9ECB5B6}" destId="{C79AEAD6-1FF3-46DB-906E-DD62683F1A2B}" srcOrd="0" destOrd="0" presId="urn:microsoft.com/office/officeart/2005/8/layout/hList2"/>
    <dgm:cxn modelId="{4A580032-770F-496F-82EE-1ECE2734BEC0}" type="presParOf" srcId="{1143C791-B356-45F1-9100-C06ED9ECB5B6}" destId="{0C63BAC6-062B-423D-9755-CA1B296F4994}" srcOrd="1" destOrd="0" presId="urn:microsoft.com/office/officeart/2005/8/layout/hList2"/>
    <dgm:cxn modelId="{D91D7C26-AF87-41D6-875F-DB087E743059}" type="presParOf" srcId="{1143C791-B356-45F1-9100-C06ED9ECB5B6}" destId="{FBD81E69-FD5C-43AD-BB8E-2117E5911CB3}" srcOrd="2" destOrd="0" presId="urn:microsoft.com/office/officeart/2005/8/layout/hList2"/>
    <dgm:cxn modelId="{DCAB9B1C-3B12-4B05-B22E-AFDE1907C08E}" type="presParOf" srcId="{6376FDAA-1963-42A5-9E03-7EB2666415A4}" destId="{658305AA-6217-47F9-BA18-149D208DB089}" srcOrd="1" destOrd="0" presId="urn:microsoft.com/office/officeart/2005/8/layout/hList2"/>
    <dgm:cxn modelId="{B918CADC-262B-41A4-8FBD-B1DF848E6705}" type="presParOf" srcId="{6376FDAA-1963-42A5-9E03-7EB2666415A4}" destId="{9BD2EC89-EC70-4966-A8B4-15A15BA7B04F}" srcOrd="2" destOrd="0" presId="urn:microsoft.com/office/officeart/2005/8/layout/hList2"/>
    <dgm:cxn modelId="{C2014021-B909-4092-BD81-53C2130B3AD8}" type="presParOf" srcId="{9BD2EC89-EC70-4966-A8B4-15A15BA7B04F}" destId="{9916CC5F-9943-4665-B40A-05328636E9B0}" srcOrd="0" destOrd="0" presId="urn:microsoft.com/office/officeart/2005/8/layout/hList2"/>
    <dgm:cxn modelId="{2E7C1F97-B6A8-4046-A891-92FC61EC86CE}" type="presParOf" srcId="{9BD2EC89-EC70-4966-A8B4-15A15BA7B04F}" destId="{B05CECE6-4487-4D99-9A82-0AF252DBF917}" srcOrd="1" destOrd="0" presId="urn:microsoft.com/office/officeart/2005/8/layout/hList2"/>
    <dgm:cxn modelId="{B301504B-4FCD-4DED-8E38-E8ED6C9AC9A3}" type="presParOf" srcId="{9BD2EC89-EC70-4966-A8B4-15A15BA7B04F}" destId="{D1854AFB-D612-4AF0-AE20-EA2AAAA4F064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2519DA4-5856-40BC-B92B-360DC4ACCB30}" type="doc">
      <dgm:prSet loTypeId="urn:microsoft.com/office/officeart/2005/8/layout/arrow5" loCatId="process" qsTypeId="urn:microsoft.com/office/officeart/2005/8/quickstyle/simple2" qsCatId="simple" csTypeId="urn:microsoft.com/office/officeart/2005/8/colors/accent5_2" csCatId="accent5" phldr="1"/>
      <dgm:spPr/>
      <dgm:t>
        <a:bodyPr/>
        <a:lstStyle/>
        <a:p>
          <a:endParaRPr lang="en-DE"/>
        </a:p>
      </dgm:t>
    </dgm:pt>
    <dgm:pt modelId="{6D115567-DE76-48DC-9AA5-C3F4E830E783}">
      <dgm:prSet phldrT="[Text]"/>
      <dgm:spPr/>
      <dgm:t>
        <a:bodyPr/>
        <a:lstStyle/>
        <a:p>
          <a:r>
            <a:rPr lang="es-AR" dirty="0"/>
            <a:t>Agency 1</a:t>
          </a:r>
        </a:p>
        <a:p>
          <a:r>
            <a:rPr lang="es-AR" dirty="0" err="1"/>
            <a:t>Tax</a:t>
          </a:r>
          <a:r>
            <a:rPr lang="es-AR" dirty="0"/>
            <a:t> </a:t>
          </a:r>
          <a:r>
            <a:rPr lang="es-AR" dirty="0" err="1"/>
            <a:t>Fraud</a:t>
          </a:r>
          <a:endParaRPr lang="en-DE" dirty="0"/>
        </a:p>
      </dgm:t>
    </dgm:pt>
    <dgm:pt modelId="{CCC6F529-60D2-4B52-B9F0-A9518AF7ACD5}" type="parTrans" cxnId="{C98586B3-56E0-4ACA-A560-5E99BF4082D2}">
      <dgm:prSet/>
      <dgm:spPr/>
      <dgm:t>
        <a:bodyPr/>
        <a:lstStyle/>
        <a:p>
          <a:endParaRPr lang="en-DE"/>
        </a:p>
      </dgm:t>
    </dgm:pt>
    <dgm:pt modelId="{EABE9679-3E10-4ADF-85FF-19AFFF74DBAD}" type="sibTrans" cxnId="{C98586B3-56E0-4ACA-A560-5E99BF4082D2}">
      <dgm:prSet/>
      <dgm:spPr/>
      <dgm:t>
        <a:bodyPr/>
        <a:lstStyle/>
        <a:p>
          <a:endParaRPr lang="en-DE"/>
        </a:p>
      </dgm:t>
    </dgm:pt>
    <dgm:pt modelId="{FEC3A746-53A7-41F0-A369-F352685767A9}">
      <dgm:prSet phldrT="[Text]"/>
      <dgm:spPr/>
      <dgm:t>
        <a:bodyPr/>
        <a:lstStyle/>
        <a:p>
          <a:r>
            <a:rPr lang="es-AR" dirty="0"/>
            <a:t>Agency 2</a:t>
          </a:r>
        </a:p>
        <a:p>
          <a:r>
            <a:rPr lang="es-AR" dirty="0"/>
            <a:t>Money </a:t>
          </a:r>
          <a:r>
            <a:rPr lang="es-AR" dirty="0" err="1"/>
            <a:t>Laundry</a:t>
          </a:r>
          <a:r>
            <a:rPr lang="es-AR" dirty="0"/>
            <a:t> </a:t>
          </a:r>
          <a:r>
            <a:rPr lang="es-AR" dirty="0" err="1"/>
            <a:t>of</a:t>
          </a:r>
          <a:r>
            <a:rPr lang="es-AR" dirty="0"/>
            <a:t> 3rd </a:t>
          </a:r>
          <a:r>
            <a:rPr lang="es-AR" dirty="0" err="1"/>
            <a:t>party</a:t>
          </a:r>
          <a:endParaRPr lang="en-DE" dirty="0"/>
        </a:p>
      </dgm:t>
    </dgm:pt>
    <dgm:pt modelId="{42325491-FDFB-474E-958C-CC6465D70753}" type="parTrans" cxnId="{EC64F50A-E8B3-4212-AD4E-F3B407087B08}">
      <dgm:prSet/>
      <dgm:spPr/>
      <dgm:t>
        <a:bodyPr/>
        <a:lstStyle/>
        <a:p>
          <a:endParaRPr lang="en-DE"/>
        </a:p>
      </dgm:t>
    </dgm:pt>
    <dgm:pt modelId="{476BC543-948A-4A2A-9B33-A42BFC56EB6F}" type="sibTrans" cxnId="{EC64F50A-E8B3-4212-AD4E-F3B407087B08}">
      <dgm:prSet/>
      <dgm:spPr/>
      <dgm:t>
        <a:bodyPr/>
        <a:lstStyle/>
        <a:p>
          <a:endParaRPr lang="en-DE"/>
        </a:p>
      </dgm:t>
    </dgm:pt>
    <dgm:pt modelId="{94849B01-889F-4B48-A2E4-3981D2C2107C}" type="pres">
      <dgm:prSet presAssocID="{B2519DA4-5856-40BC-B92B-360DC4ACCB30}" presName="diagram" presStyleCnt="0">
        <dgm:presLayoutVars>
          <dgm:dir/>
          <dgm:resizeHandles val="exact"/>
        </dgm:presLayoutVars>
      </dgm:prSet>
      <dgm:spPr/>
    </dgm:pt>
    <dgm:pt modelId="{49EF88F6-5A45-47A2-8B42-A5C0C0677238}" type="pres">
      <dgm:prSet presAssocID="{6D115567-DE76-48DC-9AA5-C3F4E830E783}" presName="arrow" presStyleLbl="node1" presStyleIdx="0" presStyleCnt="2" custRadScaleRad="102439">
        <dgm:presLayoutVars>
          <dgm:bulletEnabled val="1"/>
        </dgm:presLayoutVars>
      </dgm:prSet>
      <dgm:spPr/>
    </dgm:pt>
    <dgm:pt modelId="{0B672E04-8C9A-4D9D-BA03-B8122F978C93}" type="pres">
      <dgm:prSet presAssocID="{FEC3A746-53A7-41F0-A369-F352685767A9}" presName="arrow" presStyleLbl="node1" presStyleIdx="1" presStyleCnt="2">
        <dgm:presLayoutVars>
          <dgm:bulletEnabled val="1"/>
        </dgm:presLayoutVars>
      </dgm:prSet>
      <dgm:spPr/>
    </dgm:pt>
  </dgm:ptLst>
  <dgm:cxnLst>
    <dgm:cxn modelId="{EC64F50A-E8B3-4212-AD4E-F3B407087B08}" srcId="{B2519DA4-5856-40BC-B92B-360DC4ACCB30}" destId="{FEC3A746-53A7-41F0-A369-F352685767A9}" srcOrd="1" destOrd="0" parTransId="{42325491-FDFB-474E-958C-CC6465D70753}" sibTransId="{476BC543-948A-4A2A-9B33-A42BFC56EB6F}"/>
    <dgm:cxn modelId="{C57BEF22-7242-4F67-B10B-709324AB4C57}" type="presOf" srcId="{B2519DA4-5856-40BC-B92B-360DC4ACCB30}" destId="{94849B01-889F-4B48-A2E4-3981D2C2107C}" srcOrd="0" destOrd="0" presId="urn:microsoft.com/office/officeart/2005/8/layout/arrow5"/>
    <dgm:cxn modelId="{BC633726-E907-446C-B80D-10862652C814}" type="presOf" srcId="{FEC3A746-53A7-41F0-A369-F352685767A9}" destId="{0B672E04-8C9A-4D9D-BA03-B8122F978C93}" srcOrd="0" destOrd="0" presId="urn:microsoft.com/office/officeart/2005/8/layout/arrow5"/>
    <dgm:cxn modelId="{C98586B3-56E0-4ACA-A560-5E99BF4082D2}" srcId="{B2519DA4-5856-40BC-B92B-360DC4ACCB30}" destId="{6D115567-DE76-48DC-9AA5-C3F4E830E783}" srcOrd="0" destOrd="0" parTransId="{CCC6F529-60D2-4B52-B9F0-A9518AF7ACD5}" sibTransId="{EABE9679-3E10-4ADF-85FF-19AFFF74DBAD}"/>
    <dgm:cxn modelId="{8B3D42F9-01FB-4C85-8172-9AFD2993A678}" type="presOf" srcId="{6D115567-DE76-48DC-9AA5-C3F4E830E783}" destId="{49EF88F6-5A45-47A2-8B42-A5C0C0677238}" srcOrd="0" destOrd="0" presId="urn:microsoft.com/office/officeart/2005/8/layout/arrow5"/>
    <dgm:cxn modelId="{78233970-7362-47D2-9195-67F7991C1C5A}" type="presParOf" srcId="{94849B01-889F-4B48-A2E4-3981D2C2107C}" destId="{49EF88F6-5A45-47A2-8B42-A5C0C0677238}" srcOrd="0" destOrd="0" presId="urn:microsoft.com/office/officeart/2005/8/layout/arrow5"/>
    <dgm:cxn modelId="{08EC32AB-DABC-4CB6-A475-1DD0BB1C6BD3}" type="presParOf" srcId="{94849B01-889F-4B48-A2E4-3981D2C2107C}" destId="{0B672E04-8C9A-4D9D-BA03-B8122F978C93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91585FC-C61D-4231-A882-D2AB29269D6F}" type="doc">
      <dgm:prSet loTypeId="urn:microsoft.com/office/officeart/2005/8/layout/hProcess3" loCatId="process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DE"/>
        </a:p>
      </dgm:t>
    </dgm:pt>
    <dgm:pt modelId="{A81BEB06-77E8-454C-AF3E-E3DF164503F9}">
      <dgm:prSet phldrT="[Text]"/>
      <dgm:spPr/>
      <dgm:t>
        <a:bodyPr/>
        <a:lstStyle/>
        <a:p>
          <a:r>
            <a:rPr lang="es-AR" dirty="0" err="1"/>
            <a:t>Tax</a:t>
          </a:r>
          <a:r>
            <a:rPr lang="es-AR" dirty="0"/>
            <a:t> </a:t>
          </a:r>
          <a:r>
            <a:rPr lang="es-AR" dirty="0" err="1"/>
            <a:t>Fraud</a:t>
          </a:r>
          <a:r>
            <a:rPr lang="es-AR" dirty="0"/>
            <a:t> </a:t>
          </a:r>
          <a:endParaRPr lang="en-DE" dirty="0"/>
        </a:p>
      </dgm:t>
    </dgm:pt>
    <dgm:pt modelId="{0595151A-486A-4FB9-8A5A-1BB75D0615BD}" type="parTrans" cxnId="{BC6C1246-2B47-44BF-896A-877BFB0F8511}">
      <dgm:prSet/>
      <dgm:spPr/>
      <dgm:t>
        <a:bodyPr/>
        <a:lstStyle/>
        <a:p>
          <a:endParaRPr lang="en-DE"/>
        </a:p>
      </dgm:t>
    </dgm:pt>
    <dgm:pt modelId="{E4593036-3B5B-45D8-904B-96FE5BC9BE0F}" type="sibTrans" cxnId="{BC6C1246-2B47-44BF-896A-877BFB0F8511}">
      <dgm:prSet/>
      <dgm:spPr/>
      <dgm:t>
        <a:bodyPr/>
        <a:lstStyle/>
        <a:p>
          <a:endParaRPr lang="en-DE"/>
        </a:p>
      </dgm:t>
    </dgm:pt>
    <dgm:pt modelId="{228B2361-A739-4A82-A4C2-51A5C6C59009}">
      <dgm:prSet phldrT="[Text]"/>
      <dgm:spPr/>
      <dgm:t>
        <a:bodyPr/>
        <a:lstStyle/>
        <a:p>
          <a:r>
            <a:rPr lang="es-AR" dirty="0"/>
            <a:t>Money </a:t>
          </a:r>
          <a:r>
            <a:rPr lang="es-AR" dirty="0" err="1"/>
            <a:t>Laundry</a:t>
          </a:r>
          <a:endParaRPr lang="en-DE" dirty="0"/>
        </a:p>
      </dgm:t>
    </dgm:pt>
    <dgm:pt modelId="{544F1021-758D-41E1-ADC3-B5BF0401ABEB}" type="parTrans" cxnId="{827E4812-5612-4BE1-B507-5EB6B14AF928}">
      <dgm:prSet/>
      <dgm:spPr/>
      <dgm:t>
        <a:bodyPr/>
        <a:lstStyle/>
        <a:p>
          <a:endParaRPr lang="en-DE"/>
        </a:p>
      </dgm:t>
    </dgm:pt>
    <dgm:pt modelId="{DEAD7412-8786-4320-8F7C-0982B021096C}" type="sibTrans" cxnId="{827E4812-5612-4BE1-B507-5EB6B14AF928}">
      <dgm:prSet/>
      <dgm:spPr/>
      <dgm:t>
        <a:bodyPr/>
        <a:lstStyle/>
        <a:p>
          <a:endParaRPr lang="en-DE"/>
        </a:p>
      </dgm:t>
    </dgm:pt>
    <dgm:pt modelId="{662EDD1E-92C2-47FC-801A-07284057CABF}">
      <dgm:prSet phldrT="[Text]"/>
      <dgm:spPr/>
      <dgm:t>
        <a:bodyPr/>
        <a:lstStyle/>
        <a:p>
          <a:r>
            <a:rPr lang="es-AR" dirty="0" err="1"/>
            <a:t>Conviction</a:t>
          </a:r>
          <a:endParaRPr lang="es-AR" dirty="0"/>
        </a:p>
        <a:p>
          <a:r>
            <a:rPr lang="es-AR" dirty="0"/>
            <a:t>+</a:t>
          </a:r>
        </a:p>
        <a:p>
          <a:r>
            <a:rPr lang="es-AR" dirty="0" err="1"/>
            <a:t>Taxation</a:t>
          </a:r>
          <a:endParaRPr lang="en-DE" dirty="0"/>
        </a:p>
      </dgm:t>
    </dgm:pt>
    <dgm:pt modelId="{131A1B12-F30F-4930-B565-33120A56E27A}" type="parTrans" cxnId="{2E7110F8-5461-4563-A418-B6F5CAF4CC2F}">
      <dgm:prSet/>
      <dgm:spPr/>
      <dgm:t>
        <a:bodyPr/>
        <a:lstStyle/>
        <a:p>
          <a:endParaRPr lang="en-DE"/>
        </a:p>
      </dgm:t>
    </dgm:pt>
    <dgm:pt modelId="{E5E665B8-A3E2-440D-A05D-B696CF7AF694}" type="sibTrans" cxnId="{2E7110F8-5461-4563-A418-B6F5CAF4CC2F}">
      <dgm:prSet/>
      <dgm:spPr/>
      <dgm:t>
        <a:bodyPr/>
        <a:lstStyle/>
        <a:p>
          <a:endParaRPr lang="en-DE"/>
        </a:p>
      </dgm:t>
    </dgm:pt>
    <dgm:pt modelId="{01C69994-0269-47A5-A0F5-E3503F471053}" type="pres">
      <dgm:prSet presAssocID="{991585FC-C61D-4231-A882-D2AB29269D6F}" presName="Name0" presStyleCnt="0">
        <dgm:presLayoutVars>
          <dgm:dir/>
          <dgm:animLvl val="lvl"/>
          <dgm:resizeHandles val="exact"/>
        </dgm:presLayoutVars>
      </dgm:prSet>
      <dgm:spPr/>
    </dgm:pt>
    <dgm:pt modelId="{4458DC17-58F5-44DE-A315-E8BBBBFBEBB6}" type="pres">
      <dgm:prSet presAssocID="{991585FC-C61D-4231-A882-D2AB29269D6F}" presName="dummy" presStyleCnt="0"/>
      <dgm:spPr/>
    </dgm:pt>
    <dgm:pt modelId="{150B1974-7763-41DD-AEEC-B6FF1905B773}" type="pres">
      <dgm:prSet presAssocID="{991585FC-C61D-4231-A882-D2AB29269D6F}" presName="linH" presStyleCnt="0"/>
      <dgm:spPr/>
    </dgm:pt>
    <dgm:pt modelId="{BBADDDD9-C2B2-40CE-8DA1-27B5BD9058CC}" type="pres">
      <dgm:prSet presAssocID="{991585FC-C61D-4231-A882-D2AB29269D6F}" presName="padding1" presStyleCnt="0"/>
      <dgm:spPr/>
    </dgm:pt>
    <dgm:pt modelId="{8FED6B98-716F-464B-975F-A429EA464D7C}" type="pres">
      <dgm:prSet presAssocID="{A81BEB06-77E8-454C-AF3E-E3DF164503F9}" presName="linV" presStyleCnt="0"/>
      <dgm:spPr/>
    </dgm:pt>
    <dgm:pt modelId="{A19FC732-F228-4012-B6C5-21BF78C5A560}" type="pres">
      <dgm:prSet presAssocID="{A81BEB06-77E8-454C-AF3E-E3DF164503F9}" presName="spVertical1" presStyleCnt="0"/>
      <dgm:spPr/>
    </dgm:pt>
    <dgm:pt modelId="{F1AE7F33-6521-4352-9617-A41B63FD9791}" type="pres">
      <dgm:prSet presAssocID="{A81BEB06-77E8-454C-AF3E-E3DF164503F9}" presName="parTx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5254B75C-7B1A-48FE-9CE6-1A3617054B25}" type="pres">
      <dgm:prSet presAssocID="{A81BEB06-77E8-454C-AF3E-E3DF164503F9}" presName="spVertical2" presStyleCnt="0"/>
      <dgm:spPr/>
    </dgm:pt>
    <dgm:pt modelId="{F17AD191-4E22-45D4-956A-F030107F0B3E}" type="pres">
      <dgm:prSet presAssocID="{A81BEB06-77E8-454C-AF3E-E3DF164503F9}" presName="spVertical3" presStyleCnt="0"/>
      <dgm:spPr/>
    </dgm:pt>
    <dgm:pt modelId="{5208CF7E-A7B6-4874-89EB-6A5681CA8275}" type="pres">
      <dgm:prSet presAssocID="{E4593036-3B5B-45D8-904B-96FE5BC9BE0F}" presName="space" presStyleCnt="0"/>
      <dgm:spPr/>
    </dgm:pt>
    <dgm:pt modelId="{52959E34-5A2C-4BDD-BAD5-BD5F5D56E778}" type="pres">
      <dgm:prSet presAssocID="{228B2361-A739-4A82-A4C2-51A5C6C59009}" presName="linV" presStyleCnt="0"/>
      <dgm:spPr/>
    </dgm:pt>
    <dgm:pt modelId="{AF5A86B4-6D49-4D4B-ADDF-BF15055FAAA1}" type="pres">
      <dgm:prSet presAssocID="{228B2361-A739-4A82-A4C2-51A5C6C59009}" presName="spVertical1" presStyleCnt="0"/>
      <dgm:spPr/>
    </dgm:pt>
    <dgm:pt modelId="{32533750-0D55-4833-9460-87E3C83997CD}" type="pres">
      <dgm:prSet presAssocID="{228B2361-A739-4A82-A4C2-51A5C6C59009}" presName="parTx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619BA083-E10D-46CA-A17F-D79D9E57B41E}" type="pres">
      <dgm:prSet presAssocID="{228B2361-A739-4A82-A4C2-51A5C6C59009}" presName="spVertical2" presStyleCnt="0"/>
      <dgm:spPr/>
    </dgm:pt>
    <dgm:pt modelId="{DE4A6386-51CA-4792-991B-64CA1B1023C4}" type="pres">
      <dgm:prSet presAssocID="{228B2361-A739-4A82-A4C2-51A5C6C59009}" presName="spVertical3" presStyleCnt="0"/>
      <dgm:spPr/>
    </dgm:pt>
    <dgm:pt modelId="{0FE208B1-CE13-462D-A42E-68CECE64F2BA}" type="pres">
      <dgm:prSet presAssocID="{DEAD7412-8786-4320-8F7C-0982B021096C}" presName="space" presStyleCnt="0"/>
      <dgm:spPr/>
    </dgm:pt>
    <dgm:pt modelId="{EC8086FB-8F07-467D-9496-00958E526639}" type="pres">
      <dgm:prSet presAssocID="{662EDD1E-92C2-47FC-801A-07284057CABF}" presName="linV" presStyleCnt="0"/>
      <dgm:spPr/>
    </dgm:pt>
    <dgm:pt modelId="{EEB28EC9-24EB-4ABC-8672-3799DF92A6EA}" type="pres">
      <dgm:prSet presAssocID="{662EDD1E-92C2-47FC-801A-07284057CABF}" presName="spVertical1" presStyleCnt="0"/>
      <dgm:spPr/>
    </dgm:pt>
    <dgm:pt modelId="{65B46DD7-636D-4F48-B906-7595D15A7C50}" type="pres">
      <dgm:prSet presAssocID="{662EDD1E-92C2-47FC-801A-07284057CABF}" presName="parTx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F3912117-82BB-4441-B8D4-4B273EDA9DDB}" type="pres">
      <dgm:prSet presAssocID="{662EDD1E-92C2-47FC-801A-07284057CABF}" presName="spVertical2" presStyleCnt="0"/>
      <dgm:spPr/>
    </dgm:pt>
    <dgm:pt modelId="{6CDD7E13-8146-49D6-8803-92932F33709F}" type="pres">
      <dgm:prSet presAssocID="{662EDD1E-92C2-47FC-801A-07284057CABF}" presName="spVertical3" presStyleCnt="0"/>
      <dgm:spPr/>
    </dgm:pt>
    <dgm:pt modelId="{BB0D525C-1112-4F66-9A99-1710213EC230}" type="pres">
      <dgm:prSet presAssocID="{991585FC-C61D-4231-A882-D2AB29269D6F}" presName="padding2" presStyleCnt="0"/>
      <dgm:spPr/>
    </dgm:pt>
    <dgm:pt modelId="{C27F2C73-57DF-4D84-B092-3F0E6D1A9616}" type="pres">
      <dgm:prSet presAssocID="{991585FC-C61D-4231-A882-D2AB29269D6F}" presName="negArrow" presStyleCnt="0"/>
      <dgm:spPr/>
    </dgm:pt>
    <dgm:pt modelId="{2B3A93FC-06FF-4FF8-AD95-D8877DA85D54}" type="pres">
      <dgm:prSet presAssocID="{991585FC-C61D-4231-A882-D2AB29269D6F}" presName="backgroundArrow" presStyleLbl="node1" presStyleIdx="0" presStyleCnt="1"/>
      <dgm:spPr/>
    </dgm:pt>
  </dgm:ptLst>
  <dgm:cxnLst>
    <dgm:cxn modelId="{EF07E60B-971F-4A11-91DE-EECA55EC0953}" type="presOf" srcId="{991585FC-C61D-4231-A882-D2AB29269D6F}" destId="{01C69994-0269-47A5-A0F5-E3503F471053}" srcOrd="0" destOrd="0" presId="urn:microsoft.com/office/officeart/2005/8/layout/hProcess3"/>
    <dgm:cxn modelId="{827E4812-5612-4BE1-B507-5EB6B14AF928}" srcId="{991585FC-C61D-4231-A882-D2AB29269D6F}" destId="{228B2361-A739-4A82-A4C2-51A5C6C59009}" srcOrd="1" destOrd="0" parTransId="{544F1021-758D-41E1-ADC3-B5BF0401ABEB}" sibTransId="{DEAD7412-8786-4320-8F7C-0982B021096C}"/>
    <dgm:cxn modelId="{03EAC718-B1DB-40F3-BFC1-08A767D4C22F}" type="presOf" srcId="{A81BEB06-77E8-454C-AF3E-E3DF164503F9}" destId="{F1AE7F33-6521-4352-9617-A41B63FD9791}" srcOrd="0" destOrd="0" presId="urn:microsoft.com/office/officeart/2005/8/layout/hProcess3"/>
    <dgm:cxn modelId="{BC6C1246-2B47-44BF-896A-877BFB0F8511}" srcId="{991585FC-C61D-4231-A882-D2AB29269D6F}" destId="{A81BEB06-77E8-454C-AF3E-E3DF164503F9}" srcOrd="0" destOrd="0" parTransId="{0595151A-486A-4FB9-8A5A-1BB75D0615BD}" sibTransId="{E4593036-3B5B-45D8-904B-96FE5BC9BE0F}"/>
    <dgm:cxn modelId="{3525C450-8F12-4C7E-B6AF-3362A67C0ECC}" type="presOf" srcId="{228B2361-A739-4A82-A4C2-51A5C6C59009}" destId="{32533750-0D55-4833-9460-87E3C83997CD}" srcOrd="0" destOrd="0" presId="urn:microsoft.com/office/officeart/2005/8/layout/hProcess3"/>
    <dgm:cxn modelId="{6E0ED2B5-D0A9-4337-A34E-2222384E7805}" type="presOf" srcId="{662EDD1E-92C2-47FC-801A-07284057CABF}" destId="{65B46DD7-636D-4F48-B906-7595D15A7C50}" srcOrd="0" destOrd="0" presId="urn:microsoft.com/office/officeart/2005/8/layout/hProcess3"/>
    <dgm:cxn modelId="{2E7110F8-5461-4563-A418-B6F5CAF4CC2F}" srcId="{991585FC-C61D-4231-A882-D2AB29269D6F}" destId="{662EDD1E-92C2-47FC-801A-07284057CABF}" srcOrd="2" destOrd="0" parTransId="{131A1B12-F30F-4930-B565-33120A56E27A}" sibTransId="{E5E665B8-A3E2-440D-A05D-B696CF7AF694}"/>
    <dgm:cxn modelId="{4A97B3C5-4FFE-4D38-8D16-08713AE4C6E4}" type="presParOf" srcId="{01C69994-0269-47A5-A0F5-E3503F471053}" destId="{4458DC17-58F5-44DE-A315-E8BBBBFBEBB6}" srcOrd="0" destOrd="0" presId="urn:microsoft.com/office/officeart/2005/8/layout/hProcess3"/>
    <dgm:cxn modelId="{031E036F-4B95-4720-B76F-4CF073F77D28}" type="presParOf" srcId="{01C69994-0269-47A5-A0F5-E3503F471053}" destId="{150B1974-7763-41DD-AEEC-B6FF1905B773}" srcOrd="1" destOrd="0" presId="urn:microsoft.com/office/officeart/2005/8/layout/hProcess3"/>
    <dgm:cxn modelId="{5718D13A-47D5-4BD1-B12E-8B6AE1B7CE4F}" type="presParOf" srcId="{150B1974-7763-41DD-AEEC-B6FF1905B773}" destId="{BBADDDD9-C2B2-40CE-8DA1-27B5BD9058CC}" srcOrd="0" destOrd="0" presId="urn:microsoft.com/office/officeart/2005/8/layout/hProcess3"/>
    <dgm:cxn modelId="{E8746A0C-66F2-40CA-BA11-D34532BE37AD}" type="presParOf" srcId="{150B1974-7763-41DD-AEEC-B6FF1905B773}" destId="{8FED6B98-716F-464B-975F-A429EA464D7C}" srcOrd="1" destOrd="0" presId="urn:microsoft.com/office/officeart/2005/8/layout/hProcess3"/>
    <dgm:cxn modelId="{5A7C0A98-D1DD-45FC-A809-6B018C0B05FE}" type="presParOf" srcId="{8FED6B98-716F-464B-975F-A429EA464D7C}" destId="{A19FC732-F228-4012-B6C5-21BF78C5A560}" srcOrd="0" destOrd="0" presId="urn:microsoft.com/office/officeart/2005/8/layout/hProcess3"/>
    <dgm:cxn modelId="{E30B041D-043F-485C-8743-A05F865AC28B}" type="presParOf" srcId="{8FED6B98-716F-464B-975F-A429EA464D7C}" destId="{F1AE7F33-6521-4352-9617-A41B63FD9791}" srcOrd="1" destOrd="0" presId="urn:microsoft.com/office/officeart/2005/8/layout/hProcess3"/>
    <dgm:cxn modelId="{1C1BC395-A149-425E-8C90-E98520C07B97}" type="presParOf" srcId="{8FED6B98-716F-464B-975F-A429EA464D7C}" destId="{5254B75C-7B1A-48FE-9CE6-1A3617054B25}" srcOrd="2" destOrd="0" presId="urn:microsoft.com/office/officeart/2005/8/layout/hProcess3"/>
    <dgm:cxn modelId="{C9F9E79F-11A9-41D1-9AEE-B6ECBA01F2AA}" type="presParOf" srcId="{8FED6B98-716F-464B-975F-A429EA464D7C}" destId="{F17AD191-4E22-45D4-956A-F030107F0B3E}" srcOrd="3" destOrd="0" presId="urn:microsoft.com/office/officeart/2005/8/layout/hProcess3"/>
    <dgm:cxn modelId="{DB9FFC7D-7026-4A2C-B460-6085B282D120}" type="presParOf" srcId="{150B1974-7763-41DD-AEEC-B6FF1905B773}" destId="{5208CF7E-A7B6-4874-89EB-6A5681CA8275}" srcOrd="2" destOrd="0" presId="urn:microsoft.com/office/officeart/2005/8/layout/hProcess3"/>
    <dgm:cxn modelId="{105B8C6A-1BA2-4634-8946-F851BBD5803D}" type="presParOf" srcId="{150B1974-7763-41DD-AEEC-B6FF1905B773}" destId="{52959E34-5A2C-4BDD-BAD5-BD5F5D56E778}" srcOrd="3" destOrd="0" presId="urn:microsoft.com/office/officeart/2005/8/layout/hProcess3"/>
    <dgm:cxn modelId="{AEC76195-8729-45C4-AFB7-BB32DD8D9B47}" type="presParOf" srcId="{52959E34-5A2C-4BDD-BAD5-BD5F5D56E778}" destId="{AF5A86B4-6D49-4D4B-ADDF-BF15055FAAA1}" srcOrd="0" destOrd="0" presId="urn:microsoft.com/office/officeart/2005/8/layout/hProcess3"/>
    <dgm:cxn modelId="{F5C76AB0-6536-4555-83C4-7C6E7B86974E}" type="presParOf" srcId="{52959E34-5A2C-4BDD-BAD5-BD5F5D56E778}" destId="{32533750-0D55-4833-9460-87E3C83997CD}" srcOrd="1" destOrd="0" presId="urn:microsoft.com/office/officeart/2005/8/layout/hProcess3"/>
    <dgm:cxn modelId="{4113AE38-052F-43E1-9CA0-AA5960E12B31}" type="presParOf" srcId="{52959E34-5A2C-4BDD-BAD5-BD5F5D56E778}" destId="{619BA083-E10D-46CA-A17F-D79D9E57B41E}" srcOrd="2" destOrd="0" presId="urn:microsoft.com/office/officeart/2005/8/layout/hProcess3"/>
    <dgm:cxn modelId="{E9F0F021-2AF9-42C5-90C7-7859141F9A5B}" type="presParOf" srcId="{52959E34-5A2C-4BDD-BAD5-BD5F5D56E778}" destId="{DE4A6386-51CA-4792-991B-64CA1B1023C4}" srcOrd="3" destOrd="0" presId="urn:microsoft.com/office/officeart/2005/8/layout/hProcess3"/>
    <dgm:cxn modelId="{F53F239D-A982-47AB-BC82-A0F64A969FB9}" type="presParOf" srcId="{150B1974-7763-41DD-AEEC-B6FF1905B773}" destId="{0FE208B1-CE13-462D-A42E-68CECE64F2BA}" srcOrd="4" destOrd="0" presId="urn:microsoft.com/office/officeart/2005/8/layout/hProcess3"/>
    <dgm:cxn modelId="{DB195820-80B3-463F-9DC3-20CD631A0B2C}" type="presParOf" srcId="{150B1974-7763-41DD-AEEC-B6FF1905B773}" destId="{EC8086FB-8F07-467D-9496-00958E526639}" srcOrd="5" destOrd="0" presId="urn:microsoft.com/office/officeart/2005/8/layout/hProcess3"/>
    <dgm:cxn modelId="{72911695-556C-4494-87CF-2346D5BFE5FC}" type="presParOf" srcId="{EC8086FB-8F07-467D-9496-00958E526639}" destId="{EEB28EC9-24EB-4ABC-8672-3799DF92A6EA}" srcOrd="0" destOrd="0" presId="urn:microsoft.com/office/officeart/2005/8/layout/hProcess3"/>
    <dgm:cxn modelId="{3AC12824-D5FA-4022-B711-886E139247FC}" type="presParOf" srcId="{EC8086FB-8F07-467D-9496-00958E526639}" destId="{65B46DD7-636D-4F48-B906-7595D15A7C50}" srcOrd="1" destOrd="0" presId="urn:microsoft.com/office/officeart/2005/8/layout/hProcess3"/>
    <dgm:cxn modelId="{C4F731C7-6D96-4C66-B78E-8A85F58DE239}" type="presParOf" srcId="{EC8086FB-8F07-467D-9496-00958E526639}" destId="{F3912117-82BB-4441-B8D4-4B273EDA9DDB}" srcOrd="2" destOrd="0" presId="urn:microsoft.com/office/officeart/2005/8/layout/hProcess3"/>
    <dgm:cxn modelId="{1D1BE133-26B6-48EF-A522-AF043ABC0BF3}" type="presParOf" srcId="{EC8086FB-8F07-467D-9496-00958E526639}" destId="{6CDD7E13-8146-49D6-8803-92932F33709F}" srcOrd="3" destOrd="0" presId="urn:microsoft.com/office/officeart/2005/8/layout/hProcess3"/>
    <dgm:cxn modelId="{A981A1E1-5FCA-4691-B5FD-319084D81164}" type="presParOf" srcId="{150B1974-7763-41DD-AEEC-B6FF1905B773}" destId="{BB0D525C-1112-4F66-9A99-1710213EC230}" srcOrd="6" destOrd="0" presId="urn:microsoft.com/office/officeart/2005/8/layout/hProcess3"/>
    <dgm:cxn modelId="{399ECA4F-D9CB-4639-A6D8-7EA117C364D7}" type="presParOf" srcId="{150B1974-7763-41DD-AEEC-B6FF1905B773}" destId="{C27F2C73-57DF-4D84-B092-3F0E6D1A9616}" srcOrd="7" destOrd="0" presId="urn:microsoft.com/office/officeart/2005/8/layout/hProcess3"/>
    <dgm:cxn modelId="{ECCE3053-CC35-495D-A9E4-CF77773F0C82}" type="presParOf" srcId="{150B1974-7763-41DD-AEEC-B6FF1905B773}" destId="{2B3A93FC-06FF-4FF8-AD95-D8877DA85D54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12C9E8B-A42D-4FDE-880A-F72FA06A8E79}" type="doc">
      <dgm:prSet loTypeId="urn:microsoft.com/office/officeart/2005/8/layout/radial3" loCatId="cycle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DE"/>
        </a:p>
      </dgm:t>
    </dgm:pt>
    <dgm:pt modelId="{189FF0D8-5E57-4E18-BA05-38F47D4FCC02}">
      <dgm:prSet phldrT="[Text]"/>
      <dgm:spPr/>
      <dgm:t>
        <a:bodyPr/>
        <a:lstStyle/>
        <a:p>
          <a:r>
            <a:rPr lang="es-AR" dirty="0"/>
            <a:t>AGENCY 1</a:t>
          </a:r>
          <a:endParaRPr lang="en-DE" dirty="0"/>
        </a:p>
      </dgm:t>
    </dgm:pt>
    <dgm:pt modelId="{E7F00659-9212-483C-B7F4-4DA3FC0A3391}" type="parTrans" cxnId="{FE6EA7A2-FEA2-4570-BFA1-67EDF2119E8C}">
      <dgm:prSet/>
      <dgm:spPr/>
      <dgm:t>
        <a:bodyPr/>
        <a:lstStyle/>
        <a:p>
          <a:endParaRPr lang="en-DE"/>
        </a:p>
      </dgm:t>
    </dgm:pt>
    <dgm:pt modelId="{1F00E90D-1546-4F11-92F8-04F1C4E61FB2}" type="sibTrans" cxnId="{FE6EA7A2-FEA2-4570-BFA1-67EDF2119E8C}">
      <dgm:prSet/>
      <dgm:spPr/>
      <dgm:t>
        <a:bodyPr/>
        <a:lstStyle/>
        <a:p>
          <a:endParaRPr lang="en-DE"/>
        </a:p>
      </dgm:t>
    </dgm:pt>
    <dgm:pt modelId="{B730C4D9-CBD4-490C-BE67-FD92B6EF9974}">
      <dgm:prSet phldrT="[Text]"/>
      <dgm:spPr/>
      <dgm:t>
        <a:bodyPr/>
        <a:lstStyle/>
        <a:p>
          <a:r>
            <a:rPr lang="es-AR" dirty="0"/>
            <a:t>FIU</a:t>
          </a:r>
          <a:endParaRPr lang="en-DE" dirty="0"/>
        </a:p>
      </dgm:t>
    </dgm:pt>
    <dgm:pt modelId="{51B35A9C-2841-4DB4-9AA8-809EED5C702C}" type="parTrans" cxnId="{F65FAF2F-AB63-4B31-8D2A-1A1B55381697}">
      <dgm:prSet/>
      <dgm:spPr/>
      <dgm:t>
        <a:bodyPr/>
        <a:lstStyle/>
        <a:p>
          <a:endParaRPr lang="en-DE"/>
        </a:p>
      </dgm:t>
    </dgm:pt>
    <dgm:pt modelId="{CB2A45C6-793B-4001-8461-0F4C7E861995}" type="sibTrans" cxnId="{F65FAF2F-AB63-4B31-8D2A-1A1B55381697}">
      <dgm:prSet/>
      <dgm:spPr/>
      <dgm:t>
        <a:bodyPr/>
        <a:lstStyle/>
        <a:p>
          <a:endParaRPr lang="en-DE"/>
        </a:p>
      </dgm:t>
    </dgm:pt>
    <dgm:pt modelId="{FFB70E28-313A-4BE1-AD65-1B056068718D}">
      <dgm:prSet phldrT="[Text]"/>
      <dgm:spPr/>
      <dgm:t>
        <a:bodyPr/>
        <a:lstStyle/>
        <a:p>
          <a:r>
            <a:rPr lang="es-AR" dirty="0"/>
            <a:t>POLICE</a:t>
          </a:r>
          <a:endParaRPr lang="en-DE" dirty="0"/>
        </a:p>
      </dgm:t>
    </dgm:pt>
    <dgm:pt modelId="{19749DF5-F505-4DFD-8B2F-0DCF9298B330}" type="parTrans" cxnId="{E1032EB9-3221-43EC-8DE9-7494B8435B11}">
      <dgm:prSet/>
      <dgm:spPr/>
      <dgm:t>
        <a:bodyPr/>
        <a:lstStyle/>
        <a:p>
          <a:endParaRPr lang="en-DE"/>
        </a:p>
      </dgm:t>
    </dgm:pt>
    <dgm:pt modelId="{30237D0F-2DFE-40BC-B8EC-E4F388AD59BE}" type="sibTrans" cxnId="{E1032EB9-3221-43EC-8DE9-7494B8435B11}">
      <dgm:prSet/>
      <dgm:spPr/>
      <dgm:t>
        <a:bodyPr/>
        <a:lstStyle/>
        <a:p>
          <a:endParaRPr lang="en-DE"/>
        </a:p>
      </dgm:t>
    </dgm:pt>
    <dgm:pt modelId="{5C295EEC-161E-46C4-9A76-B1E98ED0E891}">
      <dgm:prSet phldrT="[Text]"/>
      <dgm:spPr/>
      <dgm:t>
        <a:bodyPr/>
        <a:lstStyle/>
        <a:p>
          <a:r>
            <a:rPr lang="en-GB" dirty="0"/>
            <a:t>SPECIALISED UNIT</a:t>
          </a:r>
          <a:endParaRPr lang="en-DE" dirty="0"/>
        </a:p>
      </dgm:t>
    </dgm:pt>
    <dgm:pt modelId="{E59C1163-558B-422E-A07B-DB87A569AE6A}" type="parTrans" cxnId="{28136B42-6305-4588-BCD6-971FEF40767E}">
      <dgm:prSet/>
      <dgm:spPr/>
      <dgm:t>
        <a:bodyPr/>
        <a:lstStyle/>
        <a:p>
          <a:endParaRPr lang="en-DE"/>
        </a:p>
      </dgm:t>
    </dgm:pt>
    <dgm:pt modelId="{67FA30EC-7EBA-4BDB-BF36-2A6A8413E757}" type="sibTrans" cxnId="{28136B42-6305-4588-BCD6-971FEF40767E}">
      <dgm:prSet/>
      <dgm:spPr/>
      <dgm:t>
        <a:bodyPr/>
        <a:lstStyle/>
        <a:p>
          <a:endParaRPr lang="en-DE"/>
        </a:p>
      </dgm:t>
    </dgm:pt>
    <dgm:pt modelId="{45C7749C-C01A-43EC-BB83-D9DFD6FA001A}">
      <dgm:prSet phldrT="[Text]"/>
      <dgm:spPr/>
      <dgm:t>
        <a:bodyPr/>
        <a:lstStyle/>
        <a:p>
          <a:r>
            <a:rPr lang="es-AR" dirty="0"/>
            <a:t>RA</a:t>
          </a:r>
          <a:endParaRPr lang="en-DE" dirty="0"/>
        </a:p>
      </dgm:t>
    </dgm:pt>
    <dgm:pt modelId="{8602D955-F9C7-4925-949F-E15CE1262741}" type="parTrans" cxnId="{A4DB3238-8F16-4730-8ED3-8C900D8A82FA}">
      <dgm:prSet/>
      <dgm:spPr/>
      <dgm:t>
        <a:bodyPr/>
        <a:lstStyle/>
        <a:p>
          <a:endParaRPr lang="en-DE"/>
        </a:p>
      </dgm:t>
    </dgm:pt>
    <dgm:pt modelId="{799EB7F4-163A-4947-A255-D2059BBED559}" type="sibTrans" cxnId="{A4DB3238-8F16-4730-8ED3-8C900D8A82FA}">
      <dgm:prSet/>
      <dgm:spPr/>
      <dgm:t>
        <a:bodyPr/>
        <a:lstStyle/>
        <a:p>
          <a:endParaRPr lang="en-DE"/>
        </a:p>
      </dgm:t>
    </dgm:pt>
    <dgm:pt modelId="{F771D20D-2B07-4230-A7C3-781634A3D73B}" type="pres">
      <dgm:prSet presAssocID="{C12C9E8B-A42D-4FDE-880A-F72FA06A8E79}" presName="composite" presStyleCnt="0">
        <dgm:presLayoutVars>
          <dgm:chMax val="1"/>
          <dgm:dir/>
          <dgm:resizeHandles val="exact"/>
        </dgm:presLayoutVars>
      </dgm:prSet>
      <dgm:spPr/>
    </dgm:pt>
    <dgm:pt modelId="{4EC75DFD-6549-4D6B-846F-47D7EF03CE3C}" type="pres">
      <dgm:prSet presAssocID="{C12C9E8B-A42D-4FDE-880A-F72FA06A8E79}" presName="radial" presStyleCnt="0">
        <dgm:presLayoutVars>
          <dgm:animLvl val="ctr"/>
        </dgm:presLayoutVars>
      </dgm:prSet>
      <dgm:spPr/>
    </dgm:pt>
    <dgm:pt modelId="{04DF5E81-18EA-499F-9E12-759B9488C5D8}" type="pres">
      <dgm:prSet presAssocID="{189FF0D8-5E57-4E18-BA05-38F47D4FCC02}" presName="centerShape" presStyleLbl="vennNode1" presStyleIdx="0" presStyleCnt="5"/>
      <dgm:spPr/>
    </dgm:pt>
    <dgm:pt modelId="{9C88ADC2-660F-45C8-AF11-BB61915C2B12}" type="pres">
      <dgm:prSet presAssocID="{B730C4D9-CBD4-490C-BE67-FD92B6EF9974}" presName="node" presStyleLbl="vennNode1" presStyleIdx="1" presStyleCnt="5" custRadScaleRad="99166">
        <dgm:presLayoutVars>
          <dgm:bulletEnabled val="1"/>
        </dgm:presLayoutVars>
      </dgm:prSet>
      <dgm:spPr/>
    </dgm:pt>
    <dgm:pt modelId="{1B2A8E3E-A4AB-4094-8B06-122AF980E911}" type="pres">
      <dgm:prSet presAssocID="{FFB70E28-313A-4BE1-AD65-1B056068718D}" presName="node" presStyleLbl="vennNode1" presStyleIdx="2" presStyleCnt="5">
        <dgm:presLayoutVars>
          <dgm:bulletEnabled val="1"/>
        </dgm:presLayoutVars>
      </dgm:prSet>
      <dgm:spPr/>
    </dgm:pt>
    <dgm:pt modelId="{54421918-1DB0-4530-945E-62D4C9DD2B5F}" type="pres">
      <dgm:prSet presAssocID="{5C295EEC-161E-46C4-9A76-B1E98ED0E891}" presName="node" presStyleLbl="vennNode1" presStyleIdx="3" presStyleCnt="5">
        <dgm:presLayoutVars>
          <dgm:bulletEnabled val="1"/>
        </dgm:presLayoutVars>
      </dgm:prSet>
      <dgm:spPr/>
    </dgm:pt>
    <dgm:pt modelId="{B7674B20-3206-4710-8D44-D77EE1ACD2D8}" type="pres">
      <dgm:prSet presAssocID="{45C7749C-C01A-43EC-BB83-D9DFD6FA001A}" presName="node" presStyleLbl="vennNode1" presStyleIdx="4" presStyleCnt="5">
        <dgm:presLayoutVars>
          <dgm:bulletEnabled val="1"/>
        </dgm:presLayoutVars>
      </dgm:prSet>
      <dgm:spPr/>
    </dgm:pt>
  </dgm:ptLst>
  <dgm:cxnLst>
    <dgm:cxn modelId="{F65FAF2F-AB63-4B31-8D2A-1A1B55381697}" srcId="{189FF0D8-5E57-4E18-BA05-38F47D4FCC02}" destId="{B730C4D9-CBD4-490C-BE67-FD92B6EF9974}" srcOrd="0" destOrd="0" parTransId="{51B35A9C-2841-4DB4-9AA8-809EED5C702C}" sibTransId="{CB2A45C6-793B-4001-8461-0F4C7E861995}"/>
    <dgm:cxn modelId="{A4DB3238-8F16-4730-8ED3-8C900D8A82FA}" srcId="{189FF0D8-5E57-4E18-BA05-38F47D4FCC02}" destId="{45C7749C-C01A-43EC-BB83-D9DFD6FA001A}" srcOrd="3" destOrd="0" parTransId="{8602D955-F9C7-4925-949F-E15CE1262741}" sibTransId="{799EB7F4-163A-4947-A255-D2059BBED559}"/>
    <dgm:cxn modelId="{0283F741-F827-4B0B-B4AF-B7C0D370BEE7}" type="presOf" srcId="{C12C9E8B-A42D-4FDE-880A-F72FA06A8E79}" destId="{F771D20D-2B07-4230-A7C3-781634A3D73B}" srcOrd="0" destOrd="0" presId="urn:microsoft.com/office/officeart/2005/8/layout/radial3"/>
    <dgm:cxn modelId="{28136B42-6305-4588-BCD6-971FEF40767E}" srcId="{189FF0D8-5E57-4E18-BA05-38F47D4FCC02}" destId="{5C295EEC-161E-46C4-9A76-B1E98ED0E891}" srcOrd="2" destOrd="0" parTransId="{E59C1163-558B-422E-A07B-DB87A569AE6A}" sibTransId="{67FA30EC-7EBA-4BDB-BF36-2A6A8413E757}"/>
    <dgm:cxn modelId="{AF706F63-3793-4B09-BEAE-68CAD1DFB4D6}" type="presOf" srcId="{5C295EEC-161E-46C4-9A76-B1E98ED0E891}" destId="{54421918-1DB0-4530-945E-62D4C9DD2B5F}" srcOrd="0" destOrd="0" presId="urn:microsoft.com/office/officeart/2005/8/layout/radial3"/>
    <dgm:cxn modelId="{99456E49-A7BC-49C9-A296-EC85FE511130}" type="presOf" srcId="{FFB70E28-313A-4BE1-AD65-1B056068718D}" destId="{1B2A8E3E-A4AB-4094-8B06-122AF980E911}" srcOrd="0" destOrd="0" presId="urn:microsoft.com/office/officeart/2005/8/layout/radial3"/>
    <dgm:cxn modelId="{42484E7B-AF18-4165-96DB-F527CE39CCE7}" type="presOf" srcId="{B730C4D9-CBD4-490C-BE67-FD92B6EF9974}" destId="{9C88ADC2-660F-45C8-AF11-BB61915C2B12}" srcOrd="0" destOrd="0" presId="urn:microsoft.com/office/officeart/2005/8/layout/radial3"/>
    <dgm:cxn modelId="{F20A1383-784C-459E-BE93-3B11E9A2B658}" type="presOf" srcId="{45C7749C-C01A-43EC-BB83-D9DFD6FA001A}" destId="{B7674B20-3206-4710-8D44-D77EE1ACD2D8}" srcOrd="0" destOrd="0" presId="urn:microsoft.com/office/officeart/2005/8/layout/radial3"/>
    <dgm:cxn modelId="{FE6EA7A2-FEA2-4570-BFA1-67EDF2119E8C}" srcId="{C12C9E8B-A42D-4FDE-880A-F72FA06A8E79}" destId="{189FF0D8-5E57-4E18-BA05-38F47D4FCC02}" srcOrd="0" destOrd="0" parTransId="{E7F00659-9212-483C-B7F4-4DA3FC0A3391}" sibTransId="{1F00E90D-1546-4F11-92F8-04F1C4E61FB2}"/>
    <dgm:cxn modelId="{E1032EB9-3221-43EC-8DE9-7494B8435B11}" srcId="{189FF0D8-5E57-4E18-BA05-38F47D4FCC02}" destId="{FFB70E28-313A-4BE1-AD65-1B056068718D}" srcOrd="1" destOrd="0" parTransId="{19749DF5-F505-4DFD-8B2F-0DCF9298B330}" sibTransId="{30237D0F-2DFE-40BC-B8EC-E4F388AD59BE}"/>
    <dgm:cxn modelId="{9F80DCD5-11F0-44FA-8FC5-8F6CDDB7999F}" type="presOf" srcId="{189FF0D8-5E57-4E18-BA05-38F47D4FCC02}" destId="{04DF5E81-18EA-499F-9E12-759B9488C5D8}" srcOrd="0" destOrd="0" presId="urn:microsoft.com/office/officeart/2005/8/layout/radial3"/>
    <dgm:cxn modelId="{E5905080-EC84-4E7D-9970-40CBEA6D3B7E}" type="presParOf" srcId="{F771D20D-2B07-4230-A7C3-781634A3D73B}" destId="{4EC75DFD-6549-4D6B-846F-47D7EF03CE3C}" srcOrd="0" destOrd="0" presId="urn:microsoft.com/office/officeart/2005/8/layout/radial3"/>
    <dgm:cxn modelId="{F3B35B06-CC51-4E97-8719-922322BB9362}" type="presParOf" srcId="{4EC75DFD-6549-4D6B-846F-47D7EF03CE3C}" destId="{04DF5E81-18EA-499F-9E12-759B9488C5D8}" srcOrd="0" destOrd="0" presId="urn:microsoft.com/office/officeart/2005/8/layout/radial3"/>
    <dgm:cxn modelId="{E2740F0B-76C6-4AAF-BE4B-7E3E8BF4DC4F}" type="presParOf" srcId="{4EC75DFD-6549-4D6B-846F-47D7EF03CE3C}" destId="{9C88ADC2-660F-45C8-AF11-BB61915C2B12}" srcOrd="1" destOrd="0" presId="urn:microsoft.com/office/officeart/2005/8/layout/radial3"/>
    <dgm:cxn modelId="{6DF5C948-184D-406C-B1A1-2826E606DB32}" type="presParOf" srcId="{4EC75DFD-6549-4D6B-846F-47D7EF03CE3C}" destId="{1B2A8E3E-A4AB-4094-8B06-122AF980E911}" srcOrd="2" destOrd="0" presId="urn:microsoft.com/office/officeart/2005/8/layout/radial3"/>
    <dgm:cxn modelId="{792F27F5-D078-4792-B19D-DEE6CF1B9277}" type="presParOf" srcId="{4EC75DFD-6549-4D6B-846F-47D7EF03CE3C}" destId="{54421918-1DB0-4530-945E-62D4C9DD2B5F}" srcOrd="3" destOrd="0" presId="urn:microsoft.com/office/officeart/2005/8/layout/radial3"/>
    <dgm:cxn modelId="{4613AC04-DE6E-4C3D-9414-870E93E0586A}" type="presParOf" srcId="{4EC75DFD-6549-4D6B-846F-47D7EF03CE3C}" destId="{B7674B20-3206-4710-8D44-D77EE1ACD2D8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9B83296-4041-4638-A177-1C9B33CED23E}" type="doc">
      <dgm:prSet loTypeId="urn:microsoft.com/office/officeart/2005/8/layout/hList2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DE"/>
        </a:p>
      </dgm:t>
    </dgm:pt>
    <dgm:pt modelId="{4D20E91E-2FC2-4038-84DB-3315E55D6ECF}">
      <dgm:prSet phldrT="[Text]"/>
      <dgm:spPr/>
      <dgm:t>
        <a:bodyPr/>
        <a:lstStyle/>
        <a:p>
          <a:r>
            <a:rPr lang="es-AR" dirty="0" err="1"/>
            <a:t>Advantages</a:t>
          </a:r>
          <a:endParaRPr lang="en-DE" dirty="0"/>
        </a:p>
      </dgm:t>
    </dgm:pt>
    <dgm:pt modelId="{690FFAB0-8E09-41FD-ABF6-AB467F778992}" type="parTrans" cxnId="{1007D7AB-947A-47C1-AE31-9CD3C95583A5}">
      <dgm:prSet/>
      <dgm:spPr/>
      <dgm:t>
        <a:bodyPr/>
        <a:lstStyle/>
        <a:p>
          <a:endParaRPr lang="en-DE"/>
        </a:p>
      </dgm:t>
    </dgm:pt>
    <dgm:pt modelId="{268347C6-A871-424A-A273-478BE2412E62}" type="sibTrans" cxnId="{1007D7AB-947A-47C1-AE31-9CD3C95583A5}">
      <dgm:prSet/>
      <dgm:spPr/>
      <dgm:t>
        <a:bodyPr/>
        <a:lstStyle/>
        <a:p>
          <a:endParaRPr lang="en-DE"/>
        </a:p>
      </dgm:t>
    </dgm:pt>
    <dgm:pt modelId="{DE58B50E-CEA0-4AFE-9FB9-EF4EA4F5C603}">
      <dgm:prSet phldrT="[Text]"/>
      <dgm:spPr/>
      <dgm:t>
        <a:bodyPr/>
        <a:lstStyle/>
        <a:p>
          <a:r>
            <a:rPr lang="en-GB"/>
            <a:t>Centralisation of decisions</a:t>
          </a:r>
          <a:endParaRPr lang="en-DE" dirty="0"/>
        </a:p>
      </dgm:t>
    </dgm:pt>
    <dgm:pt modelId="{580DDC09-9FAD-42C5-B0E6-EA0DBE49647A}" type="parTrans" cxnId="{CE731C5B-02D5-4947-9C53-8EAE59134265}">
      <dgm:prSet/>
      <dgm:spPr/>
      <dgm:t>
        <a:bodyPr/>
        <a:lstStyle/>
        <a:p>
          <a:endParaRPr lang="en-DE"/>
        </a:p>
      </dgm:t>
    </dgm:pt>
    <dgm:pt modelId="{1EE0C744-F56D-4BCB-88EB-6BA6F29EFDA1}" type="sibTrans" cxnId="{CE731C5B-02D5-4947-9C53-8EAE59134265}">
      <dgm:prSet/>
      <dgm:spPr/>
      <dgm:t>
        <a:bodyPr/>
        <a:lstStyle/>
        <a:p>
          <a:endParaRPr lang="en-DE"/>
        </a:p>
      </dgm:t>
    </dgm:pt>
    <dgm:pt modelId="{70887CD6-5D0F-443C-A44D-BCE51B620E79}">
      <dgm:prSet phldrT="[Text]"/>
      <dgm:spPr/>
      <dgm:t>
        <a:bodyPr/>
        <a:lstStyle/>
        <a:p>
          <a:r>
            <a:rPr lang="es-AR" dirty="0" err="1"/>
            <a:t>Disadvanteges</a:t>
          </a:r>
          <a:endParaRPr lang="en-DE" dirty="0"/>
        </a:p>
      </dgm:t>
    </dgm:pt>
    <dgm:pt modelId="{86718768-CD60-46FD-8C9D-CCF54BF8F524}" type="parTrans" cxnId="{DA3D1F6E-65FA-41C6-8A9E-917B63C11D3E}">
      <dgm:prSet/>
      <dgm:spPr/>
      <dgm:t>
        <a:bodyPr/>
        <a:lstStyle/>
        <a:p>
          <a:endParaRPr lang="en-DE"/>
        </a:p>
      </dgm:t>
    </dgm:pt>
    <dgm:pt modelId="{9B2BE06B-B45B-42FE-A9D4-5A9588E5A9FE}" type="sibTrans" cxnId="{DA3D1F6E-65FA-41C6-8A9E-917B63C11D3E}">
      <dgm:prSet/>
      <dgm:spPr/>
      <dgm:t>
        <a:bodyPr/>
        <a:lstStyle/>
        <a:p>
          <a:endParaRPr lang="en-DE"/>
        </a:p>
      </dgm:t>
    </dgm:pt>
    <dgm:pt modelId="{9A8A5F48-2629-4BD6-A19F-BB6AEF6BC2C3}">
      <dgm:prSet phldrT="[Text]"/>
      <dgm:spPr/>
      <dgm:t>
        <a:bodyPr/>
        <a:lstStyle/>
        <a:p>
          <a:r>
            <a:rPr lang="en-GB" dirty="0"/>
            <a:t>Short scope and limited understanding</a:t>
          </a:r>
          <a:endParaRPr lang="en-DE" dirty="0"/>
        </a:p>
      </dgm:t>
    </dgm:pt>
    <dgm:pt modelId="{692235EE-BC68-4823-B9A3-289D106D5B88}" type="parTrans" cxnId="{D5BC6580-A7FB-400F-BD7B-1110EDE043F4}">
      <dgm:prSet/>
      <dgm:spPr/>
      <dgm:t>
        <a:bodyPr/>
        <a:lstStyle/>
        <a:p>
          <a:endParaRPr lang="en-DE"/>
        </a:p>
      </dgm:t>
    </dgm:pt>
    <dgm:pt modelId="{7CD9B6F7-2ECD-4AF4-9EA3-B77F0471A9CD}" type="sibTrans" cxnId="{D5BC6580-A7FB-400F-BD7B-1110EDE043F4}">
      <dgm:prSet/>
      <dgm:spPr/>
      <dgm:t>
        <a:bodyPr/>
        <a:lstStyle/>
        <a:p>
          <a:endParaRPr lang="en-DE"/>
        </a:p>
      </dgm:t>
    </dgm:pt>
    <dgm:pt modelId="{615BF27D-576C-41BE-BBED-DE9C04D6FDCE}">
      <dgm:prSet/>
      <dgm:spPr/>
      <dgm:t>
        <a:bodyPr/>
        <a:lstStyle/>
        <a:p>
          <a:r>
            <a:rPr lang="en-GB" dirty="0"/>
            <a:t>Institutional objectives</a:t>
          </a:r>
          <a:endParaRPr lang="en-DE" dirty="0"/>
        </a:p>
      </dgm:t>
    </dgm:pt>
    <dgm:pt modelId="{7714D45A-7059-4735-A77B-983E73B72505}" type="parTrans" cxnId="{B6457FCE-1FDE-4A5A-B3A4-485E9835C8A7}">
      <dgm:prSet/>
      <dgm:spPr/>
      <dgm:t>
        <a:bodyPr/>
        <a:lstStyle/>
        <a:p>
          <a:endParaRPr lang="en-DE"/>
        </a:p>
      </dgm:t>
    </dgm:pt>
    <dgm:pt modelId="{AE5455EE-823A-45D5-894A-1D91EA16A4C7}" type="sibTrans" cxnId="{B6457FCE-1FDE-4A5A-B3A4-485E9835C8A7}">
      <dgm:prSet/>
      <dgm:spPr/>
      <dgm:t>
        <a:bodyPr/>
        <a:lstStyle/>
        <a:p>
          <a:endParaRPr lang="en-DE"/>
        </a:p>
      </dgm:t>
    </dgm:pt>
    <dgm:pt modelId="{4CF6DE0C-2E5F-413C-80FE-0D8E893B4761}">
      <dgm:prSet/>
      <dgm:spPr/>
      <dgm:t>
        <a:bodyPr/>
        <a:lstStyle/>
        <a:p>
          <a:r>
            <a:rPr lang="en-GB" dirty="0"/>
            <a:t>Requires minimum agreements</a:t>
          </a:r>
          <a:endParaRPr lang="en-DE" dirty="0"/>
        </a:p>
      </dgm:t>
    </dgm:pt>
    <dgm:pt modelId="{0C2D393A-CB31-4E4F-91FF-AACB7467EDBF}" type="parTrans" cxnId="{BA5190AA-D9A0-49AD-94DE-29B7B2AF220B}">
      <dgm:prSet/>
      <dgm:spPr/>
      <dgm:t>
        <a:bodyPr/>
        <a:lstStyle/>
        <a:p>
          <a:endParaRPr lang="en-DE"/>
        </a:p>
      </dgm:t>
    </dgm:pt>
    <dgm:pt modelId="{1D80EE12-EA63-49E0-9C7E-F91E32A2D382}" type="sibTrans" cxnId="{BA5190AA-D9A0-49AD-94DE-29B7B2AF220B}">
      <dgm:prSet/>
      <dgm:spPr/>
      <dgm:t>
        <a:bodyPr/>
        <a:lstStyle/>
        <a:p>
          <a:endParaRPr lang="en-DE"/>
        </a:p>
      </dgm:t>
    </dgm:pt>
    <dgm:pt modelId="{69EE01A2-B9BC-47D1-A77A-D7F727D9DF99}">
      <dgm:prSet/>
      <dgm:spPr/>
      <dgm:t>
        <a:bodyPr/>
        <a:lstStyle/>
        <a:p>
          <a:r>
            <a:rPr lang="en-GB" dirty="0"/>
            <a:t>Limited resources from other agencies</a:t>
          </a:r>
          <a:endParaRPr lang="en-DE" dirty="0"/>
        </a:p>
      </dgm:t>
    </dgm:pt>
    <dgm:pt modelId="{D0BE16F5-2F1F-4B57-8231-89F7AA6F4510}" type="parTrans" cxnId="{83B2ED1B-F5B9-44BA-B983-E37AFEE0E132}">
      <dgm:prSet/>
      <dgm:spPr/>
      <dgm:t>
        <a:bodyPr/>
        <a:lstStyle/>
        <a:p>
          <a:endParaRPr lang="en-DE"/>
        </a:p>
      </dgm:t>
    </dgm:pt>
    <dgm:pt modelId="{A85CA7A5-4B41-4D7B-BE43-EA6FE8D204D4}" type="sibTrans" cxnId="{83B2ED1B-F5B9-44BA-B983-E37AFEE0E132}">
      <dgm:prSet/>
      <dgm:spPr/>
      <dgm:t>
        <a:bodyPr/>
        <a:lstStyle/>
        <a:p>
          <a:endParaRPr lang="en-DE"/>
        </a:p>
      </dgm:t>
    </dgm:pt>
    <dgm:pt modelId="{520F0A39-D746-4A07-B07F-D4CFEC34C462}">
      <dgm:prSet/>
      <dgm:spPr/>
      <dgm:t>
        <a:bodyPr/>
        <a:lstStyle/>
        <a:p>
          <a:r>
            <a:rPr lang="en-GB" dirty="0"/>
            <a:t>Good technical support to investigation </a:t>
          </a:r>
          <a:endParaRPr lang="en-DE" dirty="0"/>
        </a:p>
      </dgm:t>
    </dgm:pt>
    <dgm:pt modelId="{CD482CBE-E42B-4359-84ED-EA4C0735F356}" type="parTrans" cxnId="{9E5B5FAD-C214-414B-8A2F-2D45A6D93AAE}">
      <dgm:prSet/>
      <dgm:spPr/>
      <dgm:t>
        <a:bodyPr/>
        <a:lstStyle/>
        <a:p>
          <a:endParaRPr lang="en-DE"/>
        </a:p>
      </dgm:t>
    </dgm:pt>
    <dgm:pt modelId="{87B33292-23CB-4EB0-A9DE-E59B781C6354}" type="sibTrans" cxnId="{9E5B5FAD-C214-414B-8A2F-2D45A6D93AAE}">
      <dgm:prSet/>
      <dgm:spPr/>
      <dgm:t>
        <a:bodyPr/>
        <a:lstStyle/>
        <a:p>
          <a:endParaRPr lang="en-DE"/>
        </a:p>
      </dgm:t>
    </dgm:pt>
    <dgm:pt modelId="{8AEDABF8-1D4C-4BE6-A4CB-C661839712A5}">
      <dgm:prSet/>
      <dgm:spPr/>
      <dgm:t>
        <a:bodyPr/>
        <a:lstStyle/>
        <a:p>
          <a:r>
            <a:rPr lang="en-GB" dirty="0"/>
            <a:t>Limited imputation</a:t>
          </a:r>
          <a:endParaRPr lang="en-DE" dirty="0"/>
        </a:p>
      </dgm:t>
    </dgm:pt>
    <dgm:pt modelId="{07A380DF-5AE5-4FA1-8961-C1EBD6BD49A0}" type="parTrans" cxnId="{98ECCEC6-2DDB-46FE-BBC4-6E8F3A5AB469}">
      <dgm:prSet/>
      <dgm:spPr/>
      <dgm:t>
        <a:bodyPr/>
        <a:lstStyle/>
        <a:p>
          <a:endParaRPr lang="en-DE"/>
        </a:p>
      </dgm:t>
    </dgm:pt>
    <dgm:pt modelId="{0A225B4F-0150-46DA-B02D-53C099A349F5}" type="sibTrans" cxnId="{98ECCEC6-2DDB-46FE-BBC4-6E8F3A5AB469}">
      <dgm:prSet/>
      <dgm:spPr/>
      <dgm:t>
        <a:bodyPr/>
        <a:lstStyle/>
        <a:p>
          <a:endParaRPr lang="en-DE"/>
        </a:p>
      </dgm:t>
    </dgm:pt>
    <dgm:pt modelId="{214B3C79-829D-43A5-8E0F-93CDDDFFBC91}">
      <dgm:prSet/>
      <dgm:spPr/>
      <dgm:t>
        <a:bodyPr/>
        <a:lstStyle/>
        <a:p>
          <a:r>
            <a:rPr lang="en-GB" dirty="0"/>
            <a:t>Various interests</a:t>
          </a:r>
          <a:endParaRPr lang="en-DE" dirty="0"/>
        </a:p>
      </dgm:t>
    </dgm:pt>
    <dgm:pt modelId="{CA38F66D-A7B4-4C26-8058-6E7D2E367E6F}" type="parTrans" cxnId="{5E79D867-1995-43F4-B994-C13AF753FC7B}">
      <dgm:prSet/>
      <dgm:spPr/>
      <dgm:t>
        <a:bodyPr/>
        <a:lstStyle/>
        <a:p>
          <a:endParaRPr lang="en-DE"/>
        </a:p>
      </dgm:t>
    </dgm:pt>
    <dgm:pt modelId="{7EAABF7F-1E56-41A4-8999-0E0520F0F0F3}" type="sibTrans" cxnId="{5E79D867-1995-43F4-B994-C13AF753FC7B}">
      <dgm:prSet/>
      <dgm:spPr/>
      <dgm:t>
        <a:bodyPr/>
        <a:lstStyle/>
        <a:p>
          <a:endParaRPr lang="en-DE"/>
        </a:p>
      </dgm:t>
    </dgm:pt>
    <dgm:pt modelId="{453EEEFE-364A-450B-9BC3-DE0C469A55D9}">
      <dgm:prSet/>
      <dgm:spPr/>
      <dgm:t>
        <a:bodyPr/>
        <a:lstStyle/>
        <a:p>
          <a:r>
            <a:rPr lang="en-GB" dirty="0"/>
            <a:t>loss of information/evidence</a:t>
          </a:r>
          <a:endParaRPr lang="en-DE" dirty="0"/>
        </a:p>
      </dgm:t>
    </dgm:pt>
    <dgm:pt modelId="{9028B5F4-7323-4787-949B-553CD7A31026}" type="parTrans" cxnId="{04A69B57-584B-4338-8916-7080F4181B99}">
      <dgm:prSet/>
      <dgm:spPr/>
      <dgm:t>
        <a:bodyPr/>
        <a:lstStyle/>
        <a:p>
          <a:endParaRPr lang="en-DE"/>
        </a:p>
      </dgm:t>
    </dgm:pt>
    <dgm:pt modelId="{E42CB563-0583-4251-9BFC-D4D196BAAF8C}" type="sibTrans" cxnId="{04A69B57-584B-4338-8916-7080F4181B99}">
      <dgm:prSet/>
      <dgm:spPr/>
      <dgm:t>
        <a:bodyPr/>
        <a:lstStyle/>
        <a:p>
          <a:endParaRPr lang="en-DE"/>
        </a:p>
      </dgm:t>
    </dgm:pt>
    <dgm:pt modelId="{F6D12237-70E3-4107-A632-055242CA6F26}">
      <dgm:prSet/>
      <dgm:spPr/>
      <dgm:t>
        <a:bodyPr/>
        <a:lstStyle/>
        <a:p>
          <a:r>
            <a:rPr lang="en-GB" dirty="0"/>
            <a:t>waste of resources</a:t>
          </a:r>
          <a:endParaRPr lang="en-DE" dirty="0"/>
        </a:p>
      </dgm:t>
    </dgm:pt>
    <dgm:pt modelId="{96E9061D-570D-4291-8481-125564AE221F}" type="parTrans" cxnId="{9208C291-1B45-4300-ACA5-5C23DB1E639C}">
      <dgm:prSet/>
      <dgm:spPr/>
      <dgm:t>
        <a:bodyPr/>
        <a:lstStyle/>
        <a:p>
          <a:endParaRPr lang="en-DE"/>
        </a:p>
      </dgm:t>
    </dgm:pt>
    <dgm:pt modelId="{F52C385A-CC9A-418E-A637-AAB1915418F0}" type="sibTrans" cxnId="{9208C291-1B45-4300-ACA5-5C23DB1E639C}">
      <dgm:prSet/>
      <dgm:spPr/>
      <dgm:t>
        <a:bodyPr/>
        <a:lstStyle/>
        <a:p>
          <a:endParaRPr lang="en-DE"/>
        </a:p>
      </dgm:t>
    </dgm:pt>
    <dgm:pt modelId="{6376FDAA-1963-42A5-9E03-7EB2666415A4}" type="pres">
      <dgm:prSet presAssocID="{A9B83296-4041-4638-A177-1C9B33CED23E}" presName="linearFlow" presStyleCnt="0">
        <dgm:presLayoutVars>
          <dgm:dir/>
          <dgm:animLvl val="lvl"/>
          <dgm:resizeHandles/>
        </dgm:presLayoutVars>
      </dgm:prSet>
      <dgm:spPr/>
    </dgm:pt>
    <dgm:pt modelId="{1143C791-B356-45F1-9100-C06ED9ECB5B6}" type="pres">
      <dgm:prSet presAssocID="{4D20E91E-2FC2-4038-84DB-3315E55D6ECF}" presName="compositeNode" presStyleCnt="0">
        <dgm:presLayoutVars>
          <dgm:bulletEnabled val="1"/>
        </dgm:presLayoutVars>
      </dgm:prSet>
      <dgm:spPr/>
    </dgm:pt>
    <dgm:pt modelId="{C79AEAD6-1FF3-46DB-906E-DD62683F1A2B}" type="pres">
      <dgm:prSet presAssocID="{4D20E91E-2FC2-4038-84DB-3315E55D6ECF}" presName="image" presStyleLbl="fgImgPlace1" presStyleIdx="0" presStyleCnt="2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humbs up sign with solid fill"/>
        </a:ext>
      </dgm:extLst>
    </dgm:pt>
    <dgm:pt modelId="{0C63BAC6-062B-423D-9755-CA1B296F4994}" type="pres">
      <dgm:prSet presAssocID="{4D20E91E-2FC2-4038-84DB-3315E55D6ECF}" presName="childNode" presStyleLbl="node1" presStyleIdx="0" presStyleCnt="2">
        <dgm:presLayoutVars>
          <dgm:bulletEnabled val="1"/>
        </dgm:presLayoutVars>
      </dgm:prSet>
      <dgm:spPr/>
    </dgm:pt>
    <dgm:pt modelId="{FBD81E69-FD5C-43AD-BB8E-2117E5911CB3}" type="pres">
      <dgm:prSet presAssocID="{4D20E91E-2FC2-4038-84DB-3315E55D6ECF}" presName="parentNode" presStyleLbl="revTx" presStyleIdx="0" presStyleCnt="2">
        <dgm:presLayoutVars>
          <dgm:chMax val="0"/>
          <dgm:bulletEnabled val="1"/>
        </dgm:presLayoutVars>
      </dgm:prSet>
      <dgm:spPr/>
    </dgm:pt>
    <dgm:pt modelId="{658305AA-6217-47F9-BA18-149D208DB089}" type="pres">
      <dgm:prSet presAssocID="{268347C6-A871-424A-A273-478BE2412E62}" presName="sibTrans" presStyleCnt="0"/>
      <dgm:spPr/>
    </dgm:pt>
    <dgm:pt modelId="{9BD2EC89-EC70-4966-A8B4-15A15BA7B04F}" type="pres">
      <dgm:prSet presAssocID="{70887CD6-5D0F-443C-A44D-BCE51B620E79}" presName="compositeNode" presStyleCnt="0">
        <dgm:presLayoutVars>
          <dgm:bulletEnabled val="1"/>
        </dgm:presLayoutVars>
      </dgm:prSet>
      <dgm:spPr/>
    </dgm:pt>
    <dgm:pt modelId="{9916CC5F-9943-4665-B40A-05328636E9B0}" type="pres">
      <dgm:prSet presAssocID="{70887CD6-5D0F-443C-A44D-BCE51B620E79}" presName="image" presStyleLbl="fgImgPlace1" presStyleIdx="1" presStyleCnt="2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humbs Down with solid fill"/>
        </a:ext>
      </dgm:extLst>
    </dgm:pt>
    <dgm:pt modelId="{B05CECE6-4487-4D99-9A82-0AF252DBF917}" type="pres">
      <dgm:prSet presAssocID="{70887CD6-5D0F-443C-A44D-BCE51B620E79}" presName="childNode" presStyleLbl="node1" presStyleIdx="1" presStyleCnt="2">
        <dgm:presLayoutVars>
          <dgm:bulletEnabled val="1"/>
        </dgm:presLayoutVars>
      </dgm:prSet>
      <dgm:spPr/>
    </dgm:pt>
    <dgm:pt modelId="{D1854AFB-D612-4AF0-AE20-EA2AAAA4F064}" type="pres">
      <dgm:prSet presAssocID="{70887CD6-5D0F-443C-A44D-BCE51B620E79}" presName="parentNode" presStyleLbl="revTx" presStyleIdx="1" presStyleCnt="2">
        <dgm:presLayoutVars>
          <dgm:chMax val="0"/>
          <dgm:bulletEnabled val="1"/>
        </dgm:presLayoutVars>
      </dgm:prSet>
      <dgm:spPr/>
    </dgm:pt>
  </dgm:ptLst>
  <dgm:cxnLst>
    <dgm:cxn modelId="{83B2ED1B-F5B9-44BA-B983-E37AFEE0E132}" srcId="{4D20E91E-2FC2-4038-84DB-3315E55D6ECF}" destId="{69EE01A2-B9BC-47D1-A77A-D7F727D9DF99}" srcOrd="3" destOrd="0" parTransId="{D0BE16F5-2F1F-4B57-8231-89F7AA6F4510}" sibTransId="{A85CA7A5-4B41-4D7B-BE43-EA6FE8D204D4}"/>
    <dgm:cxn modelId="{DBA25A2F-A9A5-44B9-9F99-C99924C367AF}" type="presOf" srcId="{A9B83296-4041-4638-A177-1C9B33CED23E}" destId="{6376FDAA-1963-42A5-9E03-7EB2666415A4}" srcOrd="0" destOrd="0" presId="urn:microsoft.com/office/officeart/2005/8/layout/hList2"/>
    <dgm:cxn modelId="{CE731C5B-02D5-4947-9C53-8EAE59134265}" srcId="{4D20E91E-2FC2-4038-84DB-3315E55D6ECF}" destId="{DE58B50E-CEA0-4AFE-9FB9-EF4EA4F5C603}" srcOrd="0" destOrd="0" parTransId="{580DDC09-9FAD-42C5-B0E6-EA0DBE49647A}" sibTransId="{1EE0C744-F56D-4BCB-88EB-6BA6F29EFDA1}"/>
    <dgm:cxn modelId="{4913A261-0ECA-4ECD-BF47-AFCDCC190762}" type="presOf" srcId="{F6D12237-70E3-4107-A632-055242CA6F26}" destId="{B05CECE6-4487-4D99-9A82-0AF252DBF917}" srcOrd="0" destOrd="4" presId="urn:microsoft.com/office/officeart/2005/8/layout/hList2"/>
    <dgm:cxn modelId="{F2FEAC47-3E2D-43AF-9706-5A6E94D9B760}" type="presOf" srcId="{520F0A39-D746-4A07-B07F-D4CFEC34C462}" destId="{0C63BAC6-062B-423D-9755-CA1B296F4994}" srcOrd="0" destOrd="4" presId="urn:microsoft.com/office/officeart/2005/8/layout/hList2"/>
    <dgm:cxn modelId="{5E79D867-1995-43F4-B994-C13AF753FC7B}" srcId="{70887CD6-5D0F-443C-A44D-BCE51B620E79}" destId="{214B3C79-829D-43A5-8E0F-93CDDDFFBC91}" srcOrd="2" destOrd="0" parTransId="{CA38F66D-A7B4-4C26-8058-6E7D2E367E6F}" sibTransId="{7EAABF7F-1E56-41A4-8999-0E0520F0F0F3}"/>
    <dgm:cxn modelId="{DA3D1F6E-65FA-41C6-8A9E-917B63C11D3E}" srcId="{A9B83296-4041-4638-A177-1C9B33CED23E}" destId="{70887CD6-5D0F-443C-A44D-BCE51B620E79}" srcOrd="1" destOrd="0" parTransId="{86718768-CD60-46FD-8C9D-CCF54BF8F524}" sibTransId="{9B2BE06B-B45B-42FE-A9D4-5A9588E5A9FE}"/>
    <dgm:cxn modelId="{7A82B350-05FA-46E4-A12B-A0386ADFBBED}" type="presOf" srcId="{214B3C79-829D-43A5-8E0F-93CDDDFFBC91}" destId="{B05CECE6-4487-4D99-9A82-0AF252DBF917}" srcOrd="0" destOrd="2" presId="urn:microsoft.com/office/officeart/2005/8/layout/hList2"/>
    <dgm:cxn modelId="{04A69B57-584B-4338-8916-7080F4181B99}" srcId="{70887CD6-5D0F-443C-A44D-BCE51B620E79}" destId="{453EEEFE-364A-450B-9BC3-DE0C469A55D9}" srcOrd="3" destOrd="0" parTransId="{9028B5F4-7323-4787-949B-553CD7A31026}" sibTransId="{E42CB563-0583-4251-9BFC-D4D196BAAF8C}"/>
    <dgm:cxn modelId="{272A4D7F-FEC3-4912-AB61-3D84B331CF47}" type="presOf" srcId="{69EE01A2-B9BC-47D1-A77A-D7F727D9DF99}" destId="{0C63BAC6-062B-423D-9755-CA1B296F4994}" srcOrd="0" destOrd="3" presId="urn:microsoft.com/office/officeart/2005/8/layout/hList2"/>
    <dgm:cxn modelId="{D5BC6580-A7FB-400F-BD7B-1110EDE043F4}" srcId="{70887CD6-5D0F-443C-A44D-BCE51B620E79}" destId="{9A8A5F48-2629-4BD6-A19F-BB6AEF6BC2C3}" srcOrd="0" destOrd="0" parTransId="{692235EE-BC68-4823-B9A3-289D106D5B88}" sibTransId="{7CD9B6F7-2ECD-4AF4-9EA3-B77F0471A9CD}"/>
    <dgm:cxn modelId="{C369BC84-511F-431F-9496-3DC95370790F}" type="presOf" srcId="{453EEEFE-364A-450B-9BC3-DE0C469A55D9}" destId="{B05CECE6-4487-4D99-9A82-0AF252DBF917}" srcOrd="0" destOrd="3" presId="urn:microsoft.com/office/officeart/2005/8/layout/hList2"/>
    <dgm:cxn modelId="{966CD48F-0DBC-43F3-AA92-F3455179932C}" type="presOf" srcId="{70887CD6-5D0F-443C-A44D-BCE51B620E79}" destId="{D1854AFB-D612-4AF0-AE20-EA2AAAA4F064}" srcOrd="0" destOrd="0" presId="urn:microsoft.com/office/officeart/2005/8/layout/hList2"/>
    <dgm:cxn modelId="{9208C291-1B45-4300-ACA5-5C23DB1E639C}" srcId="{70887CD6-5D0F-443C-A44D-BCE51B620E79}" destId="{F6D12237-70E3-4107-A632-055242CA6F26}" srcOrd="4" destOrd="0" parTransId="{96E9061D-570D-4291-8481-125564AE221F}" sibTransId="{F52C385A-CC9A-418E-A637-AAB1915418F0}"/>
    <dgm:cxn modelId="{BA5190AA-D9A0-49AD-94DE-29B7B2AF220B}" srcId="{4D20E91E-2FC2-4038-84DB-3315E55D6ECF}" destId="{4CF6DE0C-2E5F-413C-80FE-0D8E893B4761}" srcOrd="2" destOrd="0" parTransId="{0C2D393A-CB31-4E4F-91FF-AACB7467EDBF}" sibTransId="{1D80EE12-EA63-49E0-9C7E-F91E32A2D382}"/>
    <dgm:cxn modelId="{1007D7AB-947A-47C1-AE31-9CD3C95583A5}" srcId="{A9B83296-4041-4638-A177-1C9B33CED23E}" destId="{4D20E91E-2FC2-4038-84DB-3315E55D6ECF}" srcOrd="0" destOrd="0" parTransId="{690FFAB0-8E09-41FD-ABF6-AB467F778992}" sibTransId="{268347C6-A871-424A-A273-478BE2412E62}"/>
    <dgm:cxn modelId="{9E5B5FAD-C214-414B-8A2F-2D45A6D93AAE}" srcId="{4D20E91E-2FC2-4038-84DB-3315E55D6ECF}" destId="{520F0A39-D746-4A07-B07F-D4CFEC34C462}" srcOrd="4" destOrd="0" parTransId="{CD482CBE-E42B-4359-84ED-EA4C0735F356}" sibTransId="{87B33292-23CB-4EB0-A9DE-E59B781C6354}"/>
    <dgm:cxn modelId="{3D605FAF-9B8B-4E6C-B4F7-E0A4CCAB5A1A}" type="presOf" srcId="{615BF27D-576C-41BE-BBED-DE9C04D6FDCE}" destId="{0C63BAC6-062B-423D-9755-CA1B296F4994}" srcOrd="0" destOrd="1" presId="urn:microsoft.com/office/officeart/2005/8/layout/hList2"/>
    <dgm:cxn modelId="{98ECCEC6-2DDB-46FE-BBC4-6E8F3A5AB469}" srcId="{70887CD6-5D0F-443C-A44D-BCE51B620E79}" destId="{8AEDABF8-1D4C-4BE6-A4CB-C661839712A5}" srcOrd="1" destOrd="0" parTransId="{07A380DF-5AE5-4FA1-8961-C1EBD6BD49A0}" sibTransId="{0A225B4F-0150-46DA-B02D-53C099A349F5}"/>
    <dgm:cxn modelId="{B6457FCE-1FDE-4A5A-B3A4-485E9835C8A7}" srcId="{4D20E91E-2FC2-4038-84DB-3315E55D6ECF}" destId="{615BF27D-576C-41BE-BBED-DE9C04D6FDCE}" srcOrd="1" destOrd="0" parTransId="{7714D45A-7059-4735-A77B-983E73B72505}" sibTransId="{AE5455EE-823A-45D5-894A-1D91EA16A4C7}"/>
    <dgm:cxn modelId="{403190D3-A09C-4FCB-9973-61982271FDC3}" type="presOf" srcId="{4D20E91E-2FC2-4038-84DB-3315E55D6ECF}" destId="{FBD81E69-FD5C-43AD-BB8E-2117E5911CB3}" srcOrd="0" destOrd="0" presId="urn:microsoft.com/office/officeart/2005/8/layout/hList2"/>
    <dgm:cxn modelId="{FA18BCE3-0981-4E3D-9F3C-6709B9C1A2DC}" type="presOf" srcId="{4CF6DE0C-2E5F-413C-80FE-0D8E893B4761}" destId="{0C63BAC6-062B-423D-9755-CA1B296F4994}" srcOrd="0" destOrd="2" presId="urn:microsoft.com/office/officeart/2005/8/layout/hList2"/>
    <dgm:cxn modelId="{A8B14FE8-4623-4627-A01E-74D1CE150159}" type="presOf" srcId="{DE58B50E-CEA0-4AFE-9FB9-EF4EA4F5C603}" destId="{0C63BAC6-062B-423D-9755-CA1B296F4994}" srcOrd="0" destOrd="0" presId="urn:microsoft.com/office/officeart/2005/8/layout/hList2"/>
    <dgm:cxn modelId="{EDAEDDEF-D1C2-44DE-953B-70232C703387}" type="presOf" srcId="{9A8A5F48-2629-4BD6-A19F-BB6AEF6BC2C3}" destId="{B05CECE6-4487-4D99-9A82-0AF252DBF917}" srcOrd="0" destOrd="0" presId="urn:microsoft.com/office/officeart/2005/8/layout/hList2"/>
    <dgm:cxn modelId="{CE52B8F3-F1EE-43AF-B5FA-7AD60001DD06}" type="presOf" srcId="{8AEDABF8-1D4C-4BE6-A4CB-C661839712A5}" destId="{B05CECE6-4487-4D99-9A82-0AF252DBF917}" srcOrd="0" destOrd="1" presId="urn:microsoft.com/office/officeart/2005/8/layout/hList2"/>
    <dgm:cxn modelId="{A4FB5DC7-F77F-4481-BB9C-1931632308DD}" type="presParOf" srcId="{6376FDAA-1963-42A5-9E03-7EB2666415A4}" destId="{1143C791-B356-45F1-9100-C06ED9ECB5B6}" srcOrd="0" destOrd="0" presId="urn:microsoft.com/office/officeart/2005/8/layout/hList2"/>
    <dgm:cxn modelId="{A0A9D498-626F-4AE6-9336-AC12B1938897}" type="presParOf" srcId="{1143C791-B356-45F1-9100-C06ED9ECB5B6}" destId="{C79AEAD6-1FF3-46DB-906E-DD62683F1A2B}" srcOrd="0" destOrd="0" presId="urn:microsoft.com/office/officeart/2005/8/layout/hList2"/>
    <dgm:cxn modelId="{4A580032-770F-496F-82EE-1ECE2734BEC0}" type="presParOf" srcId="{1143C791-B356-45F1-9100-C06ED9ECB5B6}" destId="{0C63BAC6-062B-423D-9755-CA1B296F4994}" srcOrd="1" destOrd="0" presId="urn:microsoft.com/office/officeart/2005/8/layout/hList2"/>
    <dgm:cxn modelId="{D91D7C26-AF87-41D6-875F-DB087E743059}" type="presParOf" srcId="{1143C791-B356-45F1-9100-C06ED9ECB5B6}" destId="{FBD81E69-FD5C-43AD-BB8E-2117E5911CB3}" srcOrd="2" destOrd="0" presId="urn:microsoft.com/office/officeart/2005/8/layout/hList2"/>
    <dgm:cxn modelId="{DCAB9B1C-3B12-4B05-B22E-AFDE1907C08E}" type="presParOf" srcId="{6376FDAA-1963-42A5-9E03-7EB2666415A4}" destId="{658305AA-6217-47F9-BA18-149D208DB089}" srcOrd="1" destOrd="0" presId="urn:microsoft.com/office/officeart/2005/8/layout/hList2"/>
    <dgm:cxn modelId="{B918CADC-262B-41A4-8FBD-B1DF848E6705}" type="presParOf" srcId="{6376FDAA-1963-42A5-9E03-7EB2666415A4}" destId="{9BD2EC89-EC70-4966-A8B4-15A15BA7B04F}" srcOrd="2" destOrd="0" presId="urn:microsoft.com/office/officeart/2005/8/layout/hList2"/>
    <dgm:cxn modelId="{C2014021-B909-4092-BD81-53C2130B3AD8}" type="presParOf" srcId="{9BD2EC89-EC70-4966-A8B4-15A15BA7B04F}" destId="{9916CC5F-9943-4665-B40A-05328636E9B0}" srcOrd="0" destOrd="0" presId="urn:microsoft.com/office/officeart/2005/8/layout/hList2"/>
    <dgm:cxn modelId="{2E7C1F97-B6A8-4046-A891-92FC61EC86CE}" type="presParOf" srcId="{9BD2EC89-EC70-4966-A8B4-15A15BA7B04F}" destId="{B05CECE6-4487-4D99-9A82-0AF252DBF917}" srcOrd="1" destOrd="0" presId="urn:microsoft.com/office/officeart/2005/8/layout/hList2"/>
    <dgm:cxn modelId="{B301504B-4FCD-4DED-8E38-E8ED6C9AC9A3}" type="presParOf" srcId="{9BD2EC89-EC70-4966-A8B4-15A15BA7B04F}" destId="{D1854AFB-D612-4AF0-AE20-EA2AAAA4F064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6E53D65-3FC2-48AE-9EB5-4A7973055875}" type="doc">
      <dgm:prSet loTypeId="urn:microsoft.com/office/officeart/2005/8/layout/radial4" loCatId="relationship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DE"/>
        </a:p>
      </dgm:t>
    </dgm:pt>
    <dgm:pt modelId="{FB6A7B3F-F521-437A-B4FC-0028C9CB2B0E}">
      <dgm:prSet phldrT="[Text]"/>
      <dgm:spPr/>
      <dgm:t>
        <a:bodyPr/>
        <a:lstStyle/>
        <a:p>
          <a:r>
            <a:rPr lang="es-AR" dirty="0" err="1"/>
            <a:t>Prosecutor</a:t>
          </a:r>
          <a:endParaRPr lang="en-DE" dirty="0"/>
        </a:p>
      </dgm:t>
    </dgm:pt>
    <dgm:pt modelId="{26C7C406-C57D-4925-B468-2FA5A3B914B5}" type="parTrans" cxnId="{29350529-1920-4DAF-B290-27BC11A9D834}">
      <dgm:prSet/>
      <dgm:spPr/>
      <dgm:t>
        <a:bodyPr/>
        <a:lstStyle/>
        <a:p>
          <a:endParaRPr lang="en-DE"/>
        </a:p>
      </dgm:t>
    </dgm:pt>
    <dgm:pt modelId="{C0FB4A0F-147D-4399-9014-3198004ECB2B}" type="sibTrans" cxnId="{29350529-1920-4DAF-B290-27BC11A9D834}">
      <dgm:prSet/>
      <dgm:spPr/>
      <dgm:t>
        <a:bodyPr/>
        <a:lstStyle/>
        <a:p>
          <a:endParaRPr lang="en-DE"/>
        </a:p>
      </dgm:t>
    </dgm:pt>
    <dgm:pt modelId="{84DA6312-975F-4600-B14A-AC5036E3B748}">
      <dgm:prSet phldrT="[Text]"/>
      <dgm:spPr/>
      <dgm:t>
        <a:bodyPr/>
        <a:lstStyle/>
        <a:p>
          <a:r>
            <a:rPr lang="es-AR" dirty="0"/>
            <a:t>Agency 1</a:t>
          </a:r>
        </a:p>
        <a:p>
          <a:r>
            <a:rPr lang="es-AR" dirty="0"/>
            <a:t>RA</a:t>
          </a:r>
          <a:endParaRPr lang="en-DE" dirty="0"/>
        </a:p>
      </dgm:t>
    </dgm:pt>
    <dgm:pt modelId="{9F8041B0-8622-4BBD-96CA-44FC2FD57A7C}" type="parTrans" cxnId="{A62BC8BC-C0C5-4E8E-A3C1-91B21C0C1FB8}">
      <dgm:prSet/>
      <dgm:spPr/>
      <dgm:t>
        <a:bodyPr/>
        <a:lstStyle/>
        <a:p>
          <a:endParaRPr lang="en-DE"/>
        </a:p>
      </dgm:t>
    </dgm:pt>
    <dgm:pt modelId="{E93EC70A-8AB5-4D79-ACEF-D3A32BED512F}" type="sibTrans" cxnId="{A62BC8BC-C0C5-4E8E-A3C1-91B21C0C1FB8}">
      <dgm:prSet/>
      <dgm:spPr/>
      <dgm:t>
        <a:bodyPr/>
        <a:lstStyle/>
        <a:p>
          <a:endParaRPr lang="en-DE"/>
        </a:p>
      </dgm:t>
    </dgm:pt>
    <dgm:pt modelId="{E2DE469E-AAEF-4EF4-9F49-4287B50FACF1}">
      <dgm:prSet phldrT="[Text]"/>
      <dgm:spPr/>
      <dgm:t>
        <a:bodyPr/>
        <a:lstStyle/>
        <a:p>
          <a:r>
            <a:rPr lang="es-AR" dirty="0"/>
            <a:t>Agency 2</a:t>
          </a:r>
        </a:p>
        <a:p>
          <a:r>
            <a:rPr lang="es-AR" dirty="0"/>
            <a:t>FIU</a:t>
          </a:r>
          <a:endParaRPr lang="en-DE" dirty="0"/>
        </a:p>
      </dgm:t>
    </dgm:pt>
    <dgm:pt modelId="{F85FA33C-8DB9-43F1-B390-528521CC9A68}" type="parTrans" cxnId="{C25A308F-453D-47C9-991D-B0073AB90172}">
      <dgm:prSet/>
      <dgm:spPr/>
      <dgm:t>
        <a:bodyPr/>
        <a:lstStyle/>
        <a:p>
          <a:endParaRPr lang="en-DE"/>
        </a:p>
      </dgm:t>
    </dgm:pt>
    <dgm:pt modelId="{99983097-02B0-4F4B-9507-1F4FE6FA201E}" type="sibTrans" cxnId="{C25A308F-453D-47C9-991D-B0073AB90172}">
      <dgm:prSet/>
      <dgm:spPr/>
      <dgm:t>
        <a:bodyPr/>
        <a:lstStyle/>
        <a:p>
          <a:endParaRPr lang="en-DE"/>
        </a:p>
      </dgm:t>
    </dgm:pt>
    <dgm:pt modelId="{FC3A1AFF-1C5F-421B-B715-55B55AA613B1}">
      <dgm:prSet phldrT="[Text]"/>
      <dgm:spPr/>
      <dgm:t>
        <a:bodyPr/>
        <a:lstStyle/>
        <a:p>
          <a:r>
            <a:rPr lang="es-AR" dirty="0"/>
            <a:t>Agency 3</a:t>
          </a:r>
        </a:p>
        <a:p>
          <a:r>
            <a:rPr lang="es-AR" dirty="0"/>
            <a:t>Police</a:t>
          </a:r>
          <a:endParaRPr lang="en-DE" dirty="0"/>
        </a:p>
      </dgm:t>
    </dgm:pt>
    <dgm:pt modelId="{1E26C8D3-6E44-4515-B74C-37C55643079B}" type="parTrans" cxnId="{2A38F000-E268-4858-9987-3B8793876502}">
      <dgm:prSet/>
      <dgm:spPr/>
      <dgm:t>
        <a:bodyPr/>
        <a:lstStyle/>
        <a:p>
          <a:endParaRPr lang="en-DE"/>
        </a:p>
      </dgm:t>
    </dgm:pt>
    <dgm:pt modelId="{A47245DE-3F74-4998-A230-3074F06B8B0E}" type="sibTrans" cxnId="{2A38F000-E268-4858-9987-3B8793876502}">
      <dgm:prSet/>
      <dgm:spPr/>
      <dgm:t>
        <a:bodyPr/>
        <a:lstStyle/>
        <a:p>
          <a:endParaRPr lang="en-DE"/>
        </a:p>
      </dgm:t>
    </dgm:pt>
    <dgm:pt modelId="{9AAEC270-A5F1-4505-AFA3-67BECCCC6B63}" type="pres">
      <dgm:prSet presAssocID="{56E53D65-3FC2-48AE-9EB5-4A7973055875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6080AE6-171D-4E5F-867F-1D3CD29662AD}" type="pres">
      <dgm:prSet presAssocID="{FB6A7B3F-F521-437A-B4FC-0028C9CB2B0E}" presName="centerShape" presStyleLbl="node0" presStyleIdx="0" presStyleCnt="1"/>
      <dgm:spPr/>
    </dgm:pt>
    <dgm:pt modelId="{8A647D59-5ED7-4BBD-A01B-DD2694935E28}" type="pres">
      <dgm:prSet presAssocID="{9F8041B0-8622-4BBD-96CA-44FC2FD57A7C}" presName="parTrans" presStyleLbl="bgSibTrans2D1" presStyleIdx="0" presStyleCnt="3"/>
      <dgm:spPr/>
    </dgm:pt>
    <dgm:pt modelId="{9FBE350F-D0CE-4231-85EF-E48EE2987A29}" type="pres">
      <dgm:prSet presAssocID="{84DA6312-975F-4600-B14A-AC5036E3B748}" presName="node" presStyleLbl="node1" presStyleIdx="0" presStyleCnt="3">
        <dgm:presLayoutVars>
          <dgm:bulletEnabled val="1"/>
        </dgm:presLayoutVars>
      </dgm:prSet>
      <dgm:spPr/>
    </dgm:pt>
    <dgm:pt modelId="{1B46EAB4-9530-45EA-A27F-79F53EB1B7A2}" type="pres">
      <dgm:prSet presAssocID="{F85FA33C-8DB9-43F1-B390-528521CC9A68}" presName="parTrans" presStyleLbl="bgSibTrans2D1" presStyleIdx="1" presStyleCnt="3"/>
      <dgm:spPr/>
    </dgm:pt>
    <dgm:pt modelId="{B89DE511-3024-43ED-8803-E49F74F8EE8E}" type="pres">
      <dgm:prSet presAssocID="{E2DE469E-AAEF-4EF4-9F49-4287B50FACF1}" presName="node" presStyleLbl="node1" presStyleIdx="1" presStyleCnt="3">
        <dgm:presLayoutVars>
          <dgm:bulletEnabled val="1"/>
        </dgm:presLayoutVars>
      </dgm:prSet>
      <dgm:spPr/>
    </dgm:pt>
    <dgm:pt modelId="{5CB13AC6-0670-41D2-80A7-0CC18CC6D3DE}" type="pres">
      <dgm:prSet presAssocID="{1E26C8D3-6E44-4515-B74C-37C55643079B}" presName="parTrans" presStyleLbl="bgSibTrans2D1" presStyleIdx="2" presStyleCnt="3"/>
      <dgm:spPr/>
    </dgm:pt>
    <dgm:pt modelId="{849CF98A-6C82-4850-8EDB-03ED556166C8}" type="pres">
      <dgm:prSet presAssocID="{FC3A1AFF-1C5F-421B-B715-55B55AA613B1}" presName="node" presStyleLbl="node1" presStyleIdx="2" presStyleCnt="3">
        <dgm:presLayoutVars>
          <dgm:bulletEnabled val="1"/>
        </dgm:presLayoutVars>
      </dgm:prSet>
      <dgm:spPr/>
    </dgm:pt>
  </dgm:ptLst>
  <dgm:cxnLst>
    <dgm:cxn modelId="{2A38F000-E268-4858-9987-3B8793876502}" srcId="{FB6A7B3F-F521-437A-B4FC-0028C9CB2B0E}" destId="{FC3A1AFF-1C5F-421B-B715-55B55AA613B1}" srcOrd="2" destOrd="0" parTransId="{1E26C8D3-6E44-4515-B74C-37C55643079B}" sibTransId="{A47245DE-3F74-4998-A230-3074F06B8B0E}"/>
    <dgm:cxn modelId="{860D9A04-8A6B-430F-85D3-B09F69D495CA}" type="presOf" srcId="{84DA6312-975F-4600-B14A-AC5036E3B748}" destId="{9FBE350F-D0CE-4231-85EF-E48EE2987A29}" srcOrd="0" destOrd="0" presId="urn:microsoft.com/office/officeart/2005/8/layout/radial4"/>
    <dgm:cxn modelId="{2D003105-55B0-4B20-921B-C2071F039891}" type="presOf" srcId="{56E53D65-3FC2-48AE-9EB5-4A7973055875}" destId="{9AAEC270-A5F1-4505-AFA3-67BECCCC6B63}" srcOrd="0" destOrd="0" presId="urn:microsoft.com/office/officeart/2005/8/layout/radial4"/>
    <dgm:cxn modelId="{29350529-1920-4DAF-B290-27BC11A9D834}" srcId="{56E53D65-3FC2-48AE-9EB5-4A7973055875}" destId="{FB6A7B3F-F521-437A-B4FC-0028C9CB2B0E}" srcOrd="0" destOrd="0" parTransId="{26C7C406-C57D-4925-B468-2FA5A3B914B5}" sibTransId="{C0FB4A0F-147D-4399-9014-3198004ECB2B}"/>
    <dgm:cxn modelId="{B86D6436-F13B-4493-B92E-7834DDCEBB86}" type="presOf" srcId="{FB6A7B3F-F521-437A-B4FC-0028C9CB2B0E}" destId="{26080AE6-171D-4E5F-867F-1D3CD29662AD}" srcOrd="0" destOrd="0" presId="urn:microsoft.com/office/officeart/2005/8/layout/radial4"/>
    <dgm:cxn modelId="{74F64C41-9119-4047-84C3-D6352CEFF5CE}" type="presOf" srcId="{1E26C8D3-6E44-4515-B74C-37C55643079B}" destId="{5CB13AC6-0670-41D2-80A7-0CC18CC6D3DE}" srcOrd="0" destOrd="0" presId="urn:microsoft.com/office/officeart/2005/8/layout/radial4"/>
    <dgm:cxn modelId="{B2852C63-D861-41E5-837A-6083B4DE70ED}" type="presOf" srcId="{FC3A1AFF-1C5F-421B-B715-55B55AA613B1}" destId="{849CF98A-6C82-4850-8EDB-03ED556166C8}" srcOrd="0" destOrd="0" presId="urn:microsoft.com/office/officeart/2005/8/layout/radial4"/>
    <dgm:cxn modelId="{70BE2345-D812-4471-A93F-095E359A1BCF}" type="presOf" srcId="{F85FA33C-8DB9-43F1-B390-528521CC9A68}" destId="{1B46EAB4-9530-45EA-A27F-79F53EB1B7A2}" srcOrd="0" destOrd="0" presId="urn:microsoft.com/office/officeart/2005/8/layout/radial4"/>
    <dgm:cxn modelId="{C96FD249-C7AD-452E-8B2C-D1CE521EB432}" type="presOf" srcId="{E2DE469E-AAEF-4EF4-9F49-4287B50FACF1}" destId="{B89DE511-3024-43ED-8803-E49F74F8EE8E}" srcOrd="0" destOrd="0" presId="urn:microsoft.com/office/officeart/2005/8/layout/radial4"/>
    <dgm:cxn modelId="{A81A6C4E-011F-4451-B2CD-145E41F28D37}" type="presOf" srcId="{9F8041B0-8622-4BBD-96CA-44FC2FD57A7C}" destId="{8A647D59-5ED7-4BBD-A01B-DD2694935E28}" srcOrd="0" destOrd="0" presId="urn:microsoft.com/office/officeart/2005/8/layout/radial4"/>
    <dgm:cxn modelId="{C25A308F-453D-47C9-991D-B0073AB90172}" srcId="{FB6A7B3F-F521-437A-B4FC-0028C9CB2B0E}" destId="{E2DE469E-AAEF-4EF4-9F49-4287B50FACF1}" srcOrd="1" destOrd="0" parTransId="{F85FA33C-8DB9-43F1-B390-528521CC9A68}" sibTransId="{99983097-02B0-4F4B-9507-1F4FE6FA201E}"/>
    <dgm:cxn modelId="{A62BC8BC-C0C5-4E8E-A3C1-91B21C0C1FB8}" srcId="{FB6A7B3F-F521-437A-B4FC-0028C9CB2B0E}" destId="{84DA6312-975F-4600-B14A-AC5036E3B748}" srcOrd="0" destOrd="0" parTransId="{9F8041B0-8622-4BBD-96CA-44FC2FD57A7C}" sibTransId="{E93EC70A-8AB5-4D79-ACEF-D3A32BED512F}"/>
    <dgm:cxn modelId="{7FFE242D-4963-43E5-8CB5-6825F5746656}" type="presParOf" srcId="{9AAEC270-A5F1-4505-AFA3-67BECCCC6B63}" destId="{26080AE6-171D-4E5F-867F-1D3CD29662AD}" srcOrd="0" destOrd="0" presId="urn:microsoft.com/office/officeart/2005/8/layout/radial4"/>
    <dgm:cxn modelId="{699C323A-9F18-4AFF-B65E-0182A9EDC4F5}" type="presParOf" srcId="{9AAEC270-A5F1-4505-AFA3-67BECCCC6B63}" destId="{8A647D59-5ED7-4BBD-A01B-DD2694935E28}" srcOrd="1" destOrd="0" presId="urn:microsoft.com/office/officeart/2005/8/layout/radial4"/>
    <dgm:cxn modelId="{2B9DD5B1-4374-4207-8282-5624EBF546A3}" type="presParOf" srcId="{9AAEC270-A5F1-4505-AFA3-67BECCCC6B63}" destId="{9FBE350F-D0CE-4231-85EF-E48EE2987A29}" srcOrd="2" destOrd="0" presId="urn:microsoft.com/office/officeart/2005/8/layout/radial4"/>
    <dgm:cxn modelId="{B197E275-AAE2-4934-BBBC-3C1A0D876A95}" type="presParOf" srcId="{9AAEC270-A5F1-4505-AFA3-67BECCCC6B63}" destId="{1B46EAB4-9530-45EA-A27F-79F53EB1B7A2}" srcOrd="3" destOrd="0" presId="urn:microsoft.com/office/officeart/2005/8/layout/radial4"/>
    <dgm:cxn modelId="{36EFDEA9-3CF3-4B97-9BBE-5F68AE34DE93}" type="presParOf" srcId="{9AAEC270-A5F1-4505-AFA3-67BECCCC6B63}" destId="{B89DE511-3024-43ED-8803-E49F74F8EE8E}" srcOrd="4" destOrd="0" presId="urn:microsoft.com/office/officeart/2005/8/layout/radial4"/>
    <dgm:cxn modelId="{86472EDB-C3EC-46D2-81D9-F188F534CB13}" type="presParOf" srcId="{9AAEC270-A5F1-4505-AFA3-67BECCCC6B63}" destId="{5CB13AC6-0670-41D2-80A7-0CC18CC6D3DE}" srcOrd="5" destOrd="0" presId="urn:microsoft.com/office/officeart/2005/8/layout/radial4"/>
    <dgm:cxn modelId="{4BDE1116-6472-40F4-8936-C6C9AE28E7CE}" type="presParOf" srcId="{9AAEC270-A5F1-4505-AFA3-67BECCCC6B63}" destId="{849CF98A-6C82-4850-8EDB-03ED556166C8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9B83296-4041-4638-A177-1C9B33CED23E}" type="doc">
      <dgm:prSet loTypeId="urn:microsoft.com/office/officeart/2005/8/layout/hList2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DE"/>
        </a:p>
      </dgm:t>
    </dgm:pt>
    <dgm:pt modelId="{4D20E91E-2FC2-4038-84DB-3315E55D6ECF}">
      <dgm:prSet phldrT="[Text]"/>
      <dgm:spPr/>
      <dgm:t>
        <a:bodyPr/>
        <a:lstStyle/>
        <a:p>
          <a:r>
            <a:rPr lang="es-AR" dirty="0" err="1"/>
            <a:t>Advantages</a:t>
          </a:r>
          <a:endParaRPr lang="en-DE" dirty="0"/>
        </a:p>
      </dgm:t>
    </dgm:pt>
    <dgm:pt modelId="{690FFAB0-8E09-41FD-ABF6-AB467F778992}" type="parTrans" cxnId="{1007D7AB-947A-47C1-AE31-9CD3C95583A5}">
      <dgm:prSet/>
      <dgm:spPr/>
      <dgm:t>
        <a:bodyPr/>
        <a:lstStyle/>
        <a:p>
          <a:endParaRPr lang="en-DE"/>
        </a:p>
      </dgm:t>
    </dgm:pt>
    <dgm:pt modelId="{268347C6-A871-424A-A273-478BE2412E62}" type="sibTrans" cxnId="{1007D7AB-947A-47C1-AE31-9CD3C95583A5}">
      <dgm:prSet/>
      <dgm:spPr/>
      <dgm:t>
        <a:bodyPr/>
        <a:lstStyle/>
        <a:p>
          <a:endParaRPr lang="en-DE"/>
        </a:p>
      </dgm:t>
    </dgm:pt>
    <dgm:pt modelId="{DE58B50E-CEA0-4AFE-9FB9-EF4EA4F5C603}">
      <dgm:prSet phldrT="[Text]"/>
      <dgm:spPr/>
      <dgm:t>
        <a:bodyPr/>
        <a:lstStyle/>
        <a:p>
          <a:r>
            <a:rPr lang="en-GB"/>
            <a:t>Good trial preparation</a:t>
          </a:r>
          <a:endParaRPr lang="en-DE" dirty="0"/>
        </a:p>
      </dgm:t>
    </dgm:pt>
    <dgm:pt modelId="{580DDC09-9FAD-42C5-B0E6-EA0DBE49647A}" type="parTrans" cxnId="{CE731C5B-02D5-4947-9C53-8EAE59134265}">
      <dgm:prSet/>
      <dgm:spPr/>
      <dgm:t>
        <a:bodyPr/>
        <a:lstStyle/>
        <a:p>
          <a:endParaRPr lang="en-DE"/>
        </a:p>
      </dgm:t>
    </dgm:pt>
    <dgm:pt modelId="{1EE0C744-F56D-4BCB-88EB-6BA6F29EFDA1}" type="sibTrans" cxnId="{CE731C5B-02D5-4947-9C53-8EAE59134265}">
      <dgm:prSet/>
      <dgm:spPr/>
      <dgm:t>
        <a:bodyPr/>
        <a:lstStyle/>
        <a:p>
          <a:endParaRPr lang="en-DE"/>
        </a:p>
      </dgm:t>
    </dgm:pt>
    <dgm:pt modelId="{70887CD6-5D0F-443C-A44D-BCE51B620E79}">
      <dgm:prSet phldrT="[Text]"/>
      <dgm:spPr/>
      <dgm:t>
        <a:bodyPr/>
        <a:lstStyle/>
        <a:p>
          <a:r>
            <a:rPr lang="es-AR" dirty="0" err="1"/>
            <a:t>Disadvantegs</a:t>
          </a:r>
          <a:endParaRPr lang="en-DE" dirty="0"/>
        </a:p>
      </dgm:t>
    </dgm:pt>
    <dgm:pt modelId="{86718768-CD60-46FD-8C9D-CCF54BF8F524}" type="parTrans" cxnId="{DA3D1F6E-65FA-41C6-8A9E-917B63C11D3E}">
      <dgm:prSet/>
      <dgm:spPr/>
      <dgm:t>
        <a:bodyPr/>
        <a:lstStyle/>
        <a:p>
          <a:endParaRPr lang="en-DE"/>
        </a:p>
      </dgm:t>
    </dgm:pt>
    <dgm:pt modelId="{9B2BE06B-B45B-42FE-A9D4-5A9588E5A9FE}" type="sibTrans" cxnId="{DA3D1F6E-65FA-41C6-8A9E-917B63C11D3E}">
      <dgm:prSet/>
      <dgm:spPr/>
      <dgm:t>
        <a:bodyPr/>
        <a:lstStyle/>
        <a:p>
          <a:endParaRPr lang="en-DE"/>
        </a:p>
      </dgm:t>
    </dgm:pt>
    <dgm:pt modelId="{9A8A5F48-2629-4BD6-A19F-BB6AEF6BC2C3}">
      <dgm:prSet phldrT="[Text]"/>
      <dgm:spPr/>
      <dgm:t>
        <a:bodyPr/>
        <a:lstStyle/>
        <a:p>
          <a:r>
            <a:rPr lang="en-GB" dirty="0"/>
            <a:t>Differences in approach</a:t>
          </a:r>
          <a:endParaRPr lang="en-DE" dirty="0"/>
        </a:p>
      </dgm:t>
    </dgm:pt>
    <dgm:pt modelId="{692235EE-BC68-4823-B9A3-289D106D5B88}" type="parTrans" cxnId="{D5BC6580-A7FB-400F-BD7B-1110EDE043F4}">
      <dgm:prSet/>
      <dgm:spPr/>
      <dgm:t>
        <a:bodyPr/>
        <a:lstStyle/>
        <a:p>
          <a:endParaRPr lang="en-DE"/>
        </a:p>
      </dgm:t>
    </dgm:pt>
    <dgm:pt modelId="{7CD9B6F7-2ECD-4AF4-9EA3-B77F0471A9CD}" type="sibTrans" cxnId="{D5BC6580-A7FB-400F-BD7B-1110EDE043F4}">
      <dgm:prSet/>
      <dgm:spPr/>
      <dgm:t>
        <a:bodyPr/>
        <a:lstStyle/>
        <a:p>
          <a:endParaRPr lang="en-DE"/>
        </a:p>
      </dgm:t>
    </dgm:pt>
    <dgm:pt modelId="{B9B47FB1-881B-4C10-BD88-723E519E0E86}">
      <dgm:prSet/>
      <dgm:spPr/>
      <dgm:t>
        <a:bodyPr/>
        <a:lstStyle/>
        <a:p>
          <a:r>
            <a:rPr lang="en-GB" dirty="0"/>
            <a:t>Technical and legal solvency of the outcome</a:t>
          </a:r>
          <a:endParaRPr lang="en-DE" dirty="0"/>
        </a:p>
      </dgm:t>
    </dgm:pt>
    <dgm:pt modelId="{DF448061-5A5A-42C6-BAEF-970E574FD729}" type="parTrans" cxnId="{A1C80C6E-E4EF-415E-B5AE-7E79440BB882}">
      <dgm:prSet/>
      <dgm:spPr/>
      <dgm:t>
        <a:bodyPr/>
        <a:lstStyle/>
        <a:p>
          <a:endParaRPr lang="en-DE"/>
        </a:p>
      </dgm:t>
    </dgm:pt>
    <dgm:pt modelId="{B1336E64-8D78-4D17-B1DF-AD5EC3352921}" type="sibTrans" cxnId="{A1C80C6E-E4EF-415E-B5AE-7E79440BB882}">
      <dgm:prSet/>
      <dgm:spPr/>
      <dgm:t>
        <a:bodyPr/>
        <a:lstStyle/>
        <a:p>
          <a:endParaRPr lang="en-DE"/>
        </a:p>
      </dgm:t>
    </dgm:pt>
    <dgm:pt modelId="{200F2495-B951-42E9-864A-9B542F40C9C7}">
      <dgm:prSet/>
      <dgm:spPr/>
      <dgm:t>
        <a:bodyPr/>
        <a:lstStyle/>
        <a:p>
          <a:r>
            <a:rPr lang="en-GB" dirty="0"/>
            <a:t>Limited settlements</a:t>
          </a:r>
          <a:endParaRPr lang="en-DE" dirty="0"/>
        </a:p>
      </dgm:t>
    </dgm:pt>
    <dgm:pt modelId="{1E27D687-9BDF-4BB9-B2F8-9FF18F12C6ED}" type="parTrans" cxnId="{5117C769-BD59-4991-BE01-8CBA50286D7A}">
      <dgm:prSet/>
      <dgm:spPr/>
      <dgm:t>
        <a:bodyPr/>
        <a:lstStyle/>
        <a:p>
          <a:endParaRPr lang="en-DE"/>
        </a:p>
      </dgm:t>
    </dgm:pt>
    <dgm:pt modelId="{80240AB4-CAD4-4632-AED5-541CD2B1E6D3}" type="sibTrans" cxnId="{5117C769-BD59-4991-BE01-8CBA50286D7A}">
      <dgm:prSet/>
      <dgm:spPr/>
      <dgm:t>
        <a:bodyPr/>
        <a:lstStyle/>
        <a:p>
          <a:endParaRPr lang="en-DE"/>
        </a:p>
      </dgm:t>
    </dgm:pt>
    <dgm:pt modelId="{0682365D-ADFD-4740-AAA1-06675F7E8F8B}">
      <dgm:prSet/>
      <dgm:spPr/>
      <dgm:t>
        <a:bodyPr/>
        <a:lstStyle/>
        <a:p>
          <a:r>
            <a:rPr lang="en-GB" dirty="0"/>
            <a:t>Centralized decision-making</a:t>
          </a:r>
          <a:endParaRPr lang="en-DE" dirty="0"/>
        </a:p>
      </dgm:t>
    </dgm:pt>
    <dgm:pt modelId="{01E18000-339E-4B81-87F3-E9AD980C06EA}" type="parTrans" cxnId="{DE71BDE8-F1A5-4936-BEC9-3E0A012D6E60}">
      <dgm:prSet/>
      <dgm:spPr/>
      <dgm:t>
        <a:bodyPr/>
        <a:lstStyle/>
        <a:p>
          <a:endParaRPr lang="en-DE"/>
        </a:p>
      </dgm:t>
    </dgm:pt>
    <dgm:pt modelId="{23231CF6-6F33-4F32-A44F-7F0DF1E22E94}" type="sibTrans" cxnId="{DE71BDE8-F1A5-4936-BEC9-3E0A012D6E60}">
      <dgm:prSet/>
      <dgm:spPr/>
      <dgm:t>
        <a:bodyPr/>
        <a:lstStyle/>
        <a:p>
          <a:endParaRPr lang="en-DE"/>
        </a:p>
      </dgm:t>
    </dgm:pt>
    <dgm:pt modelId="{62DF3DC7-E30A-4595-9F0C-3BB7BD7C0130}">
      <dgm:prSet/>
      <dgm:spPr/>
      <dgm:t>
        <a:bodyPr/>
        <a:lstStyle/>
        <a:p>
          <a:r>
            <a:rPr lang="es-AR" dirty="0"/>
            <a:t>Legal Basis</a:t>
          </a:r>
          <a:endParaRPr lang="en-DE" dirty="0"/>
        </a:p>
      </dgm:t>
    </dgm:pt>
    <dgm:pt modelId="{E42CFED8-F147-44A3-AD15-799C6A1E9EEB}" type="parTrans" cxnId="{9AC418A0-ABD4-4C4A-8E10-52F78799B14E}">
      <dgm:prSet/>
      <dgm:spPr/>
    </dgm:pt>
    <dgm:pt modelId="{2D2F743D-F100-4C16-A937-BE1A9F067BF0}" type="sibTrans" cxnId="{9AC418A0-ABD4-4C4A-8E10-52F78799B14E}">
      <dgm:prSet/>
      <dgm:spPr/>
    </dgm:pt>
    <dgm:pt modelId="{430B3BC9-3912-443C-8FCD-E2909A3013FF}">
      <dgm:prSet/>
      <dgm:spPr/>
      <dgm:t>
        <a:bodyPr/>
        <a:lstStyle/>
        <a:p>
          <a:r>
            <a:rPr lang="en-GB" dirty="0"/>
            <a:t>Disinterest of agencies in the outcome</a:t>
          </a:r>
          <a:endParaRPr lang="en-DE" dirty="0"/>
        </a:p>
      </dgm:t>
    </dgm:pt>
    <dgm:pt modelId="{BF8DF718-B89F-4892-B399-A909E8105D4C}" type="parTrans" cxnId="{5AB43FBF-4B0D-4673-A66A-C21994E334F6}">
      <dgm:prSet/>
      <dgm:spPr/>
      <dgm:t>
        <a:bodyPr/>
        <a:lstStyle/>
        <a:p>
          <a:endParaRPr lang="en-DE"/>
        </a:p>
      </dgm:t>
    </dgm:pt>
    <dgm:pt modelId="{EB716A7B-D9EA-42D6-826D-600AD81FEE77}" type="sibTrans" cxnId="{5AB43FBF-4B0D-4673-A66A-C21994E334F6}">
      <dgm:prSet/>
      <dgm:spPr/>
      <dgm:t>
        <a:bodyPr/>
        <a:lstStyle/>
        <a:p>
          <a:endParaRPr lang="en-DE"/>
        </a:p>
      </dgm:t>
    </dgm:pt>
    <dgm:pt modelId="{A12C1FF1-4195-492E-A131-20244CED23F5}">
      <dgm:prSet/>
      <dgm:spPr/>
      <dgm:t>
        <a:bodyPr/>
        <a:lstStyle/>
        <a:p>
          <a:r>
            <a:rPr lang="en-GB" dirty="0"/>
            <a:t>Uncertain resource input</a:t>
          </a:r>
          <a:endParaRPr lang="en-DE" dirty="0"/>
        </a:p>
      </dgm:t>
    </dgm:pt>
    <dgm:pt modelId="{26408A46-42F2-4DB3-9749-C581E69A790E}" type="parTrans" cxnId="{CA6F6F99-9D64-415C-9B8E-4A30BEDC656B}">
      <dgm:prSet/>
      <dgm:spPr/>
      <dgm:t>
        <a:bodyPr/>
        <a:lstStyle/>
        <a:p>
          <a:endParaRPr lang="en-DE"/>
        </a:p>
      </dgm:t>
    </dgm:pt>
    <dgm:pt modelId="{336DCCE1-C21D-4A1D-BB6A-4C7EA5BB48E6}" type="sibTrans" cxnId="{CA6F6F99-9D64-415C-9B8E-4A30BEDC656B}">
      <dgm:prSet/>
      <dgm:spPr/>
      <dgm:t>
        <a:bodyPr/>
        <a:lstStyle/>
        <a:p>
          <a:endParaRPr lang="en-DE"/>
        </a:p>
      </dgm:t>
    </dgm:pt>
    <dgm:pt modelId="{02183F58-C01C-4A33-A332-54BE3E4B9FD5}">
      <dgm:prSet/>
      <dgm:spPr/>
      <dgm:t>
        <a:bodyPr/>
        <a:lstStyle/>
        <a:p>
          <a:r>
            <a:rPr lang="en-GB" dirty="0"/>
            <a:t>No known plan (Is there a plan?)</a:t>
          </a:r>
          <a:endParaRPr lang="en-DE" dirty="0"/>
        </a:p>
      </dgm:t>
    </dgm:pt>
    <dgm:pt modelId="{57436D34-BCB1-4985-AC24-A9E74BBA2DED}" type="parTrans" cxnId="{F59FC0E4-0125-45ED-9E7F-BF0ADE5CF3F0}">
      <dgm:prSet/>
      <dgm:spPr/>
      <dgm:t>
        <a:bodyPr/>
        <a:lstStyle/>
        <a:p>
          <a:endParaRPr lang="en-DE"/>
        </a:p>
      </dgm:t>
    </dgm:pt>
    <dgm:pt modelId="{A19F37D7-4073-4123-96DF-80AC0E7955AC}" type="sibTrans" cxnId="{F59FC0E4-0125-45ED-9E7F-BF0ADE5CF3F0}">
      <dgm:prSet/>
      <dgm:spPr/>
      <dgm:t>
        <a:bodyPr/>
        <a:lstStyle/>
        <a:p>
          <a:endParaRPr lang="en-DE"/>
        </a:p>
      </dgm:t>
    </dgm:pt>
    <dgm:pt modelId="{69186AB9-49BF-468E-95D3-21CAE792AD99}">
      <dgm:prSet/>
      <dgm:spPr/>
      <dgm:t>
        <a:bodyPr/>
        <a:lstStyle/>
        <a:p>
          <a:r>
            <a:rPr lang="en-GB" dirty="0"/>
            <a:t>Weakness of control and transparency</a:t>
          </a:r>
          <a:endParaRPr lang="en-DE" dirty="0"/>
        </a:p>
      </dgm:t>
    </dgm:pt>
    <dgm:pt modelId="{61DF4D7F-DE95-4D97-9603-8235FA2CE9C5}" type="parTrans" cxnId="{1651C0FB-D7FA-4623-AE07-1A185B8D9777}">
      <dgm:prSet/>
      <dgm:spPr/>
      <dgm:t>
        <a:bodyPr/>
        <a:lstStyle/>
        <a:p>
          <a:endParaRPr lang="en-DE"/>
        </a:p>
      </dgm:t>
    </dgm:pt>
    <dgm:pt modelId="{0B6AE2E9-A11A-4254-8924-F59FB550AEF2}" type="sibTrans" cxnId="{1651C0FB-D7FA-4623-AE07-1A185B8D9777}">
      <dgm:prSet/>
      <dgm:spPr/>
      <dgm:t>
        <a:bodyPr/>
        <a:lstStyle/>
        <a:p>
          <a:endParaRPr lang="en-DE"/>
        </a:p>
      </dgm:t>
    </dgm:pt>
    <dgm:pt modelId="{4D25A85B-7249-4CBD-A8EA-6717C53FE60E}">
      <dgm:prSet/>
      <dgm:spPr/>
      <dgm:t>
        <a:bodyPr/>
        <a:lstStyle/>
        <a:p>
          <a:r>
            <a:rPr lang="en-GB" dirty="0"/>
            <a:t>Centralized decisions</a:t>
          </a:r>
          <a:endParaRPr lang="en-DE" dirty="0"/>
        </a:p>
      </dgm:t>
    </dgm:pt>
    <dgm:pt modelId="{582816F2-3338-4D71-9479-FDFC93C6749E}" type="parTrans" cxnId="{61D63064-F3A3-4D92-A166-EF74D63A0A67}">
      <dgm:prSet/>
      <dgm:spPr/>
      <dgm:t>
        <a:bodyPr/>
        <a:lstStyle/>
        <a:p>
          <a:endParaRPr lang="en-DE"/>
        </a:p>
      </dgm:t>
    </dgm:pt>
    <dgm:pt modelId="{71AC5D24-07FC-4465-9C89-B89B862B42B4}" type="sibTrans" cxnId="{61D63064-F3A3-4D92-A166-EF74D63A0A67}">
      <dgm:prSet/>
      <dgm:spPr/>
      <dgm:t>
        <a:bodyPr/>
        <a:lstStyle/>
        <a:p>
          <a:endParaRPr lang="en-DE"/>
        </a:p>
      </dgm:t>
    </dgm:pt>
    <dgm:pt modelId="{C5485EBA-3091-4895-BD65-26E03CD711A1}">
      <dgm:prSet/>
      <dgm:spPr/>
      <dgm:t>
        <a:bodyPr/>
        <a:lstStyle/>
        <a:p>
          <a:r>
            <a:rPr lang="en-GB" dirty="0"/>
            <a:t>Irrational decisions</a:t>
          </a:r>
          <a:endParaRPr lang="en-DE" dirty="0"/>
        </a:p>
      </dgm:t>
    </dgm:pt>
    <dgm:pt modelId="{5B49ED10-080A-4A40-B1B2-D768FACF71EB}" type="parTrans" cxnId="{A377CE32-6A61-42A2-9D15-239CEC79FB3E}">
      <dgm:prSet/>
      <dgm:spPr/>
      <dgm:t>
        <a:bodyPr/>
        <a:lstStyle/>
        <a:p>
          <a:endParaRPr lang="en-DE"/>
        </a:p>
      </dgm:t>
    </dgm:pt>
    <dgm:pt modelId="{DB4BBB7F-03F0-46EF-8E38-29F1A9E83A7C}" type="sibTrans" cxnId="{A377CE32-6A61-42A2-9D15-239CEC79FB3E}">
      <dgm:prSet/>
      <dgm:spPr/>
      <dgm:t>
        <a:bodyPr/>
        <a:lstStyle/>
        <a:p>
          <a:endParaRPr lang="en-DE"/>
        </a:p>
      </dgm:t>
    </dgm:pt>
    <dgm:pt modelId="{6376FDAA-1963-42A5-9E03-7EB2666415A4}" type="pres">
      <dgm:prSet presAssocID="{A9B83296-4041-4638-A177-1C9B33CED23E}" presName="linearFlow" presStyleCnt="0">
        <dgm:presLayoutVars>
          <dgm:dir/>
          <dgm:animLvl val="lvl"/>
          <dgm:resizeHandles/>
        </dgm:presLayoutVars>
      </dgm:prSet>
      <dgm:spPr/>
    </dgm:pt>
    <dgm:pt modelId="{1143C791-B356-45F1-9100-C06ED9ECB5B6}" type="pres">
      <dgm:prSet presAssocID="{4D20E91E-2FC2-4038-84DB-3315E55D6ECF}" presName="compositeNode" presStyleCnt="0">
        <dgm:presLayoutVars>
          <dgm:bulletEnabled val="1"/>
        </dgm:presLayoutVars>
      </dgm:prSet>
      <dgm:spPr/>
    </dgm:pt>
    <dgm:pt modelId="{C79AEAD6-1FF3-46DB-906E-DD62683F1A2B}" type="pres">
      <dgm:prSet presAssocID="{4D20E91E-2FC2-4038-84DB-3315E55D6ECF}" presName="image" presStyleLbl="fgImgPlace1" presStyleIdx="0" presStyleCnt="2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humbs up sign with solid fill"/>
        </a:ext>
      </dgm:extLst>
    </dgm:pt>
    <dgm:pt modelId="{0C63BAC6-062B-423D-9755-CA1B296F4994}" type="pres">
      <dgm:prSet presAssocID="{4D20E91E-2FC2-4038-84DB-3315E55D6ECF}" presName="childNode" presStyleLbl="node1" presStyleIdx="0" presStyleCnt="2">
        <dgm:presLayoutVars>
          <dgm:bulletEnabled val="1"/>
        </dgm:presLayoutVars>
      </dgm:prSet>
      <dgm:spPr/>
    </dgm:pt>
    <dgm:pt modelId="{FBD81E69-FD5C-43AD-BB8E-2117E5911CB3}" type="pres">
      <dgm:prSet presAssocID="{4D20E91E-2FC2-4038-84DB-3315E55D6ECF}" presName="parentNode" presStyleLbl="revTx" presStyleIdx="0" presStyleCnt="2">
        <dgm:presLayoutVars>
          <dgm:chMax val="0"/>
          <dgm:bulletEnabled val="1"/>
        </dgm:presLayoutVars>
      </dgm:prSet>
      <dgm:spPr/>
    </dgm:pt>
    <dgm:pt modelId="{658305AA-6217-47F9-BA18-149D208DB089}" type="pres">
      <dgm:prSet presAssocID="{268347C6-A871-424A-A273-478BE2412E62}" presName="sibTrans" presStyleCnt="0"/>
      <dgm:spPr/>
    </dgm:pt>
    <dgm:pt modelId="{9BD2EC89-EC70-4966-A8B4-15A15BA7B04F}" type="pres">
      <dgm:prSet presAssocID="{70887CD6-5D0F-443C-A44D-BCE51B620E79}" presName="compositeNode" presStyleCnt="0">
        <dgm:presLayoutVars>
          <dgm:bulletEnabled val="1"/>
        </dgm:presLayoutVars>
      </dgm:prSet>
      <dgm:spPr/>
    </dgm:pt>
    <dgm:pt modelId="{9916CC5F-9943-4665-B40A-05328636E9B0}" type="pres">
      <dgm:prSet presAssocID="{70887CD6-5D0F-443C-A44D-BCE51B620E79}" presName="image" presStyleLbl="fgImgPlace1" presStyleIdx="1" presStyleCnt="2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humbs Down with solid fill"/>
        </a:ext>
      </dgm:extLst>
    </dgm:pt>
    <dgm:pt modelId="{B05CECE6-4487-4D99-9A82-0AF252DBF917}" type="pres">
      <dgm:prSet presAssocID="{70887CD6-5D0F-443C-A44D-BCE51B620E79}" presName="childNode" presStyleLbl="node1" presStyleIdx="1" presStyleCnt="2">
        <dgm:presLayoutVars>
          <dgm:bulletEnabled val="1"/>
        </dgm:presLayoutVars>
      </dgm:prSet>
      <dgm:spPr/>
    </dgm:pt>
    <dgm:pt modelId="{D1854AFB-D612-4AF0-AE20-EA2AAAA4F064}" type="pres">
      <dgm:prSet presAssocID="{70887CD6-5D0F-443C-A44D-BCE51B620E79}" presName="parentNode" presStyleLbl="revTx" presStyleIdx="1" presStyleCnt="2">
        <dgm:presLayoutVars>
          <dgm:chMax val="0"/>
          <dgm:bulletEnabled val="1"/>
        </dgm:presLayoutVars>
      </dgm:prSet>
      <dgm:spPr/>
    </dgm:pt>
  </dgm:ptLst>
  <dgm:cxnLst>
    <dgm:cxn modelId="{403C6106-53ED-4862-A7DC-5C5BC15610DC}" type="presOf" srcId="{62DF3DC7-E30A-4595-9F0C-3BB7BD7C0130}" destId="{0C63BAC6-062B-423D-9755-CA1B296F4994}" srcOrd="0" destOrd="4" presId="urn:microsoft.com/office/officeart/2005/8/layout/hList2"/>
    <dgm:cxn modelId="{12027A09-7A95-45E1-8526-F188F9006712}" type="presOf" srcId="{A12C1FF1-4195-492E-A131-20244CED23F5}" destId="{B05CECE6-4487-4D99-9A82-0AF252DBF917}" srcOrd="0" destOrd="2" presId="urn:microsoft.com/office/officeart/2005/8/layout/hList2"/>
    <dgm:cxn modelId="{E563FE13-2C11-4F5C-AE8F-329046C6034A}" type="presOf" srcId="{69186AB9-49BF-468E-95D3-21CAE792AD99}" destId="{B05CECE6-4487-4D99-9A82-0AF252DBF917}" srcOrd="0" destOrd="4" presId="urn:microsoft.com/office/officeart/2005/8/layout/hList2"/>
    <dgm:cxn modelId="{F0B84028-46E4-4DC5-83C8-990B9BF93C95}" type="presOf" srcId="{B9B47FB1-881B-4C10-BD88-723E519E0E86}" destId="{0C63BAC6-062B-423D-9755-CA1B296F4994}" srcOrd="0" destOrd="1" presId="urn:microsoft.com/office/officeart/2005/8/layout/hList2"/>
    <dgm:cxn modelId="{DBA25A2F-A9A5-44B9-9F99-C99924C367AF}" type="presOf" srcId="{A9B83296-4041-4638-A177-1C9B33CED23E}" destId="{6376FDAA-1963-42A5-9E03-7EB2666415A4}" srcOrd="0" destOrd="0" presId="urn:microsoft.com/office/officeart/2005/8/layout/hList2"/>
    <dgm:cxn modelId="{A377CE32-6A61-42A2-9D15-239CEC79FB3E}" srcId="{70887CD6-5D0F-443C-A44D-BCE51B620E79}" destId="{C5485EBA-3091-4895-BD65-26E03CD711A1}" srcOrd="6" destOrd="0" parTransId="{5B49ED10-080A-4A40-B1B2-D768FACF71EB}" sibTransId="{DB4BBB7F-03F0-46EF-8E38-29F1A9E83A7C}"/>
    <dgm:cxn modelId="{CE731C5B-02D5-4947-9C53-8EAE59134265}" srcId="{4D20E91E-2FC2-4038-84DB-3315E55D6ECF}" destId="{DE58B50E-CEA0-4AFE-9FB9-EF4EA4F5C603}" srcOrd="0" destOrd="0" parTransId="{580DDC09-9FAD-42C5-B0E6-EA0DBE49647A}" sibTransId="{1EE0C744-F56D-4BCB-88EB-6BA6F29EFDA1}"/>
    <dgm:cxn modelId="{61D63064-F3A3-4D92-A166-EF74D63A0A67}" srcId="{70887CD6-5D0F-443C-A44D-BCE51B620E79}" destId="{4D25A85B-7249-4CBD-A8EA-6717C53FE60E}" srcOrd="5" destOrd="0" parTransId="{582816F2-3338-4D71-9479-FDFC93C6749E}" sibTransId="{71AC5D24-07FC-4465-9C89-B89B862B42B4}"/>
    <dgm:cxn modelId="{27D6D565-3241-4190-BBAD-3220D1DC8FD6}" type="presOf" srcId="{0682365D-ADFD-4740-AAA1-06675F7E8F8B}" destId="{0C63BAC6-062B-423D-9755-CA1B296F4994}" srcOrd="0" destOrd="3" presId="urn:microsoft.com/office/officeart/2005/8/layout/hList2"/>
    <dgm:cxn modelId="{5117C769-BD59-4991-BE01-8CBA50286D7A}" srcId="{4D20E91E-2FC2-4038-84DB-3315E55D6ECF}" destId="{200F2495-B951-42E9-864A-9B542F40C9C7}" srcOrd="2" destOrd="0" parTransId="{1E27D687-9BDF-4BB9-B2F8-9FF18F12C6ED}" sibTransId="{80240AB4-CAD4-4632-AED5-541CD2B1E6D3}"/>
    <dgm:cxn modelId="{A1C80C6E-E4EF-415E-B5AE-7E79440BB882}" srcId="{4D20E91E-2FC2-4038-84DB-3315E55D6ECF}" destId="{B9B47FB1-881B-4C10-BD88-723E519E0E86}" srcOrd="1" destOrd="0" parTransId="{DF448061-5A5A-42C6-BAEF-970E574FD729}" sibTransId="{B1336E64-8D78-4D17-B1DF-AD5EC3352921}"/>
    <dgm:cxn modelId="{DA3D1F6E-65FA-41C6-8A9E-917B63C11D3E}" srcId="{A9B83296-4041-4638-A177-1C9B33CED23E}" destId="{70887CD6-5D0F-443C-A44D-BCE51B620E79}" srcOrd="1" destOrd="0" parTransId="{86718768-CD60-46FD-8C9D-CCF54BF8F524}" sibTransId="{9B2BE06B-B45B-42FE-A9D4-5A9588E5A9FE}"/>
    <dgm:cxn modelId="{D5BC6580-A7FB-400F-BD7B-1110EDE043F4}" srcId="{70887CD6-5D0F-443C-A44D-BCE51B620E79}" destId="{9A8A5F48-2629-4BD6-A19F-BB6AEF6BC2C3}" srcOrd="0" destOrd="0" parTransId="{692235EE-BC68-4823-B9A3-289D106D5B88}" sibTransId="{7CD9B6F7-2ECD-4AF4-9EA3-B77F0471A9CD}"/>
    <dgm:cxn modelId="{966CD48F-0DBC-43F3-AA92-F3455179932C}" type="presOf" srcId="{70887CD6-5D0F-443C-A44D-BCE51B620E79}" destId="{D1854AFB-D612-4AF0-AE20-EA2AAAA4F064}" srcOrd="0" destOrd="0" presId="urn:microsoft.com/office/officeart/2005/8/layout/hList2"/>
    <dgm:cxn modelId="{C9995D97-82C2-4827-9760-08A72A4178F0}" type="presOf" srcId="{200F2495-B951-42E9-864A-9B542F40C9C7}" destId="{0C63BAC6-062B-423D-9755-CA1B296F4994}" srcOrd="0" destOrd="2" presId="urn:microsoft.com/office/officeart/2005/8/layout/hList2"/>
    <dgm:cxn modelId="{CA6F6F99-9D64-415C-9B8E-4A30BEDC656B}" srcId="{70887CD6-5D0F-443C-A44D-BCE51B620E79}" destId="{A12C1FF1-4195-492E-A131-20244CED23F5}" srcOrd="2" destOrd="0" parTransId="{26408A46-42F2-4DB3-9749-C581E69A790E}" sibTransId="{336DCCE1-C21D-4A1D-BB6A-4C7EA5BB48E6}"/>
    <dgm:cxn modelId="{9AC418A0-ABD4-4C4A-8E10-52F78799B14E}" srcId="{4D20E91E-2FC2-4038-84DB-3315E55D6ECF}" destId="{62DF3DC7-E30A-4595-9F0C-3BB7BD7C0130}" srcOrd="4" destOrd="0" parTransId="{E42CFED8-F147-44A3-AD15-799C6A1E9EEB}" sibTransId="{2D2F743D-F100-4C16-A937-BE1A9F067BF0}"/>
    <dgm:cxn modelId="{78F570A1-39E4-46A3-97EC-E966A4D1CBD3}" type="presOf" srcId="{430B3BC9-3912-443C-8FCD-E2909A3013FF}" destId="{B05CECE6-4487-4D99-9A82-0AF252DBF917}" srcOrd="0" destOrd="1" presId="urn:microsoft.com/office/officeart/2005/8/layout/hList2"/>
    <dgm:cxn modelId="{1007D7AB-947A-47C1-AE31-9CD3C95583A5}" srcId="{A9B83296-4041-4638-A177-1C9B33CED23E}" destId="{4D20E91E-2FC2-4038-84DB-3315E55D6ECF}" srcOrd="0" destOrd="0" parTransId="{690FFAB0-8E09-41FD-ABF6-AB467F778992}" sibTransId="{268347C6-A871-424A-A273-478BE2412E62}"/>
    <dgm:cxn modelId="{5AB43FBF-4B0D-4673-A66A-C21994E334F6}" srcId="{70887CD6-5D0F-443C-A44D-BCE51B620E79}" destId="{430B3BC9-3912-443C-8FCD-E2909A3013FF}" srcOrd="1" destOrd="0" parTransId="{BF8DF718-B89F-4892-B399-A909E8105D4C}" sibTransId="{EB716A7B-D9EA-42D6-826D-600AD81FEE77}"/>
    <dgm:cxn modelId="{520D17C5-8342-4943-81FB-0BF0EA1D88FD}" type="presOf" srcId="{C5485EBA-3091-4895-BD65-26E03CD711A1}" destId="{B05CECE6-4487-4D99-9A82-0AF252DBF917}" srcOrd="0" destOrd="6" presId="urn:microsoft.com/office/officeart/2005/8/layout/hList2"/>
    <dgm:cxn modelId="{A2EFE7CB-1D18-45BA-9842-EDFE98A47A6E}" type="presOf" srcId="{4D25A85B-7249-4CBD-A8EA-6717C53FE60E}" destId="{B05CECE6-4487-4D99-9A82-0AF252DBF917}" srcOrd="0" destOrd="5" presId="urn:microsoft.com/office/officeart/2005/8/layout/hList2"/>
    <dgm:cxn modelId="{8AD4DECD-37FE-43A4-BFC8-140D79358F7D}" type="presOf" srcId="{02183F58-C01C-4A33-A332-54BE3E4B9FD5}" destId="{B05CECE6-4487-4D99-9A82-0AF252DBF917}" srcOrd="0" destOrd="3" presId="urn:microsoft.com/office/officeart/2005/8/layout/hList2"/>
    <dgm:cxn modelId="{403190D3-A09C-4FCB-9973-61982271FDC3}" type="presOf" srcId="{4D20E91E-2FC2-4038-84DB-3315E55D6ECF}" destId="{FBD81E69-FD5C-43AD-BB8E-2117E5911CB3}" srcOrd="0" destOrd="0" presId="urn:microsoft.com/office/officeart/2005/8/layout/hList2"/>
    <dgm:cxn modelId="{F59FC0E4-0125-45ED-9E7F-BF0ADE5CF3F0}" srcId="{70887CD6-5D0F-443C-A44D-BCE51B620E79}" destId="{02183F58-C01C-4A33-A332-54BE3E4B9FD5}" srcOrd="3" destOrd="0" parTransId="{57436D34-BCB1-4985-AC24-A9E74BBA2DED}" sibTransId="{A19F37D7-4073-4123-96DF-80AC0E7955AC}"/>
    <dgm:cxn modelId="{A8B14FE8-4623-4627-A01E-74D1CE150159}" type="presOf" srcId="{DE58B50E-CEA0-4AFE-9FB9-EF4EA4F5C603}" destId="{0C63BAC6-062B-423D-9755-CA1B296F4994}" srcOrd="0" destOrd="0" presId="urn:microsoft.com/office/officeart/2005/8/layout/hList2"/>
    <dgm:cxn modelId="{DE71BDE8-F1A5-4936-BEC9-3E0A012D6E60}" srcId="{4D20E91E-2FC2-4038-84DB-3315E55D6ECF}" destId="{0682365D-ADFD-4740-AAA1-06675F7E8F8B}" srcOrd="3" destOrd="0" parTransId="{01E18000-339E-4B81-87F3-E9AD980C06EA}" sibTransId="{23231CF6-6F33-4F32-A44F-7F0DF1E22E94}"/>
    <dgm:cxn modelId="{EDAEDDEF-D1C2-44DE-953B-70232C703387}" type="presOf" srcId="{9A8A5F48-2629-4BD6-A19F-BB6AEF6BC2C3}" destId="{B05CECE6-4487-4D99-9A82-0AF252DBF917}" srcOrd="0" destOrd="0" presId="urn:microsoft.com/office/officeart/2005/8/layout/hList2"/>
    <dgm:cxn modelId="{1651C0FB-D7FA-4623-AE07-1A185B8D9777}" srcId="{70887CD6-5D0F-443C-A44D-BCE51B620E79}" destId="{69186AB9-49BF-468E-95D3-21CAE792AD99}" srcOrd="4" destOrd="0" parTransId="{61DF4D7F-DE95-4D97-9603-8235FA2CE9C5}" sibTransId="{0B6AE2E9-A11A-4254-8924-F59FB550AEF2}"/>
    <dgm:cxn modelId="{A4FB5DC7-F77F-4481-BB9C-1931632308DD}" type="presParOf" srcId="{6376FDAA-1963-42A5-9E03-7EB2666415A4}" destId="{1143C791-B356-45F1-9100-C06ED9ECB5B6}" srcOrd="0" destOrd="0" presId="urn:microsoft.com/office/officeart/2005/8/layout/hList2"/>
    <dgm:cxn modelId="{A0A9D498-626F-4AE6-9336-AC12B1938897}" type="presParOf" srcId="{1143C791-B356-45F1-9100-C06ED9ECB5B6}" destId="{C79AEAD6-1FF3-46DB-906E-DD62683F1A2B}" srcOrd="0" destOrd="0" presId="urn:microsoft.com/office/officeart/2005/8/layout/hList2"/>
    <dgm:cxn modelId="{4A580032-770F-496F-82EE-1ECE2734BEC0}" type="presParOf" srcId="{1143C791-B356-45F1-9100-C06ED9ECB5B6}" destId="{0C63BAC6-062B-423D-9755-CA1B296F4994}" srcOrd="1" destOrd="0" presId="urn:microsoft.com/office/officeart/2005/8/layout/hList2"/>
    <dgm:cxn modelId="{D91D7C26-AF87-41D6-875F-DB087E743059}" type="presParOf" srcId="{1143C791-B356-45F1-9100-C06ED9ECB5B6}" destId="{FBD81E69-FD5C-43AD-BB8E-2117E5911CB3}" srcOrd="2" destOrd="0" presId="urn:microsoft.com/office/officeart/2005/8/layout/hList2"/>
    <dgm:cxn modelId="{DCAB9B1C-3B12-4B05-B22E-AFDE1907C08E}" type="presParOf" srcId="{6376FDAA-1963-42A5-9E03-7EB2666415A4}" destId="{658305AA-6217-47F9-BA18-149D208DB089}" srcOrd="1" destOrd="0" presId="urn:microsoft.com/office/officeart/2005/8/layout/hList2"/>
    <dgm:cxn modelId="{B918CADC-262B-41A4-8FBD-B1DF848E6705}" type="presParOf" srcId="{6376FDAA-1963-42A5-9E03-7EB2666415A4}" destId="{9BD2EC89-EC70-4966-A8B4-15A15BA7B04F}" srcOrd="2" destOrd="0" presId="urn:microsoft.com/office/officeart/2005/8/layout/hList2"/>
    <dgm:cxn modelId="{C2014021-B909-4092-BD81-53C2130B3AD8}" type="presParOf" srcId="{9BD2EC89-EC70-4966-A8B4-15A15BA7B04F}" destId="{9916CC5F-9943-4665-B40A-05328636E9B0}" srcOrd="0" destOrd="0" presId="urn:microsoft.com/office/officeart/2005/8/layout/hList2"/>
    <dgm:cxn modelId="{2E7C1F97-B6A8-4046-A891-92FC61EC86CE}" type="presParOf" srcId="{9BD2EC89-EC70-4966-A8B4-15A15BA7B04F}" destId="{B05CECE6-4487-4D99-9A82-0AF252DBF917}" srcOrd="1" destOrd="0" presId="urn:microsoft.com/office/officeart/2005/8/layout/hList2"/>
    <dgm:cxn modelId="{B301504B-4FCD-4DED-8E38-E8ED6C9AC9A3}" type="presParOf" srcId="{9BD2EC89-EC70-4966-A8B4-15A15BA7B04F}" destId="{D1854AFB-D612-4AF0-AE20-EA2AAAA4F064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0F214CE-060E-4EC6-8927-D15E7BB37B09}" type="doc">
      <dgm:prSet loTypeId="urn:microsoft.com/office/officeart/2005/8/layout/hProcess9" loCatId="process" qsTypeId="urn:microsoft.com/office/officeart/2005/8/quickstyle/simple1" qsCatId="simple" csTypeId="urn:microsoft.com/office/officeart/2005/8/colors/accent5_2" csCatId="accent5" phldr="1"/>
      <dgm:spPr/>
    </dgm:pt>
    <dgm:pt modelId="{E914AAC4-D2F2-430C-A5DB-1E881FE2FE56}">
      <dgm:prSet phldrT="[Text]"/>
      <dgm:spPr/>
      <dgm:t>
        <a:bodyPr/>
        <a:lstStyle/>
        <a:p>
          <a:r>
            <a:rPr lang="es-AR" dirty="0"/>
            <a:t>Agency 1</a:t>
          </a:r>
          <a:endParaRPr lang="en-DE" dirty="0"/>
        </a:p>
      </dgm:t>
    </dgm:pt>
    <dgm:pt modelId="{03D6B300-E1D9-4874-A26B-B11B44AEF4D6}" type="parTrans" cxnId="{235BEF46-8F95-4887-8C88-0000DE597E71}">
      <dgm:prSet/>
      <dgm:spPr/>
      <dgm:t>
        <a:bodyPr/>
        <a:lstStyle/>
        <a:p>
          <a:endParaRPr lang="en-DE"/>
        </a:p>
      </dgm:t>
    </dgm:pt>
    <dgm:pt modelId="{53D4D3EF-D62E-4B0F-ACB1-8E3863B61807}" type="sibTrans" cxnId="{235BEF46-8F95-4887-8C88-0000DE597E71}">
      <dgm:prSet/>
      <dgm:spPr/>
      <dgm:t>
        <a:bodyPr/>
        <a:lstStyle/>
        <a:p>
          <a:endParaRPr lang="en-DE"/>
        </a:p>
      </dgm:t>
    </dgm:pt>
    <dgm:pt modelId="{3CC736D7-CC34-47D8-AD53-D88F990ED7D6}">
      <dgm:prSet phldrT="[Text]"/>
      <dgm:spPr/>
      <dgm:t>
        <a:bodyPr/>
        <a:lstStyle/>
        <a:p>
          <a:r>
            <a:rPr lang="es-AR" dirty="0"/>
            <a:t>Agency 2</a:t>
          </a:r>
          <a:endParaRPr lang="en-DE" dirty="0"/>
        </a:p>
      </dgm:t>
    </dgm:pt>
    <dgm:pt modelId="{27C62ECF-86B0-408D-AEA3-4632F0B74AB6}" type="parTrans" cxnId="{4CD61436-2A07-43BA-9E91-A10ECE426C75}">
      <dgm:prSet/>
      <dgm:spPr/>
      <dgm:t>
        <a:bodyPr/>
        <a:lstStyle/>
        <a:p>
          <a:endParaRPr lang="en-DE"/>
        </a:p>
      </dgm:t>
    </dgm:pt>
    <dgm:pt modelId="{C73155A6-4121-40E0-ABC3-A496466C1CF8}" type="sibTrans" cxnId="{4CD61436-2A07-43BA-9E91-A10ECE426C75}">
      <dgm:prSet/>
      <dgm:spPr/>
      <dgm:t>
        <a:bodyPr/>
        <a:lstStyle/>
        <a:p>
          <a:endParaRPr lang="en-DE"/>
        </a:p>
      </dgm:t>
    </dgm:pt>
    <dgm:pt modelId="{EFF6B359-4942-4DF6-8A97-FFD3218CAFBD}">
      <dgm:prSet phldrT="[Text]"/>
      <dgm:spPr/>
      <dgm:t>
        <a:bodyPr/>
        <a:lstStyle/>
        <a:p>
          <a:r>
            <a:rPr lang="es-AR" dirty="0"/>
            <a:t>Agency 3</a:t>
          </a:r>
          <a:endParaRPr lang="en-DE" dirty="0"/>
        </a:p>
      </dgm:t>
    </dgm:pt>
    <dgm:pt modelId="{ACFC60B4-31D2-41C3-BC61-B15F8A2EA843}" type="parTrans" cxnId="{903D7DB0-940D-4202-8372-720A39DCD6A7}">
      <dgm:prSet/>
      <dgm:spPr/>
      <dgm:t>
        <a:bodyPr/>
        <a:lstStyle/>
        <a:p>
          <a:endParaRPr lang="en-DE"/>
        </a:p>
      </dgm:t>
    </dgm:pt>
    <dgm:pt modelId="{57F6D6B8-2430-4004-A95E-56C4C5839BEF}" type="sibTrans" cxnId="{903D7DB0-940D-4202-8372-720A39DCD6A7}">
      <dgm:prSet/>
      <dgm:spPr/>
      <dgm:t>
        <a:bodyPr/>
        <a:lstStyle/>
        <a:p>
          <a:endParaRPr lang="en-DE"/>
        </a:p>
      </dgm:t>
    </dgm:pt>
    <dgm:pt modelId="{3F13E9E9-F1E5-4D34-B860-787BBFB3BC04}" type="pres">
      <dgm:prSet presAssocID="{E0F214CE-060E-4EC6-8927-D15E7BB37B09}" presName="CompostProcess" presStyleCnt="0">
        <dgm:presLayoutVars>
          <dgm:dir/>
          <dgm:resizeHandles val="exact"/>
        </dgm:presLayoutVars>
      </dgm:prSet>
      <dgm:spPr/>
    </dgm:pt>
    <dgm:pt modelId="{3CFC482F-7B2E-405E-919C-BC450621E747}" type="pres">
      <dgm:prSet presAssocID="{E0F214CE-060E-4EC6-8927-D15E7BB37B09}" presName="arrow" presStyleLbl="bgShp" presStyleIdx="0" presStyleCnt="1"/>
      <dgm:spPr/>
    </dgm:pt>
    <dgm:pt modelId="{4E016F5C-3E9C-404F-BA9C-00E74A98E312}" type="pres">
      <dgm:prSet presAssocID="{E0F214CE-060E-4EC6-8927-D15E7BB37B09}" presName="linearProcess" presStyleCnt="0"/>
      <dgm:spPr/>
    </dgm:pt>
    <dgm:pt modelId="{0B8E31DA-507C-429B-A55F-ADD14BC7B8BE}" type="pres">
      <dgm:prSet presAssocID="{E914AAC4-D2F2-430C-A5DB-1E881FE2FE56}" presName="textNode" presStyleLbl="node1" presStyleIdx="0" presStyleCnt="3">
        <dgm:presLayoutVars>
          <dgm:bulletEnabled val="1"/>
        </dgm:presLayoutVars>
      </dgm:prSet>
      <dgm:spPr/>
    </dgm:pt>
    <dgm:pt modelId="{76A9CDCF-D3DD-4D0D-8886-932AD163EAA7}" type="pres">
      <dgm:prSet presAssocID="{53D4D3EF-D62E-4B0F-ACB1-8E3863B61807}" presName="sibTrans" presStyleCnt="0"/>
      <dgm:spPr/>
    </dgm:pt>
    <dgm:pt modelId="{6EE23339-0A96-4391-BAC9-B4368CC64394}" type="pres">
      <dgm:prSet presAssocID="{3CC736D7-CC34-47D8-AD53-D88F990ED7D6}" presName="textNode" presStyleLbl="node1" presStyleIdx="1" presStyleCnt="3">
        <dgm:presLayoutVars>
          <dgm:bulletEnabled val="1"/>
        </dgm:presLayoutVars>
      </dgm:prSet>
      <dgm:spPr/>
    </dgm:pt>
    <dgm:pt modelId="{5EBD533A-6B7F-4C64-8B6E-409FB9401D9C}" type="pres">
      <dgm:prSet presAssocID="{C73155A6-4121-40E0-ABC3-A496466C1CF8}" presName="sibTrans" presStyleCnt="0"/>
      <dgm:spPr/>
    </dgm:pt>
    <dgm:pt modelId="{BB02372D-4278-4813-AF48-E14801ED0EC0}" type="pres">
      <dgm:prSet presAssocID="{EFF6B359-4942-4DF6-8A97-FFD3218CAFBD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EBB4340C-A535-4CE4-A7BA-F259D66738B6}" type="presOf" srcId="{E914AAC4-D2F2-430C-A5DB-1E881FE2FE56}" destId="{0B8E31DA-507C-429B-A55F-ADD14BC7B8BE}" srcOrd="0" destOrd="0" presId="urn:microsoft.com/office/officeart/2005/8/layout/hProcess9"/>
    <dgm:cxn modelId="{7ECC842D-9AD8-4637-9FCD-029652F3D41A}" type="presOf" srcId="{E0F214CE-060E-4EC6-8927-D15E7BB37B09}" destId="{3F13E9E9-F1E5-4D34-B860-787BBFB3BC04}" srcOrd="0" destOrd="0" presId="urn:microsoft.com/office/officeart/2005/8/layout/hProcess9"/>
    <dgm:cxn modelId="{4CD61436-2A07-43BA-9E91-A10ECE426C75}" srcId="{E0F214CE-060E-4EC6-8927-D15E7BB37B09}" destId="{3CC736D7-CC34-47D8-AD53-D88F990ED7D6}" srcOrd="1" destOrd="0" parTransId="{27C62ECF-86B0-408D-AEA3-4632F0B74AB6}" sibTransId="{C73155A6-4121-40E0-ABC3-A496466C1CF8}"/>
    <dgm:cxn modelId="{235BEF46-8F95-4887-8C88-0000DE597E71}" srcId="{E0F214CE-060E-4EC6-8927-D15E7BB37B09}" destId="{E914AAC4-D2F2-430C-A5DB-1E881FE2FE56}" srcOrd="0" destOrd="0" parTransId="{03D6B300-E1D9-4874-A26B-B11B44AEF4D6}" sibTransId="{53D4D3EF-D62E-4B0F-ACB1-8E3863B61807}"/>
    <dgm:cxn modelId="{E4C60E9F-4C72-492E-B551-9E7A63D3AB85}" type="presOf" srcId="{EFF6B359-4942-4DF6-8A97-FFD3218CAFBD}" destId="{BB02372D-4278-4813-AF48-E14801ED0EC0}" srcOrd="0" destOrd="0" presId="urn:microsoft.com/office/officeart/2005/8/layout/hProcess9"/>
    <dgm:cxn modelId="{903D7DB0-940D-4202-8372-720A39DCD6A7}" srcId="{E0F214CE-060E-4EC6-8927-D15E7BB37B09}" destId="{EFF6B359-4942-4DF6-8A97-FFD3218CAFBD}" srcOrd="2" destOrd="0" parTransId="{ACFC60B4-31D2-41C3-BC61-B15F8A2EA843}" sibTransId="{57F6D6B8-2430-4004-A95E-56C4C5839BEF}"/>
    <dgm:cxn modelId="{D820ACD3-0327-4028-9901-80A9BA67A742}" type="presOf" srcId="{3CC736D7-CC34-47D8-AD53-D88F990ED7D6}" destId="{6EE23339-0A96-4391-BAC9-B4368CC64394}" srcOrd="0" destOrd="0" presId="urn:microsoft.com/office/officeart/2005/8/layout/hProcess9"/>
    <dgm:cxn modelId="{46BF755B-E211-4BCD-B324-DECE3735634A}" type="presParOf" srcId="{3F13E9E9-F1E5-4D34-B860-787BBFB3BC04}" destId="{3CFC482F-7B2E-405E-919C-BC450621E747}" srcOrd="0" destOrd="0" presId="urn:microsoft.com/office/officeart/2005/8/layout/hProcess9"/>
    <dgm:cxn modelId="{5496FC6F-70AF-4285-B5FC-291BA6E3D282}" type="presParOf" srcId="{3F13E9E9-F1E5-4D34-B860-787BBFB3BC04}" destId="{4E016F5C-3E9C-404F-BA9C-00E74A98E312}" srcOrd="1" destOrd="0" presId="urn:microsoft.com/office/officeart/2005/8/layout/hProcess9"/>
    <dgm:cxn modelId="{151F72F5-E0A9-4372-8231-CD89A033523B}" type="presParOf" srcId="{4E016F5C-3E9C-404F-BA9C-00E74A98E312}" destId="{0B8E31DA-507C-429B-A55F-ADD14BC7B8BE}" srcOrd="0" destOrd="0" presId="urn:microsoft.com/office/officeart/2005/8/layout/hProcess9"/>
    <dgm:cxn modelId="{2EE690B9-7E72-4B5C-A701-15D68DB75089}" type="presParOf" srcId="{4E016F5C-3E9C-404F-BA9C-00E74A98E312}" destId="{76A9CDCF-D3DD-4D0D-8886-932AD163EAA7}" srcOrd="1" destOrd="0" presId="urn:microsoft.com/office/officeart/2005/8/layout/hProcess9"/>
    <dgm:cxn modelId="{65B4BF83-EE00-40C2-80B0-BB1101E630E3}" type="presParOf" srcId="{4E016F5C-3E9C-404F-BA9C-00E74A98E312}" destId="{6EE23339-0A96-4391-BAC9-B4368CC64394}" srcOrd="2" destOrd="0" presId="urn:microsoft.com/office/officeart/2005/8/layout/hProcess9"/>
    <dgm:cxn modelId="{413D097F-E4A0-4A26-97CB-7B9BCDB3976F}" type="presParOf" srcId="{4E016F5C-3E9C-404F-BA9C-00E74A98E312}" destId="{5EBD533A-6B7F-4C64-8B6E-409FB9401D9C}" srcOrd="3" destOrd="0" presId="urn:microsoft.com/office/officeart/2005/8/layout/hProcess9"/>
    <dgm:cxn modelId="{EFC78CD5-7AC1-47BE-8EF1-61D70ED4EA05}" type="presParOf" srcId="{4E016F5C-3E9C-404F-BA9C-00E74A98E312}" destId="{BB02372D-4278-4813-AF48-E14801ED0EC0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B80546-2618-4DCC-B230-5CE29BA978E3}">
      <dsp:nvSpPr>
        <dsp:cNvPr id="0" name=""/>
        <dsp:cNvSpPr/>
      </dsp:nvSpPr>
      <dsp:spPr>
        <a:xfrm>
          <a:off x="2674658" y="547"/>
          <a:ext cx="4011988" cy="2135438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225" tIns="22225" rIns="22225" bIns="22225" numCol="1" spcCol="1270" anchor="t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AR" sz="3500" kern="1200" dirty="0" err="1"/>
            <a:t>Investigate</a:t>
          </a:r>
          <a:endParaRPr lang="en-DE" sz="3500" kern="1200" dirty="0"/>
        </a:p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AR" sz="3500" kern="1200" dirty="0" err="1"/>
            <a:t>Taxation</a:t>
          </a:r>
          <a:endParaRPr lang="en-DE" sz="3500" kern="1200" dirty="0"/>
        </a:p>
      </dsp:txBody>
      <dsp:txXfrm>
        <a:off x="2674658" y="267477"/>
        <a:ext cx="3211199" cy="1601578"/>
      </dsp:txXfrm>
    </dsp:sp>
    <dsp:sp modelId="{AB34FABA-74B1-40F0-A0B3-F69828E1BB3C}">
      <dsp:nvSpPr>
        <dsp:cNvPr id="0" name=""/>
        <dsp:cNvSpPr/>
      </dsp:nvSpPr>
      <dsp:spPr>
        <a:xfrm>
          <a:off x="0" y="547"/>
          <a:ext cx="2674658" cy="213543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80010" rIns="160020" bIns="8001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4200" kern="1200" dirty="0"/>
            <a:t>Agency 1 </a:t>
          </a:r>
        </a:p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4200" kern="1200" dirty="0"/>
            <a:t>(RA)</a:t>
          </a:r>
          <a:endParaRPr lang="en-DE" sz="4200" kern="1200" dirty="0"/>
        </a:p>
      </dsp:txBody>
      <dsp:txXfrm>
        <a:off x="104243" y="104790"/>
        <a:ext cx="2466172" cy="1926952"/>
      </dsp:txXfrm>
    </dsp:sp>
    <dsp:sp modelId="{6A1CD660-A946-4EB0-B7F9-9D99B3042B2E}">
      <dsp:nvSpPr>
        <dsp:cNvPr id="0" name=""/>
        <dsp:cNvSpPr/>
      </dsp:nvSpPr>
      <dsp:spPr>
        <a:xfrm>
          <a:off x="2674658" y="2349529"/>
          <a:ext cx="4011988" cy="2135438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225" tIns="22225" rIns="22225" bIns="22225" numCol="1" spcCol="1270" anchor="t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AR" sz="3500" kern="1200" dirty="0" err="1"/>
            <a:t>Investigate</a:t>
          </a:r>
          <a:endParaRPr lang="en-DE" sz="3500" kern="1200" dirty="0"/>
        </a:p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AR" sz="3500" kern="1200" dirty="0"/>
            <a:t>AML</a:t>
          </a:r>
          <a:endParaRPr lang="en-DE" sz="3500" kern="1200" dirty="0"/>
        </a:p>
      </dsp:txBody>
      <dsp:txXfrm>
        <a:off x="2674658" y="2616459"/>
        <a:ext cx="3211199" cy="1601578"/>
      </dsp:txXfrm>
    </dsp:sp>
    <dsp:sp modelId="{EAC2A391-D1EE-4739-86FA-EFDA68EEBF0A}">
      <dsp:nvSpPr>
        <dsp:cNvPr id="0" name=""/>
        <dsp:cNvSpPr/>
      </dsp:nvSpPr>
      <dsp:spPr>
        <a:xfrm>
          <a:off x="0" y="2349529"/>
          <a:ext cx="2674658" cy="213543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80010" rIns="160020" bIns="8001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4200" kern="1200" dirty="0"/>
            <a:t>Agency 2</a:t>
          </a:r>
        </a:p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4200" kern="1200" dirty="0"/>
            <a:t>(FIU)</a:t>
          </a:r>
          <a:endParaRPr lang="en-DE" sz="4200" kern="1200" dirty="0"/>
        </a:p>
      </dsp:txBody>
      <dsp:txXfrm>
        <a:off x="104243" y="2453772"/>
        <a:ext cx="2466172" cy="192695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D81E69-FD5C-43AD-BB8E-2117E5911CB3}">
      <dsp:nvSpPr>
        <dsp:cNvPr id="0" name=""/>
        <dsp:cNvSpPr/>
      </dsp:nvSpPr>
      <dsp:spPr>
        <a:xfrm rot="16200000">
          <a:off x="-1761177" y="2806497"/>
          <a:ext cx="4226560" cy="607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35584" bIns="0" numCol="1" spcCol="1270" anchor="t" anchorCtr="0">
          <a:noAutofit/>
        </a:bodyPr>
        <a:lstStyle/>
        <a:p>
          <a:pPr marL="0" lvl="0" indent="0" algn="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4500" kern="1200" dirty="0" err="1"/>
            <a:t>Advantages</a:t>
          </a:r>
          <a:endParaRPr lang="en-DE" sz="4500" kern="1200" dirty="0"/>
        </a:p>
      </dsp:txBody>
      <dsp:txXfrm>
        <a:off x="-1761177" y="2806497"/>
        <a:ext cx="4226560" cy="607275"/>
      </dsp:txXfrm>
    </dsp:sp>
    <dsp:sp modelId="{0C63BAC6-062B-423D-9755-CA1B296F4994}">
      <dsp:nvSpPr>
        <dsp:cNvPr id="0" name=""/>
        <dsp:cNvSpPr/>
      </dsp:nvSpPr>
      <dsp:spPr>
        <a:xfrm>
          <a:off x="655740" y="996855"/>
          <a:ext cx="3024878" cy="422656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535584" rIns="17068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400" kern="1200" dirty="0"/>
            <a:t>Extensive outreach</a:t>
          </a:r>
          <a:endParaRPr lang="en-DE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400" kern="1200" dirty="0"/>
            <a:t>Strategic vision</a:t>
          </a:r>
          <a:endParaRPr lang="en-DE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400" kern="1200" dirty="0"/>
            <a:t>Complementarity</a:t>
          </a:r>
          <a:endParaRPr lang="en-DE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400" kern="1200" dirty="0"/>
            <a:t>Common objective</a:t>
          </a:r>
          <a:endParaRPr lang="en-DE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400" kern="1200" dirty="0"/>
            <a:t>Capacity building</a:t>
          </a:r>
          <a:endParaRPr lang="en-DE" sz="2400" kern="1200" dirty="0"/>
        </a:p>
      </dsp:txBody>
      <dsp:txXfrm>
        <a:off x="655740" y="996855"/>
        <a:ext cx="3024878" cy="4226560"/>
      </dsp:txXfrm>
    </dsp:sp>
    <dsp:sp modelId="{C79AEAD6-1FF3-46DB-906E-DD62683F1A2B}">
      <dsp:nvSpPr>
        <dsp:cNvPr id="0" name=""/>
        <dsp:cNvSpPr/>
      </dsp:nvSpPr>
      <dsp:spPr>
        <a:xfrm>
          <a:off x="48464" y="195251"/>
          <a:ext cx="1214551" cy="121455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854AFB-D612-4AF0-AE20-EA2AAAA4F064}">
      <dsp:nvSpPr>
        <dsp:cNvPr id="0" name=""/>
        <dsp:cNvSpPr/>
      </dsp:nvSpPr>
      <dsp:spPr>
        <a:xfrm rot="16200000">
          <a:off x="2637739" y="2806497"/>
          <a:ext cx="4226560" cy="607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35584" bIns="0" numCol="1" spcCol="1270" anchor="t" anchorCtr="0">
          <a:noAutofit/>
        </a:bodyPr>
        <a:lstStyle/>
        <a:p>
          <a:pPr marL="0" lvl="0" indent="0" algn="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4500" kern="1200" dirty="0" err="1"/>
            <a:t>Disadvantegs</a:t>
          </a:r>
          <a:endParaRPr lang="en-DE" sz="4500" kern="1200" dirty="0"/>
        </a:p>
      </dsp:txBody>
      <dsp:txXfrm>
        <a:off x="2637739" y="2806497"/>
        <a:ext cx="4226560" cy="607275"/>
      </dsp:txXfrm>
    </dsp:sp>
    <dsp:sp modelId="{B05CECE6-4487-4D99-9A82-0AF252DBF917}">
      <dsp:nvSpPr>
        <dsp:cNvPr id="0" name=""/>
        <dsp:cNvSpPr/>
      </dsp:nvSpPr>
      <dsp:spPr>
        <a:xfrm>
          <a:off x="5054657" y="996855"/>
          <a:ext cx="3024878" cy="422656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535584" rIns="213360" bIns="21336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300" kern="1200"/>
            <a:t>Extensive outreach</a:t>
          </a:r>
          <a:endParaRPr lang="en-DE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300" kern="1200" dirty="0"/>
            <a:t>Strategic vision</a:t>
          </a:r>
          <a:endParaRPr lang="en-DE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300" kern="1200" dirty="0"/>
            <a:t>Complementarity</a:t>
          </a:r>
          <a:endParaRPr lang="en-DE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300" kern="1200" dirty="0"/>
            <a:t>Common objective</a:t>
          </a:r>
          <a:endParaRPr lang="en-DE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300" kern="1200" dirty="0"/>
            <a:t>Capacity building</a:t>
          </a:r>
          <a:endParaRPr lang="en-DE" sz="2300" kern="1200" dirty="0"/>
        </a:p>
      </dsp:txBody>
      <dsp:txXfrm>
        <a:off x="5054657" y="996855"/>
        <a:ext cx="3024878" cy="4226560"/>
      </dsp:txXfrm>
    </dsp:sp>
    <dsp:sp modelId="{9916CC5F-9943-4665-B40A-05328636E9B0}">
      <dsp:nvSpPr>
        <dsp:cNvPr id="0" name=""/>
        <dsp:cNvSpPr/>
      </dsp:nvSpPr>
      <dsp:spPr>
        <a:xfrm>
          <a:off x="4447381" y="195251"/>
          <a:ext cx="1214551" cy="121455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D81E69-FD5C-43AD-BB8E-2117E5911CB3}">
      <dsp:nvSpPr>
        <dsp:cNvPr id="0" name=""/>
        <dsp:cNvSpPr/>
      </dsp:nvSpPr>
      <dsp:spPr>
        <a:xfrm rot="16200000">
          <a:off x="-1761177" y="2806497"/>
          <a:ext cx="4226560" cy="607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35584" bIns="0" numCol="1" spcCol="1270" anchor="t" anchorCtr="0">
          <a:noAutofit/>
        </a:bodyPr>
        <a:lstStyle/>
        <a:p>
          <a:pPr marL="0" lvl="0" indent="0" algn="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4500" kern="1200" dirty="0" err="1"/>
            <a:t>Advantages</a:t>
          </a:r>
          <a:endParaRPr lang="en-DE" sz="4500" kern="1200" dirty="0"/>
        </a:p>
      </dsp:txBody>
      <dsp:txXfrm>
        <a:off x="-1761177" y="2806497"/>
        <a:ext cx="4226560" cy="607275"/>
      </dsp:txXfrm>
    </dsp:sp>
    <dsp:sp modelId="{0C63BAC6-062B-423D-9755-CA1B296F4994}">
      <dsp:nvSpPr>
        <dsp:cNvPr id="0" name=""/>
        <dsp:cNvSpPr/>
      </dsp:nvSpPr>
      <dsp:spPr>
        <a:xfrm>
          <a:off x="655740" y="996855"/>
          <a:ext cx="3024878" cy="422656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535584" rIns="234696" bIns="234696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Agility (fast?)</a:t>
          </a:r>
          <a:endParaRPr lang="en-DE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Security</a:t>
          </a:r>
          <a:endParaRPr lang="en-DE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Confidentiality</a:t>
          </a:r>
          <a:endParaRPr lang="en-DE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No need for agreement</a:t>
          </a:r>
          <a:endParaRPr lang="en-DE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Institutional objectives</a:t>
          </a:r>
          <a:endParaRPr lang="en-DE" sz="2600" kern="1200" dirty="0"/>
        </a:p>
      </dsp:txBody>
      <dsp:txXfrm>
        <a:off x="655740" y="996855"/>
        <a:ext cx="3024878" cy="4226560"/>
      </dsp:txXfrm>
    </dsp:sp>
    <dsp:sp modelId="{C79AEAD6-1FF3-46DB-906E-DD62683F1A2B}">
      <dsp:nvSpPr>
        <dsp:cNvPr id="0" name=""/>
        <dsp:cNvSpPr/>
      </dsp:nvSpPr>
      <dsp:spPr>
        <a:xfrm>
          <a:off x="48464" y="195251"/>
          <a:ext cx="1214551" cy="121455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854AFB-D612-4AF0-AE20-EA2AAAA4F064}">
      <dsp:nvSpPr>
        <dsp:cNvPr id="0" name=""/>
        <dsp:cNvSpPr/>
      </dsp:nvSpPr>
      <dsp:spPr>
        <a:xfrm rot="16200000">
          <a:off x="2637739" y="2806497"/>
          <a:ext cx="4226560" cy="607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35584" bIns="0" numCol="1" spcCol="1270" anchor="t" anchorCtr="0">
          <a:noAutofit/>
        </a:bodyPr>
        <a:lstStyle/>
        <a:p>
          <a:pPr marL="0" lvl="0" indent="0" algn="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4500" kern="1200" dirty="0" err="1"/>
            <a:t>Disadvantegs</a:t>
          </a:r>
          <a:endParaRPr lang="en-DE" sz="4500" kern="1200" dirty="0"/>
        </a:p>
      </dsp:txBody>
      <dsp:txXfrm>
        <a:off x="2637739" y="2806497"/>
        <a:ext cx="4226560" cy="607275"/>
      </dsp:txXfrm>
    </dsp:sp>
    <dsp:sp modelId="{B05CECE6-4487-4D99-9A82-0AF252DBF917}">
      <dsp:nvSpPr>
        <dsp:cNvPr id="0" name=""/>
        <dsp:cNvSpPr/>
      </dsp:nvSpPr>
      <dsp:spPr>
        <a:xfrm>
          <a:off x="5054657" y="996855"/>
          <a:ext cx="3024878" cy="422656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535584" rIns="234696" bIns="234696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Shorter range</a:t>
          </a:r>
          <a:endParaRPr lang="en-DE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Limited imputation</a:t>
          </a:r>
          <a:endParaRPr lang="en-DE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/>
            <a:t>‘Does not see the forest’.</a:t>
          </a:r>
          <a:endParaRPr lang="en-DE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/>
            <a:t>Possibility of failure</a:t>
          </a:r>
          <a:endParaRPr lang="en-DE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High possibility of repetition</a:t>
          </a:r>
          <a:endParaRPr lang="en-DE" sz="2600" kern="1200" dirty="0"/>
        </a:p>
      </dsp:txBody>
      <dsp:txXfrm>
        <a:off x="5054657" y="996855"/>
        <a:ext cx="3024878" cy="4226560"/>
      </dsp:txXfrm>
    </dsp:sp>
    <dsp:sp modelId="{9916CC5F-9943-4665-B40A-05328636E9B0}">
      <dsp:nvSpPr>
        <dsp:cNvPr id="0" name=""/>
        <dsp:cNvSpPr/>
      </dsp:nvSpPr>
      <dsp:spPr>
        <a:xfrm>
          <a:off x="4447381" y="195251"/>
          <a:ext cx="1214551" cy="121455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EF88F6-5A45-47A2-8B42-A5C0C0677238}">
      <dsp:nvSpPr>
        <dsp:cNvPr id="0" name=""/>
        <dsp:cNvSpPr/>
      </dsp:nvSpPr>
      <dsp:spPr>
        <a:xfrm rot="16200000">
          <a:off x="0" y="900352"/>
          <a:ext cx="2468007" cy="2468007"/>
        </a:xfrm>
        <a:prstGeom prst="downArrow">
          <a:avLst>
            <a:gd name="adj1" fmla="val 50000"/>
            <a:gd name="adj2" fmla="val 35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900" kern="1200" dirty="0"/>
            <a:t>Agency 1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900" kern="1200" dirty="0" err="1"/>
            <a:t>Tax</a:t>
          </a:r>
          <a:r>
            <a:rPr lang="es-AR" sz="1900" kern="1200" dirty="0"/>
            <a:t> </a:t>
          </a:r>
          <a:r>
            <a:rPr lang="es-AR" sz="1900" kern="1200" dirty="0" err="1"/>
            <a:t>Fraud</a:t>
          </a:r>
          <a:endParaRPr lang="en-DE" sz="1900" kern="1200" dirty="0"/>
        </a:p>
      </dsp:txBody>
      <dsp:txXfrm rot="5400000">
        <a:off x="1" y="1517354"/>
        <a:ext cx="2036106" cy="1234003"/>
      </dsp:txXfrm>
    </dsp:sp>
    <dsp:sp modelId="{0B672E04-8C9A-4D9D-BA03-B8122F978C93}">
      <dsp:nvSpPr>
        <dsp:cNvPr id="0" name=""/>
        <dsp:cNvSpPr/>
      </dsp:nvSpPr>
      <dsp:spPr>
        <a:xfrm rot="5400000">
          <a:off x="2678410" y="900352"/>
          <a:ext cx="2468007" cy="2468007"/>
        </a:xfrm>
        <a:prstGeom prst="downArrow">
          <a:avLst>
            <a:gd name="adj1" fmla="val 50000"/>
            <a:gd name="adj2" fmla="val 35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900" kern="1200" dirty="0"/>
            <a:t>Agency 2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900" kern="1200" dirty="0"/>
            <a:t>Money </a:t>
          </a:r>
          <a:r>
            <a:rPr lang="es-AR" sz="1900" kern="1200" dirty="0" err="1"/>
            <a:t>Laundry</a:t>
          </a:r>
          <a:r>
            <a:rPr lang="es-AR" sz="1900" kern="1200" dirty="0"/>
            <a:t> </a:t>
          </a:r>
          <a:r>
            <a:rPr lang="es-AR" sz="1900" kern="1200" dirty="0" err="1"/>
            <a:t>of</a:t>
          </a:r>
          <a:r>
            <a:rPr lang="es-AR" sz="1900" kern="1200" dirty="0"/>
            <a:t> 3rd </a:t>
          </a:r>
          <a:r>
            <a:rPr lang="es-AR" sz="1900" kern="1200" dirty="0" err="1"/>
            <a:t>party</a:t>
          </a:r>
          <a:endParaRPr lang="en-DE" sz="1900" kern="1200" dirty="0"/>
        </a:p>
      </dsp:txBody>
      <dsp:txXfrm rot="-5400000">
        <a:off x="3110312" y="1517354"/>
        <a:ext cx="2036106" cy="12340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3A93FC-06FF-4FF8-AD95-D8877DA85D54}">
      <dsp:nvSpPr>
        <dsp:cNvPr id="0" name=""/>
        <dsp:cNvSpPr/>
      </dsp:nvSpPr>
      <dsp:spPr>
        <a:xfrm>
          <a:off x="0" y="843653"/>
          <a:ext cx="6532336" cy="2499760"/>
        </a:xfrm>
        <a:prstGeom prst="rightArrow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B46DD7-636D-4F48-B906-7595D15A7C50}">
      <dsp:nvSpPr>
        <dsp:cNvPr id="0" name=""/>
        <dsp:cNvSpPr/>
      </dsp:nvSpPr>
      <dsp:spPr>
        <a:xfrm>
          <a:off x="4305026" y="1468593"/>
          <a:ext cx="1574076" cy="1249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2880" rIns="0" bIns="1828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800" kern="1200" dirty="0" err="1"/>
            <a:t>Conviction</a:t>
          </a:r>
          <a:endParaRPr lang="es-AR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800" kern="1200" dirty="0"/>
            <a:t>+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800" kern="1200" dirty="0" err="1"/>
            <a:t>Taxation</a:t>
          </a:r>
          <a:endParaRPr lang="en-DE" sz="1800" kern="1200" dirty="0"/>
        </a:p>
      </dsp:txBody>
      <dsp:txXfrm>
        <a:off x="4305026" y="1468593"/>
        <a:ext cx="1574076" cy="1249880"/>
      </dsp:txXfrm>
    </dsp:sp>
    <dsp:sp modelId="{32533750-0D55-4833-9460-87E3C83997CD}">
      <dsp:nvSpPr>
        <dsp:cNvPr id="0" name=""/>
        <dsp:cNvSpPr/>
      </dsp:nvSpPr>
      <dsp:spPr>
        <a:xfrm>
          <a:off x="2416135" y="1468593"/>
          <a:ext cx="1574076" cy="1249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2880" rIns="0" bIns="1828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800" kern="1200" dirty="0"/>
            <a:t>Money </a:t>
          </a:r>
          <a:r>
            <a:rPr lang="es-AR" sz="1800" kern="1200" dirty="0" err="1"/>
            <a:t>Laundry</a:t>
          </a:r>
          <a:endParaRPr lang="en-DE" sz="1800" kern="1200" dirty="0"/>
        </a:p>
      </dsp:txBody>
      <dsp:txXfrm>
        <a:off x="2416135" y="1468593"/>
        <a:ext cx="1574076" cy="1249880"/>
      </dsp:txXfrm>
    </dsp:sp>
    <dsp:sp modelId="{F1AE7F33-6521-4352-9617-A41B63FD9791}">
      <dsp:nvSpPr>
        <dsp:cNvPr id="0" name=""/>
        <dsp:cNvSpPr/>
      </dsp:nvSpPr>
      <dsp:spPr>
        <a:xfrm>
          <a:off x="527243" y="1468593"/>
          <a:ext cx="1574076" cy="1249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2880" rIns="0" bIns="1828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800" kern="1200" dirty="0" err="1"/>
            <a:t>Tax</a:t>
          </a:r>
          <a:r>
            <a:rPr lang="es-AR" sz="1800" kern="1200" dirty="0"/>
            <a:t> </a:t>
          </a:r>
          <a:r>
            <a:rPr lang="es-AR" sz="1800" kern="1200" dirty="0" err="1"/>
            <a:t>Fraud</a:t>
          </a:r>
          <a:r>
            <a:rPr lang="es-AR" sz="1800" kern="1200" dirty="0"/>
            <a:t> </a:t>
          </a:r>
          <a:endParaRPr lang="en-DE" sz="1800" kern="1200" dirty="0"/>
        </a:p>
      </dsp:txBody>
      <dsp:txXfrm>
        <a:off x="527243" y="1468593"/>
        <a:ext cx="1574076" cy="124988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DF5E81-18EA-499F-9E12-759B9488C5D8}">
      <dsp:nvSpPr>
        <dsp:cNvPr id="0" name=""/>
        <dsp:cNvSpPr/>
      </dsp:nvSpPr>
      <dsp:spPr>
        <a:xfrm>
          <a:off x="2561166" y="1206500"/>
          <a:ext cx="3005666" cy="3005666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900" kern="1200" dirty="0"/>
            <a:t>AGENCY 1</a:t>
          </a:r>
          <a:endParaRPr lang="en-DE" sz="3900" kern="1200" dirty="0"/>
        </a:p>
      </dsp:txBody>
      <dsp:txXfrm>
        <a:off x="3001336" y="1646670"/>
        <a:ext cx="2125326" cy="2125326"/>
      </dsp:txXfrm>
    </dsp:sp>
    <dsp:sp modelId="{9C88ADC2-660F-45C8-AF11-BB61915C2B12}">
      <dsp:nvSpPr>
        <dsp:cNvPr id="0" name=""/>
        <dsp:cNvSpPr/>
      </dsp:nvSpPr>
      <dsp:spPr>
        <a:xfrm>
          <a:off x="3312583" y="16861"/>
          <a:ext cx="1502833" cy="1502833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200" kern="1200" dirty="0"/>
            <a:t>FIU</a:t>
          </a:r>
          <a:endParaRPr lang="en-DE" sz="1200" kern="1200" dirty="0"/>
        </a:p>
      </dsp:txBody>
      <dsp:txXfrm>
        <a:off x="3532668" y="236946"/>
        <a:ext cx="1062663" cy="1062663"/>
      </dsp:txXfrm>
    </dsp:sp>
    <dsp:sp modelId="{1B2A8E3E-A4AB-4094-8B06-122AF980E911}">
      <dsp:nvSpPr>
        <dsp:cNvPr id="0" name=""/>
        <dsp:cNvSpPr/>
      </dsp:nvSpPr>
      <dsp:spPr>
        <a:xfrm>
          <a:off x="5269963" y="1957916"/>
          <a:ext cx="1502833" cy="1502833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200" kern="1200" dirty="0"/>
            <a:t>POLICE</a:t>
          </a:r>
          <a:endParaRPr lang="en-DE" sz="1200" kern="1200" dirty="0"/>
        </a:p>
      </dsp:txBody>
      <dsp:txXfrm>
        <a:off x="5490048" y="2178001"/>
        <a:ext cx="1062663" cy="1062663"/>
      </dsp:txXfrm>
    </dsp:sp>
    <dsp:sp modelId="{54421918-1DB0-4530-945E-62D4C9DD2B5F}">
      <dsp:nvSpPr>
        <dsp:cNvPr id="0" name=""/>
        <dsp:cNvSpPr/>
      </dsp:nvSpPr>
      <dsp:spPr>
        <a:xfrm>
          <a:off x="3312583" y="3915297"/>
          <a:ext cx="1502833" cy="1502833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SPECIALISED UNIT</a:t>
          </a:r>
          <a:endParaRPr lang="en-DE" sz="1200" kern="1200" dirty="0"/>
        </a:p>
      </dsp:txBody>
      <dsp:txXfrm>
        <a:off x="3532668" y="4135382"/>
        <a:ext cx="1062663" cy="1062663"/>
      </dsp:txXfrm>
    </dsp:sp>
    <dsp:sp modelId="{B7674B20-3206-4710-8D44-D77EE1ACD2D8}">
      <dsp:nvSpPr>
        <dsp:cNvPr id="0" name=""/>
        <dsp:cNvSpPr/>
      </dsp:nvSpPr>
      <dsp:spPr>
        <a:xfrm>
          <a:off x="1355202" y="1957916"/>
          <a:ext cx="1502833" cy="1502833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200" kern="1200" dirty="0"/>
            <a:t>RA</a:t>
          </a:r>
          <a:endParaRPr lang="en-DE" sz="1200" kern="1200" dirty="0"/>
        </a:p>
      </dsp:txBody>
      <dsp:txXfrm>
        <a:off x="1575287" y="2178001"/>
        <a:ext cx="1062663" cy="106266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D81E69-FD5C-43AD-BB8E-2117E5911CB3}">
      <dsp:nvSpPr>
        <dsp:cNvPr id="0" name=""/>
        <dsp:cNvSpPr/>
      </dsp:nvSpPr>
      <dsp:spPr>
        <a:xfrm rot="16200000">
          <a:off x="-1761177" y="2806497"/>
          <a:ext cx="4226560" cy="607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35584" bIns="0" numCol="1" spcCol="1270" anchor="t" anchorCtr="0">
          <a:noAutofit/>
        </a:bodyPr>
        <a:lstStyle/>
        <a:p>
          <a:pPr marL="0" lvl="0" indent="0" algn="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4200" kern="1200" dirty="0" err="1"/>
            <a:t>Advantages</a:t>
          </a:r>
          <a:endParaRPr lang="en-DE" sz="4200" kern="1200" dirty="0"/>
        </a:p>
      </dsp:txBody>
      <dsp:txXfrm>
        <a:off x="-1761177" y="2806497"/>
        <a:ext cx="4226560" cy="607275"/>
      </dsp:txXfrm>
    </dsp:sp>
    <dsp:sp modelId="{0C63BAC6-062B-423D-9755-CA1B296F4994}">
      <dsp:nvSpPr>
        <dsp:cNvPr id="0" name=""/>
        <dsp:cNvSpPr/>
      </dsp:nvSpPr>
      <dsp:spPr>
        <a:xfrm>
          <a:off x="655740" y="996855"/>
          <a:ext cx="3024878" cy="422656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535584" rIns="170688" bIns="17068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/>
            <a:t>Centralisation of decisions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Institutional objectives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Requires minimum agreements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Limited resources from other agencies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Good technical support to investigation </a:t>
          </a:r>
          <a:endParaRPr lang="en-DE" sz="1900" kern="1200" dirty="0"/>
        </a:p>
      </dsp:txBody>
      <dsp:txXfrm>
        <a:off x="655740" y="996855"/>
        <a:ext cx="3024878" cy="4226560"/>
      </dsp:txXfrm>
    </dsp:sp>
    <dsp:sp modelId="{C79AEAD6-1FF3-46DB-906E-DD62683F1A2B}">
      <dsp:nvSpPr>
        <dsp:cNvPr id="0" name=""/>
        <dsp:cNvSpPr/>
      </dsp:nvSpPr>
      <dsp:spPr>
        <a:xfrm>
          <a:off x="48464" y="195251"/>
          <a:ext cx="1214551" cy="121455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854AFB-D612-4AF0-AE20-EA2AAAA4F064}">
      <dsp:nvSpPr>
        <dsp:cNvPr id="0" name=""/>
        <dsp:cNvSpPr/>
      </dsp:nvSpPr>
      <dsp:spPr>
        <a:xfrm rot="16200000">
          <a:off x="2637739" y="2806497"/>
          <a:ext cx="4226560" cy="607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35584" bIns="0" numCol="1" spcCol="1270" anchor="t" anchorCtr="0">
          <a:noAutofit/>
        </a:bodyPr>
        <a:lstStyle/>
        <a:p>
          <a:pPr marL="0" lvl="0" indent="0" algn="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4200" kern="1200" dirty="0" err="1"/>
            <a:t>Disadvanteges</a:t>
          </a:r>
          <a:endParaRPr lang="en-DE" sz="4200" kern="1200" dirty="0"/>
        </a:p>
      </dsp:txBody>
      <dsp:txXfrm>
        <a:off x="2637739" y="2806497"/>
        <a:ext cx="4226560" cy="607275"/>
      </dsp:txXfrm>
    </dsp:sp>
    <dsp:sp modelId="{B05CECE6-4487-4D99-9A82-0AF252DBF917}">
      <dsp:nvSpPr>
        <dsp:cNvPr id="0" name=""/>
        <dsp:cNvSpPr/>
      </dsp:nvSpPr>
      <dsp:spPr>
        <a:xfrm>
          <a:off x="5054657" y="996855"/>
          <a:ext cx="3024878" cy="422656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535584" rIns="170688" bIns="17068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Short scope and limited understanding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Limited imputation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Various interests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loss of information/evidence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waste of resources</a:t>
          </a:r>
          <a:endParaRPr lang="en-DE" sz="1900" kern="1200" dirty="0"/>
        </a:p>
      </dsp:txBody>
      <dsp:txXfrm>
        <a:off x="5054657" y="996855"/>
        <a:ext cx="3024878" cy="4226560"/>
      </dsp:txXfrm>
    </dsp:sp>
    <dsp:sp modelId="{9916CC5F-9943-4665-B40A-05328636E9B0}">
      <dsp:nvSpPr>
        <dsp:cNvPr id="0" name=""/>
        <dsp:cNvSpPr/>
      </dsp:nvSpPr>
      <dsp:spPr>
        <a:xfrm>
          <a:off x="4447381" y="195251"/>
          <a:ext cx="1214551" cy="121455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080AE6-171D-4E5F-867F-1D3CD29662AD}">
      <dsp:nvSpPr>
        <dsp:cNvPr id="0" name=""/>
        <dsp:cNvSpPr/>
      </dsp:nvSpPr>
      <dsp:spPr>
        <a:xfrm>
          <a:off x="2782194" y="2635126"/>
          <a:ext cx="2058061" cy="205806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300" kern="1200" dirty="0" err="1"/>
            <a:t>Prosecutor</a:t>
          </a:r>
          <a:endParaRPr lang="en-DE" sz="2300" kern="1200" dirty="0"/>
        </a:p>
      </dsp:txBody>
      <dsp:txXfrm>
        <a:off x="3083590" y="2936522"/>
        <a:ext cx="1455269" cy="1455269"/>
      </dsp:txXfrm>
    </dsp:sp>
    <dsp:sp modelId="{8A647D59-5ED7-4BBD-A01B-DD2694935E28}">
      <dsp:nvSpPr>
        <dsp:cNvPr id="0" name=""/>
        <dsp:cNvSpPr/>
      </dsp:nvSpPr>
      <dsp:spPr>
        <a:xfrm rot="12900000">
          <a:off x="1293201" y="2220389"/>
          <a:ext cx="1749896" cy="586547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BE350F-D0CE-4231-85EF-E48EE2987A29}">
      <dsp:nvSpPr>
        <dsp:cNvPr id="0" name=""/>
        <dsp:cNvSpPr/>
      </dsp:nvSpPr>
      <dsp:spPr>
        <a:xfrm>
          <a:off x="473854" y="1229750"/>
          <a:ext cx="1955158" cy="156412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400" kern="1200" dirty="0"/>
            <a:t>Agency 1</a:t>
          </a:r>
        </a:p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400" kern="1200" dirty="0"/>
            <a:t>RA</a:t>
          </a:r>
          <a:endParaRPr lang="en-DE" sz="3400" kern="1200" dirty="0"/>
        </a:p>
      </dsp:txBody>
      <dsp:txXfrm>
        <a:off x="519666" y="1275562"/>
        <a:ext cx="1863534" cy="1472502"/>
      </dsp:txXfrm>
    </dsp:sp>
    <dsp:sp modelId="{1B46EAB4-9530-45EA-A27F-79F53EB1B7A2}">
      <dsp:nvSpPr>
        <dsp:cNvPr id="0" name=""/>
        <dsp:cNvSpPr/>
      </dsp:nvSpPr>
      <dsp:spPr>
        <a:xfrm rot="16200000">
          <a:off x="2936277" y="1365058"/>
          <a:ext cx="1749896" cy="586547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9DE511-3024-43ED-8803-E49F74F8EE8E}">
      <dsp:nvSpPr>
        <dsp:cNvPr id="0" name=""/>
        <dsp:cNvSpPr/>
      </dsp:nvSpPr>
      <dsp:spPr>
        <a:xfrm>
          <a:off x="2833646" y="1320"/>
          <a:ext cx="1955158" cy="156412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400" kern="1200" dirty="0"/>
            <a:t>Agency 2</a:t>
          </a:r>
        </a:p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400" kern="1200" dirty="0"/>
            <a:t>FIU</a:t>
          </a:r>
          <a:endParaRPr lang="en-DE" sz="3400" kern="1200" dirty="0"/>
        </a:p>
      </dsp:txBody>
      <dsp:txXfrm>
        <a:off x="2879458" y="47132"/>
        <a:ext cx="1863534" cy="1472502"/>
      </dsp:txXfrm>
    </dsp:sp>
    <dsp:sp modelId="{5CB13AC6-0670-41D2-80A7-0CC18CC6D3DE}">
      <dsp:nvSpPr>
        <dsp:cNvPr id="0" name=""/>
        <dsp:cNvSpPr/>
      </dsp:nvSpPr>
      <dsp:spPr>
        <a:xfrm rot="19500000">
          <a:off x="4579352" y="2220389"/>
          <a:ext cx="1749896" cy="586547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9CF98A-6C82-4850-8EDB-03ED556166C8}">
      <dsp:nvSpPr>
        <dsp:cNvPr id="0" name=""/>
        <dsp:cNvSpPr/>
      </dsp:nvSpPr>
      <dsp:spPr>
        <a:xfrm>
          <a:off x="5193437" y="1229750"/>
          <a:ext cx="1955158" cy="156412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400" kern="1200" dirty="0"/>
            <a:t>Agency 3</a:t>
          </a:r>
        </a:p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400" kern="1200" dirty="0"/>
            <a:t>Police</a:t>
          </a:r>
          <a:endParaRPr lang="en-DE" sz="3400" kern="1200" dirty="0"/>
        </a:p>
      </dsp:txBody>
      <dsp:txXfrm>
        <a:off x="5239249" y="1275562"/>
        <a:ext cx="1863534" cy="147250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D81E69-FD5C-43AD-BB8E-2117E5911CB3}">
      <dsp:nvSpPr>
        <dsp:cNvPr id="0" name=""/>
        <dsp:cNvSpPr/>
      </dsp:nvSpPr>
      <dsp:spPr>
        <a:xfrm rot="16200000">
          <a:off x="-1761177" y="2806497"/>
          <a:ext cx="4226560" cy="607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35584" bIns="0" numCol="1" spcCol="1270" anchor="t" anchorCtr="0">
          <a:noAutofit/>
        </a:bodyPr>
        <a:lstStyle/>
        <a:p>
          <a:pPr marL="0" lvl="0" indent="0" algn="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4500" kern="1200" dirty="0" err="1"/>
            <a:t>Advantages</a:t>
          </a:r>
          <a:endParaRPr lang="en-DE" sz="4500" kern="1200" dirty="0"/>
        </a:p>
      </dsp:txBody>
      <dsp:txXfrm>
        <a:off x="-1761177" y="2806497"/>
        <a:ext cx="4226560" cy="607275"/>
      </dsp:txXfrm>
    </dsp:sp>
    <dsp:sp modelId="{0C63BAC6-062B-423D-9755-CA1B296F4994}">
      <dsp:nvSpPr>
        <dsp:cNvPr id="0" name=""/>
        <dsp:cNvSpPr/>
      </dsp:nvSpPr>
      <dsp:spPr>
        <a:xfrm>
          <a:off x="655740" y="996855"/>
          <a:ext cx="3024878" cy="422656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535584" rIns="170688" bIns="17068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/>
            <a:t>Good trial preparation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Technical and legal solvency of the outcome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Limited settlements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Centralized decision-making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AR" sz="1900" kern="1200" dirty="0"/>
            <a:t>Legal Basis</a:t>
          </a:r>
          <a:endParaRPr lang="en-DE" sz="1900" kern="1200" dirty="0"/>
        </a:p>
      </dsp:txBody>
      <dsp:txXfrm>
        <a:off x="655740" y="996855"/>
        <a:ext cx="3024878" cy="4226560"/>
      </dsp:txXfrm>
    </dsp:sp>
    <dsp:sp modelId="{C79AEAD6-1FF3-46DB-906E-DD62683F1A2B}">
      <dsp:nvSpPr>
        <dsp:cNvPr id="0" name=""/>
        <dsp:cNvSpPr/>
      </dsp:nvSpPr>
      <dsp:spPr>
        <a:xfrm>
          <a:off x="48464" y="195251"/>
          <a:ext cx="1214551" cy="121455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854AFB-D612-4AF0-AE20-EA2AAAA4F064}">
      <dsp:nvSpPr>
        <dsp:cNvPr id="0" name=""/>
        <dsp:cNvSpPr/>
      </dsp:nvSpPr>
      <dsp:spPr>
        <a:xfrm rot="16200000">
          <a:off x="2637739" y="2806497"/>
          <a:ext cx="4226560" cy="607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35584" bIns="0" numCol="1" spcCol="1270" anchor="t" anchorCtr="0">
          <a:noAutofit/>
        </a:bodyPr>
        <a:lstStyle/>
        <a:p>
          <a:pPr marL="0" lvl="0" indent="0" algn="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4500" kern="1200" dirty="0" err="1"/>
            <a:t>Disadvantegs</a:t>
          </a:r>
          <a:endParaRPr lang="en-DE" sz="4500" kern="1200" dirty="0"/>
        </a:p>
      </dsp:txBody>
      <dsp:txXfrm>
        <a:off x="2637739" y="2806497"/>
        <a:ext cx="4226560" cy="607275"/>
      </dsp:txXfrm>
    </dsp:sp>
    <dsp:sp modelId="{B05CECE6-4487-4D99-9A82-0AF252DBF917}">
      <dsp:nvSpPr>
        <dsp:cNvPr id="0" name=""/>
        <dsp:cNvSpPr/>
      </dsp:nvSpPr>
      <dsp:spPr>
        <a:xfrm>
          <a:off x="5054657" y="996855"/>
          <a:ext cx="3024878" cy="422656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535584" rIns="170688" bIns="17068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Differences in approach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Disinterest of agencies in the outcome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Uncertain resource input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No known plan (Is there a plan?)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Weakness of control and transparency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Centralized decisions</a:t>
          </a:r>
          <a:endParaRPr lang="en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Irrational decisions</a:t>
          </a:r>
          <a:endParaRPr lang="en-DE" sz="1900" kern="1200" dirty="0"/>
        </a:p>
      </dsp:txBody>
      <dsp:txXfrm>
        <a:off x="5054657" y="996855"/>
        <a:ext cx="3024878" cy="4226560"/>
      </dsp:txXfrm>
    </dsp:sp>
    <dsp:sp modelId="{9916CC5F-9943-4665-B40A-05328636E9B0}">
      <dsp:nvSpPr>
        <dsp:cNvPr id="0" name=""/>
        <dsp:cNvSpPr/>
      </dsp:nvSpPr>
      <dsp:spPr>
        <a:xfrm>
          <a:off x="4447381" y="195251"/>
          <a:ext cx="1214551" cy="121455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FC482F-7B2E-405E-919C-BC450621E747}">
      <dsp:nvSpPr>
        <dsp:cNvPr id="0" name=""/>
        <dsp:cNvSpPr/>
      </dsp:nvSpPr>
      <dsp:spPr>
        <a:xfrm>
          <a:off x="562546" y="0"/>
          <a:ext cx="6375527" cy="4886041"/>
        </a:xfrm>
        <a:prstGeom prst="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8E31DA-507C-429B-A55F-ADD14BC7B8BE}">
      <dsp:nvSpPr>
        <dsp:cNvPr id="0" name=""/>
        <dsp:cNvSpPr/>
      </dsp:nvSpPr>
      <dsp:spPr>
        <a:xfrm>
          <a:off x="5414" y="1465812"/>
          <a:ext cx="2349856" cy="195441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4400" kern="1200" dirty="0"/>
            <a:t>Agency 1</a:t>
          </a:r>
          <a:endParaRPr lang="en-DE" sz="4400" kern="1200" dirty="0"/>
        </a:p>
      </dsp:txBody>
      <dsp:txXfrm>
        <a:off x="100821" y="1561219"/>
        <a:ext cx="2159042" cy="1763602"/>
      </dsp:txXfrm>
    </dsp:sp>
    <dsp:sp modelId="{6EE23339-0A96-4391-BAC9-B4368CC64394}">
      <dsp:nvSpPr>
        <dsp:cNvPr id="0" name=""/>
        <dsp:cNvSpPr/>
      </dsp:nvSpPr>
      <dsp:spPr>
        <a:xfrm>
          <a:off x="2575381" y="1465812"/>
          <a:ext cx="2349856" cy="195441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4400" kern="1200" dirty="0"/>
            <a:t>Agency 2</a:t>
          </a:r>
          <a:endParaRPr lang="en-DE" sz="4400" kern="1200" dirty="0"/>
        </a:p>
      </dsp:txBody>
      <dsp:txXfrm>
        <a:off x="2670788" y="1561219"/>
        <a:ext cx="2159042" cy="1763602"/>
      </dsp:txXfrm>
    </dsp:sp>
    <dsp:sp modelId="{BB02372D-4278-4813-AF48-E14801ED0EC0}">
      <dsp:nvSpPr>
        <dsp:cNvPr id="0" name=""/>
        <dsp:cNvSpPr/>
      </dsp:nvSpPr>
      <dsp:spPr>
        <a:xfrm>
          <a:off x="5145349" y="1465812"/>
          <a:ext cx="2349856" cy="195441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4400" kern="1200" dirty="0"/>
            <a:t>Agency 3</a:t>
          </a:r>
          <a:endParaRPr lang="en-DE" sz="4400" kern="1200" dirty="0"/>
        </a:p>
      </dsp:txBody>
      <dsp:txXfrm>
        <a:off x="5240756" y="1561219"/>
        <a:ext cx="2159042" cy="17636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3503084" cy="423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67" y="431801"/>
            <a:ext cx="922867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917" y="2628900"/>
            <a:ext cx="3503083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518" y="6054725"/>
            <a:ext cx="232198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000" y="2481870"/>
            <a:ext cx="8400000" cy="1265731"/>
          </a:xfrm>
        </p:spPr>
        <p:txBody>
          <a:bodyPr anchor="b">
            <a:spAutoFit/>
          </a:bodyPr>
          <a:lstStyle>
            <a:lvl1pPr>
              <a:lnSpc>
                <a:spcPts val="4500"/>
              </a:lnSpc>
              <a:defRPr sz="450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000" y="3805201"/>
            <a:ext cx="8400000" cy="352233"/>
          </a:xfrm>
        </p:spPr>
        <p:txBody>
          <a:bodyPr>
            <a:spAutoFit/>
          </a:bodyPr>
          <a:lstStyle>
            <a:lvl1pPr marL="0" indent="0" algn="l">
              <a:lnSpc>
                <a:spcPts val="2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538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1FD99-5F24-4F83-A971-16C4DEDF05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637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solidFill>
          <a:srgbClr val="7272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17" y="5327650"/>
            <a:ext cx="1267883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84" y="468313"/>
            <a:ext cx="922867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0000" y="2919600"/>
            <a:ext cx="8832000" cy="1058400"/>
          </a:xfrm>
        </p:spPr>
        <p:txBody>
          <a:bodyPr/>
          <a:lstStyle>
            <a:lvl1pPr algn="ctr">
              <a:lnSpc>
                <a:spcPts val="3700"/>
              </a:lnSpc>
              <a:defRPr sz="3700" b="0" i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0FB0C-C7BC-460D-8372-014CF04985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761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2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17" y="5327650"/>
            <a:ext cx="1267883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6"/>
          <p:cNvSpPr>
            <a:spLocks noChangeArrowheads="1"/>
          </p:cNvSpPr>
          <p:nvPr/>
        </p:nvSpPr>
        <p:spPr bwMode="auto">
          <a:xfrm>
            <a:off x="670985" y="1306513"/>
            <a:ext cx="10873316" cy="0"/>
          </a:xfrm>
          <a:prstGeom prst="rect">
            <a:avLst/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endParaRPr lang="fr-FR" altLang="en-US" sz="2000" dirty="0">
              <a:latin typeface="Helvetica 65 Medium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1439333" y="238125"/>
            <a:ext cx="9889067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Click to edit Slide title</a:t>
            </a:r>
            <a:br>
              <a:rPr lang="fr-FR" altLang="en-US"/>
            </a:br>
            <a:r>
              <a:rPr lang="fr-FR" altLang="en-US"/>
              <a:t>Slide title can be extended to two lines</a:t>
            </a:r>
            <a:endParaRPr lang="en-US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4418" y="1600201"/>
            <a:ext cx="1095798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7634" y="6411914"/>
            <a:ext cx="1200151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24567" y="6411914"/>
            <a:ext cx="6239933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21017" y="6411914"/>
            <a:ext cx="455083" cy="244475"/>
          </a:xfrm>
          <a:prstGeom prst="rect">
            <a:avLst/>
          </a:prstGeom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629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0934C372-B79A-4624-B5E5-CBFBB2E81C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33" name="Imag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1" y="287339"/>
            <a:ext cx="611716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80287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Georgia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–"/>
        <a:defRPr sz="2800" kern="1200">
          <a:solidFill>
            <a:schemeClr val="tx1"/>
          </a:solidFill>
          <a:latin typeface="Georgia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Georgia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Georgia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Georgia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5B58A-FCAB-4183-AF63-5B1AA45E1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5967" y="110476"/>
            <a:ext cx="6300000" cy="3512693"/>
          </a:xfrm>
        </p:spPr>
        <p:txBody>
          <a:bodyPr/>
          <a:lstStyle/>
          <a:p>
            <a:pPr algn="ctr"/>
            <a:r>
              <a:rPr lang="en-GB" sz="3500" dirty="0"/>
              <a:t>topic for discussion nr. 2</a:t>
            </a:r>
            <a:br>
              <a:rPr lang="en-GB" sz="3500" dirty="0"/>
            </a:br>
            <a:br>
              <a:rPr lang="en-GB" sz="3500" dirty="0"/>
            </a:br>
            <a:r>
              <a:rPr lang="en-GB" sz="3500" dirty="0"/>
              <a:t>INTER AGENCY OPERACIONAL COORDINATION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E2F58C-F515-4ADD-AF9B-F3FE5C9361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1870" y="4319478"/>
            <a:ext cx="6300000" cy="218521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GB" sz="2400" b="1" dirty="0"/>
              <a:t>OECD Africa Academy For Tax And </a:t>
            </a:r>
            <a:r>
              <a:rPr lang="en-GB" sz="2400" b="1" dirty="0" err="1"/>
              <a:t>Finantial</a:t>
            </a:r>
            <a:r>
              <a:rPr lang="en-GB" sz="2400" b="1" dirty="0"/>
              <a:t> Crime Investigation</a:t>
            </a:r>
          </a:p>
          <a:p>
            <a:pPr algn="ctr">
              <a:lnSpc>
                <a:spcPct val="100000"/>
              </a:lnSpc>
            </a:pPr>
            <a:r>
              <a:rPr lang="en-GB" sz="2400" b="1" dirty="0"/>
              <a:t>Managing Financial Investigations</a:t>
            </a:r>
          </a:p>
          <a:p>
            <a:pPr algn="ctr">
              <a:lnSpc>
                <a:spcPct val="100000"/>
              </a:lnSpc>
            </a:pPr>
            <a:r>
              <a:rPr lang="en-GB" sz="2400" b="1" dirty="0"/>
              <a:t>Intermediate Program</a:t>
            </a:r>
          </a:p>
          <a:p>
            <a:pPr algn="ctr">
              <a:lnSpc>
                <a:spcPct val="100000"/>
              </a:lnSpc>
            </a:pPr>
            <a:r>
              <a:rPr lang="en-GB" sz="2000" b="1" dirty="0"/>
              <a:t>November 2024</a:t>
            </a:r>
          </a:p>
          <a:p>
            <a:pPr algn="ctr">
              <a:lnSpc>
                <a:spcPct val="100000"/>
              </a:lnSpc>
            </a:pPr>
            <a:r>
              <a:rPr lang="en-GB" sz="2000" b="1" dirty="0"/>
              <a:t>Ignacio Martín Irigaray</a:t>
            </a:r>
          </a:p>
        </p:txBody>
      </p:sp>
    </p:spTree>
    <p:extLst>
      <p:ext uri="{BB962C8B-B14F-4D97-AF65-F5344CB8AC3E}">
        <p14:creationId xmlns:p14="http://schemas.microsoft.com/office/powerpoint/2010/main" val="2965024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F9C7F-9F54-D834-764B-2940DDCFA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ECC08F6-F2B6-4E5D-9B98-BA7DCC417D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45708" y="137511"/>
            <a:ext cx="8400000" cy="624402"/>
          </a:xfrm>
        </p:spPr>
        <p:txBody>
          <a:bodyPr/>
          <a:lstStyle/>
          <a:p>
            <a:pPr algn="ctr"/>
            <a:r>
              <a:rPr lang="es-AR" sz="3400" dirty="0"/>
              <a:t>CENTRALIZED</a:t>
            </a:r>
            <a:endParaRPr lang="en-DE" sz="340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F45A7693-4507-5605-CD5B-5B6C764238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0358016"/>
              </p:ext>
            </p:extLst>
          </p:nvPr>
        </p:nvGraphicFramePr>
        <p:xfrm>
          <a:off x="2129972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67892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F6D26-8AF3-2ACC-2759-D82797DCE6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387F815-0BEA-D2D3-3E61-B40DB22F93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50292" y="1071977"/>
            <a:ext cx="8400000" cy="624402"/>
          </a:xfrm>
        </p:spPr>
        <p:txBody>
          <a:bodyPr/>
          <a:lstStyle/>
          <a:p>
            <a:pPr algn="ctr"/>
            <a:r>
              <a:rPr lang="es-AR" sz="3400" dirty="0"/>
              <a:t>ROL OF </a:t>
            </a:r>
            <a:r>
              <a:rPr lang="es-AR" sz="3400" dirty="0" err="1"/>
              <a:t>SPECALIsED</a:t>
            </a:r>
            <a:r>
              <a:rPr lang="es-AR" sz="3400" dirty="0"/>
              <a:t> AGENCIES</a:t>
            </a:r>
            <a:endParaRPr lang="en-DE" sz="3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7273DE-C1ED-DC4F-6020-E26E87D2EC0D}"/>
              </a:ext>
            </a:extLst>
          </p:cNvPr>
          <p:cNvSpPr txBox="1"/>
          <p:nvPr/>
        </p:nvSpPr>
        <p:spPr>
          <a:xfrm>
            <a:off x="3048000" y="2444051"/>
            <a:ext cx="6096000" cy="2948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GB" sz="3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Supplier model</a:t>
            </a: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endParaRPr lang="en-GB" sz="3000" b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GB" sz="3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Technical assistance model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GB" sz="3000" b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GB" sz="3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Co-plaintiff</a:t>
            </a:r>
            <a:endParaRPr lang="en-DE" sz="3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9894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5856FE-A233-C8CE-8C50-9D024A779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CBD2FC3-3359-C885-7D03-FCDDCBEF3C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45592" y="320815"/>
            <a:ext cx="8400000" cy="624402"/>
          </a:xfrm>
        </p:spPr>
        <p:txBody>
          <a:bodyPr/>
          <a:lstStyle/>
          <a:p>
            <a:pPr algn="ctr"/>
            <a:r>
              <a:rPr lang="es-AR" sz="3400" b="1" dirty="0"/>
              <a:t>TASK FORCE</a:t>
            </a:r>
            <a:endParaRPr lang="en-DE" sz="3400" b="1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4BCC5C6D-9F19-2D17-EE8E-3448C5C082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0126084"/>
              </p:ext>
            </p:extLst>
          </p:nvPr>
        </p:nvGraphicFramePr>
        <p:xfrm>
          <a:off x="2110740" y="1118519"/>
          <a:ext cx="7500620" cy="4886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281402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4FC0D-572B-3CE8-3DFE-E27F6FB851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7082590-E8CE-A97E-352B-F599DC30F3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45708" y="137511"/>
            <a:ext cx="8400000" cy="624402"/>
          </a:xfrm>
        </p:spPr>
        <p:txBody>
          <a:bodyPr/>
          <a:lstStyle/>
          <a:p>
            <a:pPr algn="ctr"/>
            <a:r>
              <a:rPr lang="es-AR" sz="3400" dirty="0" err="1"/>
              <a:t>Task</a:t>
            </a:r>
            <a:r>
              <a:rPr lang="es-AR" sz="3400" dirty="0"/>
              <a:t> </a:t>
            </a:r>
            <a:r>
              <a:rPr lang="es-AR" sz="3400" dirty="0" err="1"/>
              <a:t>force</a:t>
            </a:r>
            <a:endParaRPr lang="en-DE" sz="340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2A71DC6-80A3-AA06-CC50-2824A40D36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7340227"/>
              </p:ext>
            </p:extLst>
          </p:nvPr>
        </p:nvGraphicFramePr>
        <p:xfrm>
          <a:off x="2129972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867298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DEB30-FE2E-E8B7-3754-7BE1238BF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5FFAEDC-E74C-F8E9-D1B6-39485F1455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01752" y="530957"/>
            <a:ext cx="8400000" cy="624402"/>
          </a:xfrm>
        </p:spPr>
        <p:txBody>
          <a:bodyPr/>
          <a:lstStyle/>
          <a:p>
            <a:pPr algn="ctr"/>
            <a:r>
              <a:rPr lang="es-AR" sz="3400" b="1" dirty="0" err="1"/>
              <a:t>Challenges</a:t>
            </a:r>
            <a:endParaRPr lang="en-DE" sz="34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21BA4E-53C9-8C78-0FF2-82B852701D99}"/>
              </a:ext>
            </a:extLst>
          </p:cNvPr>
          <p:cNvSpPr txBox="1"/>
          <p:nvPr/>
        </p:nvSpPr>
        <p:spPr>
          <a:xfrm>
            <a:off x="3048000" y="1935480"/>
            <a:ext cx="65532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DE" sz="2800" b="1" dirty="0"/>
              <a:t>Legal Basis</a:t>
            </a:r>
            <a:endParaRPr lang="es-AR" sz="2800" b="1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DE" sz="2800" dirty="0"/>
              <a:t>UN Conventions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DE" sz="2800" dirty="0"/>
              <a:t>Law</a:t>
            </a:r>
            <a:endParaRPr lang="es-AR" sz="2800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DE" sz="2800" dirty="0"/>
              <a:t>MOU</a:t>
            </a:r>
            <a:endParaRPr lang="es-AR" sz="2800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DE" sz="2800" dirty="0"/>
              <a:t>Court or prosecutor's order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DE" sz="2800" b="1" dirty="0"/>
              <a:t>Information subject to secrecy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DE" sz="2800" b="1" dirty="0"/>
              <a:t>Resources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DE" sz="2800" b="1" dirty="0"/>
              <a:t>Case Selection</a:t>
            </a:r>
          </a:p>
        </p:txBody>
      </p:sp>
    </p:spTree>
    <p:extLst>
      <p:ext uri="{BB962C8B-B14F-4D97-AF65-F5344CB8AC3E}">
        <p14:creationId xmlns:p14="http://schemas.microsoft.com/office/powerpoint/2010/main" val="568753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DC6B2-3845-F45C-832F-ABA46BFE2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812B326-D4C6-0313-BAAE-9C100C18F9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30552" y="1439192"/>
            <a:ext cx="8400000" cy="624402"/>
          </a:xfrm>
        </p:spPr>
        <p:txBody>
          <a:bodyPr/>
          <a:lstStyle/>
          <a:p>
            <a:pPr algn="ctr"/>
            <a:r>
              <a:rPr lang="es-AR" sz="3400" b="1" dirty="0"/>
              <a:t>Cases</a:t>
            </a:r>
            <a:endParaRPr lang="en-DE" sz="3400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F25F8E-A126-A127-C3B1-C131133B3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057" y="203028"/>
            <a:ext cx="4885903" cy="37211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74599E7-FC97-0CFC-2D54-741D083888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7446" y="4731881"/>
            <a:ext cx="7270134" cy="153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093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43CA6-2E16-A180-B342-4132497A95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0899859-EB1D-3C92-B6BE-7B73AC9FC8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1792" y="430648"/>
            <a:ext cx="8400000" cy="624402"/>
          </a:xfrm>
        </p:spPr>
        <p:txBody>
          <a:bodyPr/>
          <a:lstStyle/>
          <a:p>
            <a:pPr algn="ctr"/>
            <a:r>
              <a:rPr lang="es-AR" sz="3400" b="1" dirty="0"/>
              <a:t>PLANNIG MATRIX</a:t>
            </a:r>
            <a:endParaRPr lang="en-DE" sz="3400" b="1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C3FFF74-3D06-FF05-621B-D55A0BD064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50292" y="1795169"/>
            <a:ext cx="8400000" cy="352233"/>
          </a:xfrm>
        </p:spPr>
        <p:txBody>
          <a:bodyPr/>
          <a:lstStyle/>
          <a:p>
            <a:endParaRPr lang="en-DE" dirty="0"/>
          </a:p>
        </p:txBody>
      </p:sp>
      <p:pic>
        <p:nvPicPr>
          <p:cNvPr id="2" name="Imagen 9">
            <a:extLst>
              <a:ext uri="{FF2B5EF4-FFF2-40B4-BE49-F238E27FC236}">
                <a16:creationId xmlns:a16="http://schemas.microsoft.com/office/drawing/2014/main" id="{A38AE205-6DFA-F805-A65F-1D43DF54E9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056" y="1310641"/>
            <a:ext cx="8262445" cy="5116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2418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DF4604-77D9-0642-941E-FA60455C0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3D5021C-DEFF-76B9-CD66-E8957AD95A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1792" y="430648"/>
            <a:ext cx="8400000" cy="624402"/>
          </a:xfrm>
        </p:spPr>
        <p:txBody>
          <a:bodyPr/>
          <a:lstStyle/>
          <a:p>
            <a:pPr algn="ctr"/>
            <a:r>
              <a:rPr lang="es-AR" sz="3400" b="1" dirty="0"/>
              <a:t>PLANNIG MATRIX</a:t>
            </a:r>
            <a:endParaRPr lang="en-DE" sz="34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02B6CE-E499-F7B0-0D10-4418D9359694}"/>
              </a:ext>
            </a:extLst>
          </p:cNvPr>
          <p:cNvSpPr txBox="1"/>
          <p:nvPr/>
        </p:nvSpPr>
        <p:spPr>
          <a:xfrm>
            <a:off x="3048000" y="1379220"/>
            <a:ext cx="669036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DE" sz="2400" dirty="0"/>
              <a:t>Objectives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DE" sz="2400" dirty="0"/>
              <a:t>Research Dimensions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DE" sz="2400" dirty="0"/>
              <a:t>Tactical Plan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DE" sz="2400" dirty="0"/>
              <a:t>Inter-agency agreements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DE" sz="2400" dirty="0"/>
              <a:t>Mode of Linkage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DE" sz="2400" dirty="0"/>
              <a:t>Time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DE" sz="2400" dirty="0"/>
              <a:t>Resources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DE" sz="2400" dirty="0"/>
              <a:t>Covered / Uncovered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DE" sz="2400" dirty="0"/>
              <a:t>Acceptable risk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DE" sz="2400" dirty="0"/>
              <a:t>Information Management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DE" sz="2400" dirty="0"/>
              <a:t>Products</a:t>
            </a:r>
          </a:p>
        </p:txBody>
      </p:sp>
    </p:spTree>
    <p:extLst>
      <p:ext uri="{BB962C8B-B14F-4D97-AF65-F5344CB8AC3E}">
        <p14:creationId xmlns:p14="http://schemas.microsoft.com/office/powerpoint/2010/main" val="7184942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D4A547-A126-7B02-9813-0E3CD0BE5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666023-B303-E02B-0906-EEB15E5DB2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42" y="128302"/>
            <a:ext cx="3191719" cy="17888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93F29E-8585-034D-BAF3-3D421A2C93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3063" y="2186489"/>
            <a:ext cx="3245898" cy="19272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E2CA147-194F-77F4-639A-5EA34369B3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8264" y="4383078"/>
            <a:ext cx="3240945" cy="19272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B53333D-02CF-21C3-017A-A3A4F647D7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6600" y="128302"/>
            <a:ext cx="3261821" cy="18719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A96296E-AE8E-E52C-33EC-87E047E055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6600" y="2246192"/>
            <a:ext cx="3235972" cy="1928053"/>
          </a:xfrm>
          <a:prstGeom prst="rect">
            <a:avLst/>
          </a:prstGeom>
        </p:spPr>
      </p:pic>
      <p:pic>
        <p:nvPicPr>
          <p:cNvPr id="9" name="Imagen 9">
            <a:extLst>
              <a:ext uri="{FF2B5EF4-FFF2-40B4-BE49-F238E27FC236}">
                <a16:creationId xmlns:a16="http://schemas.microsoft.com/office/drawing/2014/main" id="{7DEB3A03-1126-467E-78AB-FE4C27D003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53279" y="4521951"/>
            <a:ext cx="2255324" cy="139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289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7AAD18-0842-E75B-16D4-E6498BE36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7EF64A0-E4DD-5C75-A099-F39C995E1B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98573" y="496190"/>
            <a:ext cx="8400000" cy="624402"/>
          </a:xfrm>
        </p:spPr>
        <p:txBody>
          <a:bodyPr/>
          <a:lstStyle/>
          <a:p>
            <a:pPr algn="ctr"/>
            <a:r>
              <a:rPr lang="es-AR" sz="3400" b="1" dirty="0" err="1"/>
              <a:t>Icebreackers</a:t>
            </a:r>
            <a:endParaRPr lang="en-DE" sz="34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07DD8E-F6DD-D099-72FF-B27DB486885D}"/>
              </a:ext>
            </a:extLst>
          </p:cNvPr>
          <p:cNvSpPr txBox="1"/>
          <p:nvPr/>
        </p:nvSpPr>
        <p:spPr>
          <a:xfrm>
            <a:off x="1757381" y="2143308"/>
            <a:ext cx="7809471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Which agencies do you usually work with in your investigations?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How often?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How do you liaise?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Do you share information? How?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What is the level of trust?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What benefit or product do you get?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What benefit does the other agency get?</a:t>
            </a:r>
            <a:endParaRPr kumimoji="0" lang="en-DE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4616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D7AFD1-FF30-390E-07CB-79B49AC82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B82FC6F-AFB9-C4E3-8EC9-4DC98B11BF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98573" y="-80891"/>
            <a:ext cx="8400000" cy="1201483"/>
          </a:xfrm>
        </p:spPr>
        <p:txBody>
          <a:bodyPr/>
          <a:lstStyle/>
          <a:p>
            <a:pPr algn="ctr"/>
            <a:r>
              <a:rPr lang="es-AR" sz="3400" b="1" dirty="0"/>
              <a:t>MODELS OF COOPERATION </a:t>
            </a:r>
            <a:br>
              <a:rPr lang="es-AR" sz="3400" b="1" dirty="0"/>
            </a:br>
            <a:r>
              <a:rPr lang="es-AR" sz="3400" b="1" dirty="0"/>
              <a:t>AND COORDINATION</a:t>
            </a:r>
            <a:endParaRPr lang="en-DE" sz="34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8D46EA-B611-6736-7C46-2A042FB0584D}"/>
              </a:ext>
            </a:extLst>
          </p:cNvPr>
          <p:cNvSpPr txBox="1"/>
          <p:nvPr/>
        </p:nvSpPr>
        <p:spPr>
          <a:xfrm>
            <a:off x="1757381" y="2143308"/>
            <a:ext cx="7809471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en-GB" sz="2800" b="1" dirty="0">
                <a:solidFill>
                  <a:prstClr val="white"/>
                </a:solidFill>
                <a:latin typeface="Georgia"/>
              </a:rPr>
              <a:t>PARALLEL INVESTIGATIONS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en-GB" sz="2800" b="1" dirty="0">
              <a:solidFill>
                <a:prstClr val="white"/>
              </a:solidFill>
              <a:latin typeface="Georgia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en-GB" sz="2800" b="1" dirty="0">
                <a:solidFill>
                  <a:prstClr val="white"/>
                </a:solidFill>
                <a:latin typeface="Georgia"/>
              </a:rPr>
              <a:t>SERVICE PROVISION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en-GB" sz="2800" b="1" dirty="0">
              <a:solidFill>
                <a:prstClr val="white"/>
              </a:solidFill>
              <a:latin typeface="Georgia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en-GB" sz="2800" b="1" dirty="0">
                <a:solidFill>
                  <a:prstClr val="white"/>
                </a:solidFill>
                <a:latin typeface="Georgia"/>
              </a:rPr>
              <a:t>CENTRALIZED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en-GB" sz="2800" b="1" dirty="0">
              <a:solidFill>
                <a:prstClr val="white"/>
              </a:solidFill>
              <a:latin typeface="Georgia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en-GB" sz="2800" b="1" dirty="0">
                <a:solidFill>
                  <a:prstClr val="white"/>
                </a:solidFill>
                <a:latin typeface="Georgia"/>
              </a:rPr>
              <a:t>TASK FORCE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en-GB" sz="2800" b="1" dirty="0">
              <a:solidFill>
                <a:prstClr val="white"/>
              </a:solidFill>
              <a:latin typeface="Georgia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en-GB" sz="2800" b="1" dirty="0">
              <a:solidFill>
                <a:prstClr val="white"/>
              </a:solidFill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436069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2F6E8-683D-175E-0214-CBEE24CC1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B964AFB-2E86-729C-E1F1-89C21AF5AB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60535" y="465452"/>
            <a:ext cx="8400000" cy="624402"/>
          </a:xfrm>
        </p:spPr>
        <p:txBody>
          <a:bodyPr/>
          <a:lstStyle/>
          <a:p>
            <a:pPr algn="ctr"/>
            <a:r>
              <a:rPr lang="es-AR" sz="3400" dirty="0" err="1"/>
              <a:t>Parallel</a:t>
            </a:r>
            <a:r>
              <a:rPr lang="es-AR" sz="3400" dirty="0"/>
              <a:t> </a:t>
            </a:r>
            <a:r>
              <a:rPr lang="es-AR" sz="3400" dirty="0" err="1"/>
              <a:t>investigations</a:t>
            </a:r>
            <a:r>
              <a:rPr lang="es-AR" sz="3400" dirty="0"/>
              <a:t>	</a:t>
            </a:r>
            <a:endParaRPr lang="en-DE" sz="340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4CA51606-6306-6A6E-411D-372251D2B7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1534764"/>
              </p:ext>
            </p:extLst>
          </p:nvPr>
        </p:nvGraphicFramePr>
        <p:xfrm>
          <a:off x="3165807" y="1532237"/>
          <a:ext cx="6686647" cy="4485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18782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1CFDBB-E2E1-9F87-E720-ABD7A5A49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B0DD7B9-FCB9-B0C2-1A9B-BF7CFAAA59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45708" y="137511"/>
            <a:ext cx="8400000" cy="624402"/>
          </a:xfrm>
        </p:spPr>
        <p:txBody>
          <a:bodyPr/>
          <a:lstStyle/>
          <a:p>
            <a:pPr algn="ctr"/>
            <a:r>
              <a:rPr lang="es-AR" sz="3400" dirty="0" err="1"/>
              <a:t>Parallel</a:t>
            </a:r>
            <a:r>
              <a:rPr lang="es-AR" sz="3400" dirty="0"/>
              <a:t> </a:t>
            </a:r>
            <a:r>
              <a:rPr lang="es-AR" sz="3400" dirty="0" err="1"/>
              <a:t>investigation</a:t>
            </a:r>
            <a:endParaRPr lang="en-DE" sz="340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E6A82AFF-A847-EDEC-F1F5-CD586B44DF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1785353"/>
              </p:ext>
            </p:extLst>
          </p:nvPr>
        </p:nvGraphicFramePr>
        <p:xfrm>
          <a:off x="2129972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07282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3B1D98-D7D2-D760-7337-9C16C9AF7F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FB588065-8FFF-4023-C525-F1742A08E2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9470647"/>
              </p:ext>
            </p:extLst>
          </p:nvPr>
        </p:nvGraphicFramePr>
        <p:xfrm>
          <a:off x="506185" y="2657085"/>
          <a:ext cx="5147128" cy="426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334C7838-8B36-15FE-1C9D-9F9BCC2400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0978939"/>
              </p:ext>
            </p:extLst>
          </p:nvPr>
        </p:nvGraphicFramePr>
        <p:xfrm>
          <a:off x="4767037" y="53868"/>
          <a:ext cx="6532336" cy="41870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01F9F12-0C32-05A1-31CF-29BA7D10CE0D}"/>
              </a:ext>
            </a:extLst>
          </p:cNvPr>
          <p:cNvSpPr txBox="1"/>
          <p:nvPr/>
        </p:nvSpPr>
        <p:spPr>
          <a:xfrm>
            <a:off x="4893276" y="470243"/>
            <a:ext cx="60960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AR" sz="3400" b="1" dirty="0" err="1"/>
              <a:t>Parallel</a:t>
            </a:r>
            <a:r>
              <a:rPr lang="es-AR" sz="3400" b="1" dirty="0"/>
              <a:t> </a:t>
            </a:r>
            <a:r>
              <a:rPr lang="es-AR" sz="3400" b="1" dirty="0" err="1"/>
              <a:t>investigations</a:t>
            </a:r>
            <a:r>
              <a:rPr lang="es-AR" sz="1800" dirty="0"/>
              <a:t>	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5718992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03DB5F-8F0C-F830-CE54-263107E90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E6E66B-004D-9827-22E7-343AD4C8C3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58506" y="292298"/>
            <a:ext cx="8400000" cy="624402"/>
          </a:xfrm>
        </p:spPr>
        <p:txBody>
          <a:bodyPr/>
          <a:lstStyle/>
          <a:p>
            <a:pPr algn="ctr"/>
            <a:r>
              <a:rPr lang="en-GB" sz="3400" dirty="0"/>
              <a:t>Service provision</a:t>
            </a:r>
            <a:endParaRPr lang="en-DE" sz="340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D1257552-5C59-4567-99AA-F22194F1BA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1406481"/>
              </p:ext>
            </p:extLst>
          </p:nvPr>
        </p:nvGraphicFramePr>
        <p:xfrm>
          <a:off x="1411515" y="120952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502901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2C6DE-820B-59AD-B5E0-8CCAADC34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3523A71-41D1-EFD7-EAEF-FAAE7AF522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45708" y="137511"/>
            <a:ext cx="8400000" cy="624402"/>
          </a:xfrm>
        </p:spPr>
        <p:txBody>
          <a:bodyPr/>
          <a:lstStyle/>
          <a:p>
            <a:pPr algn="ctr"/>
            <a:r>
              <a:rPr lang="es-AR" sz="3400" dirty="0"/>
              <a:t>SERVICE PROVISION</a:t>
            </a:r>
            <a:endParaRPr lang="en-DE" sz="340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593F1EF3-C0DE-4409-0C6D-95E1D5C1A0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9668103"/>
              </p:ext>
            </p:extLst>
          </p:nvPr>
        </p:nvGraphicFramePr>
        <p:xfrm>
          <a:off x="2129972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386890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92D6F4-3BB9-E794-ADB9-9878D40DE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584378A-2B1E-4645-D91F-0DD7B0A76D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76863" y="296370"/>
            <a:ext cx="8400000" cy="624402"/>
          </a:xfrm>
        </p:spPr>
        <p:txBody>
          <a:bodyPr/>
          <a:lstStyle/>
          <a:p>
            <a:pPr algn="ctr"/>
            <a:r>
              <a:rPr lang="es-AR" sz="3400" dirty="0" err="1"/>
              <a:t>CentraliZed</a:t>
            </a:r>
            <a:endParaRPr lang="en-DE" sz="340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5D371CC9-F720-CBFC-82CF-87A67047E4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1359472"/>
              </p:ext>
            </p:extLst>
          </p:nvPr>
        </p:nvGraphicFramePr>
        <p:xfrm>
          <a:off x="1655804" y="1071977"/>
          <a:ext cx="7622451" cy="46945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76415335"/>
      </p:ext>
    </p:extLst>
  </p:cSld>
  <p:clrMapOvr>
    <a:masterClrMapping/>
  </p:clrMapOvr>
</p:sld>
</file>

<file path=ppt/theme/theme1.xml><?xml version="1.0" encoding="utf-8"?>
<a:theme xmlns:a="http://schemas.openxmlformats.org/drawingml/2006/main" name="OECD_English_blu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ECD">
      <a:majorFont>
        <a:latin typeface="Arial"/>
        <a:ea typeface=""/>
        <a:cs typeface=""/>
      </a:majorFont>
      <a:minorFont>
        <a:latin typeface="Georgia"/>
        <a:ea typeface=""/>
        <a:cs typeface="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357</Words>
  <Application>Microsoft Office PowerPoint</Application>
  <PresentationFormat>Widescreen</PresentationFormat>
  <Paragraphs>142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Georgia</vt:lpstr>
      <vt:lpstr>Helvetica 65 Medium</vt:lpstr>
      <vt:lpstr>Times New Roman</vt:lpstr>
      <vt:lpstr>Wingdings</vt:lpstr>
      <vt:lpstr>OECD_English_blue</vt:lpstr>
      <vt:lpstr>topic for discussion nr. 2  INTER AGENCY OPERACIONAL COORDINATION</vt:lpstr>
      <vt:lpstr>Icebreackers</vt:lpstr>
      <vt:lpstr>MODELS OF COOPERATION  AND COORDINATION</vt:lpstr>
      <vt:lpstr>Parallel investigations </vt:lpstr>
      <vt:lpstr>Parallel investigation</vt:lpstr>
      <vt:lpstr>PowerPoint Presentation</vt:lpstr>
      <vt:lpstr>Service provision</vt:lpstr>
      <vt:lpstr>SERVICE PROVISION</vt:lpstr>
      <vt:lpstr>CentraliZed</vt:lpstr>
      <vt:lpstr>CENTRALIZED</vt:lpstr>
      <vt:lpstr>ROL OF SPECALIsED AGENCIES</vt:lpstr>
      <vt:lpstr>TASK FORCE</vt:lpstr>
      <vt:lpstr>Task force</vt:lpstr>
      <vt:lpstr>Challenges</vt:lpstr>
      <vt:lpstr>Cases</vt:lpstr>
      <vt:lpstr>PLANNIG MATRIX</vt:lpstr>
      <vt:lpstr>PLANNIG MATRIX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Ignacio Martin Irigaray</dc:creator>
  <cp:lastModifiedBy>Douglas Sloan</cp:lastModifiedBy>
  <cp:revision>2</cp:revision>
  <dcterms:created xsi:type="dcterms:W3CDTF">2024-10-28T15:10:16Z</dcterms:created>
  <dcterms:modified xsi:type="dcterms:W3CDTF">2024-11-27T14:11:50Z</dcterms:modified>
</cp:coreProperties>
</file>