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99" r:id="rId2"/>
    <p:sldId id="422" r:id="rId3"/>
    <p:sldId id="423" r:id="rId4"/>
    <p:sldId id="424" r:id="rId5"/>
    <p:sldId id="425" r:id="rId6"/>
    <p:sldId id="426" r:id="rId7"/>
    <p:sldId id="411" r:id="rId8"/>
    <p:sldId id="427" r:id="rId9"/>
    <p:sldId id="428" r:id="rId10"/>
    <p:sldId id="430" r:id="rId11"/>
    <p:sldId id="432" r:id="rId12"/>
    <p:sldId id="433" r:id="rId13"/>
    <p:sldId id="435" r:id="rId14"/>
    <p:sldId id="436" r:id="rId15"/>
    <p:sldId id="431" r:id="rId16"/>
    <p:sldId id="441" r:id="rId17"/>
    <p:sldId id="434" r:id="rId18"/>
    <p:sldId id="442" r:id="rId19"/>
    <p:sldId id="437" r:id="rId20"/>
    <p:sldId id="443" r:id="rId21"/>
    <p:sldId id="438" r:id="rId22"/>
    <p:sldId id="445" r:id="rId23"/>
    <p:sldId id="439" r:id="rId24"/>
    <p:sldId id="444" r:id="rId25"/>
    <p:sldId id="440" r:id="rId26"/>
    <p:sldId id="420" r:id="rId27"/>
    <p:sldId id="410" r:id="rId28"/>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EC44E4-F377-44A2-A2DD-B672B9B9388A}" v="5" dt="2024-11-08T06:05:29.4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8" autoAdjust="0"/>
    <p:restoredTop sz="94660"/>
  </p:normalViewPr>
  <p:slideViewPr>
    <p:cSldViewPr snapToGrid="0">
      <p:cViewPr varScale="1">
        <p:scale>
          <a:sx n="58" d="100"/>
          <a:sy n="58" d="100"/>
        </p:scale>
        <p:origin x="79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C50B74-842B-499F-AD90-31318BFEEADF}" type="doc">
      <dgm:prSet loTypeId="urn:microsoft.com/office/officeart/2005/8/layout/arrow1" loCatId="process" qsTypeId="urn:microsoft.com/office/officeart/2005/8/quickstyle/simple1" qsCatId="simple" csTypeId="urn:microsoft.com/office/officeart/2005/8/colors/accent5_2" csCatId="accent5" phldr="1"/>
      <dgm:spPr/>
      <dgm:t>
        <a:bodyPr/>
        <a:lstStyle/>
        <a:p>
          <a:endParaRPr lang="en-DE"/>
        </a:p>
      </dgm:t>
    </dgm:pt>
    <dgm:pt modelId="{3470CF29-5A29-47FB-BE76-9443B9A7E0A1}">
      <dgm:prSet phldrT="[Text]"/>
      <dgm:spPr/>
      <dgm:t>
        <a:bodyPr/>
        <a:lstStyle/>
        <a:p>
          <a:r>
            <a:rPr lang="en-GB" dirty="0"/>
            <a:t>Perpetrator is a public official</a:t>
          </a:r>
          <a:endParaRPr lang="en-DE" dirty="0"/>
        </a:p>
      </dgm:t>
    </dgm:pt>
    <dgm:pt modelId="{876895DD-F45A-4836-8139-2664025381C9}" type="parTrans" cxnId="{0F6832AE-3861-4200-A1BD-94D4E7158AEE}">
      <dgm:prSet/>
      <dgm:spPr/>
      <dgm:t>
        <a:bodyPr/>
        <a:lstStyle/>
        <a:p>
          <a:endParaRPr lang="en-DE"/>
        </a:p>
      </dgm:t>
    </dgm:pt>
    <dgm:pt modelId="{9466D6B5-1295-4C5E-8D80-E305773FCC7C}" type="sibTrans" cxnId="{0F6832AE-3861-4200-A1BD-94D4E7158AEE}">
      <dgm:prSet/>
      <dgm:spPr/>
      <dgm:t>
        <a:bodyPr/>
        <a:lstStyle/>
        <a:p>
          <a:endParaRPr lang="en-DE"/>
        </a:p>
      </dgm:t>
    </dgm:pt>
    <dgm:pt modelId="{D997FD27-4D9A-4F67-901C-10D1913FEA54}">
      <dgm:prSet phldrT="[Text]"/>
      <dgm:spPr/>
      <dgm:t>
        <a:bodyPr/>
        <a:lstStyle/>
        <a:p>
          <a:r>
            <a:rPr lang="en-GB" dirty="0"/>
            <a:t>Money or things are public assets</a:t>
          </a:r>
          <a:endParaRPr lang="en-DE" dirty="0"/>
        </a:p>
      </dgm:t>
    </dgm:pt>
    <dgm:pt modelId="{32B2E9F8-4F5B-4C6E-A4F2-1B359872AAD1}" type="parTrans" cxnId="{7B637822-A6F9-4607-A4E9-A0D714B80411}">
      <dgm:prSet/>
      <dgm:spPr/>
      <dgm:t>
        <a:bodyPr/>
        <a:lstStyle/>
        <a:p>
          <a:endParaRPr lang="en-DE"/>
        </a:p>
      </dgm:t>
    </dgm:pt>
    <dgm:pt modelId="{41EF9F2D-67B4-46C3-A92B-C9D8A3F6A5E1}" type="sibTrans" cxnId="{7B637822-A6F9-4607-A4E9-A0D714B80411}">
      <dgm:prSet/>
      <dgm:spPr/>
      <dgm:t>
        <a:bodyPr/>
        <a:lstStyle/>
        <a:p>
          <a:endParaRPr lang="en-DE"/>
        </a:p>
      </dgm:t>
    </dgm:pt>
    <dgm:pt modelId="{D418DE00-E063-46DE-A58D-DF488A340384}" type="pres">
      <dgm:prSet presAssocID="{E0C50B74-842B-499F-AD90-31318BFEEADF}" presName="cycle" presStyleCnt="0">
        <dgm:presLayoutVars>
          <dgm:dir/>
          <dgm:resizeHandles val="exact"/>
        </dgm:presLayoutVars>
      </dgm:prSet>
      <dgm:spPr/>
    </dgm:pt>
    <dgm:pt modelId="{17804C08-6BE2-4CB8-8B82-8C27F2EFF08A}" type="pres">
      <dgm:prSet presAssocID="{3470CF29-5A29-47FB-BE76-9443B9A7E0A1}" presName="arrow" presStyleLbl="node1" presStyleIdx="0" presStyleCnt="2">
        <dgm:presLayoutVars>
          <dgm:bulletEnabled val="1"/>
        </dgm:presLayoutVars>
      </dgm:prSet>
      <dgm:spPr/>
    </dgm:pt>
    <dgm:pt modelId="{1C46E3E9-8365-493A-9CEE-E186EBA18EFE}" type="pres">
      <dgm:prSet presAssocID="{D997FD27-4D9A-4F67-901C-10D1913FEA54}" presName="arrow" presStyleLbl="node1" presStyleIdx="1" presStyleCnt="2">
        <dgm:presLayoutVars>
          <dgm:bulletEnabled val="1"/>
        </dgm:presLayoutVars>
      </dgm:prSet>
      <dgm:spPr/>
    </dgm:pt>
  </dgm:ptLst>
  <dgm:cxnLst>
    <dgm:cxn modelId="{7B637822-A6F9-4607-A4E9-A0D714B80411}" srcId="{E0C50B74-842B-499F-AD90-31318BFEEADF}" destId="{D997FD27-4D9A-4F67-901C-10D1913FEA54}" srcOrd="1" destOrd="0" parTransId="{32B2E9F8-4F5B-4C6E-A4F2-1B359872AAD1}" sibTransId="{41EF9F2D-67B4-46C3-A92B-C9D8A3F6A5E1}"/>
    <dgm:cxn modelId="{2EDD2337-205B-4DBC-8252-81DFEBC57BD4}" type="presOf" srcId="{E0C50B74-842B-499F-AD90-31318BFEEADF}" destId="{D418DE00-E063-46DE-A58D-DF488A340384}" srcOrd="0" destOrd="0" presId="urn:microsoft.com/office/officeart/2005/8/layout/arrow1"/>
    <dgm:cxn modelId="{20291071-577F-4814-A21B-DCD02A2904C7}" type="presOf" srcId="{D997FD27-4D9A-4F67-901C-10D1913FEA54}" destId="{1C46E3E9-8365-493A-9CEE-E186EBA18EFE}" srcOrd="0" destOrd="0" presId="urn:microsoft.com/office/officeart/2005/8/layout/arrow1"/>
    <dgm:cxn modelId="{0F6832AE-3861-4200-A1BD-94D4E7158AEE}" srcId="{E0C50B74-842B-499F-AD90-31318BFEEADF}" destId="{3470CF29-5A29-47FB-BE76-9443B9A7E0A1}" srcOrd="0" destOrd="0" parTransId="{876895DD-F45A-4836-8139-2664025381C9}" sibTransId="{9466D6B5-1295-4C5E-8D80-E305773FCC7C}"/>
    <dgm:cxn modelId="{AA460BEB-E4B9-46B2-BBEC-ACFF0309D397}" type="presOf" srcId="{3470CF29-5A29-47FB-BE76-9443B9A7E0A1}" destId="{17804C08-6BE2-4CB8-8B82-8C27F2EFF08A}" srcOrd="0" destOrd="0" presId="urn:microsoft.com/office/officeart/2005/8/layout/arrow1"/>
    <dgm:cxn modelId="{829F7C57-53D6-402E-9732-6F654BB88FF2}" type="presParOf" srcId="{D418DE00-E063-46DE-A58D-DF488A340384}" destId="{17804C08-6BE2-4CB8-8B82-8C27F2EFF08A}" srcOrd="0" destOrd="0" presId="urn:microsoft.com/office/officeart/2005/8/layout/arrow1"/>
    <dgm:cxn modelId="{83A57D54-A8EC-4E0D-B766-58633BCA5496}" type="presParOf" srcId="{D418DE00-E063-46DE-A58D-DF488A340384}" destId="{1C46E3E9-8365-493A-9CEE-E186EBA18EFE}"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B0B6A3-CF10-4338-8973-F2DC07470097}" type="doc">
      <dgm:prSet loTypeId="urn:microsoft.com/office/officeart/2005/8/layout/arrow4" loCatId="process" qsTypeId="urn:microsoft.com/office/officeart/2005/8/quickstyle/simple1" qsCatId="simple" csTypeId="urn:microsoft.com/office/officeart/2005/8/colors/accent5_2" csCatId="accent5" phldr="1"/>
      <dgm:spPr/>
      <dgm:t>
        <a:bodyPr/>
        <a:lstStyle/>
        <a:p>
          <a:endParaRPr lang="en-DE"/>
        </a:p>
      </dgm:t>
    </dgm:pt>
    <dgm:pt modelId="{ACB1B0BE-37D0-4A19-9738-FF445A31AE9F}">
      <dgm:prSet phldrT="[Text]" custT="1"/>
      <dgm:spPr/>
      <dgm:t>
        <a:bodyPr/>
        <a:lstStyle/>
        <a:p>
          <a:pPr algn="ctr"/>
          <a:r>
            <a:rPr lang="en-GB" sz="3200" dirty="0"/>
            <a:t>Perpetrator is a Public Official</a:t>
          </a:r>
          <a:endParaRPr lang="en-DE" sz="3200" dirty="0"/>
        </a:p>
      </dgm:t>
    </dgm:pt>
    <dgm:pt modelId="{5ADB0025-DA11-4CA9-8C68-1EDDB14274D8}" type="parTrans" cxnId="{834BE04C-F3C6-403E-B499-37B9C2A2AC73}">
      <dgm:prSet/>
      <dgm:spPr/>
      <dgm:t>
        <a:bodyPr/>
        <a:lstStyle/>
        <a:p>
          <a:endParaRPr lang="en-DE"/>
        </a:p>
      </dgm:t>
    </dgm:pt>
    <dgm:pt modelId="{739E4756-FE15-4F34-8DE8-8C561F365111}" type="sibTrans" cxnId="{834BE04C-F3C6-403E-B499-37B9C2A2AC73}">
      <dgm:prSet/>
      <dgm:spPr/>
      <dgm:t>
        <a:bodyPr/>
        <a:lstStyle/>
        <a:p>
          <a:endParaRPr lang="en-DE"/>
        </a:p>
      </dgm:t>
    </dgm:pt>
    <dgm:pt modelId="{DAF8DD8A-B766-446B-94DD-D5A2CF7DB5EA}">
      <dgm:prSet phldrT="[Text]" custT="1"/>
      <dgm:spPr/>
      <dgm:t>
        <a:bodyPr/>
        <a:lstStyle/>
        <a:p>
          <a:pPr algn="ctr"/>
          <a:r>
            <a:rPr lang="en-GB" sz="3200" dirty="0"/>
            <a:t>Money or things are public assets</a:t>
          </a:r>
          <a:endParaRPr lang="en-DE" sz="3200" dirty="0"/>
        </a:p>
      </dgm:t>
    </dgm:pt>
    <dgm:pt modelId="{46380FDA-D26B-41A0-B6FE-71A189EC31DB}" type="parTrans" cxnId="{905AFB4D-E5F2-4E4F-87B6-AE252172763D}">
      <dgm:prSet/>
      <dgm:spPr/>
      <dgm:t>
        <a:bodyPr/>
        <a:lstStyle/>
        <a:p>
          <a:endParaRPr lang="en-DE"/>
        </a:p>
      </dgm:t>
    </dgm:pt>
    <dgm:pt modelId="{A27C9F34-6B65-4E57-B8BD-D7C646FAC000}" type="sibTrans" cxnId="{905AFB4D-E5F2-4E4F-87B6-AE252172763D}">
      <dgm:prSet/>
      <dgm:spPr/>
      <dgm:t>
        <a:bodyPr/>
        <a:lstStyle/>
        <a:p>
          <a:endParaRPr lang="en-DE"/>
        </a:p>
      </dgm:t>
    </dgm:pt>
    <dgm:pt modelId="{76347465-BB68-406F-903A-525522210E6E}" type="pres">
      <dgm:prSet presAssocID="{C3B0B6A3-CF10-4338-8973-F2DC07470097}" presName="compositeShape" presStyleCnt="0">
        <dgm:presLayoutVars>
          <dgm:chMax val="2"/>
          <dgm:dir/>
          <dgm:resizeHandles val="exact"/>
        </dgm:presLayoutVars>
      </dgm:prSet>
      <dgm:spPr/>
    </dgm:pt>
    <dgm:pt modelId="{D9771B41-D857-481D-9563-6D44AAAA384F}" type="pres">
      <dgm:prSet presAssocID="{ACB1B0BE-37D0-4A19-9738-FF445A31AE9F}" presName="upArrow" presStyleLbl="node1" presStyleIdx="0" presStyleCnt="2"/>
      <dgm:spPr>
        <a:prstGeom prst="downArrow">
          <a:avLst/>
        </a:prstGeom>
      </dgm:spPr>
    </dgm:pt>
    <dgm:pt modelId="{EACC6BEE-BE8B-432D-BCDD-5761E3DA9635}" type="pres">
      <dgm:prSet presAssocID="{ACB1B0BE-37D0-4A19-9738-FF445A31AE9F}" presName="upArrowText" presStyleLbl="revTx" presStyleIdx="0" presStyleCnt="2">
        <dgm:presLayoutVars>
          <dgm:chMax val="0"/>
          <dgm:bulletEnabled val="1"/>
        </dgm:presLayoutVars>
      </dgm:prSet>
      <dgm:spPr/>
    </dgm:pt>
    <dgm:pt modelId="{C49409A3-95C4-4886-9930-3C46ED508930}" type="pres">
      <dgm:prSet presAssocID="{DAF8DD8A-B766-446B-94DD-D5A2CF7DB5EA}" presName="downArrow" presStyleLbl="node1" presStyleIdx="1" presStyleCnt="2" custAng="10800000"/>
      <dgm:spPr/>
    </dgm:pt>
    <dgm:pt modelId="{11F1065F-8CB0-4A72-844C-80994A08A673}" type="pres">
      <dgm:prSet presAssocID="{DAF8DD8A-B766-446B-94DD-D5A2CF7DB5EA}" presName="downArrowText" presStyleLbl="revTx" presStyleIdx="1" presStyleCnt="2" custLinFactNeighborX="-179" custLinFactNeighborY="-6692">
        <dgm:presLayoutVars>
          <dgm:chMax val="0"/>
          <dgm:bulletEnabled val="1"/>
        </dgm:presLayoutVars>
      </dgm:prSet>
      <dgm:spPr/>
    </dgm:pt>
  </dgm:ptLst>
  <dgm:cxnLst>
    <dgm:cxn modelId="{8CFB690C-8E57-4806-9665-0A8CD8A38320}" type="presOf" srcId="{C3B0B6A3-CF10-4338-8973-F2DC07470097}" destId="{76347465-BB68-406F-903A-525522210E6E}" srcOrd="0" destOrd="0" presId="urn:microsoft.com/office/officeart/2005/8/layout/arrow4"/>
    <dgm:cxn modelId="{834BE04C-F3C6-403E-B499-37B9C2A2AC73}" srcId="{C3B0B6A3-CF10-4338-8973-F2DC07470097}" destId="{ACB1B0BE-37D0-4A19-9738-FF445A31AE9F}" srcOrd="0" destOrd="0" parTransId="{5ADB0025-DA11-4CA9-8C68-1EDDB14274D8}" sibTransId="{739E4756-FE15-4F34-8DE8-8C561F365111}"/>
    <dgm:cxn modelId="{905AFB4D-E5F2-4E4F-87B6-AE252172763D}" srcId="{C3B0B6A3-CF10-4338-8973-F2DC07470097}" destId="{DAF8DD8A-B766-446B-94DD-D5A2CF7DB5EA}" srcOrd="1" destOrd="0" parTransId="{46380FDA-D26B-41A0-B6FE-71A189EC31DB}" sibTransId="{A27C9F34-6B65-4E57-B8BD-D7C646FAC000}"/>
    <dgm:cxn modelId="{B9648959-3102-49C5-A256-C6016CB131DF}" type="presOf" srcId="{ACB1B0BE-37D0-4A19-9738-FF445A31AE9F}" destId="{EACC6BEE-BE8B-432D-BCDD-5761E3DA9635}" srcOrd="0" destOrd="0" presId="urn:microsoft.com/office/officeart/2005/8/layout/arrow4"/>
    <dgm:cxn modelId="{04287BAD-9E91-461E-ADAE-C498EC2ABF96}" type="presOf" srcId="{DAF8DD8A-B766-446B-94DD-D5A2CF7DB5EA}" destId="{11F1065F-8CB0-4A72-844C-80994A08A673}" srcOrd="0" destOrd="0" presId="urn:microsoft.com/office/officeart/2005/8/layout/arrow4"/>
    <dgm:cxn modelId="{E7A88553-79CF-4AE5-8533-72D1753667FE}" type="presParOf" srcId="{76347465-BB68-406F-903A-525522210E6E}" destId="{D9771B41-D857-481D-9563-6D44AAAA384F}" srcOrd="0" destOrd="0" presId="urn:microsoft.com/office/officeart/2005/8/layout/arrow4"/>
    <dgm:cxn modelId="{7000FE67-FEE3-4D91-AC57-F50D15884BF6}" type="presParOf" srcId="{76347465-BB68-406F-903A-525522210E6E}" destId="{EACC6BEE-BE8B-432D-BCDD-5761E3DA9635}" srcOrd="1" destOrd="0" presId="urn:microsoft.com/office/officeart/2005/8/layout/arrow4"/>
    <dgm:cxn modelId="{4611E659-0D4C-434B-8655-205AE1A90EA4}" type="presParOf" srcId="{76347465-BB68-406F-903A-525522210E6E}" destId="{C49409A3-95C4-4886-9930-3C46ED508930}" srcOrd="2" destOrd="0" presId="urn:microsoft.com/office/officeart/2005/8/layout/arrow4"/>
    <dgm:cxn modelId="{DDA53DBD-76B0-48B9-8FA4-4F14BCCCE412}" type="presParOf" srcId="{76347465-BB68-406F-903A-525522210E6E}" destId="{11F1065F-8CB0-4A72-844C-80994A08A673}"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D225B5-4948-426C-844E-3F415ADCFDE6}" type="doc">
      <dgm:prSet loTypeId="urn:microsoft.com/office/officeart/2005/8/layout/default" loCatId="list" qsTypeId="urn:microsoft.com/office/officeart/2005/8/quickstyle/simple1" qsCatId="simple" csTypeId="urn:microsoft.com/office/officeart/2005/8/colors/accent5_2" csCatId="accent5" phldr="1"/>
      <dgm:spPr/>
      <dgm:t>
        <a:bodyPr/>
        <a:lstStyle/>
        <a:p>
          <a:endParaRPr lang="en-DE"/>
        </a:p>
      </dgm:t>
    </dgm:pt>
    <dgm:pt modelId="{0EB6A5C0-F4EF-4967-9774-5E9A69CD3B23}">
      <dgm:prSet phldrT="[Text]"/>
      <dgm:spPr/>
      <dgm:t>
        <a:bodyPr/>
        <a:lstStyle/>
        <a:p>
          <a:r>
            <a:rPr lang="en-GB"/>
            <a:t>New forms of business</a:t>
          </a:r>
          <a:endParaRPr lang="en-DE" dirty="0"/>
        </a:p>
      </dgm:t>
    </dgm:pt>
    <dgm:pt modelId="{AE5E73B1-9A62-48B6-943E-9B53318182C3}" type="parTrans" cxnId="{BC8AD3FF-0F13-4B93-A245-BBAD363D6AB2}">
      <dgm:prSet/>
      <dgm:spPr/>
      <dgm:t>
        <a:bodyPr/>
        <a:lstStyle/>
        <a:p>
          <a:endParaRPr lang="en-DE"/>
        </a:p>
      </dgm:t>
    </dgm:pt>
    <dgm:pt modelId="{8AAD4B9F-0A92-42F7-80CC-9CDD5321DDBB}" type="sibTrans" cxnId="{BC8AD3FF-0F13-4B93-A245-BBAD363D6AB2}">
      <dgm:prSet/>
      <dgm:spPr/>
      <dgm:t>
        <a:bodyPr/>
        <a:lstStyle/>
        <a:p>
          <a:endParaRPr lang="en-DE"/>
        </a:p>
      </dgm:t>
    </dgm:pt>
    <dgm:pt modelId="{E4CFAAC8-90CD-4F3F-8142-6F5FB15CAA29}">
      <dgm:prSet/>
      <dgm:spPr/>
      <dgm:t>
        <a:bodyPr/>
        <a:lstStyle/>
        <a:p>
          <a:r>
            <a:rPr lang="en-GB" dirty="0"/>
            <a:t>Cartelization</a:t>
          </a:r>
          <a:endParaRPr lang="en-DE" dirty="0"/>
        </a:p>
      </dgm:t>
    </dgm:pt>
    <dgm:pt modelId="{BDFEFB7D-E1C6-4634-949C-6B66E0EB78B5}" type="parTrans" cxnId="{895A742F-C5A3-4249-9731-6A643FF4A53F}">
      <dgm:prSet/>
      <dgm:spPr/>
      <dgm:t>
        <a:bodyPr/>
        <a:lstStyle/>
        <a:p>
          <a:endParaRPr lang="en-DE"/>
        </a:p>
      </dgm:t>
    </dgm:pt>
    <dgm:pt modelId="{0D71ACB8-C6A3-47F8-A6E5-100FA2AF1642}" type="sibTrans" cxnId="{895A742F-C5A3-4249-9731-6A643FF4A53F}">
      <dgm:prSet/>
      <dgm:spPr/>
      <dgm:t>
        <a:bodyPr/>
        <a:lstStyle/>
        <a:p>
          <a:endParaRPr lang="en-DE"/>
        </a:p>
      </dgm:t>
    </dgm:pt>
    <dgm:pt modelId="{DAC61D54-E044-48B3-8ED6-D777CE49273A}">
      <dgm:prSet/>
      <dgm:spPr/>
      <dgm:t>
        <a:bodyPr/>
        <a:lstStyle/>
        <a:p>
          <a:r>
            <a:rPr lang="en-GB" dirty="0"/>
            <a:t>P.P.P.</a:t>
          </a:r>
          <a:endParaRPr lang="en-DE" dirty="0"/>
        </a:p>
      </dgm:t>
    </dgm:pt>
    <dgm:pt modelId="{FDF81C06-D3EA-471A-B662-A7EA1C4455F0}" type="parTrans" cxnId="{8C356C75-1229-4139-89D0-053D0A669185}">
      <dgm:prSet/>
      <dgm:spPr/>
      <dgm:t>
        <a:bodyPr/>
        <a:lstStyle/>
        <a:p>
          <a:endParaRPr lang="en-DE"/>
        </a:p>
      </dgm:t>
    </dgm:pt>
    <dgm:pt modelId="{565D3035-8353-413F-A452-31A438F23117}" type="sibTrans" cxnId="{8C356C75-1229-4139-89D0-053D0A669185}">
      <dgm:prSet/>
      <dgm:spPr/>
      <dgm:t>
        <a:bodyPr/>
        <a:lstStyle/>
        <a:p>
          <a:endParaRPr lang="en-DE"/>
        </a:p>
      </dgm:t>
    </dgm:pt>
    <dgm:pt modelId="{FC79508B-E9B4-4503-9B07-E0D1390D309F}">
      <dgm:prSet/>
      <dgm:spPr/>
      <dgm:t>
        <a:bodyPr/>
        <a:lstStyle/>
        <a:p>
          <a:r>
            <a:rPr lang="en-GB" dirty="0"/>
            <a:t>Fiduciary Funds</a:t>
          </a:r>
          <a:endParaRPr lang="en-DE" dirty="0"/>
        </a:p>
      </dgm:t>
    </dgm:pt>
    <dgm:pt modelId="{537A878F-84A1-4F6D-8095-41BED4A54200}" type="parTrans" cxnId="{C4D22EB1-A96B-44AE-A0B1-D7C7FDF291DD}">
      <dgm:prSet/>
      <dgm:spPr/>
      <dgm:t>
        <a:bodyPr/>
        <a:lstStyle/>
        <a:p>
          <a:endParaRPr lang="en-DE"/>
        </a:p>
      </dgm:t>
    </dgm:pt>
    <dgm:pt modelId="{1B485E2E-F281-45CE-B8AC-57F407B7CAA0}" type="sibTrans" cxnId="{C4D22EB1-A96B-44AE-A0B1-D7C7FDF291DD}">
      <dgm:prSet/>
      <dgm:spPr/>
      <dgm:t>
        <a:bodyPr/>
        <a:lstStyle/>
        <a:p>
          <a:endParaRPr lang="en-DE"/>
        </a:p>
      </dgm:t>
    </dgm:pt>
    <dgm:pt modelId="{BE0E587B-8FB2-45D0-8ACF-AAAB18FAF521}">
      <dgm:prSet/>
      <dgm:spPr/>
      <dgm:t>
        <a:bodyPr/>
        <a:lstStyle/>
        <a:p>
          <a:r>
            <a:rPr lang="en-GB" dirty="0"/>
            <a:t>Outsourcing</a:t>
          </a:r>
          <a:endParaRPr lang="en-DE" dirty="0"/>
        </a:p>
      </dgm:t>
    </dgm:pt>
    <dgm:pt modelId="{952C22FE-C719-4DBF-9DBE-59702E22F86C}" type="parTrans" cxnId="{B8678ADE-B300-4132-99AF-56E0CA12E1D6}">
      <dgm:prSet/>
      <dgm:spPr/>
      <dgm:t>
        <a:bodyPr/>
        <a:lstStyle/>
        <a:p>
          <a:endParaRPr lang="en-DE"/>
        </a:p>
      </dgm:t>
    </dgm:pt>
    <dgm:pt modelId="{AAA17A7F-D441-44B9-867A-34ADB4F67BEE}" type="sibTrans" cxnId="{B8678ADE-B300-4132-99AF-56E0CA12E1D6}">
      <dgm:prSet/>
      <dgm:spPr/>
      <dgm:t>
        <a:bodyPr/>
        <a:lstStyle/>
        <a:p>
          <a:endParaRPr lang="en-DE"/>
        </a:p>
      </dgm:t>
    </dgm:pt>
    <dgm:pt modelId="{1EFED137-5749-4465-8669-E22AF870CFD7}" type="pres">
      <dgm:prSet presAssocID="{B2D225B5-4948-426C-844E-3F415ADCFDE6}" presName="diagram" presStyleCnt="0">
        <dgm:presLayoutVars>
          <dgm:dir/>
          <dgm:resizeHandles val="exact"/>
        </dgm:presLayoutVars>
      </dgm:prSet>
      <dgm:spPr/>
    </dgm:pt>
    <dgm:pt modelId="{24022977-4341-4194-B614-833E1ED9E031}" type="pres">
      <dgm:prSet presAssocID="{0EB6A5C0-F4EF-4967-9774-5E9A69CD3B23}" presName="node" presStyleLbl="node1" presStyleIdx="0" presStyleCnt="5">
        <dgm:presLayoutVars>
          <dgm:bulletEnabled val="1"/>
        </dgm:presLayoutVars>
      </dgm:prSet>
      <dgm:spPr/>
    </dgm:pt>
    <dgm:pt modelId="{86849F16-B139-49F1-A82E-261F523C69ED}" type="pres">
      <dgm:prSet presAssocID="{8AAD4B9F-0A92-42F7-80CC-9CDD5321DDBB}" presName="sibTrans" presStyleCnt="0"/>
      <dgm:spPr/>
    </dgm:pt>
    <dgm:pt modelId="{E3C6C49C-262B-4EE6-8EB6-D6C341445B2B}" type="pres">
      <dgm:prSet presAssocID="{E4CFAAC8-90CD-4F3F-8142-6F5FB15CAA29}" presName="node" presStyleLbl="node1" presStyleIdx="1" presStyleCnt="5">
        <dgm:presLayoutVars>
          <dgm:bulletEnabled val="1"/>
        </dgm:presLayoutVars>
      </dgm:prSet>
      <dgm:spPr/>
    </dgm:pt>
    <dgm:pt modelId="{E521D92C-07E4-4138-975F-E188D1D50E69}" type="pres">
      <dgm:prSet presAssocID="{0D71ACB8-C6A3-47F8-A6E5-100FA2AF1642}" presName="sibTrans" presStyleCnt="0"/>
      <dgm:spPr/>
    </dgm:pt>
    <dgm:pt modelId="{B9937F49-0DF5-44F7-B996-A1BF0F091128}" type="pres">
      <dgm:prSet presAssocID="{DAC61D54-E044-48B3-8ED6-D777CE49273A}" presName="node" presStyleLbl="node1" presStyleIdx="2" presStyleCnt="5">
        <dgm:presLayoutVars>
          <dgm:bulletEnabled val="1"/>
        </dgm:presLayoutVars>
      </dgm:prSet>
      <dgm:spPr/>
    </dgm:pt>
    <dgm:pt modelId="{B0CF7D4A-75F0-4B2D-B936-84BF41BA5BD0}" type="pres">
      <dgm:prSet presAssocID="{565D3035-8353-413F-A452-31A438F23117}" presName="sibTrans" presStyleCnt="0"/>
      <dgm:spPr/>
    </dgm:pt>
    <dgm:pt modelId="{C99B3DEF-BF02-4A58-B944-902E36A02652}" type="pres">
      <dgm:prSet presAssocID="{FC79508B-E9B4-4503-9B07-E0D1390D309F}" presName="node" presStyleLbl="node1" presStyleIdx="3" presStyleCnt="5">
        <dgm:presLayoutVars>
          <dgm:bulletEnabled val="1"/>
        </dgm:presLayoutVars>
      </dgm:prSet>
      <dgm:spPr/>
    </dgm:pt>
    <dgm:pt modelId="{83ACFEFC-6D59-4C72-8C5C-BB48E00C8DF5}" type="pres">
      <dgm:prSet presAssocID="{1B485E2E-F281-45CE-B8AC-57F407B7CAA0}" presName="sibTrans" presStyleCnt="0"/>
      <dgm:spPr/>
    </dgm:pt>
    <dgm:pt modelId="{2557FE2A-EC1A-4AB4-83F3-25202B77D75D}" type="pres">
      <dgm:prSet presAssocID="{BE0E587B-8FB2-45D0-8ACF-AAAB18FAF521}" presName="node" presStyleLbl="node1" presStyleIdx="4" presStyleCnt="5">
        <dgm:presLayoutVars>
          <dgm:bulletEnabled val="1"/>
        </dgm:presLayoutVars>
      </dgm:prSet>
      <dgm:spPr/>
    </dgm:pt>
  </dgm:ptLst>
  <dgm:cxnLst>
    <dgm:cxn modelId="{895A742F-C5A3-4249-9731-6A643FF4A53F}" srcId="{B2D225B5-4948-426C-844E-3F415ADCFDE6}" destId="{E4CFAAC8-90CD-4F3F-8142-6F5FB15CAA29}" srcOrd="1" destOrd="0" parTransId="{BDFEFB7D-E1C6-4634-949C-6B66E0EB78B5}" sibTransId="{0D71ACB8-C6A3-47F8-A6E5-100FA2AF1642}"/>
    <dgm:cxn modelId="{8402383A-7894-4B59-BF65-AA2DBA3FC646}" type="presOf" srcId="{FC79508B-E9B4-4503-9B07-E0D1390D309F}" destId="{C99B3DEF-BF02-4A58-B944-902E36A02652}" srcOrd="0" destOrd="0" presId="urn:microsoft.com/office/officeart/2005/8/layout/default"/>
    <dgm:cxn modelId="{FB302868-B930-4C8A-ABFB-053F0BC407CB}" type="presOf" srcId="{0EB6A5C0-F4EF-4967-9774-5E9A69CD3B23}" destId="{24022977-4341-4194-B614-833E1ED9E031}" srcOrd="0" destOrd="0" presId="urn:microsoft.com/office/officeart/2005/8/layout/default"/>
    <dgm:cxn modelId="{8C356C75-1229-4139-89D0-053D0A669185}" srcId="{B2D225B5-4948-426C-844E-3F415ADCFDE6}" destId="{DAC61D54-E044-48B3-8ED6-D777CE49273A}" srcOrd="2" destOrd="0" parTransId="{FDF81C06-D3EA-471A-B662-A7EA1C4455F0}" sibTransId="{565D3035-8353-413F-A452-31A438F23117}"/>
    <dgm:cxn modelId="{F246FC9C-4BC7-46B1-A5E9-CB88DA1D6999}" type="presOf" srcId="{E4CFAAC8-90CD-4F3F-8142-6F5FB15CAA29}" destId="{E3C6C49C-262B-4EE6-8EB6-D6C341445B2B}" srcOrd="0" destOrd="0" presId="urn:microsoft.com/office/officeart/2005/8/layout/default"/>
    <dgm:cxn modelId="{C4D22EB1-A96B-44AE-A0B1-D7C7FDF291DD}" srcId="{B2D225B5-4948-426C-844E-3F415ADCFDE6}" destId="{FC79508B-E9B4-4503-9B07-E0D1390D309F}" srcOrd="3" destOrd="0" parTransId="{537A878F-84A1-4F6D-8095-41BED4A54200}" sibTransId="{1B485E2E-F281-45CE-B8AC-57F407B7CAA0}"/>
    <dgm:cxn modelId="{444A40BC-5DED-403B-AD23-E2BA718E1057}" type="presOf" srcId="{DAC61D54-E044-48B3-8ED6-D777CE49273A}" destId="{B9937F49-0DF5-44F7-B996-A1BF0F091128}" srcOrd="0" destOrd="0" presId="urn:microsoft.com/office/officeart/2005/8/layout/default"/>
    <dgm:cxn modelId="{B8678ADE-B300-4132-99AF-56E0CA12E1D6}" srcId="{B2D225B5-4948-426C-844E-3F415ADCFDE6}" destId="{BE0E587B-8FB2-45D0-8ACF-AAAB18FAF521}" srcOrd="4" destOrd="0" parTransId="{952C22FE-C719-4DBF-9DBE-59702E22F86C}" sibTransId="{AAA17A7F-D441-44B9-867A-34ADB4F67BEE}"/>
    <dgm:cxn modelId="{0DFEB0E8-0622-4D2C-9FFB-AB1F9A221826}" type="presOf" srcId="{BE0E587B-8FB2-45D0-8ACF-AAAB18FAF521}" destId="{2557FE2A-EC1A-4AB4-83F3-25202B77D75D}" srcOrd="0" destOrd="0" presId="urn:microsoft.com/office/officeart/2005/8/layout/default"/>
    <dgm:cxn modelId="{240C44F4-3A13-4D46-BAB6-207D47D455C9}" type="presOf" srcId="{B2D225B5-4948-426C-844E-3F415ADCFDE6}" destId="{1EFED137-5749-4465-8669-E22AF870CFD7}" srcOrd="0" destOrd="0" presId="urn:microsoft.com/office/officeart/2005/8/layout/default"/>
    <dgm:cxn modelId="{BC8AD3FF-0F13-4B93-A245-BBAD363D6AB2}" srcId="{B2D225B5-4948-426C-844E-3F415ADCFDE6}" destId="{0EB6A5C0-F4EF-4967-9774-5E9A69CD3B23}" srcOrd="0" destOrd="0" parTransId="{AE5E73B1-9A62-48B6-943E-9B53318182C3}" sibTransId="{8AAD4B9F-0A92-42F7-80CC-9CDD5321DDBB}"/>
    <dgm:cxn modelId="{5BE62E97-C668-4E7D-BF4A-792B45CC508F}" type="presParOf" srcId="{1EFED137-5749-4465-8669-E22AF870CFD7}" destId="{24022977-4341-4194-B614-833E1ED9E031}" srcOrd="0" destOrd="0" presId="urn:microsoft.com/office/officeart/2005/8/layout/default"/>
    <dgm:cxn modelId="{2083C9DB-8A98-4E3C-BB22-0066F4D567C7}" type="presParOf" srcId="{1EFED137-5749-4465-8669-E22AF870CFD7}" destId="{86849F16-B139-49F1-A82E-261F523C69ED}" srcOrd="1" destOrd="0" presId="urn:microsoft.com/office/officeart/2005/8/layout/default"/>
    <dgm:cxn modelId="{B02D11F7-712E-4D78-95E7-4B1B2D632AA5}" type="presParOf" srcId="{1EFED137-5749-4465-8669-E22AF870CFD7}" destId="{E3C6C49C-262B-4EE6-8EB6-D6C341445B2B}" srcOrd="2" destOrd="0" presId="urn:microsoft.com/office/officeart/2005/8/layout/default"/>
    <dgm:cxn modelId="{F64CF49D-EB79-49BB-AC0E-413BF32DE313}" type="presParOf" srcId="{1EFED137-5749-4465-8669-E22AF870CFD7}" destId="{E521D92C-07E4-4138-975F-E188D1D50E69}" srcOrd="3" destOrd="0" presId="urn:microsoft.com/office/officeart/2005/8/layout/default"/>
    <dgm:cxn modelId="{3C18BFE0-A42B-4A3A-8F8A-6BAD864946E2}" type="presParOf" srcId="{1EFED137-5749-4465-8669-E22AF870CFD7}" destId="{B9937F49-0DF5-44F7-B996-A1BF0F091128}" srcOrd="4" destOrd="0" presId="urn:microsoft.com/office/officeart/2005/8/layout/default"/>
    <dgm:cxn modelId="{B5499937-474F-470F-A798-B1AA68D1E0AA}" type="presParOf" srcId="{1EFED137-5749-4465-8669-E22AF870CFD7}" destId="{B0CF7D4A-75F0-4B2D-B936-84BF41BA5BD0}" srcOrd="5" destOrd="0" presId="urn:microsoft.com/office/officeart/2005/8/layout/default"/>
    <dgm:cxn modelId="{6F0A89ED-46D0-4F40-B3A4-ADA4924DA633}" type="presParOf" srcId="{1EFED137-5749-4465-8669-E22AF870CFD7}" destId="{C99B3DEF-BF02-4A58-B944-902E36A02652}" srcOrd="6" destOrd="0" presId="urn:microsoft.com/office/officeart/2005/8/layout/default"/>
    <dgm:cxn modelId="{70DD1D08-78E4-4760-8566-417D809C2428}" type="presParOf" srcId="{1EFED137-5749-4465-8669-E22AF870CFD7}" destId="{83ACFEFC-6D59-4C72-8C5C-BB48E00C8DF5}" srcOrd="7" destOrd="0" presId="urn:microsoft.com/office/officeart/2005/8/layout/default"/>
    <dgm:cxn modelId="{F9A2385C-8F71-4FA9-BB47-1D42DC47533D}" type="presParOf" srcId="{1EFED137-5749-4465-8669-E22AF870CFD7}" destId="{2557FE2A-EC1A-4AB4-83F3-25202B77D75D}"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3B736C-A884-495E-8E53-50EE48F675F6}" type="doc">
      <dgm:prSet loTypeId="urn:microsoft.com/office/officeart/2008/layout/HorizontalMultiLevelHierarchy" loCatId="hierarchy" qsTypeId="urn:microsoft.com/office/officeart/2005/8/quickstyle/simple1" qsCatId="simple" csTypeId="urn:microsoft.com/office/officeart/2005/8/colors/accent5_2" csCatId="accent5" phldr="1"/>
      <dgm:spPr/>
      <dgm:t>
        <a:bodyPr/>
        <a:lstStyle/>
        <a:p>
          <a:endParaRPr lang="en-DE"/>
        </a:p>
      </dgm:t>
    </dgm:pt>
    <dgm:pt modelId="{0420CC34-DC14-421B-A64D-929C3376C47C}">
      <dgm:prSet phldrT="[Text]"/>
      <dgm:spPr/>
      <dgm:t>
        <a:bodyPr/>
        <a:lstStyle/>
        <a:p>
          <a:r>
            <a:rPr lang="en-GB"/>
            <a:t>Trust</a:t>
          </a:r>
          <a:endParaRPr lang="en-DE" dirty="0"/>
        </a:p>
      </dgm:t>
    </dgm:pt>
    <dgm:pt modelId="{D7A4CDD9-7F65-4FD3-B376-F9CDDF1C3445}" type="parTrans" cxnId="{85C22098-7680-45F8-8707-A6467432FC2E}">
      <dgm:prSet/>
      <dgm:spPr/>
      <dgm:t>
        <a:bodyPr/>
        <a:lstStyle/>
        <a:p>
          <a:endParaRPr lang="en-DE"/>
        </a:p>
      </dgm:t>
    </dgm:pt>
    <dgm:pt modelId="{42FB0D1B-2444-4BDE-BCB4-AF541845E476}" type="sibTrans" cxnId="{85C22098-7680-45F8-8707-A6467432FC2E}">
      <dgm:prSet/>
      <dgm:spPr/>
      <dgm:t>
        <a:bodyPr/>
        <a:lstStyle/>
        <a:p>
          <a:endParaRPr lang="en-DE"/>
        </a:p>
      </dgm:t>
    </dgm:pt>
    <dgm:pt modelId="{9F8CA486-745D-4FC3-BFB5-CA95BA8B2DE4}">
      <dgm:prSet/>
      <dgm:spPr/>
      <dgm:t>
        <a:bodyPr/>
        <a:lstStyle/>
        <a:p>
          <a:r>
            <a:rPr lang="en-GB" dirty="0"/>
            <a:t>Lender</a:t>
          </a:r>
          <a:endParaRPr lang="en-DE" dirty="0"/>
        </a:p>
      </dgm:t>
    </dgm:pt>
    <dgm:pt modelId="{07763BC4-E1D0-4FE6-8A8D-073A6E86DF9C}" type="parTrans" cxnId="{EB5A6971-E0D7-48ED-BFD9-936F75B27862}">
      <dgm:prSet/>
      <dgm:spPr/>
      <dgm:t>
        <a:bodyPr/>
        <a:lstStyle/>
        <a:p>
          <a:endParaRPr lang="en-DE"/>
        </a:p>
      </dgm:t>
    </dgm:pt>
    <dgm:pt modelId="{A955F729-16DC-4E64-9100-B126D1D28205}" type="sibTrans" cxnId="{EB5A6971-E0D7-48ED-BFD9-936F75B27862}">
      <dgm:prSet/>
      <dgm:spPr/>
      <dgm:t>
        <a:bodyPr/>
        <a:lstStyle/>
        <a:p>
          <a:endParaRPr lang="en-DE"/>
        </a:p>
      </dgm:t>
    </dgm:pt>
    <dgm:pt modelId="{475D335A-71FF-4D73-ACED-FDEC5B6821EA}">
      <dgm:prSet/>
      <dgm:spPr/>
      <dgm:t>
        <a:bodyPr/>
        <a:lstStyle/>
        <a:p>
          <a:r>
            <a:rPr lang="en-GB" dirty="0"/>
            <a:t>Bidding of work</a:t>
          </a:r>
          <a:endParaRPr lang="en-DE" dirty="0"/>
        </a:p>
      </dgm:t>
    </dgm:pt>
    <dgm:pt modelId="{6B3D4FF0-5559-4741-8845-2E11F596F656}" type="parTrans" cxnId="{45D1FCDC-4B41-4864-8B6A-65AF21B4D83B}">
      <dgm:prSet/>
      <dgm:spPr/>
      <dgm:t>
        <a:bodyPr/>
        <a:lstStyle/>
        <a:p>
          <a:endParaRPr lang="en-DE"/>
        </a:p>
      </dgm:t>
    </dgm:pt>
    <dgm:pt modelId="{FE8A8849-7F32-42E2-A8FF-7868452E5193}" type="sibTrans" cxnId="{45D1FCDC-4B41-4864-8B6A-65AF21B4D83B}">
      <dgm:prSet/>
      <dgm:spPr/>
      <dgm:t>
        <a:bodyPr/>
        <a:lstStyle/>
        <a:p>
          <a:endParaRPr lang="en-DE"/>
        </a:p>
      </dgm:t>
    </dgm:pt>
    <dgm:pt modelId="{54F1B897-2709-4466-8808-9024A80B5A63}">
      <dgm:prSet/>
      <dgm:spPr/>
      <dgm:t>
        <a:bodyPr/>
        <a:lstStyle/>
        <a:p>
          <a:r>
            <a:rPr lang="en-GB" dirty="0"/>
            <a:t>Repurchase of the loan and/or the Work</a:t>
          </a:r>
          <a:endParaRPr lang="en-DE" dirty="0"/>
        </a:p>
      </dgm:t>
    </dgm:pt>
    <dgm:pt modelId="{6E28C82D-B70A-4CFE-AB83-F22BAB9D80E5}" type="parTrans" cxnId="{320594DA-AF3E-4969-837D-FC7AEFFDBD76}">
      <dgm:prSet/>
      <dgm:spPr/>
      <dgm:t>
        <a:bodyPr/>
        <a:lstStyle/>
        <a:p>
          <a:endParaRPr lang="en-DE"/>
        </a:p>
      </dgm:t>
    </dgm:pt>
    <dgm:pt modelId="{CC627D27-2081-457B-9BED-8C791D5D942D}" type="sibTrans" cxnId="{320594DA-AF3E-4969-837D-FC7AEFFDBD76}">
      <dgm:prSet/>
      <dgm:spPr/>
      <dgm:t>
        <a:bodyPr/>
        <a:lstStyle/>
        <a:p>
          <a:endParaRPr lang="en-DE"/>
        </a:p>
      </dgm:t>
    </dgm:pt>
    <dgm:pt modelId="{F01AF5DA-CC50-4500-9945-6AD8826BE92D}" type="pres">
      <dgm:prSet presAssocID="{C33B736C-A884-495E-8E53-50EE48F675F6}" presName="Name0" presStyleCnt="0">
        <dgm:presLayoutVars>
          <dgm:chPref val="1"/>
          <dgm:dir/>
          <dgm:animOne val="branch"/>
          <dgm:animLvl val="lvl"/>
          <dgm:resizeHandles val="exact"/>
        </dgm:presLayoutVars>
      </dgm:prSet>
      <dgm:spPr/>
    </dgm:pt>
    <dgm:pt modelId="{C660D250-6E7E-4F31-878B-534CAA05367B}" type="pres">
      <dgm:prSet presAssocID="{0420CC34-DC14-421B-A64D-929C3376C47C}" presName="root1" presStyleCnt="0"/>
      <dgm:spPr/>
    </dgm:pt>
    <dgm:pt modelId="{2C4190ED-1323-4A06-9B3B-09807E1712F5}" type="pres">
      <dgm:prSet presAssocID="{0420CC34-DC14-421B-A64D-929C3376C47C}" presName="LevelOneTextNode" presStyleLbl="node0" presStyleIdx="0" presStyleCnt="1">
        <dgm:presLayoutVars>
          <dgm:chPref val="3"/>
        </dgm:presLayoutVars>
      </dgm:prSet>
      <dgm:spPr/>
    </dgm:pt>
    <dgm:pt modelId="{7BBCBB1C-2FD1-44C1-A71F-30C804F43EB0}" type="pres">
      <dgm:prSet presAssocID="{0420CC34-DC14-421B-A64D-929C3376C47C}" presName="level2hierChild" presStyleCnt="0"/>
      <dgm:spPr/>
    </dgm:pt>
    <dgm:pt modelId="{938C6720-7E44-4ACB-8D82-BFDF3765FB1B}" type="pres">
      <dgm:prSet presAssocID="{07763BC4-E1D0-4FE6-8A8D-073A6E86DF9C}" presName="conn2-1" presStyleLbl="parChTrans1D2" presStyleIdx="0" presStyleCnt="3"/>
      <dgm:spPr/>
    </dgm:pt>
    <dgm:pt modelId="{B3AB5B5B-88AA-4942-AB5B-822DAA44F311}" type="pres">
      <dgm:prSet presAssocID="{07763BC4-E1D0-4FE6-8A8D-073A6E86DF9C}" presName="connTx" presStyleLbl="parChTrans1D2" presStyleIdx="0" presStyleCnt="3"/>
      <dgm:spPr/>
    </dgm:pt>
    <dgm:pt modelId="{BD174CAC-856F-4209-B88E-8D7619CFE5CE}" type="pres">
      <dgm:prSet presAssocID="{9F8CA486-745D-4FC3-BFB5-CA95BA8B2DE4}" presName="root2" presStyleCnt="0"/>
      <dgm:spPr/>
    </dgm:pt>
    <dgm:pt modelId="{8AE57451-5577-4D90-B246-CBAB26CD5F13}" type="pres">
      <dgm:prSet presAssocID="{9F8CA486-745D-4FC3-BFB5-CA95BA8B2DE4}" presName="LevelTwoTextNode" presStyleLbl="node2" presStyleIdx="0" presStyleCnt="3">
        <dgm:presLayoutVars>
          <dgm:chPref val="3"/>
        </dgm:presLayoutVars>
      </dgm:prSet>
      <dgm:spPr/>
    </dgm:pt>
    <dgm:pt modelId="{188B0568-FA5F-4115-9D52-BAF75FCBD849}" type="pres">
      <dgm:prSet presAssocID="{9F8CA486-745D-4FC3-BFB5-CA95BA8B2DE4}" presName="level3hierChild" presStyleCnt="0"/>
      <dgm:spPr/>
    </dgm:pt>
    <dgm:pt modelId="{34D92115-8DAF-4637-94F8-7C48AA4977CA}" type="pres">
      <dgm:prSet presAssocID="{6B3D4FF0-5559-4741-8845-2E11F596F656}" presName="conn2-1" presStyleLbl="parChTrans1D2" presStyleIdx="1" presStyleCnt="3"/>
      <dgm:spPr/>
    </dgm:pt>
    <dgm:pt modelId="{44EA9E9D-178C-418D-B629-1615ABDF5AF5}" type="pres">
      <dgm:prSet presAssocID="{6B3D4FF0-5559-4741-8845-2E11F596F656}" presName="connTx" presStyleLbl="parChTrans1D2" presStyleIdx="1" presStyleCnt="3"/>
      <dgm:spPr/>
    </dgm:pt>
    <dgm:pt modelId="{D0BE4FC7-381F-4875-8434-C027A058B4D2}" type="pres">
      <dgm:prSet presAssocID="{475D335A-71FF-4D73-ACED-FDEC5B6821EA}" presName="root2" presStyleCnt="0"/>
      <dgm:spPr/>
    </dgm:pt>
    <dgm:pt modelId="{C1FB71FB-4B8C-4096-A8E2-43047C37070F}" type="pres">
      <dgm:prSet presAssocID="{475D335A-71FF-4D73-ACED-FDEC5B6821EA}" presName="LevelTwoTextNode" presStyleLbl="node2" presStyleIdx="1" presStyleCnt="3">
        <dgm:presLayoutVars>
          <dgm:chPref val="3"/>
        </dgm:presLayoutVars>
      </dgm:prSet>
      <dgm:spPr/>
    </dgm:pt>
    <dgm:pt modelId="{F3D46EA1-0A37-45EA-ABA2-441D114F849D}" type="pres">
      <dgm:prSet presAssocID="{475D335A-71FF-4D73-ACED-FDEC5B6821EA}" presName="level3hierChild" presStyleCnt="0"/>
      <dgm:spPr/>
    </dgm:pt>
    <dgm:pt modelId="{8C31E68B-D902-481C-A066-970DA84C5723}" type="pres">
      <dgm:prSet presAssocID="{6E28C82D-B70A-4CFE-AB83-F22BAB9D80E5}" presName="conn2-1" presStyleLbl="parChTrans1D2" presStyleIdx="2" presStyleCnt="3"/>
      <dgm:spPr/>
    </dgm:pt>
    <dgm:pt modelId="{39BB67F8-14A9-4853-84AF-9554786AF6D5}" type="pres">
      <dgm:prSet presAssocID="{6E28C82D-B70A-4CFE-AB83-F22BAB9D80E5}" presName="connTx" presStyleLbl="parChTrans1D2" presStyleIdx="2" presStyleCnt="3"/>
      <dgm:spPr/>
    </dgm:pt>
    <dgm:pt modelId="{A0928AAA-33C8-49B3-B179-2587AC7387BB}" type="pres">
      <dgm:prSet presAssocID="{54F1B897-2709-4466-8808-9024A80B5A63}" presName="root2" presStyleCnt="0"/>
      <dgm:spPr/>
    </dgm:pt>
    <dgm:pt modelId="{03238E25-3E4A-472A-95F3-D027719BD7FC}" type="pres">
      <dgm:prSet presAssocID="{54F1B897-2709-4466-8808-9024A80B5A63}" presName="LevelTwoTextNode" presStyleLbl="node2" presStyleIdx="2" presStyleCnt="3">
        <dgm:presLayoutVars>
          <dgm:chPref val="3"/>
        </dgm:presLayoutVars>
      </dgm:prSet>
      <dgm:spPr/>
    </dgm:pt>
    <dgm:pt modelId="{2362FBFE-57BB-4F37-A43B-B8BA798B0BE7}" type="pres">
      <dgm:prSet presAssocID="{54F1B897-2709-4466-8808-9024A80B5A63}" presName="level3hierChild" presStyleCnt="0"/>
      <dgm:spPr/>
    </dgm:pt>
  </dgm:ptLst>
  <dgm:cxnLst>
    <dgm:cxn modelId="{DF233021-702C-4EDA-9FFB-6CA6CECFF332}" type="presOf" srcId="{6B3D4FF0-5559-4741-8845-2E11F596F656}" destId="{34D92115-8DAF-4637-94F8-7C48AA4977CA}" srcOrd="0" destOrd="0" presId="urn:microsoft.com/office/officeart/2008/layout/HorizontalMultiLevelHierarchy"/>
    <dgm:cxn modelId="{C33D1665-9D26-460A-9DB0-77C3172D524F}" type="presOf" srcId="{54F1B897-2709-4466-8808-9024A80B5A63}" destId="{03238E25-3E4A-472A-95F3-D027719BD7FC}" srcOrd="0" destOrd="0" presId="urn:microsoft.com/office/officeart/2008/layout/HorizontalMultiLevelHierarchy"/>
    <dgm:cxn modelId="{49C39068-3A7E-4462-AEA3-13451C4F36A2}" type="presOf" srcId="{6E28C82D-B70A-4CFE-AB83-F22BAB9D80E5}" destId="{8C31E68B-D902-481C-A066-970DA84C5723}" srcOrd="0" destOrd="0" presId="urn:microsoft.com/office/officeart/2008/layout/HorizontalMultiLevelHierarchy"/>
    <dgm:cxn modelId="{EB5A6971-E0D7-48ED-BFD9-936F75B27862}" srcId="{0420CC34-DC14-421B-A64D-929C3376C47C}" destId="{9F8CA486-745D-4FC3-BFB5-CA95BA8B2DE4}" srcOrd="0" destOrd="0" parTransId="{07763BC4-E1D0-4FE6-8A8D-073A6E86DF9C}" sibTransId="{A955F729-16DC-4E64-9100-B126D1D28205}"/>
    <dgm:cxn modelId="{94C42182-32F1-42A5-99AF-D45103D232E4}" type="presOf" srcId="{07763BC4-E1D0-4FE6-8A8D-073A6E86DF9C}" destId="{938C6720-7E44-4ACB-8D82-BFDF3765FB1B}" srcOrd="0" destOrd="0" presId="urn:microsoft.com/office/officeart/2008/layout/HorizontalMultiLevelHierarchy"/>
    <dgm:cxn modelId="{66AB2D8C-B1A1-41DD-9239-9B0F63A705A4}" type="presOf" srcId="{0420CC34-DC14-421B-A64D-929C3376C47C}" destId="{2C4190ED-1323-4A06-9B3B-09807E1712F5}" srcOrd="0" destOrd="0" presId="urn:microsoft.com/office/officeart/2008/layout/HorizontalMultiLevelHierarchy"/>
    <dgm:cxn modelId="{85C22098-7680-45F8-8707-A6467432FC2E}" srcId="{C33B736C-A884-495E-8E53-50EE48F675F6}" destId="{0420CC34-DC14-421B-A64D-929C3376C47C}" srcOrd="0" destOrd="0" parTransId="{D7A4CDD9-7F65-4FD3-B376-F9CDDF1C3445}" sibTransId="{42FB0D1B-2444-4BDE-BCB4-AF541845E476}"/>
    <dgm:cxn modelId="{FC8DA6A9-23E4-4B34-B509-F9280D38EF2C}" type="presOf" srcId="{9F8CA486-745D-4FC3-BFB5-CA95BA8B2DE4}" destId="{8AE57451-5577-4D90-B246-CBAB26CD5F13}" srcOrd="0" destOrd="0" presId="urn:microsoft.com/office/officeart/2008/layout/HorizontalMultiLevelHierarchy"/>
    <dgm:cxn modelId="{251EF8B4-47F8-487B-B430-CC4BBB4CD8F1}" type="presOf" srcId="{6B3D4FF0-5559-4741-8845-2E11F596F656}" destId="{44EA9E9D-178C-418D-B629-1615ABDF5AF5}" srcOrd="1" destOrd="0" presId="urn:microsoft.com/office/officeart/2008/layout/HorizontalMultiLevelHierarchy"/>
    <dgm:cxn modelId="{D59814C9-A6F8-44D8-90F8-38F9E870BD78}" type="presOf" srcId="{475D335A-71FF-4D73-ACED-FDEC5B6821EA}" destId="{C1FB71FB-4B8C-4096-A8E2-43047C37070F}" srcOrd="0" destOrd="0" presId="urn:microsoft.com/office/officeart/2008/layout/HorizontalMultiLevelHierarchy"/>
    <dgm:cxn modelId="{55DF04D2-8235-44E0-9714-CDD6225AD508}" type="presOf" srcId="{6E28C82D-B70A-4CFE-AB83-F22BAB9D80E5}" destId="{39BB67F8-14A9-4853-84AF-9554786AF6D5}" srcOrd="1" destOrd="0" presId="urn:microsoft.com/office/officeart/2008/layout/HorizontalMultiLevelHierarchy"/>
    <dgm:cxn modelId="{320594DA-AF3E-4969-837D-FC7AEFFDBD76}" srcId="{0420CC34-DC14-421B-A64D-929C3376C47C}" destId="{54F1B897-2709-4466-8808-9024A80B5A63}" srcOrd="2" destOrd="0" parTransId="{6E28C82D-B70A-4CFE-AB83-F22BAB9D80E5}" sibTransId="{CC627D27-2081-457B-9BED-8C791D5D942D}"/>
    <dgm:cxn modelId="{45D1FCDC-4B41-4864-8B6A-65AF21B4D83B}" srcId="{0420CC34-DC14-421B-A64D-929C3376C47C}" destId="{475D335A-71FF-4D73-ACED-FDEC5B6821EA}" srcOrd="1" destOrd="0" parTransId="{6B3D4FF0-5559-4741-8845-2E11F596F656}" sibTransId="{FE8A8849-7F32-42E2-A8FF-7868452E5193}"/>
    <dgm:cxn modelId="{F55537E0-A9E4-4AEE-B943-78ECCFAB0125}" type="presOf" srcId="{07763BC4-E1D0-4FE6-8A8D-073A6E86DF9C}" destId="{B3AB5B5B-88AA-4942-AB5B-822DAA44F311}" srcOrd="1" destOrd="0" presId="urn:microsoft.com/office/officeart/2008/layout/HorizontalMultiLevelHierarchy"/>
    <dgm:cxn modelId="{2C1492FB-57BB-45A8-92AC-6E1D97066687}" type="presOf" srcId="{C33B736C-A884-495E-8E53-50EE48F675F6}" destId="{F01AF5DA-CC50-4500-9945-6AD8826BE92D}" srcOrd="0" destOrd="0" presId="urn:microsoft.com/office/officeart/2008/layout/HorizontalMultiLevelHierarchy"/>
    <dgm:cxn modelId="{B2E78FE3-761F-4C0C-85D3-27AD114D4934}" type="presParOf" srcId="{F01AF5DA-CC50-4500-9945-6AD8826BE92D}" destId="{C660D250-6E7E-4F31-878B-534CAA05367B}" srcOrd="0" destOrd="0" presId="urn:microsoft.com/office/officeart/2008/layout/HorizontalMultiLevelHierarchy"/>
    <dgm:cxn modelId="{9B48B5B2-B86C-4EF8-857B-1E63B3076476}" type="presParOf" srcId="{C660D250-6E7E-4F31-878B-534CAA05367B}" destId="{2C4190ED-1323-4A06-9B3B-09807E1712F5}" srcOrd="0" destOrd="0" presId="urn:microsoft.com/office/officeart/2008/layout/HorizontalMultiLevelHierarchy"/>
    <dgm:cxn modelId="{FBB80FF7-84CE-4D56-8C1B-4B191864CF36}" type="presParOf" srcId="{C660D250-6E7E-4F31-878B-534CAA05367B}" destId="{7BBCBB1C-2FD1-44C1-A71F-30C804F43EB0}" srcOrd="1" destOrd="0" presId="urn:microsoft.com/office/officeart/2008/layout/HorizontalMultiLevelHierarchy"/>
    <dgm:cxn modelId="{F6DE711C-9FC9-4017-93A9-A3C4A20F14A8}" type="presParOf" srcId="{7BBCBB1C-2FD1-44C1-A71F-30C804F43EB0}" destId="{938C6720-7E44-4ACB-8D82-BFDF3765FB1B}" srcOrd="0" destOrd="0" presId="urn:microsoft.com/office/officeart/2008/layout/HorizontalMultiLevelHierarchy"/>
    <dgm:cxn modelId="{710CCB27-415B-44A5-8165-E555D93ADCAA}" type="presParOf" srcId="{938C6720-7E44-4ACB-8D82-BFDF3765FB1B}" destId="{B3AB5B5B-88AA-4942-AB5B-822DAA44F311}" srcOrd="0" destOrd="0" presId="urn:microsoft.com/office/officeart/2008/layout/HorizontalMultiLevelHierarchy"/>
    <dgm:cxn modelId="{0C0220E9-73AA-4512-876C-F291CF69B32E}" type="presParOf" srcId="{7BBCBB1C-2FD1-44C1-A71F-30C804F43EB0}" destId="{BD174CAC-856F-4209-B88E-8D7619CFE5CE}" srcOrd="1" destOrd="0" presId="urn:microsoft.com/office/officeart/2008/layout/HorizontalMultiLevelHierarchy"/>
    <dgm:cxn modelId="{1CF467F7-81C0-4322-9E7E-225F126FA63B}" type="presParOf" srcId="{BD174CAC-856F-4209-B88E-8D7619CFE5CE}" destId="{8AE57451-5577-4D90-B246-CBAB26CD5F13}" srcOrd="0" destOrd="0" presId="urn:microsoft.com/office/officeart/2008/layout/HorizontalMultiLevelHierarchy"/>
    <dgm:cxn modelId="{E8BC0AEC-DE71-480F-9C05-0093B7E8E947}" type="presParOf" srcId="{BD174CAC-856F-4209-B88E-8D7619CFE5CE}" destId="{188B0568-FA5F-4115-9D52-BAF75FCBD849}" srcOrd="1" destOrd="0" presId="urn:microsoft.com/office/officeart/2008/layout/HorizontalMultiLevelHierarchy"/>
    <dgm:cxn modelId="{5FF54EB2-8B63-4CBE-AF40-050A0EE52FDF}" type="presParOf" srcId="{7BBCBB1C-2FD1-44C1-A71F-30C804F43EB0}" destId="{34D92115-8DAF-4637-94F8-7C48AA4977CA}" srcOrd="2" destOrd="0" presId="urn:microsoft.com/office/officeart/2008/layout/HorizontalMultiLevelHierarchy"/>
    <dgm:cxn modelId="{3F99C2C8-A9C2-4395-9ED4-DD16BF50B14A}" type="presParOf" srcId="{34D92115-8DAF-4637-94F8-7C48AA4977CA}" destId="{44EA9E9D-178C-418D-B629-1615ABDF5AF5}" srcOrd="0" destOrd="0" presId="urn:microsoft.com/office/officeart/2008/layout/HorizontalMultiLevelHierarchy"/>
    <dgm:cxn modelId="{86CC32D0-5B79-4AB6-ACFF-817F5E11A77B}" type="presParOf" srcId="{7BBCBB1C-2FD1-44C1-A71F-30C804F43EB0}" destId="{D0BE4FC7-381F-4875-8434-C027A058B4D2}" srcOrd="3" destOrd="0" presId="urn:microsoft.com/office/officeart/2008/layout/HorizontalMultiLevelHierarchy"/>
    <dgm:cxn modelId="{0B7A7383-E4F0-485E-82D6-47D68C951F7C}" type="presParOf" srcId="{D0BE4FC7-381F-4875-8434-C027A058B4D2}" destId="{C1FB71FB-4B8C-4096-A8E2-43047C37070F}" srcOrd="0" destOrd="0" presId="urn:microsoft.com/office/officeart/2008/layout/HorizontalMultiLevelHierarchy"/>
    <dgm:cxn modelId="{FB654DE3-3BCB-48C0-9760-E1C328BB201F}" type="presParOf" srcId="{D0BE4FC7-381F-4875-8434-C027A058B4D2}" destId="{F3D46EA1-0A37-45EA-ABA2-441D114F849D}" srcOrd="1" destOrd="0" presId="urn:microsoft.com/office/officeart/2008/layout/HorizontalMultiLevelHierarchy"/>
    <dgm:cxn modelId="{CFA73DCC-2A5E-4BB4-B3C9-E84EB4C68F1E}" type="presParOf" srcId="{7BBCBB1C-2FD1-44C1-A71F-30C804F43EB0}" destId="{8C31E68B-D902-481C-A066-970DA84C5723}" srcOrd="4" destOrd="0" presId="urn:microsoft.com/office/officeart/2008/layout/HorizontalMultiLevelHierarchy"/>
    <dgm:cxn modelId="{71BAA063-7C5D-46C7-B65E-3B942B862CE5}" type="presParOf" srcId="{8C31E68B-D902-481C-A066-970DA84C5723}" destId="{39BB67F8-14A9-4853-84AF-9554786AF6D5}" srcOrd="0" destOrd="0" presId="urn:microsoft.com/office/officeart/2008/layout/HorizontalMultiLevelHierarchy"/>
    <dgm:cxn modelId="{9AAFA7E7-77E0-4274-BD9E-9FC38C49F33D}" type="presParOf" srcId="{7BBCBB1C-2FD1-44C1-A71F-30C804F43EB0}" destId="{A0928AAA-33C8-49B3-B179-2587AC7387BB}" srcOrd="5" destOrd="0" presId="urn:microsoft.com/office/officeart/2008/layout/HorizontalMultiLevelHierarchy"/>
    <dgm:cxn modelId="{90A2C75E-B6FE-4B60-BB19-C1A848E72149}" type="presParOf" srcId="{A0928AAA-33C8-49B3-B179-2587AC7387BB}" destId="{03238E25-3E4A-472A-95F3-D027719BD7FC}" srcOrd="0" destOrd="0" presId="urn:microsoft.com/office/officeart/2008/layout/HorizontalMultiLevelHierarchy"/>
    <dgm:cxn modelId="{BDC51BFF-99C1-426D-BA6E-1A5139CA823F}" type="presParOf" srcId="{A0928AAA-33C8-49B3-B179-2587AC7387BB}" destId="{2362FBFE-57BB-4F37-A43B-B8BA798B0BE7}"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D91C29-71BC-4BD8-9501-4C5F6D1E5B8E}" type="doc">
      <dgm:prSet loTypeId="urn:microsoft.com/office/officeart/2005/8/layout/process4" loCatId="process" qsTypeId="urn:microsoft.com/office/officeart/2005/8/quickstyle/simple1" qsCatId="simple" csTypeId="urn:microsoft.com/office/officeart/2005/8/colors/accent5_2" csCatId="accent5" phldr="1"/>
      <dgm:spPr/>
      <dgm:t>
        <a:bodyPr/>
        <a:lstStyle/>
        <a:p>
          <a:endParaRPr lang="en-DE"/>
        </a:p>
      </dgm:t>
    </dgm:pt>
    <dgm:pt modelId="{B66F62B5-52D8-4CCC-9F4B-3366E733904C}">
      <dgm:prSet phldrT="[Text]"/>
      <dgm:spPr/>
      <dgm:t>
        <a:bodyPr/>
        <a:lstStyle/>
        <a:p>
          <a:r>
            <a:rPr lang="en-GB"/>
            <a:t>Company wins bid</a:t>
          </a:r>
          <a:endParaRPr lang="en-DE" dirty="0"/>
        </a:p>
      </dgm:t>
    </dgm:pt>
    <dgm:pt modelId="{0B9231E0-9755-4C3B-BA80-782EC65243B1}" type="parTrans" cxnId="{93AAC5B5-622B-443B-BFBA-2F14AEE5D501}">
      <dgm:prSet/>
      <dgm:spPr/>
      <dgm:t>
        <a:bodyPr/>
        <a:lstStyle/>
        <a:p>
          <a:endParaRPr lang="en-DE"/>
        </a:p>
      </dgm:t>
    </dgm:pt>
    <dgm:pt modelId="{D525286D-4F89-4B38-8E2B-7C369D899AEA}" type="sibTrans" cxnId="{93AAC5B5-622B-443B-BFBA-2F14AEE5D501}">
      <dgm:prSet/>
      <dgm:spPr/>
      <dgm:t>
        <a:bodyPr/>
        <a:lstStyle/>
        <a:p>
          <a:endParaRPr lang="en-DE"/>
        </a:p>
      </dgm:t>
    </dgm:pt>
    <dgm:pt modelId="{2D73D847-85CC-4E30-B656-D03771A59565}">
      <dgm:prSet/>
      <dgm:spPr/>
      <dgm:t>
        <a:bodyPr/>
        <a:lstStyle/>
        <a:p>
          <a:r>
            <a:rPr lang="en-GB" dirty="0"/>
            <a:t>Provides the service</a:t>
          </a:r>
          <a:endParaRPr lang="en-DE" dirty="0"/>
        </a:p>
      </dgm:t>
    </dgm:pt>
    <dgm:pt modelId="{5B4ED14D-76CB-48CB-80B8-06C52C72C011}" type="parTrans" cxnId="{2B554B3D-FB2F-42C4-9B85-22AD3E334E59}">
      <dgm:prSet/>
      <dgm:spPr/>
      <dgm:t>
        <a:bodyPr/>
        <a:lstStyle/>
        <a:p>
          <a:endParaRPr lang="en-DE"/>
        </a:p>
      </dgm:t>
    </dgm:pt>
    <dgm:pt modelId="{8805777E-DB27-4A1D-9644-5239796A0026}" type="sibTrans" cxnId="{2B554B3D-FB2F-42C4-9B85-22AD3E334E59}">
      <dgm:prSet/>
      <dgm:spPr/>
      <dgm:t>
        <a:bodyPr/>
        <a:lstStyle/>
        <a:p>
          <a:endParaRPr lang="en-DE"/>
        </a:p>
      </dgm:t>
    </dgm:pt>
    <dgm:pt modelId="{36BB043A-65F9-4065-8263-0409858F7D79}">
      <dgm:prSet/>
      <dgm:spPr/>
      <dgm:t>
        <a:bodyPr/>
        <a:lstStyle/>
        <a:p>
          <a:r>
            <a:rPr lang="en-GB" dirty="0"/>
            <a:t>Term Expires</a:t>
          </a:r>
          <a:endParaRPr lang="en-DE" dirty="0"/>
        </a:p>
      </dgm:t>
    </dgm:pt>
    <dgm:pt modelId="{BBF9EBCD-7BD2-4E00-A6A1-85DA02CE8914}" type="parTrans" cxnId="{FDCEE1CE-DF4A-40B3-B95B-AB312D5307E5}">
      <dgm:prSet/>
      <dgm:spPr/>
      <dgm:t>
        <a:bodyPr/>
        <a:lstStyle/>
        <a:p>
          <a:endParaRPr lang="en-DE"/>
        </a:p>
      </dgm:t>
    </dgm:pt>
    <dgm:pt modelId="{E1272007-BE7B-4CCC-B177-C7C05C9D6224}" type="sibTrans" cxnId="{FDCEE1CE-DF4A-40B3-B95B-AB312D5307E5}">
      <dgm:prSet/>
      <dgm:spPr/>
      <dgm:t>
        <a:bodyPr/>
        <a:lstStyle/>
        <a:p>
          <a:endParaRPr lang="en-DE"/>
        </a:p>
      </dgm:t>
    </dgm:pt>
    <dgm:pt modelId="{C50259A9-B52E-40E8-B5D5-F45F6F60BB23}">
      <dgm:prSet/>
      <dgm:spPr/>
      <dgm:t>
        <a:bodyPr/>
        <a:lstStyle/>
        <a:p>
          <a:r>
            <a:rPr lang="en-GB" dirty="0"/>
            <a:t>Automatic extension or Legitimate Bonus</a:t>
          </a:r>
          <a:endParaRPr lang="en-DE" dirty="0"/>
        </a:p>
      </dgm:t>
    </dgm:pt>
    <dgm:pt modelId="{0D75432A-4D3C-47D2-885D-CE896F9F50B3}" type="parTrans" cxnId="{D280F986-E94B-4F01-9388-5034B9846AC3}">
      <dgm:prSet/>
      <dgm:spPr/>
      <dgm:t>
        <a:bodyPr/>
        <a:lstStyle/>
        <a:p>
          <a:endParaRPr lang="en-DE"/>
        </a:p>
      </dgm:t>
    </dgm:pt>
    <dgm:pt modelId="{A5B8E906-4868-4E34-985B-2D83A4D0CE60}" type="sibTrans" cxnId="{D280F986-E94B-4F01-9388-5034B9846AC3}">
      <dgm:prSet/>
      <dgm:spPr/>
      <dgm:t>
        <a:bodyPr/>
        <a:lstStyle/>
        <a:p>
          <a:endParaRPr lang="en-DE"/>
        </a:p>
      </dgm:t>
    </dgm:pt>
    <dgm:pt modelId="{08ECD757-D9CF-4256-A635-591EE49892ED}">
      <dgm:prSet/>
      <dgm:spPr/>
      <dgm:t>
        <a:bodyPr/>
        <a:lstStyle/>
        <a:p>
          <a:r>
            <a:rPr lang="en-GB" dirty="0"/>
            <a:t>Continues to provide service without contract</a:t>
          </a:r>
          <a:endParaRPr lang="en-DE" dirty="0"/>
        </a:p>
      </dgm:t>
    </dgm:pt>
    <dgm:pt modelId="{3012B890-A16D-405D-9B9B-0134F8E363E1}" type="parTrans" cxnId="{623F3589-923F-4E72-ABDC-E1976EB46166}">
      <dgm:prSet/>
      <dgm:spPr/>
      <dgm:t>
        <a:bodyPr/>
        <a:lstStyle/>
        <a:p>
          <a:endParaRPr lang="en-DE"/>
        </a:p>
      </dgm:t>
    </dgm:pt>
    <dgm:pt modelId="{7BD8778D-EB5C-4E2D-B0C0-EE81662897A4}" type="sibTrans" cxnId="{623F3589-923F-4E72-ABDC-E1976EB46166}">
      <dgm:prSet/>
      <dgm:spPr/>
      <dgm:t>
        <a:bodyPr/>
        <a:lstStyle/>
        <a:p>
          <a:endParaRPr lang="en-DE"/>
        </a:p>
      </dgm:t>
    </dgm:pt>
    <dgm:pt modelId="{E6362FF6-30DF-498D-A004-9AA56C5B9985}">
      <dgm:prSet/>
      <dgm:spPr/>
      <dgm:t>
        <a:bodyPr/>
        <a:lstStyle/>
        <a:p>
          <a:r>
            <a:rPr lang="en-GB" dirty="0"/>
            <a:t>Updates price or payment conditions</a:t>
          </a:r>
          <a:endParaRPr lang="en-DE" dirty="0"/>
        </a:p>
      </dgm:t>
    </dgm:pt>
    <dgm:pt modelId="{3D4F0E8E-322F-4B33-BEC4-F68E682446A5}" type="parTrans" cxnId="{26C98D1F-44E4-4BA0-909C-CEB3E68AA34E}">
      <dgm:prSet/>
      <dgm:spPr/>
      <dgm:t>
        <a:bodyPr/>
        <a:lstStyle/>
        <a:p>
          <a:endParaRPr lang="en-DE"/>
        </a:p>
      </dgm:t>
    </dgm:pt>
    <dgm:pt modelId="{0FBB433F-DF4E-419A-A336-3B8B7F095E85}" type="sibTrans" cxnId="{26C98D1F-44E4-4BA0-909C-CEB3E68AA34E}">
      <dgm:prSet/>
      <dgm:spPr/>
      <dgm:t>
        <a:bodyPr/>
        <a:lstStyle/>
        <a:p>
          <a:endParaRPr lang="en-DE"/>
        </a:p>
      </dgm:t>
    </dgm:pt>
    <dgm:pt modelId="{4E4D3D93-C5CD-40EC-9421-DDC202EC631A}">
      <dgm:prSet/>
      <dgm:spPr/>
      <dgm:t>
        <a:bodyPr/>
        <a:lstStyle/>
        <a:p>
          <a:r>
            <a:rPr lang="en-GB" dirty="0"/>
            <a:t>New Bidding</a:t>
          </a:r>
          <a:endParaRPr lang="en-DE" dirty="0"/>
        </a:p>
      </dgm:t>
    </dgm:pt>
    <dgm:pt modelId="{4047D0C5-9B3D-40F2-B75B-53E9C14E1341}" type="parTrans" cxnId="{8290F38D-E345-469B-9982-0F120B151515}">
      <dgm:prSet/>
      <dgm:spPr/>
      <dgm:t>
        <a:bodyPr/>
        <a:lstStyle/>
        <a:p>
          <a:endParaRPr lang="en-DE"/>
        </a:p>
      </dgm:t>
    </dgm:pt>
    <dgm:pt modelId="{99F94AD8-7746-4EAE-9CF0-C666614AE39C}" type="sibTrans" cxnId="{8290F38D-E345-469B-9982-0F120B151515}">
      <dgm:prSet/>
      <dgm:spPr/>
      <dgm:t>
        <a:bodyPr/>
        <a:lstStyle/>
        <a:p>
          <a:endParaRPr lang="en-DE"/>
        </a:p>
      </dgm:t>
    </dgm:pt>
    <dgm:pt modelId="{AE544616-B3DE-44C3-8484-375E2B7DE868}">
      <dgm:prSet/>
      <dgm:spPr/>
      <dgm:t>
        <a:bodyPr/>
        <a:lstStyle/>
        <a:p>
          <a:r>
            <a:rPr lang="en-GB" dirty="0"/>
            <a:t>Delays</a:t>
          </a:r>
          <a:endParaRPr lang="en-DE" dirty="0"/>
        </a:p>
      </dgm:t>
    </dgm:pt>
    <dgm:pt modelId="{8A445CD8-9576-4B76-958B-C44BD71566E1}" type="parTrans" cxnId="{5EF36C84-C0B5-463C-86FF-565AF8EE16BB}">
      <dgm:prSet/>
      <dgm:spPr/>
      <dgm:t>
        <a:bodyPr/>
        <a:lstStyle/>
        <a:p>
          <a:endParaRPr lang="en-DE"/>
        </a:p>
      </dgm:t>
    </dgm:pt>
    <dgm:pt modelId="{8CCBF4D1-1952-476A-85FA-E2A84306402D}" type="sibTrans" cxnId="{5EF36C84-C0B5-463C-86FF-565AF8EE16BB}">
      <dgm:prSet/>
      <dgm:spPr/>
      <dgm:t>
        <a:bodyPr/>
        <a:lstStyle/>
        <a:p>
          <a:endParaRPr lang="en-DE"/>
        </a:p>
      </dgm:t>
    </dgm:pt>
    <dgm:pt modelId="{4BB4287E-0D1D-4296-8E97-B95DFD349CF8}">
      <dgm:prSet/>
      <dgm:spPr/>
      <dgm:t>
        <a:bodyPr/>
        <a:lstStyle/>
        <a:p>
          <a:r>
            <a:rPr lang="en-GB" dirty="0"/>
            <a:t>Specifications benefit that company or are unfulfillable</a:t>
          </a:r>
          <a:endParaRPr lang="en-DE" dirty="0"/>
        </a:p>
      </dgm:t>
    </dgm:pt>
    <dgm:pt modelId="{FC2D1F47-7AA0-420A-8BF7-0761E6DE91EE}" type="parTrans" cxnId="{D986C3C3-0C78-42A9-9EDE-E11E0539D0DB}">
      <dgm:prSet/>
      <dgm:spPr/>
      <dgm:t>
        <a:bodyPr/>
        <a:lstStyle/>
        <a:p>
          <a:endParaRPr lang="en-DE"/>
        </a:p>
      </dgm:t>
    </dgm:pt>
    <dgm:pt modelId="{F69FFF2E-4BC3-4330-BEF0-0D2EDB955028}" type="sibTrans" cxnId="{D986C3C3-0C78-42A9-9EDE-E11E0539D0DB}">
      <dgm:prSet/>
      <dgm:spPr/>
      <dgm:t>
        <a:bodyPr/>
        <a:lstStyle/>
        <a:p>
          <a:endParaRPr lang="en-DE"/>
        </a:p>
      </dgm:t>
    </dgm:pt>
    <dgm:pt modelId="{D01C754E-EC2A-4F0C-BD35-58093D9340FD}" type="pres">
      <dgm:prSet presAssocID="{27D91C29-71BC-4BD8-9501-4C5F6D1E5B8E}" presName="Name0" presStyleCnt="0">
        <dgm:presLayoutVars>
          <dgm:dir/>
          <dgm:animLvl val="lvl"/>
          <dgm:resizeHandles val="exact"/>
        </dgm:presLayoutVars>
      </dgm:prSet>
      <dgm:spPr/>
    </dgm:pt>
    <dgm:pt modelId="{4629E7DC-16A0-46BE-B1E2-C0ABA5AFF4B6}" type="pres">
      <dgm:prSet presAssocID="{4E4D3D93-C5CD-40EC-9421-DDC202EC631A}" presName="boxAndChildren" presStyleCnt="0"/>
      <dgm:spPr/>
    </dgm:pt>
    <dgm:pt modelId="{36429BD8-93D2-44AC-9C5B-565C9ED19E10}" type="pres">
      <dgm:prSet presAssocID="{4E4D3D93-C5CD-40EC-9421-DDC202EC631A}" presName="parentTextBox" presStyleLbl="node1" presStyleIdx="0" presStyleCnt="3"/>
      <dgm:spPr/>
    </dgm:pt>
    <dgm:pt modelId="{2C4566F0-67C8-4594-A750-E35EB3F9BDD4}" type="pres">
      <dgm:prSet presAssocID="{4E4D3D93-C5CD-40EC-9421-DDC202EC631A}" presName="entireBox" presStyleLbl="node1" presStyleIdx="0" presStyleCnt="3"/>
      <dgm:spPr/>
    </dgm:pt>
    <dgm:pt modelId="{E5A1DEA7-7680-4A39-9302-39C873CB8E1A}" type="pres">
      <dgm:prSet presAssocID="{4E4D3D93-C5CD-40EC-9421-DDC202EC631A}" presName="descendantBox" presStyleCnt="0"/>
      <dgm:spPr/>
    </dgm:pt>
    <dgm:pt modelId="{7AEFEC21-AD1B-4E09-805F-38A762D27833}" type="pres">
      <dgm:prSet presAssocID="{AE544616-B3DE-44C3-8484-375E2B7DE868}" presName="childTextBox" presStyleLbl="fgAccFollowNode1" presStyleIdx="0" presStyleCnt="6">
        <dgm:presLayoutVars>
          <dgm:bulletEnabled val="1"/>
        </dgm:presLayoutVars>
      </dgm:prSet>
      <dgm:spPr/>
    </dgm:pt>
    <dgm:pt modelId="{0A82A4C7-71C7-4746-91F1-C2CDF9BB6917}" type="pres">
      <dgm:prSet presAssocID="{4BB4287E-0D1D-4296-8E97-B95DFD349CF8}" presName="childTextBox" presStyleLbl="fgAccFollowNode1" presStyleIdx="1" presStyleCnt="6">
        <dgm:presLayoutVars>
          <dgm:bulletEnabled val="1"/>
        </dgm:presLayoutVars>
      </dgm:prSet>
      <dgm:spPr/>
    </dgm:pt>
    <dgm:pt modelId="{2EE24227-BCBF-415F-BDF6-6D226172FBAB}" type="pres">
      <dgm:prSet presAssocID="{A5B8E906-4868-4E34-985B-2D83A4D0CE60}" presName="sp" presStyleCnt="0"/>
      <dgm:spPr/>
    </dgm:pt>
    <dgm:pt modelId="{35637F43-B8E5-491D-BBF5-97AC333AE97B}" type="pres">
      <dgm:prSet presAssocID="{C50259A9-B52E-40E8-B5D5-F45F6F60BB23}" presName="arrowAndChildren" presStyleCnt="0"/>
      <dgm:spPr/>
    </dgm:pt>
    <dgm:pt modelId="{2AA1C38D-1F9E-4953-A2D9-6F9E779640E0}" type="pres">
      <dgm:prSet presAssocID="{C50259A9-B52E-40E8-B5D5-F45F6F60BB23}" presName="parentTextArrow" presStyleLbl="node1" presStyleIdx="0" presStyleCnt="3"/>
      <dgm:spPr/>
    </dgm:pt>
    <dgm:pt modelId="{CFEE4F6C-EE25-4A03-8737-B3D9F3364412}" type="pres">
      <dgm:prSet presAssocID="{C50259A9-B52E-40E8-B5D5-F45F6F60BB23}" presName="arrow" presStyleLbl="node1" presStyleIdx="1" presStyleCnt="3"/>
      <dgm:spPr/>
    </dgm:pt>
    <dgm:pt modelId="{549EFF15-5042-4B6C-A1B2-D13BA0A693C3}" type="pres">
      <dgm:prSet presAssocID="{C50259A9-B52E-40E8-B5D5-F45F6F60BB23}" presName="descendantArrow" presStyleCnt="0"/>
      <dgm:spPr/>
    </dgm:pt>
    <dgm:pt modelId="{488529E7-B207-4282-871A-3A10D1B91B0D}" type="pres">
      <dgm:prSet presAssocID="{08ECD757-D9CF-4256-A635-591EE49892ED}" presName="childTextArrow" presStyleLbl="fgAccFollowNode1" presStyleIdx="2" presStyleCnt="6">
        <dgm:presLayoutVars>
          <dgm:bulletEnabled val="1"/>
        </dgm:presLayoutVars>
      </dgm:prSet>
      <dgm:spPr/>
    </dgm:pt>
    <dgm:pt modelId="{C9ED7FE5-D2F8-4771-AA92-94A5A85FD4C7}" type="pres">
      <dgm:prSet presAssocID="{E6362FF6-30DF-498D-A004-9AA56C5B9985}" presName="childTextArrow" presStyleLbl="fgAccFollowNode1" presStyleIdx="3" presStyleCnt="6">
        <dgm:presLayoutVars>
          <dgm:bulletEnabled val="1"/>
        </dgm:presLayoutVars>
      </dgm:prSet>
      <dgm:spPr/>
    </dgm:pt>
    <dgm:pt modelId="{BF969604-AB62-4172-9D05-6D2BD07B9D81}" type="pres">
      <dgm:prSet presAssocID="{D525286D-4F89-4B38-8E2B-7C369D899AEA}" presName="sp" presStyleCnt="0"/>
      <dgm:spPr/>
    </dgm:pt>
    <dgm:pt modelId="{3099D0A2-B0A6-4850-8F5F-04B6E013EF3C}" type="pres">
      <dgm:prSet presAssocID="{B66F62B5-52D8-4CCC-9F4B-3366E733904C}" presName="arrowAndChildren" presStyleCnt="0"/>
      <dgm:spPr/>
    </dgm:pt>
    <dgm:pt modelId="{DC39CA95-D07B-4EF5-8429-77835F1375DD}" type="pres">
      <dgm:prSet presAssocID="{B66F62B5-52D8-4CCC-9F4B-3366E733904C}" presName="parentTextArrow" presStyleLbl="node1" presStyleIdx="1" presStyleCnt="3"/>
      <dgm:spPr/>
    </dgm:pt>
    <dgm:pt modelId="{0245A990-CF0D-42DD-B989-5A48EF6AC128}" type="pres">
      <dgm:prSet presAssocID="{B66F62B5-52D8-4CCC-9F4B-3366E733904C}" presName="arrow" presStyleLbl="node1" presStyleIdx="2" presStyleCnt="3" custLinFactNeighborX="469" custLinFactNeighborY="994"/>
      <dgm:spPr/>
    </dgm:pt>
    <dgm:pt modelId="{3E7EE069-E73C-46B8-BFC2-C7137475317C}" type="pres">
      <dgm:prSet presAssocID="{B66F62B5-52D8-4CCC-9F4B-3366E733904C}" presName="descendantArrow" presStyleCnt="0"/>
      <dgm:spPr/>
    </dgm:pt>
    <dgm:pt modelId="{57CB007A-A134-428A-B4B3-F92F73F388F6}" type="pres">
      <dgm:prSet presAssocID="{2D73D847-85CC-4E30-B656-D03771A59565}" presName="childTextArrow" presStyleLbl="fgAccFollowNode1" presStyleIdx="4" presStyleCnt="6">
        <dgm:presLayoutVars>
          <dgm:bulletEnabled val="1"/>
        </dgm:presLayoutVars>
      </dgm:prSet>
      <dgm:spPr/>
    </dgm:pt>
    <dgm:pt modelId="{C9ADCF72-AEDC-49B9-BE3E-FF0EAEF14EDA}" type="pres">
      <dgm:prSet presAssocID="{36BB043A-65F9-4065-8263-0409858F7D79}" presName="childTextArrow" presStyleLbl="fgAccFollowNode1" presStyleIdx="5" presStyleCnt="6">
        <dgm:presLayoutVars>
          <dgm:bulletEnabled val="1"/>
        </dgm:presLayoutVars>
      </dgm:prSet>
      <dgm:spPr/>
    </dgm:pt>
  </dgm:ptLst>
  <dgm:cxnLst>
    <dgm:cxn modelId="{8523C80E-E95E-4A85-97FC-3AFE95CDA575}" type="presOf" srcId="{E6362FF6-30DF-498D-A004-9AA56C5B9985}" destId="{C9ED7FE5-D2F8-4771-AA92-94A5A85FD4C7}" srcOrd="0" destOrd="0" presId="urn:microsoft.com/office/officeart/2005/8/layout/process4"/>
    <dgm:cxn modelId="{E254C91E-8B28-4D71-B6BA-7B4F06AC59DD}" type="presOf" srcId="{08ECD757-D9CF-4256-A635-591EE49892ED}" destId="{488529E7-B207-4282-871A-3A10D1B91B0D}" srcOrd="0" destOrd="0" presId="urn:microsoft.com/office/officeart/2005/8/layout/process4"/>
    <dgm:cxn modelId="{26C98D1F-44E4-4BA0-909C-CEB3E68AA34E}" srcId="{C50259A9-B52E-40E8-B5D5-F45F6F60BB23}" destId="{E6362FF6-30DF-498D-A004-9AA56C5B9985}" srcOrd="1" destOrd="0" parTransId="{3D4F0E8E-322F-4B33-BEC4-F68E682446A5}" sibTransId="{0FBB433F-DF4E-419A-A336-3B8B7F095E85}"/>
    <dgm:cxn modelId="{35D8D237-3D0A-4BE5-9EDC-0A901623BE01}" type="presOf" srcId="{2D73D847-85CC-4E30-B656-D03771A59565}" destId="{57CB007A-A134-428A-B4B3-F92F73F388F6}" srcOrd="0" destOrd="0" presId="urn:microsoft.com/office/officeart/2005/8/layout/process4"/>
    <dgm:cxn modelId="{2B554B3D-FB2F-42C4-9B85-22AD3E334E59}" srcId="{B66F62B5-52D8-4CCC-9F4B-3366E733904C}" destId="{2D73D847-85CC-4E30-B656-D03771A59565}" srcOrd="0" destOrd="0" parTransId="{5B4ED14D-76CB-48CB-80B8-06C52C72C011}" sibTransId="{8805777E-DB27-4A1D-9644-5239796A0026}"/>
    <dgm:cxn modelId="{4D5DD373-F94D-4FCF-BDA6-0066E2A5D090}" type="presOf" srcId="{4E4D3D93-C5CD-40EC-9421-DDC202EC631A}" destId="{36429BD8-93D2-44AC-9C5B-565C9ED19E10}" srcOrd="0" destOrd="0" presId="urn:microsoft.com/office/officeart/2005/8/layout/process4"/>
    <dgm:cxn modelId="{5EF36C84-C0B5-463C-86FF-565AF8EE16BB}" srcId="{4E4D3D93-C5CD-40EC-9421-DDC202EC631A}" destId="{AE544616-B3DE-44C3-8484-375E2B7DE868}" srcOrd="0" destOrd="0" parTransId="{8A445CD8-9576-4B76-958B-C44BD71566E1}" sibTransId="{8CCBF4D1-1952-476A-85FA-E2A84306402D}"/>
    <dgm:cxn modelId="{D280F986-E94B-4F01-9388-5034B9846AC3}" srcId="{27D91C29-71BC-4BD8-9501-4C5F6D1E5B8E}" destId="{C50259A9-B52E-40E8-B5D5-F45F6F60BB23}" srcOrd="1" destOrd="0" parTransId="{0D75432A-4D3C-47D2-885D-CE896F9F50B3}" sibTransId="{A5B8E906-4868-4E34-985B-2D83A4D0CE60}"/>
    <dgm:cxn modelId="{0E15A887-8BF7-41D3-A540-9627DCFC3CA4}" type="presOf" srcId="{C50259A9-B52E-40E8-B5D5-F45F6F60BB23}" destId="{2AA1C38D-1F9E-4953-A2D9-6F9E779640E0}" srcOrd="0" destOrd="0" presId="urn:microsoft.com/office/officeart/2005/8/layout/process4"/>
    <dgm:cxn modelId="{623F3589-923F-4E72-ABDC-E1976EB46166}" srcId="{C50259A9-B52E-40E8-B5D5-F45F6F60BB23}" destId="{08ECD757-D9CF-4256-A635-591EE49892ED}" srcOrd="0" destOrd="0" parTransId="{3012B890-A16D-405D-9B9B-0134F8E363E1}" sibTransId="{7BD8778D-EB5C-4E2D-B0C0-EE81662897A4}"/>
    <dgm:cxn modelId="{8290F38D-E345-469B-9982-0F120B151515}" srcId="{27D91C29-71BC-4BD8-9501-4C5F6D1E5B8E}" destId="{4E4D3D93-C5CD-40EC-9421-DDC202EC631A}" srcOrd="2" destOrd="0" parTransId="{4047D0C5-9B3D-40F2-B75B-53E9C14E1341}" sibTransId="{99F94AD8-7746-4EAE-9CF0-C666614AE39C}"/>
    <dgm:cxn modelId="{9CDC04A4-B132-4F5A-AFEB-25CF1F73ED6A}" type="presOf" srcId="{36BB043A-65F9-4065-8263-0409858F7D79}" destId="{C9ADCF72-AEDC-49B9-BE3E-FF0EAEF14EDA}" srcOrd="0" destOrd="0" presId="urn:microsoft.com/office/officeart/2005/8/layout/process4"/>
    <dgm:cxn modelId="{42F06BAF-4776-4100-A2DD-A6D4E6B1C2ED}" type="presOf" srcId="{C50259A9-B52E-40E8-B5D5-F45F6F60BB23}" destId="{CFEE4F6C-EE25-4A03-8737-B3D9F3364412}" srcOrd="1" destOrd="0" presId="urn:microsoft.com/office/officeart/2005/8/layout/process4"/>
    <dgm:cxn modelId="{758346B5-CD0A-4E30-BC5C-BE3C2A1E82B4}" type="presOf" srcId="{4BB4287E-0D1D-4296-8E97-B95DFD349CF8}" destId="{0A82A4C7-71C7-4746-91F1-C2CDF9BB6917}" srcOrd="0" destOrd="0" presId="urn:microsoft.com/office/officeart/2005/8/layout/process4"/>
    <dgm:cxn modelId="{93AAC5B5-622B-443B-BFBA-2F14AEE5D501}" srcId="{27D91C29-71BC-4BD8-9501-4C5F6D1E5B8E}" destId="{B66F62B5-52D8-4CCC-9F4B-3366E733904C}" srcOrd="0" destOrd="0" parTransId="{0B9231E0-9755-4C3B-BA80-782EC65243B1}" sibTransId="{D525286D-4F89-4B38-8E2B-7C369D899AEA}"/>
    <dgm:cxn modelId="{109ACAB6-C066-4298-BF63-56EEB080AB1D}" type="presOf" srcId="{AE544616-B3DE-44C3-8484-375E2B7DE868}" destId="{7AEFEC21-AD1B-4E09-805F-38A762D27833}" srcOrd="0" destOrd="0" presId="urn:microsoft.com/office/officeart/2005/8/layout/process4"/>
    <dgm:cxn modelId="{6C4AB5BE-F3F9-41CA-A1AA-784A183AA146}" type="presOf" srcId="{4E4D3D93-C5CD-40EC-9421-DDC202EC631A}" destId="{2C4566F0-67C8-4594-A750-E35EB3F9BDD4}" srcOrd="1" destOrd="0" presId="urn:microsoft.com/office/officeart/2005/8/layout/process4"/>
    <dgm:cxn modelId="{D986C3C3-0C78-42A9-9EDE-E11E0539D0DB}" srcId="{4E4D3D93-C5CD-40EC-9421-DDC202EC631A}" destId="{4BB4287E-0D1D-4296-8E97-B95DFD349CF8}" srcOrd="1" destOrd="0" parTransId="{FC2D1F47-7AA0-420A-8BF7-0761E6DE91EE}" sibTransId="{F69FFF2E-4BC3-4330-BEF0-0D2EDB955028}"/>
    <dgm:cxn modelId="{B164BBC6-60F4-43FD-AD41-E6FF8D0F65EB}" type="presOf" srcId="{27D91C29-71BC-4BD8-9501-4C5F6D1E5B8E}" destId="{D01C754E-EC2A-4F0C-BD35-58093D9340FD}" srcOrd="0" destOrd="0" presId="urn:microsoft.com/office/officeart/2005/8/layout/process4"/>
    <dgm:cxn modelId="{597BACC9-ED1C-4D9B-9B34-25DF9AF35368}" type="presOf" srcId="{B66F62B5-52D8-4CCC-9F4B-3366E733904C}" destId="{DC39CA95-D07B-4EF5-8429-77835F1375DD}" srcOrd="0" destOrd="0" presId="urn:microsoft.com/office/officeart/2005/8/layout/process4"/>
    <dgm:cxn modelId="{FDCEE1CE-DF4A-40B3-B95B-AB312D5307E5}" srcId="{B66F62B5-52D8-4CCC-9F4B-3366E733904C}" destId="{36BB043A-65F9-4065-8263-0409858F7D79}" srcOrd="1" destOrd="0" parTransId="{BBF9EBCD-7BD2-4E00-A6A1-85DA02CE8914}" sibTransId="{E1272007-BE7B-4CCC-B177-C7C05C9D6224}"/>
    <dgm:cxn modelId="{E79183E0-DF09-4153-8ED1-BDD55B644611}" type="presOf" srcId="{B66F62B5-52D8-4CCC-9F4B-3366E733904C}" destId="{0245A990-CF0D-42DD-B989-5A48EF6AC128}" srcOrd="1" destOrd="0" presId="urn:microsoft.com/office/officeart/2005/8/layout/process4"/>
    <dgm:cxn modelId="{6D6C78B9-78DB-4D30-82CF-8F64CD20A7C9}" type="presParOf" srcId="{D01C754E-EC2A-4F0C-BD35-58093D9340FD}" destId="{4629E7DC-16A0-46BE-B1E2-C0ABA5AFF4B6}" srcOrd="0" destOrd="0" presId="urn:microsoft.com/office/officeart/2005/8/layout/process4"/>
    <dgm:cxn modelId="{6BE0277D-2969-4856-9831-813963CB25A9}" type="presParOf" srcId="{4629E7DC-16A0-46BE-B1E2-C0ABA5AFF4B6}" destId="{36429BD8-93D2-44AC-9C5B-565C9ED19E10}" srcOrd="0" destOrd="0" presId="urn:microsoft.com/office/officeart/2005/8/layout/process4"/>
    <dgm:cxn modelId="{A82C1131-B622-4489-ACAF-B2BEE903E968}" type="presParOf" srcId="{4629E7DC-16A0-46BE-B1E2-C0ABA5AFF4B6}" destId="{2C4566F0-67C8-4594-A750-E35EB3F9BDD4}" srcOrd="1" destOrd="0" presId="urn:microsoft.com/office/officeart/2005/8/layout/process4"/>
    <dgm:cxn modelId="{DEE655ED-D495-4F64-83C3-3929DE65168A}" type="presParOf" srcId="{4629E7DC-16A0-46BE-B1E2-C0ABA5AFF4B6}" destId="{E5A1DEA7-7680-4A39-9302-39C873CB8E1A}" srcOrd="2" destOrd="0" presId="urn:microsoft.com/office/officeart/2005/8/layout/process4"/>
    <dgm:cxn modelId="{BEA12FE9-41B8-43F1-9073-F1B6360461A5}" type="presParOf" srcId="{E5A1DEA7-7680-4A39-9302-39C873CB8E1A}" destId="{7AEFEC21-AD1B-4E09-805F-38A762D27833}" srcOrd="0" destOrd="0" presId="urn:microsoft.com/office/officeart/2005/8/layout/process4"/>
    <dgm:cxn modelId="{E4DAD819-408A-434E-9F9B-E31349FC6134}" type="presParOf" srcId="{E5A1DEA7-7680-4A39-9302-39C873CB8E1A}" destId="{0A82A4C7-71C7-4746-91F1-C2CDF9BB6917}" srcOrd="1" destOrd="0" presId="urn:microsoft.com/office/officeart/2005/8/layout/process4"/>
    <dgm:cxn modelId="{836EB312-D99B-4DB2-87B1-1E6FE5607559}" type="presParOf" srcId="{D01C754E-EC2A-4F0C-BD35-58093D9340FD}" destId="{2EE24227-BCBF-415F-BDF6-6D226172FBAB}" srcOrd="1" destOrd="0" presId="urn:microsoft.com/office/officeart/2005/8/layout/process4"/>
    <dgm:cxn modelId="{74A485EF-DD9C-4DBD-97BA-8A86EA57BF26}" type="presParOf" srcId="{D01C754E-EC2A-4F0C-BD35-58093D9340FD}" destId="{35637F43-B8E5-491D-BBF5-97AC333AE97B}" srcOrd="2" destOrd="0" presId="urn:microsoft.com/office/officeart/2005/8/layout/process4"/>
    <dgm:cxn modelId="{DED8C59A-32B3-4C69-BFE1-F00E3BA84F33}" type="presParOf" srcId="{35637F43-B8E5-491D-BBF5-97AC333AE97B}" destId="{2AA1C38D-1F9E-4953-A2D9-6F9E779640E0}" srcOrd="0" destOrd="0" presId="urn:microsoft.com/office/officeart/2005/8/layout/process4"/>
    <dgm:cxn modelId="{6CA6D370-F34E-4507-8915-D2F26712BA0E}" type="presParOf" srcId="{35637F43-B8E5-491D-BBF5-97AC333AE97B}" destId="{CFEE4F6C-EE25-4A03-8737-B3D9F3364412}" srcOrd="1" destOrd="0" presId="urn:microsoft.com/office/officeart/2005/8/layout/process4"/>
    <dgm:cxn modelId="{1CE5196D-C6CA-42EB-928F-B242B2D21CED}" type="presParOf" srcId="{35637F43-B8E5-491D-BBF5-97AC333AE97B}" destId="{549EFF15-5042-4B6C-A1B2-D13BA0A693C3}" srcOrd="2" destOrd="0" presId="urn:microsoft.com/office/officeart/2005/8/layout/process4"/>
    <dgm:cxn modelId="{114A432E-A42B-49D2-917E-6FDD1BA3C091}" type="presParOf" srcId="{549EFF15-5042-4B6C-A1B2-D13BA0A693C3}" destId="{488529E7-B207-4282-871A-3A10D1B91B0D}" srcOrd="0" destOrd="0" presId="urn:microsoft.com/office/officeart/2005/8/layout/process4"/>
    <dgm:cxn modelId="{57CDA2B5-8364-4A0C-8276-2397109E86C7}" type="presParOf" srcId="{549EFF15-5042-4B6C-A1B2-D13BA0A693C3}" destId="{C9ED7FE5-D2F8-4771-AA92-94A5A85FD4C7}" srcOrd="1" destOrd="0" presId="urn:microsoft.com/office/officeart/2005/8/layout/process4"/>
    <dgm:cxn modelId="{2665633E-E39A-4FA5-A810-0BA6196EE833}" type="presParOf" srcId="{D01C754E-EC2A-4F0C-BD35-58093D9340FD}" destId="{BF969604-AB62-4172-9D05-6D2BD07B9D81}" srcOrd="3" destOrd="0" presId="urn:microsoft.com/office/officeart/2005/8/layout/process4"/>
    <dgm:cxn modelId="{2BBE0D70-B00E-454C-931C-538AA354B168}" type="presParOf" srcId="{D01C754E-EC2A-4F0C-BD35-58093D9340FD}" destId="{3099D0A2-B0A6-4850-8F5F-04B6E013EF3C}" srcOrd="4" destOrd="0" presId="urn:microsoft.com/office/officeart/2005/8/layout/process4"/>
    <dgm:cxn modelId="{6927B35E-6B4A-4CDF-AB66-4C486D94415C}" type="presParOf" srcId="{3099D0A2-B0A6-4850-8F5F-04B6E013EF3C}" destId="{DC39CA95-D07B-4EF5-8429-77835F1375DD}" srcOrd="0" destOrd="0" presId="urn:microsoft.com/office/officeart/2005/8/layout/process4"/>
    <dgm:cxn modelId="{91A10E09-4BF9-40D7-AAD6-834D5C2EAFCC}" type="presParOf" srcId="{3099D0A2-B0A6-4850-8F5F-04B6E013EF3C}" destId="{0245A990-CF0D-42DD-B989-5A48EF6AC128}" srcOrd="1" destOrd="0" presId="urn:microsoft.com/office/officeart/2005/8/layout/process4"/>
    <dgm:cxn modelId="{C81593A9-F5F6-4B14-B4E5-E2A007301705}" type="presParOf" srcId="{3099D0A2-B0A6-4850-8F5F-04B6E013EF3C}" destId="{3E7EE069-E73C-46B8-BFC2-C7137475317C}" srcOrd="2" destOrd="0" presId="urn:microsoft.com/office/officeart/2005/8/layout/process4"/>
    <dgm:cxn modelId="{9BC18E1E-5E72-4D48-8196-06B8C2E38074}" type="presParOf" srcId="{3E7EE069-E73C-46B8-BFC2-C7137475317C}" destId="{57CB007A-A134-428A-B4B3-F92F73F388F6}" srcOrd="0" destOrd="0" presId="urn:microsoft.com/office/officeart/2005/8/layout/process4"/>
    <dgm:cxn modelId="{B08253C7-F4F6-48FE-A48B-532F0F421366}" type="presParOf" srcId="{3E7EE069-E73C-46B8-BFC2-C7137475317C}" destId="{C9ADCF72-AEDC-49B9-BE3E-FF0EAEF14EDA}"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001425-74F6-4CAB-8E95-83956AE9F2D1}" type="doc">
      <dgm:prSet loTypeId="urn:microsoft.com/office/officeart/2005/8/layout/cycle6" loCatId="relationship" qsTypeId="urn:microsoft.com/office/officeart/2005/8/quickstyle/simple1" qsCatId="simple" csTypeId="urn:microsoft.com/office/officeart/2005/8/colors/accent5_2" csCatId="accent5" phldr="1"/>
      <dgm:spPr/>
      <dgm:t>
        <a:bodyPr/>
        <a:lstStyle/>
        <a:p>
          <a:endParaRPr lang="en-DE"/>
        </a:p>
      </dgm:t>
    </dgm:pt>
    <dgm:pt modelId="{C7BAEAA8-2BBA-4B21-84E7-EF2764955078}">
      <dgm:prSet phldrT="[Text]"/>
      <dgm:spPr/>
      <dgm:t>
        <a:bodyPr/>
        <a:lstStyle/>
        <a:p>
          <a:r>
            <a:rPr lang="en-GB"/>
            <a:t>Company 1</a:t>
          </a:r>
          <a:endParaRPr lang="en-DE" dirty="0"/>
        </a:p>
      </dgm:t>
    </dgm:pt>
    <dgm:pt modelId="{F998AF7F-CBF2-4218-A536-F702873C3660}" type="parTrans" cxnId="{49D24165-ABED-4A26-8596-FAE23F9C9FE8}">
      <dgm:prSet/>
      <dgm:spPr/>
      <dgm:t>
        <a:bodyPr/>
        <a:lstStyle/>
        <a:p>
          <a:endParaRPr lang="en-DE"/>
        </a:p>
      </dgm:t>
    </dgm:pt>
    <dgm:pt modelId="{048CDF3A-C306-47F9-B0E0-5B07F65FAD60}" type="sibTrans" cxnId="{49D24165-ABED-4A26-8596-FAE23F9C9FE8}">
      <dgm:prSet/>
      <dgm:spPr/>
      <dgm:t>
        <a:bodyPr/>
        <a:lstStyle/>
        <a:p>
          <a:endParaRPr lang="en-DE"/>
        </a:p>
      </dgm:t>
    </dgm:pt>
    <dgm:pt modelId="{E574F7FC-E303-436F-A5BE-3F340832674A}">
      <dgm:prSet/>
      <dgm:spPr/>
      <dgm:t>
        <a:bodyPr/>
        <a:lstStyle/>
        <a:p>
          <a:r>
            <a:rPr lang="en-GB" dirty="0"/>
            <a:t>Company 2</a:t>
          </a:r>
          <a:endParaRPr lang="en-DE" dirty="0"/>
        </a:p>
      </dgm:t>
    </dgm:pt>
    <dgm:pt modelId="{0548E171-E27E-406A-98FC-140CE2227643}" type="parTrans" cxnId="{5A4D7357-3B93-4DBA-B8A7-68B0D70B61F2}">
      <dgm:prSet/>
      <dgm:spPr/>
      <dgm:t>
        <a:bodyPr/>
        <a:lstStyle/>
        <a:p>
          <a:endParaRPr lang="en-DE"/>
        </a:p>
      </dgm:t>
    </dgm:pt>
    <dgm:pt modelId="{B24659D4-A8D9-4172-B3FD-D5DE7638C730}" type="sibTrans" cxnId="{5A4D7357-3B93-4DBA-B8A7-68B0D70B61F2}">
      <dgm:prSet/>
      <dgm:spPr/>
      <dgm:t>
        <a:bodyPr/>
        <a:lstStyle/>
        <a:p>
          <a:endParaRPr lang="en-DE"/>
        </a:p>
      </dgm:t>
    </dgm:pt>
    <dgm:pt modelId="{D99D0A5D-334F-426D-B0D2-D470B89B1AC8}">
      <dgm:prSet/>
      <dgm:spPr/>
      <dgm:t>
        <a:bodyPr/>
        <a:lstStyle/>
        <a:p>
          <a:r>
            <a:rPr lang="en-GB" dirty="0"/>
            <a:t>Company 5</a:t>
          </a:r>
          <a:endParaRPr lang="en-DE" dirty="0"/>
        </a:p>
      </dgm:t>
    </dgm:pt>
    <dgm:pt modelId="{26F30129-B6B6-4B99-8970-5929849D378A}" type="parTrans" cxnId="{971DE315-B717-4521-BC45-742900E02B0D}">
      <dgm:prSet/>
      <dgm:spPr/>
      <dgm:t>
        <a:bodyPr/>
        <a:lstStyle/>
        <a:p>
          <a:endParaRPr lang="en-DE"/>
        </a:p>
      </dgm:t>
    </dgm:pt>
    <dgm:pt modelId="{F82A38A2-855A-4EE8-BF80-10DBEC9762BF}" type="sibTrans" cxnId="{971DE315-B717-4521-BC45-742900E02B0D}">
      <dgm:prSet/>
      <dgm:spPr/>
      <dgm:t>
        <a:bodyPr/>
        <a:lstStyle/>
        <a:p>
          <a:endParaRPr lang="en-DE"/>
        </a:p>
      </dgm:t>
    </dgm:pt>
    <dgm:pt modelId="{75AAD409-E5A9-4A36-85CE-F2EFB60D840A}">
      <dgm:prSet/>
      <dgm:spPr/>
      <dgm:t>
        <a:bodyPr/>
        <a:lstStyle/>
        <a:p>
          <a:r>
            <a:rPr lang="en-GB" dirty="0"/>
            <a:t>Company 4</a:t>
          </a:r>
          <a:endParaRPr lang="en-DE" dirty="0"/>
        </a:p>
      </dgm:t>
    </dgm:pt>
    <dgm:pt modelId="{5D40D2D7-94B2-44F8-B9F4-D0F3CA2C305B}" type="parTrans" cxnId="{0F3496D0-1CC0-489B-B4A8-8D09E0892DE5}">
      <dgm:prSet/>
      <dgm:spPr/>
      <dgm:t>
        <a:bodyPr/>
        <a:lstStyle/>
        <a:p>
          <a:endParaRPr lang="en-DE"/>
        </a:p>
      </dgm:t>
    </dgm:pt>
    <dgm:pt modelId="{69DB96A0-1548-434F-83F1-2E640D7563A2}" type="sibTrans" cxnId="{0F3496D0-1CC0-489B-B4A8-8D09E0892DE5}">
      <dgm:prSet/>
      <dgm:spPr/>
      <dgm:t>
        <a:bodyPr/>
        <a:lstStyle/>
        <a:p>
          <a:endParaRPr lang="en-DE"/>
        </a:p>
      </dgm:t>
    </dgm:pt>
    <dgm:pt modelId="{3B394EC3-A5EA-4345-A936-0EA2A26F748A}">
      <dgm:prSet/>
      <dgm:spPr/>
      <dgm:t>
        <a:bodyPr/>
        <a:lstStyle/>
        <a:p>
          <a:r>
            <a:rPr lang="en-GB" dirty="0"/>
            <a:t>Company 3</a:t>
          </a:r>
          <a:endParaRPr lang="en-DE" dirty="0"/>
        </a:p>
      </dgm:t>
    </dgm:pt>
    <dgm:pt modelId="{4806C0B5-12B0-46CB-B019-DABD6753005A}" type="parTrans" cxnId="{5038D948-E134-4606-BDCD-FA226B3121CE}">
      <dgm:prSet/>
      <dgm:spPr/>
      <dgm:t>
        <a:bodyPr/>
        <a:lstStyle/>
        <a:p>
          <a:endParaRPr lang="en-DE"/>
        </a:p>
      </dgm:t>
    </dgm:pt>
    <dgm:pt modelId="{3E3AD0C9-840F-409B-B7CF-88C011270138}" type="sibTrans" cxnId="{5038D948-E134-4606-BDCD-FA226B3121CE}">
      <dgm:prSet/>
      <dgm:spPr/>
      <dgm:t>
        <a:bodyPr/>
        <a:lstStyle/>
        <a:p>
          <a:endParaRPr lang="en-DE"/>
        </a:p>
      </dgm:t>
    </dgm:pt>
    <dgm:pt modelId="{8A2DC7ED-E656-4C4A-B95F-F022782A9B1E}" type="pres">
      <dgm:prSet presAssocID="{06001425-74F6-4CAB-8E95-83956AE9F2D1}" presName="cycle" presStyleCnt="0">
        <dgm:presLayoutVars>
          <dgm:dir/>
          <dgm:resizeHandles val="exact"/>
        </dgm:presLayoutVars>
      </dgm:prSet>
      <dgm:spPr/>
    </dgm:pt>
    <dgm:pt modelId="{AC148D66-5127-4440-817D-DD653829E1A2}" type="pres">
      <dgm:prSet presAssocID="{C7BAEAA8-2BBA-4B21-84E7-EF2764955078}" presName="node" presStyleLbl="node1" presStyleIdx="0" presStyleCnt="5">
        <dgm:presLayoutVars>
          <dgm:bulletEnabled val="1"/>
        </dgm:presLayoutVars>
      </dgm:prSet>
      <dgm:spPr/>
    </dgm:pt>
    <dgm:pt modelId="{BBD2DB05-96EA-4BAC-8794-420F61FD1144}" type="pres">
      <dgm:prSet presAssocID="{C7BAEAA8-2BBA-4B21-84E7-EF2764955078}" presName="spNode" presStyleCnt="0"/>
      <dgm:spPr/>
    </dgm:pt>
    <dgm:pt modelId="{02835775-61AF-4A67-89E7-DC54998E9824}" type="pres">
      <dgm:prSet presAssocID="{048CDF3A-C306-47F9-B0E0-5B07F65FAD60}" presName="sibTrans" presStyleLbl="sibTrans1D1" presStyleIdx="0" presStyleCnt="5"/>
      <dgm:spPr/>
    </dgm:pt>
    <dgm:pt modelId="{402A6B04-F3CE-4FFB-8225-55FA4018203A}" type="pres">
      <dgm:prSet presAssocID="{E574F7FC-E303-436F-A5BE-3F340832674A}" presName="node" presStyleLbl="node1" presStyleIdx="1" presStyleCnt="5">
        <dgm:presLayoutVars>
          <dgm:bulletEnabled val="1"/>
        </dgm:presLayoutVars>
      </dgm:prSet>
      <dgm:spPr/>
    </dgm:pt>
    <dgm:pt modelId="{52C7FD95-5713-4CA6-B814-2D8A281B7D81}" type="pres">
      <dgm:prSet presAssocID="{E574F7FC-E303-436F-A5BE-3F340832674A}" presName="spNode" presStyleCnt="0"/>
      <dgm:spPr/>
    </dgm:pt>
    <dgm:pt modelId="{87A96846-9600-48E7-8293-480CEE014FA1}" type="pres">
      <dgm:prSet presAssocID="{B24659D4-A8D9-4172-B3FD-D5DE7638C730}" presName="sibTrans" presStyleLbl="sibTrans1D1" presStyleIdx="1" presStyleCnt="5"/>
      <dgm:spPr/>
    </dgm:pt>
    <dgm:pt modelId="{DB0E507D-3BF8-4AFB-982A-3C9D11C39EF1}" type="pres">
      <dgm:prSet presAssocID="{D99D0A5D-334F-426D-B0D2-D470B89B1AC8}" presName="node" presStyleLbl="node1" presStyleIdx="2" presStyleCnt="5">
        <dgm:presLayoutVars>
          <dgm:bulletEnabled val="1"/>
        </dgm:presLayoutVars>
      </dgm:prSet>
      <dgm:spPr/>
    </dgm:pt>
    <dgm:pt modelId="{3F99C10F-0F84-4DAE-A683-28BCBFFF5DD4}" type="pres">
      <dgm:prSet presAssocID="{D99D0A5D-334F-426D-B0D2-D470B89B1AC8}" presName="spNode" presStyleCnt="0"/>
      <dgm:spPr/>
    </dgm:pt>
    <dgm:pt modelId="{9F92FE28-6406-40E7-BEF7-753FBAA92DB7}" type="pres">
      <dgm:prSet presAssocID="{F82A38A2-855A-4EE8-BF80-10DBEC9762BF}" presName="sibTrans" presStyleLbl="sibTrans1D1" presStyleIdx="2" presStyleCnt="5"/>
      <dgm:spPr/>
    </dgm:pt>
    <dgm:pt modelId="{6CCBE95A-9384-4B6C-ADD1-616C5483040B}" type="pres">
      <dgm:prSet presAssocID="{75AAD409-E5A9-4A36-85CE-F2EFB60D840A}" presName="node" presStyleLbl="node1" presStyleIdx="3" presStyleCnt="5">
        <dgm:presLayoutVars>
          <dgm:bulletEnabled val="1"/>
        </dgm:presLayoutVars>
      </dgm:prSet>
      <dgm:spPr/>
    </dgm:pt>
    <dgm:pt modelId="{22871A39-FE2E-4286-B275-F2667ED270F0}" type="pres">
      <dgm:prSet presAssocID="{75AAD409-E5A9-4A36-85CE-F2EFB60D840A}" presName="spNode" presStyleCnt="0"/>
      <dgm:spPr/>
    </dgm:pt>
    <dgm:pt modelId="{1B5BADB4-C56C-4E28-BD75-E376607680CE}" type="pres">
      <dgm:prSet presAssocID="{69DB96A0-1548-434F-83F1-2E640D7563A2}" presName="sibTrans" presStyleLbl="sibTrans1D1" presStyleIdx="3" presStyleCnt="5"/>
      <dgm:spPr/>
    </dgm:pt>
    <dgm:pt modelId="{78ED4865-2AAA-4F92-B9D2-B196E8A9E85B}" type="pres">
      <dgm:prSet presAssocID="{3B394EC3-A5EA-4345-A936-0EA2A26F748A}" presName="node" presStyleLbl="node1" presStyleIdx="4" presStyleCnt="5">
        <dgm:presLayoutVars>
          <dgm:bulletEnabled val="1"/>
        </dgm:presLayoutVars>
      </dgm:prSet>
      <dgm:spPr/>
    </dgm:pt>
    <dgm:pt modelId="{69134D5D-59AF-4A6F-BC13-A73BD0C2D1AA}" type="pres">
      <dgm:prSet presAssocID="{3B394EC3-A5EA-4345-A936-0EA2A26F748A}" presName="spNode" presStyleCnt="0"/>
      <dgm:spPr/>
    </dgm:pt>
    <dgm:pt modelId="{4710D840-C32C-400C-81F7-E21B53C42663}" type="pres">
      <dgm:prSet presAssocID="{3E3AD0C9-840F-409B-B7CF-88C011270138}" presName="sibTrans" presStyleLbl="sibTrans1D1" presStyleIdx="4" presStyleCnt="5"/>
      <dgm:spPr/>
    </dgm:pt>
  </dgm:ptLst>
  <dgm:cxnLst>
    <dgm:cxn modelId="{2CD0BA0E-A160-497D-ADAF-8A253B1A1010}" type="presOf" srcId="{048CDF3A-C306-47F9-B0E0-5B07F65FAD60}" destId="{02835775-61AF-4A67-89E7-DC54998E9824}" srcOrd="0" destOrd="0" presId="urn:microsoft.com/office/officeart/2005/8/layout/cycle6"/>
    <dgm:cxn modelId="{971DE315-B717-4521-BC45-742900E02B0D}" srcId="{06001425-74F6-4CAB-8E95-83956AE9F2D1}" destId="{D99D0A5D-334F-426D-B0D2-D470B89B1AC8}" srcOrd="2" destOrd="0" parTransId="{26F30129-B6B6-4B99-8970-5929849D378A}" sibTransId="{F82A38A2-855A-4EE8-BF80-10DBEC9762BF}"/>
    <dgm:cxn modelId="{DE5A6B2E-F206-4D11-A478-4178A36F9FD1}" type="presOf" srcId="{B24659D4-A8D9-4172-B3FD-D5DE7638C730}" destId="{87A96846-9600-48E7-8293-480CEE014FA1}" srcOrd="0" destOrd="0" presId="urn:microsoft.com/office/officeart/2005/8/layout/cycle6"/>
    <dgm:cxn modelId="{B939522F-7887-4510-9410-DA4CD823782A}" type="presOf" srcId="{E574F7FC-E303-436F-A5BE-3F340832674A}" destId="{402A6B04-F3CE-4FFB-8225-55FA4018203A}" srcOrd="0" destOrd="0" presId="urn:microsoft.com/office/officeart/2005/8/layout/cycle6"/>
    <dgm:cxn modelId="{F03C3E3D-5AC0-4E13-A18F-5544BA0AC8B3}" type="presOf" srcId="{F82A38A2-855A-4EE8-BF80-10DBEC9762BF}" destId="{9F92FE28-6406-40E7-BEF7-753FBAA92DB7}" srcOrd="0" destOrd="0" presId="urn:microsoft.com/office/officeart/2005/8/layout/cycle6"/>
    <dgm:cxn modelId="{3E494643-7954-4E04-A08A-7AB9BBCEE8E6}" type="presOf" srcId="{3B394EC3-A5EA-4345-A936-0EA2A26F748A}" destId="{78ED4865-2AAA-4F92-B9D2-B196E8A9E85B}" srcOrd="0" destOrd="0" presId="urn:microsoft.com/office/officeart/2005/8/layout/cycle6"/>
    <dgm:cxn modelId="{49D24165-ABED-4A26-8596-FAE23F9C9FE8}" srcId="{06001425-74F6-4CAB-8E95-83956AE9F2D1}" destId="{C7BAEAA8-2BBA-4B21-84E7-EF2764955078}" srcOrd="0" destOrd="0" parTransId="{F998AF7F-CBF2-4218-A536-F702873C3660}" sibTransId="{048CDF3A-C306-47F9-B0E0-5B07F65FAD60}"/>
    <dgm:cxn modelId="{5038D948-E134-4606-BDCD-FA226B3121CE}" srcId="{06001425-74F6-4CAB-8E95-83956AE9F2D1}" destId="{3B394EC3-A5EA-4345-A936-0EA2A26F748A}" srcOrd="4" destOrd="0" parTransId="{4806C0B5-12B0-46CB-B019-DABD6753005A}" sibTransId="{3E3AD0C9-840F-409B-B7CF-88C011270138}"/>
    <dgm:cxn modelId="{5A4D7357-3B93-4DBA-B8A7-68B0D70B61F2}" srcId="{06001425-74F6-4CAB-8E95-83956AE9F2D1}" destId="{E574F7FC-E303-436F-A5BE-3F340832674A}" srcOrd="1" destOrd="0" parTransId="{0548E171-E27E-406A-98FC-140CE2227643}" sibTransId="{B24659D4-A8D9-4172-B3FD-D5DE7638C730}"/>
    <dgm:cxn modelId="{6EE8C978-DA8E-4EE4-80C1-5BB675642935}" type="presOf" srcId="{75AAD409-E5A9-4A36-85CE-F2EFB60D840A}" destId="{6CCBE95A-9384-4B6C-ADD1-616C5483040B}" srcOrd="0" destOrd="0" presId="urn:microsoft.com/office/officeart/2005/8/layout/cycle6"/>
    <dgm:cxn modelId="{5F9EE57E-B190-4A14-AABD-1552DFC1DDA2}" type="presOf" srcId="{06001425-74F6-4CAB-8E95-83956AE9F2D1}" destId="{8A2DC7ED-E656-4C4A-B95F-F022782A9B1E}" srcOrd="0" destOrd="0" presId="urn:microsoft.com/office/officeart/2005/8/layout/cycle6"/>
    <dgm:cxn modelId="{54DE6DA6-8530-47C1-9FFD-5B53CE3C408E}" type="presOf" srcId="{D99D0A5D-334F-426D-B0D2-D470B89B1AC8}" destId="{DB0E507D-3BF8-4AFB-982A-3C9D11C39EF1}" srcOrd="0" destOrd="0" presId="urn:microsoft.com/office/officeart/2005/8/layout/cycle6"/>
    <dgm:cxn modelId="{D6D3C9BA-774B-46FC-B8EB-5DDC1CEB0317}" type="presOf" srcId="{C7BAEAA8-2BBA-4B21-84E7-EF2764955078}" destId="{AC148D66-5127-4440-817D-DD653829E1A2}" srcOrd="0" destOrd="0" presId="urn:microsoft.com/office/officeart/2005/8/layout/cycle6"/>
    <dgm:cxn modelId="{0F3496D0-1CC0-489B-B4A8-8D09E0892DE5}" srcId="{06001425-74F6-4CAB-8E95-83956AE9F2D1}" destId="{75AAD409-E5A9-4A36-85CE-F2EFB60D840A}" srcOrd="3" destOrd="0" parTransId="{5D40D2D7-94B2-44F8-B9F4-D0F3CA2C305B}" sibTransId="{69DB96A0-1548-434F-83F1-2E640D7563A2}"/>
    <dgm:cxn modelId="{C2CD28E0-A2E9-4777-BD6C-96AD5EEE674D}" type="presOf" srcId="{3E3AD0C9-840F-409B-B7CF-88C011270138}" destId="{4710D840-C32C-400C-81F7-E21B53C42663}" srcOrd="0" destOrd="0" presId="urn:microsoft.com/office/officeart/2005/8/layout/cycle6"/>
    <dgm:cxn modelId="{14D0F1F1-0756-4491-9ABB-61B7ADA0F9C3}" type="presOf" srcId="{69DB96A0-1548-434F-83F1-2E640D7563A2}" destId="{1B5BADB4-C56C-4E28-BD75-E376607680CE}" srcOrd="0" destOrd="0" presId="urn:microsoft.com/office/officeart/2005/8/layout/cycle6"/>
    <dgm:cxn modelId="{B78134F9-317F-489F-9874-BAB3032424FD}" type="presParOf" srcId="{8A2DC7ED-E656-4C4A-B95F-F022782A9B1E}" destId="{AC148D66-5127-4440-817D-DD653829E1A2}" srcOrd="0" destOrd="0" presId="urn:microsoft.com/office/officeart/2005/8/layout/cycle6"/>
    <dgm:cxn modelId="{C4BE278E-2244-4FDF-86CD-478DE0DAA80B}" type="presParOf" srcId="{8A2DC7ED-E656-4C4A-B95F-F022782A9B1E}" destId="{BBD2DB05-96EA-4BAC-8794-420F61FD1144}" srcOrd="1" destOrd="0" presId="urn:microsoft.com/office/officeart/2005/8/layout/cycle6"/>
    <dgm:cxn modelId="{E3D0407A-51D0-4E1A-877B-D5E879E47D45}" type="presParOf" srcId="{8A2DC7ED-E656-4C4A-B95F-F022782A9B1E}" destId="{02835775-61AF-4A67-89E7-DC54998E9824}" srcOrd="2" destOrd="0" presId="urn:microsoft.com/office/officeart/2005/8/layout/cycle6"/>
    <dgm:cxn modelId="{5E871851-55F0-4DBA-945B-22EC8AED4426}" type="presParOf" srcId="{8A2DC7ED-E656-4C4A-B95F-F022782A9B1E}" destId="{402A6B04-F3CE-4FFB-8225-55FA4018203A}" srcOrd="3" destOrd="0" presId="urn:microsoft.com/office/officeart/2005/8/layout/cycle6"/>
    <dgm:cxn modelId="{1BD56E01-A336-4ADD-8E47-044C84CB85BF}" type="presParOf" srcId="{8A2DC7ED-E656-4C4A-B95F-F022782A9B1E}" destId="{52C7FD95-5713-4CA6-B814-2D8A281B7D81}" srcOrd="4" destOrd="0" presId="urn:microsoft.com/office/officeart/2005/8/layout/cycle6"/>
    <dgm:cxn modelId="{D3F8D7DC-15BF-46E6-AE2A-C6862FFCDBD2}" type="presParOf" srcId="{8A2DC7ED-E656-4C4A-B95F-F022782A9B1E}" destId="{87A96846-9600-48E7-8293-480CEE014FA1}" srcOrd="5" destOrd="0" presId="urn:microsoft.com/office/officeart/2005/8/layout/cycle6"/>
    <dgm:cxn modelId="{B97D1B45-C1CE-4D42-B7B1-67CC804B4DA4}" type="presParOf" srcId="{8A2DC7ED-E656-4C4A-B95F-F022782A9B1E}" destId="{DB0E507D-3BF8-4AFB-982A-3C9D11C39EF1}" srcOrd="6" destOrd="0" presId="urn:microsoft.com/office/officeart/2005/8/layout/cycle6"/>
    <dgm:cxn modelId="{D2A8501C-5C73-48E3-BB19-D43A7E056C52}" type="presParOf" srcId="{8A2DC7ED-E656-4C4A-B95F-F022782A9B1E}" destId="{3F99C10F-0F84-4DAE-A683-28BCBFFF5DD4}" srcOrd="7" destOrd="0" presId="urn:microsoft.com/office/officeart/2005/8/layout/cycle6"/>
    <dgm:cxn modelId="{AB1AF40D-3194-4A5D-8D56-7B9560F24500}" type="presParOf" srcId="{8A2DC7ED-E656-4C4A-B95F-F022782A9B1E}" destId="{9F92FE28-6406-40E7-BEF7-753FBAA92DB7}" srcOrd="8" destOrd="0" presId="urn:microsoft.com/office/officeart/2005/8/layout/cycle6"/>
    <dgm:cxn modelId="{D2FC8833-D439-473F-A190-56925F32CFC5}" type="presParOf" srcId="{8A2DC7ED-E656-4C4A-B95F-F022782A9B1E}" destId="{6CCBE95A-9384-4B6C-ADD1-616C5483040B}" srcOrd="9" destOrd="0" presId="urn:microsoft.com/office/officeart/2005/8/layout/cycle6"/>
    <dgm:cxn modelId="{FF16435D-5CE7-464D-83C0-4462B5D12410}" type="presParOf" srcId="{8A2DC7ED-E656-4C4A-B95F-F022782A9B1E}" destId="{22871A39-FE2E-4286-B275-F2667ED270F0}" srcOrd="10" destOrd="0" presId="urn:microsoft.com/office/officeart/2005/8/layout/cycle6"/>
    <dgm:cxn modelId="{8D7A66D3-32B9-4255-BA54-1071392F7D87}" type="presParOf" srcId="{8A2DC7ED-E656-4C4A-B95F-F022782A9B1E}" destId="{1B5BADB4-C56C-4E28-BD75-E376607680CE}" srcOrd="11" destOrd="0" presId="urn:microsoft.com/office/officeart/2005/8/layout/cycle6"/>
    <dgm:cxn modelId="{14903B24-5C3C-489C-BB47-0CF20F90908A}" type="presParOf" srcId="{8A2DC7ED-E656-4C4A-B95F-F022782A9B1E}" destId="{78ED4865-2AAA-4F92-B9D2-B196E8A9E85B}" srcOrd="12" destOrd="0" presId="urn:microsoft.com/office/officeart/2005/8/layout/cycle6"/>
    <dgm:cxn modelId="{185A4A44-4803-4F83-A565-6CF8A052B752}" type="presParOf" srcId="{8A2DC7ED-E656-4C4A-B95F-F022782A9B1E}" destId="{69134D5D-59AF-4A6F-BC13-A73BD0C2D1AA}" srcOrd="13" destOrd="0" presId="urn:microsoft.com/office/officeart/2005/8/layout/cycle6"/>
    <dgm:cxn modelId="{A0AA1501-9340-487B-85FE-9C7FD604BD96}" type="presParOf" srcId="{8A2DC7ED-E656-4C4A-B95F-F022782A9B1E}" destId="{4710D840-C32C-400C-81F7-E21B53C42663}"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DE0565-6E3A-4FEF-A678-069D53E36D05}" type="doc">
      <dgm:prSet loTypeId="urn:microsoft.com/office/officeart/2005/8/layout/hProcess9" loCatId="process" qsTypeId="urn:microsoft.com/office/officeart/2005/8/quickstyle/simple1" qsCatId="simple" csTypeId="urn:microsoft.com/office/officeart/2005/8/colors/accent5_2" csCatId="accent5" phldr="1"/>
      <dgm:spPr/>
    </dgm:pt>
    <dgm:pt modelId="{88AD9234-BD47-4115-AFDE-08E9871ACCBC}">
      <dgm:prSet phldrT="[Text]"/>
      <dgm:spPr/>
      <dgm:t>
        <a:bodyPr/>
        <a:lstStyle/>
        <a:p>
          <a:r>
            <a:rPr lang="en-GB"/>
            <a:t>National Authority</a:t>
          </a:r>
          <a:endParaRPr lang="en-DE" dirty="0"/>
        </a:p>
      </dgm:t>
    </dgm:pt>
    <dgm:pt modelId="{C76AB4DF-F5B1-4816-BB09-A5C326183F3A}" type="parTrans" cxnId="{A543F506-DF5B-446E-BF5E-3F821E789219}">
      <dgm:prSet/>
      <dgm:spPr/>
      <dgm:t>
        <a:bodyPr/>
        <a:lstStyle/>
        <a:p>
          <a:endParaRPr lang="en-DE"/>
        </a:p>
      </dgm:t>
    </dgm:pt>
    <dgm:pt modelId="{3334875E-3BE8-4C12-AA64-D1ED205500E7}" type="sibTrans" cxnId="{A543F506-DF5B-446E-BF5E-3F821E789219}">
      <dgm:prSet/>
      <dgm:spPr/>
      <dgm:t>
        <a:bodyPr/>
        <a:lstStyle/>
        <a:p>
          <a:endParaRPr lang="en-DE"/>
        </a:p>
      </dgm:t>
    </dgm:pt>
    <dgm:pt modelId="{0602A5E2-380C-4C3C-9BD5-398954B8FEF9}">
      <dgm:prSet/>
      <dgm:spPr/>
      <dgm:t>
        <a:bodyPr/>
        <a:lstStyle/>
        <a:p>
          <a:r>
            <a:rPr lang="en-GB" dirty="0"/>
            <a:t>Provincial / Municipal Authority</a:t>
          </a:r>
          <a:endParaRPr lang="en-DE" dirty="0"/>
        </a:p>
      </dgm:t>
    </dgm:pt>
    <dgm:pt modelId="{647586DF-8679-452C-B2AE-DCF7AFA4D406}" type="parTrans" cxnId="{40FE0A93-4309-43B7-8095-355E3C59CE40}">
      <dgm:prSet/>
      <dgm:spPr/>
      <dgm:t>
        <a:bodyPr/>
        <a:lstStyle/>
        <a:p>
          <a:endParaRPr lang="en-DE"/>
        </a:p>
      </dgm:t>
    </dgm:pt>
    <dgm:pt modelId="{89EBAD73-1BA3-4823-9690-AEECA903ECE3}" type="sibTrans" cxnId="{40FE0A93-4309-43B7-8095-355E3C59CE40}">
      <dgm:prSet/>
      <dgm:spPr/>
      <dgm:t>
        <a:bodyPr/>
        <a:lstStyle/>
        <a:p>
          <a:endParaRPr lang="en-DE"/>
        </a:p>
      </dgm:t>
    </dgm:pt>
    <dgm:pt modelId="{ECC057B8-F1C5-476B-A366-A4AD5AA466C6}">
      <dgm:prSet/>
      <dgm:spPr/>
      <dgm:t>
        <a:bodyPr/>
        <a:lstStyle/>
        <a:p>
          <a:r>
            <a:rPr lang="en-GB" dirty="0"/>
            <a:t>Company</a:t>
          </a:r>
          <a:endParaRPr lang="en-DE" dirty="0"/>
        </a:p>
      </dgm:t>
    </dgm:pt>
    <dgm:pt modelId="{FE7A7A2D-B0CC-46EC-9446-E012A648BF07}" type="parTrans" cxnId="{E107B1F2-1E21-4EC7-A047-A87FA907B499}">
      <dgm:prSet/>
      <dgm:spPr/>
      <dgm:t>
        <a:bodyPr/>
        <a:lstStyle/>
        <a:p>
          <a:endParaRPr lang="en-DE"/>
        </a:p>
      </dgm:t>
    </dgm:pt>
    <dgm:pt modelId="{66DFC77D-5830-4EAC-9E18-32DECAF91A41}" type="sibTrans" cxnId="{E107B1F2-1E21-4EC7-A047-A87FA907B499}">
      <dgm:prSet/>
      <dgm:spPr/>
      <dgm:t>
        <a:bodyPr/>
        <a:lstStyle/>
        <a:p>
          <a:endParaRPr lang="en-DE"/>
        </a:p>
      </dgm:t>
    </dgm:pt>
    <dgm:pt modelId="{705C71AD-6EB0-44C7-988D-CF6964D747E0}" type="pres">
      <dgm:prSet presAssocID="{91DE0565-6E3A-4FEF-A678-069D53E36D05}" presName="CompostProcess" presStyleCnt="0">
        <dgm:presLayoutVars>
          <dgm:dir/>
          <dgm:resizeHandles val="exact"/>
        </dgm:presLayoutVars>
      </dgm:prSet>
      <dgm:spPr/>
    </dgm:pt>
    <dgm:pt modelId="{C77810F2-210D-4990-925F-866064C62404}" type="pres">
      <dgm:prSet presAssocID="{91DE0565-6E3A-4FEF-A678-069D53E36D05}" presName="arrow" presStyleLbl="bgShp" presStyleIdx="0" presStyleCnt="1"/>
      <dgm:spPr/>
    </dgm:pt>
    <dgm:pt modelId="{66BA32DF-3F7C-4681-B0F8-5BCE076D1AB2}" type="pres">
      <dgm:prSet presAssocID="{91DE0565-6E3A-4FEF-A678-069D53E36D05}" presName="linearProcess" presStyleCnt="0"/>
      <dgm:spPr/>
    </dgm:pt>
    <dgm:pt modelId="{A3F721A8-EDBB-452D-A928-9D0726E31975}" type="pres">
      <dgm:prSet presAssocID="{88AD9234-BD47-4115-AFDE-08E9871ACCBC}" presName="textNode" presStyleLbl="node1" presStyleIdx="0" presStyleCnt="3">
        <dgm:presLayoutVars>
          <dgm:bulletEnabled val="1"/>
        </dgm:presLayoutVars>
      </dgm:prSet>
      <dgm:spPr/>
    </dgm:pt>
    <dgm:pt modelId="{25EA3172-7096-4E68-AD34-A5F649AD9441}" type="pres">
      <dgm:prSet presAssocID="{3334875E-3BE8-4C12-AA64-D1ED205500E7}" presName="sibTrans" presStyleCnt="0"/>
      <dgm:spPr/>
    </dgm:pt>
    <dgm:pt modelId="{ECE00186-F3B4-4D36-B18B-86FFAA64AF58}" type="pres">
      <dgm:prSet presAssocID="{0602A5E2-380C-4C3C-9BD5-398954B8FEF9}" presName="textNode" presStyleLbl="node1" presStyleIdx="1" presStyleCnt="3">
        <dgm:presLayoutVars>
          <dgm:bulletEnabled val="1"/>
        </dgm:presLayoutVars>
      </dgm:prSet>
      <dgm:spPr/>
    </dgm:pt>
    <dgm:pt modelId="{0B14497F-F397-4BA4-A4FC-D7974D5B34E4}" type="pres">
      <dgm:prSet presAssocID="{89EBAD73-1BA3-4823-9690-AEECA903ECE3}" presName="sibTrans" presStyleCnt="0"/>
      <dgm:spPr/>
    </dgm:pt>
    <dgm:pt modelId="{B1D98395-F451-45E7-8CB1-135EABC697DF}" type="pres">
      <dgm:prSet presAssocID="{ECC057B8-F1C5-476B-A366-A4AD5AA466C6}" presName="textNode" presStyleLbl="node1" presStyleIdx="2" presStyleCnt="3">
        <dgm:presLayoutVars>
          <dgm:bulletEnabled val="1"/>
        </dgm:presLayoutVars>
      </dgm:prSet>
      <dgm:spPr/>
    </dgm:pt>
  </dgm:ptLst>
  <dgm:cxnLst>
    <dgm:cxn modelId="{A543F506-DF5B-446E-BF5E-3F821E789219}" srcId="{91DE0565-6E3A-4FEF-A678-069D53E36D05}" destId="{88AD9234-BD47-4115-AFDE-08E9871ACCBC}" srcOrd="0" destOrd="0" parTransId="{C76AB4DF-F5B1-4816-BB09-A5C326183F3A}" sibTransId="{3334875E-3BE8-4C12-AA64-D1ED205500E7}"/>
    <dgm:cxn modelId="{411A9624-0377-4637-AEB4-3E4872D1F032}" type="presOf" srcId="{ECC057B8-F1C5-476B-A366-A4AD5AA466C6}" destId="{B1D98395-F451-45E7-8CB1-135EABC697DF}" srcOrd="0" destOrd="0" presId="urn:microsoft.com/office/officeart/2005/8/layout/hProcess9"/>
    <dgm:cxn modelId="{5EC14172-67C5-4160-9784-4C99BCBB3355}" type="presOf" srcId="{88AD9234-BD47-4115-AFDE-08E9871ACCBC}" destId="{A3F721A8-EDBB-452D-A928-9D0726E31975}" srcOrd="0" destOrd="0" presId="urn:microsoft.com/office/officeart/2005/8/layout/hProcess9"/>
    <dgm:cxn modelId="{A809D57C-3266-423E-A873-EDA8DF02FFC5}" type="presOf" srcId="{91DE0565-6E3A-4FEF-A678-069D53E36D05}" destId="{705C71AD-6EB0-44C7-988D-CF6964D747E0}" srcOrd="0" destOrd="0" presId="urn:microsoft.com/office/officeart/2005/8/layout/hProcess9"/>
    <dgm:cxn modelId="{40FE0A93-4309-43B7-8095-355E3C59CE40}" srcId="{91DE0565-6E3A-4FEF-A678-069D53E36D05}" destId="{0602A5E2-380C-4C3C-9BD5-398954B8FEF9}" srcOrd="1" destOrd="0" parTransId="{647586DF-8679-452C-B2AE-DCF7AFA4D406}" sibTransId="{89EBAD73-1BA3-4823-9690-AEECA903ECE3}"/>
    <dgm:cxn modelId="{84FDC39B-4CAA-4CDD-9285-C98CCB1B1565}" type="presOf" srcId="{0602A5E2-380C-4C3C-9BD5-398954B8FEF9}" destId="{ECE00186-F3B4-4D36-B18B-86FFAA64AF58}" srcOrd="0" destOrd="0" presId="urn:microsoft.com/office/officeart/2005/8/layout/hProcess9"/>
    <dgm:cxn modelId="{E107B1F2-1E21-4EC7-A047-A87FA907B499}" srcId="{91DE0565-6E3A-4FEF-A678-069D53E36D05}" destId="{ECC057B8-F1C5-476B-A366-A4AD5AA466C6}" srcOrd="2" destOrd="0" parTransId="{FE7A7A2D-B0CC-46EC-9446-E012A648BF07}" sibTransId="{66DFC77D-5830-4EAC-9E18-32DECAF91A41}"/>
    <dgm:cxn modelId="{F8A27E13-F8AF-4A89-A96D-772254328917}" type="presParOf" srcId="{705C71AD-6EB0-44C7-988D-CF6964D747E0}" destId="{C77810F2-210D-4990-925F-866064C62404}" srcOrd="0" destOrd="0" presId="urn:microsoft.com/office/officeart/2005/8/layout/hProcess9"/>
    <dgm:cxn modelId="{65111833-06B7-4608-A64E-B7B0B715C7E5}" type="presParOf" srcId="{705C71AD-6EB0-44C7-988D-CF6964D747E0}" destId="{66BA32DF-3F7C-4681-B0F8-5BCE076D1AB2}" srcOrd="1" destOrd="0" presId="urn:microsoft.com/office/officeart/2005/8/layout/hProcess9"/>
    <dgm:cxn modelId="{79E4B059-CF6C-4FFD-9AE8-644A83EDB9F3}" type="presParOf" srcId="{66BA32DF-3F7C-4681-B0F8-5BCE076D1AB2}" destId="{A3F721A8-EDBB-452D-A928-9D0726E31975}" srcOrd="0" destOrd="0" presId="urn:microsoft.com/office/officeart/2005/8/layout/hProcess9"/>
    <dgm:cxn modelId="{17758806-0A73-449B-AC6B-EF192CA99E89}" type="presParOf" srcId="{66BA32DF-3F7C-4681-B0F8-5BCE076D1AB2}" destId="{25EA3172-7096-4E68-AD34-A5F649AD9441}" srcOrd="1" destOrd="0" presId="urn:microsoft.com/office/officeart/2005/8/layout/hProcess9"/>
    <dgm:cxn modelId="{7728EF6B-A029-4903-954C-EA3D6A938802}" type="presParOf" srcId="{66BA32DF-3F7C-4681-B0F8-5BCE076D1AB2}" destId="{ECE00186-F3B4-4D36-B18B-86FFAA64AF58}" srcOrd="2" destOrd="0" presId="urn:microsoft.com/office/officeart/2005/8/layout/hProcess9"/>
    <dgm:cxn modelId="{4923FD8E-4A90-4499-915F-13889E075B35}" type="presParOf" srcId="{66BA32DF-3F7C-4681-B0F8-5BCE076D1AB2}" destId="{0B14497F-F397-4BA4-A4FC-D7974D5B34E4}" srcOrd="3" destOrd="0" presId="urn:microsoft.com/office/officeart/2005/8/layout/hProcess9"/>
    <dgm:cxn modelId="{B6EBAB83-8C51-49F3-BF35-17F10548BB32}" type="presParOf" srcId="{66BA32DF-3F7C-4681-B0F8-5BCE076D1AB2}" destId="{B1D98395-F451-45E7-8CB1-135EABC697D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8D9D95F-8048-49F0-A97B-865361E357E9}" type="doc">
      <dgm:prSet loTypeId="urn:microsoft.com/office/officeart/2005/8/layout/radial1" loCatId="relationship" qsTypeId="urn:microsoft.com/office/officeart/2005/8/quickstyle/simple1" qsCatId="simple" csTypeId="urn:microsoft.com/office/officeart/2005/8/colors/accent5_2" csCatId="accent5" phldr="1"/>
      <dgm:spPr/>
      <dgm:t>
        <a:bodyPr/>
        <a:lstStyle/>
        <a:p>
          <a:endParaRPr lang="en-DE"/>
        </a:p>
      </dgm:t>
    </dgm:pt>
    <dgm:pt modelId="{EB725888-2055-4702-81E3-7DF7FC4BD904}">
      <dgm:prSet phldrT="[Text]"/>
      <dgm:spPr/>
      <dgm:t>
        <a:bodyPr/>
        <a:lstStyle/>
        <a:p>
          <a:r>
            <a:rPr lang="es-AR" dirty="0"/>
            <a:t>FF</a:t>
          </a:r>
          <a:endParaRPr lang="en-DE" dirty="0"/>
        </a:p>
      </dgm:t>
    </dgm:pt>
    <dgm:pt modelId="{D252863F-3E61-4936-8509-068DD478B451}" type="parTrans" cxnId="{D778EF94-D245-4EF5-A3A6-192E89C56834}">
      <dgm:prSet/>
      <dgm:spPr/>
      <dgm:t>
        <a:bodyPr/>
        <a:lstStyle/>
        <a:p>
          <a:endParaRPr lang="en-DE"/>
        </a:p>
      </dgm:t>
    </dgm:pt>
    <dgm:pt modelId="{0A3A189C-4677-4D4D-B3A5-5CD04DF64692}" type="sibTrans" cxnId="{D778EF94-D245-4EF5-A3A6-192E89C56834}">
      <dgm:prSet/>
      <dgm:spPr/>
      <dgm:t>
        <a:bodyPr/>
        <a:lstStyle/>
        <a:p>
          <a:endParaRPr lang="en-DE"/>
        </a:p>
      </dgm:t>
    </dgm:pt>
    <dgm:pt modelId="{F68AF1BD-6EF6-4863-AE16-329D61099725}">
      <dgm:prSet phldrT="[Text]"/>
      <dgm:spPr/>
      <dgm:t>
        <a:bodyPr/>
        <a:lstStyle/>
        <a:p>
          <a:r>
            <a:rPr lang="en-GB"/>
            <a:t>Tax</a:t>
          </a:r>
          <a:endParaRPr lang="en-DE" dirty="0"/>
        </a:p>
      </dgm:t>
    </dgm:pt>
    <dgm:pt modelId="{A22EAD28-5244-4560-9F1E-C5565F2FCFCB}" type="parTrans" cxnId="{89BBBBD2-D376-4CF2-ACA6-FEF19CF80045}">
      <dgm:prSet/>
      <dgm:spPr/>
      <dgm:t>
        <a:bodyPr/>
        <a:lstStyle/>
        <a:p>
          <a:endParaRPr lang="en-DE"/>
        </a:p>
      </dgm:t>
    </dgm:pt>
    <dgm:pt modelId="{4DB3F5C9-FDC1-4B6C-88E6-54CC387BB065}" type="sibTrans" cxnId="{89BBBBD2-D376-4CF2-ACA6-FEF19CF80045}">
      <dgm:prSet/>
      <dgm:spPr/>
      <dgm:t>
        <a:bodyPr/>
        <a:lstStyle/>
        <a:p>
          <a:endParaRPr lang="en-DE"/>
        </a:p>
      </dgm:t>
    </dgm:pt>
    <dgm:pt modelId="{CAC77654-A9DD-4174-B2EF-0783802CD600}">
      <dgm:prSet/>
      <dgm:spPr/>
      <dgm:t>
        <a:bodyPr/>
        <a:lstStyle/>
        <a:p>
          <a:r>
            <a:rPr lang="en-GB" dirty="0"/>
            <a:t>Special allocations</a:t>
          </a:r>
          <a:endParaRPr lang="en-DE" dirty="0"/>
        </a:p>
      </dgm:t>
    </dgm:pt>
    <dgm:pt modelId="{946D4A84-9233-4194-AC4E-D3A6ED64AE19}" type="parTrans" cxnId="{5B1E8F2E-92B6-462E-8BFF-1DF3DD6AF3FF}">
      <dgm:prSet/>
      <dgm:spPr/>
      <dgm:t>
        <a:bodyPr/>
        <a:lstStyle/>
        <a:p>
          <a:endParaRPr lang="en-DE"/>
        </a:p>
      </dgm:t>
    </dgm:pt>
    <dgm:pt modelId="{9CED3030-05F6-48A2-BE07-CB5C539B65BA}" type="sibTrans" cxnId="{5B1E8F2E-92B6-462E-8BFF-1DF3DD6AF3FF}">
      <dgm:prSet/>
      <dgm:spPr/>
      <dgm:t>
        <a:bodyPr/>
        <a:lstStyle/>
        <a:p>
          <a:endParaRPr lang="en-DE"/>
        </a:p>
      </dgm:t>
    </dgm:pt>
    <dgm:pt modelId="{39D785DE-0117-470B-AF92-11BC8D2B30D6}">
      <dgm:prSet/>
      <dgm:spPr/>
      <dgm:t>
        <a:bodyPr/>
        <a:lstStyle/>
        <a:p>
          <a:r>
            <a:rPr lang="en-GB" dirty="0"/>
            <a:t>Other Sources</a:t>
          </a:r>
          <a:endParaRPr lang="en-DE" dirty="0"/>
        </a:p>
      </dgm:t>
    </dgm:pt>
    <dgm:pt modelId="{DF522C5A-4EF4-4852-873F-764C48F7FF57}" type="parTrans" cxnId="{47054058-5170-4C3B-BC7A-A911571771E7}">
      <dgm:prSet/>
      <dgm:spPr/>
      <dgm:t>
        <a:bodyPr/>
        <a:lstStyle/>
        <a:p>
          <a:endParaRPr lang="en-DE"/>
        </a:p>
      </dgm:t>
    </dgm:pt>
    <dgm:pt modelId="{85A94FD3-C81A-4D93-AA3C-29E1E9880C8C}" type="sibTrans" cxnId="{47054058-5170-4C3B-BC7A-A911571771E7}">
      <dgm:prSet/>
      <dgm:spPr/>
      <dgm:t>
        <a:bodyPr/>
        <a:lstStyle/>
        <a:p>
          <a:endParaRPr lang="en-DE"/>
        </a:p>
      </dgm:t>
    </dgm:pt>
    <dgm:pt modelId="{26495281-6D4C-4275-B41A-22516A587511}">
      <dgm:prSet/>
      <dgm:spPr/>
      <dgm:t>
        <a:bodyPr/>
        <a:lstStyle/>
        <a:p>
          <a:r>
            <a:rPr lang="en-GB" dirty="0"/>
            <a:t>Special Tariff</a:t>
          </a:r>
          <a:endParaRPr lang="en-DE" dirty="0"/>
        </a:p>
      </dgm:t>
    </dgm:pt>
    <dgm:pt modelId="{38E779D7-70F0-47BC-B84F-0DED0D33CE37}" type="parTrans" cxnId="{12BA83FA-A177-4D09-B7CC-2748AF4C960E}">
      <dgm:prSet/>
      <dgm:spPr/>
      <dgm:t>
        <a:bodyPr/>
        <a:lstStyle/>
        <a:p>
          <a:endParaRPr lang="en-DE"/>
        </a:p>
      </dgm:t>
    </dgm:pt>
    <dgm:pt modelId="{8F9D46E4-37D5-4E55-813C-150E460DABFC}" type="sibTrans" cxnId="{12BA83FA-A177-4D09-B7CC-2748AF4C960E}">
      <dgm:prSet/>
      <dgm:spPr/>
      <dgm:t>
        <a:bodyPr/>
        <a:lstStyle/>
        <a:p>
          <a:endParaRPr lang="en-DE"/>
        </a:p>
      </dgm:t>
    </dgm:pt>
    <dgm:pt modelId="{FADCD6D0-57A5-4200-B511-60AE101FEFEB}" type="pres">
      <dgm:prSet presAssocID="{48D9D95F-8048-49F0-A97B-865361E357E9}" presName="cycle" presStyleCnt="0">
        <dgm:presLayoutVars>
          <dgm:chMax val="1"/>
          <dgm:dir/>
          <dgm:animLvl val="ctr"/>
          <dgm:resizeHandles val="exact"/>
        </dgm:presLayoutVars>
      </dgm:prSet>
      <dgm:spPr/>
    </dgm:pt>
    <dgm:pt modelId="{6D710045-1CF3-412D-9462-B360F1D982CB}" type="pres">
      <dgm:prSet presAssocID="{EB725888-2055-4702-81E3-7DF7FC4BD904}" presName="centerShape" presStyleLbl="node0" presStyleIdx="0" presStyleCnt="1"/>
      <dgm:spPr/>
    </dgm:pt>
    <dgm:pt modelId="{86DA976A-1C45-4346-B69E-B147167936CC}" type="pres">
      <dgm:prSet presAssocID="{A22EAD28-5244-4560-9F1E-C5565F2FCFCB}" presName="Name9" presStyleLbl="parChTrans1D2" presStyleIdx="0" presStyleCnt="4"/>
      <dgm:spPr/>
    </dgm:pt>
    <dgm:pt modelId="{B66F945B-2290-4616-B7C8-4DB0603B90E7}" type="pres">
      <dgm:prSet presAssocID="{A22EAD28-5244-4560-9F1E-C5565F2FCFCB}" presName="connTx" presStyleLbl="parChTrans1D2" presStyleIdx="0" presStyleCnt="4"/>
      <dgm:spPr/>
    </dgm:pt>
    <dgm:pt modelId="{BFB21B2A-5013-4DA1-AF0A-23ADEDE7341F}" type="pres">
      <dgm:prSet presAssocID="{F68AF1BD-6EF6-4863-AE16-329D61099725}" presName="node" presStyleLbl="node1" presStyleIdx="0" presStyleCnt="4">
        <dgm:presLayoutVars>
          <dgm:bulletEnabled val="1"/>
        </dgm:presLayoutVars>
      </dgm:prSet>
      <dgm:spPr/>
    </dgm:pt>
    <dgm:pt modelId="{90C3D0DB-8DBD-4125-BFE5-1400E358055E}" type="pres">
      <dgm:prSet presAssocID="{946D4A84-9233-4194-AC4E-D3A6ED64AE19}" presName="Name9" presStyleLbl="parChTrans1D2" presStyleIdx="1" presStyleCnt="4"/>
      <dgm:spPr/>
    </dgm:pt>
    <dgm:pt modelId="{091E2CE4-4878-4ACA-81AF-BD2D652E1EA9}" type="pres">
      <dgm:prSet presAssocID="{946D4A84-9233-4194-AC4E-D3A6ED64AE19}" presName="connTx" presStyleLbl="parChTrans1D2" presStyleIdx="1" presStyleCnt="4"/>
      <dgm:spPr/>
    </dgm:pt>
    <dgm:pt modelId="{2060685B-80AB-423A-855F-D1C96C2ED6FB}" type="pres">
      <dgm:prSet presAssocID="{CAC77654-A9DD-4174-B2EF-0783802CD600}" presName="node" presStyleLbl="node1" presStyleIdx="1" presStyleCnt="4">
        <dgm:presLayoutVars>
          <dgm:bulletEnabled val="1"/>
        </dgm:presLayoutVars>
      </dgm:prSet>
      <dgm:spPr/>
    </dgm:pt>
    <dgm:pt modelId="{C1599BE6-A45A-4C05-97FE-15029FD3DD2E}" type="pres">
      <dgm:prSet presAssocID="{DF522C5A-4EF4-4852-873F-764C48F7FF57}" presName="Name9" presStyleLbl="parChTrans1D2" presStyleIdx="2" presStyleCnt="4"/>
      <dgm:spPr/>
    </dgm:pt>
    <dgm:pt modelId="{4EA45ED2-A318-4CB9-AE93-EA8DB5D7C8C0}" type="pres">
      <dgm:prSet presAssocID="{DF522C5A-4EF4-4852-873F-764C48F7FF57}" presName="connTx" presStyleLbl="parChTrans1D2" presStyleIdx="2" presStyleCnt="4"/>
      <dgm:spPr/>
    </dgm:pt>
    <dgm:pt modelId="{C0A846EC-7896-4AFC-944A-F9B786C7EE4F}" type="pres">
      <dgm:prSet presAssocID="{39D785DE-0117-470B-AF92-11BC8D2B30D6}" presName="node" presStyleLbl="node1" presStyleIdx="2" presStyleCnt="4">
        <dgm:presLayoutVars>
          <dgm:bulletEnabled val="1"/>
        </dgm:presLayoutVars>
      </dgm:prSet>
      <dgm:spPr/>
    </dgm:pt>
    <dgm:pt modelId="{DE06F7FF-18DF-4E09-96B4-340DE016068C}" type="pres">
      <dgm:prSet presAssocID="{38E779D7-70F0-47BC-B84F-0DED0D33CE37}" presName="Name9" presStyleLbl="parChTrans1D2" presStyleIdx="3" presStyleCnt="4"/>
      <dgm:spPr/>
    </dgm:pt>
    <dgm:pt modelId="{650A589B-C6BB-4647-ADE3-3E9315D2C070}" type="pres">
      <dgm:prSet presAssocID="{38E779D7-70F0-47BC-B84F-0DED0D33CE37}" presName="connTx" presStyleLbl="parChTrans1D2" presStyleIdx="3" presStyleCnt="4"/>
      <dgm:spPr/>
    </dgm:pt>
    <dgm:pt modelId="{B0C81E1A-16F1-43F7-96F4-4E0FB922EC8C}" type="pres">
      <dgm:prSet presAssocID="{26495281-6D4C-4275-B41A-22516A587511}" presName="node" presStyleLbl="node1" presStyleIdx="3" presStyleCnt="4">
        <dgm:presLayoutVars>
          <dgm:bulletEnabled val="1"/>
        </dgm:presLayoutVars>
      </dgm:prSet>
      <dgm:spPr/>
    </dgm:pt>
  </dgm:ptLst>
  <dgm:cxnLst>
    <dgm:cxn modelId="{CC426801-DFB0-4DE9-84DD-E01B820E0C23}" type="presOf" srcId="{26495281-6D4C-4275-B41A-22516A587511}" destId="{B0C81E1A-16F1-43F7-96F4-4E0FB922EC8C}" srcOrd="0" destOrd="0" presId="urn:microsoft.com/office/officeart/2005/8/layout/radial1"/>
    <dgm:cxn modelId="{5B1E8F2E-92B6-462E-8BFF-1DF3DD6AF3FF}" srcId="{EB725888-2055-4702-81E3-7DF7FC4BD904}" destId="{CAC77654-A9DD-4174-B2EF-0783802CD600}" srcOrd="1" destOrd="0" parTransId="{946D4A84-9233-4194-AC4E-D3A6ED64AE19}" sibTransId="{9CED3030-05F6-48A2-BE07-CB5C539B65BA}"/>
    <dgm:cxn modelId="{AC202639-BB4A-4B73-BB8E-16C5EBE86F1E}" type="presOf" srcId="{946D4A84-9233-4194-AC4E-D3A6ED64AE19}" destId="{091E2CE4-4878-4ACA-81AF-BD2D652E1EA9}" srcOrd="1" destOrd="0" presId="urn:microsoft.com/office/officeart/2005/8/layout/radial1"/>
    <dgm:cxn modelId="{588F373D-BBAE-4C64-8DA2-DAEAC3B6E320}" type="presOf" srcId="{38E779D7-70F0-47BC-B84F-0DED0D33CE37}" destId="{DE06F7FF-18DF-4E09-96B4-340DE016068C}" srcOrd="0" destOrd="0" presId="urn:microsoft.com/office/officeart/2005/8/layout/radial1"/>
    <dgm:cxn modelId="{9DD01142-07F6-4276-940A-E553C5C6F651}" type="presOf" srcId="{38E779D7-70F0-47BC-B84F-0DED0D33CE37}" destId="{650A589B-C6BB-4647-ADE3-3E9315D2C070}" srcOrd="1" destOrd="0" presId="urn:microsoft.com/office/officeart/2005/8/layout/radial1"/>
    <dgm:cxn modelId="{A8CFDC63-A819-434C-8B17-C89538008008}" type="presOf" srcId="{F68AF1BD-6EF6-4863-AE16-329D61099725}" destId="{BFB21B2A-5013-4DA1-AF0A-23ADEDE7341F}" srcOrd="0" destOrd="0" presId="urn:microsoft.com/office/officeart/2005/8/layout/radial1"/>
    <dgm:cxn modelId="{49E80666-ED18-42D1-80CF-2B309F438370}" type="presOf" srcId="{A22EAD28-5244-4560-9F1E-C5565F2FCFCB}" destId="{86DA976A-1C45-4346-B69E-B147167936CC}" srcOrd="0" destOrd="0" presId="urn:microsoft.com/office/officeart/2005/8/layout/radial1"/>
    <dgm:cxn modelId="{4023466D-6531-40AB-B52D-0585BA8CADED}" type="presOf" srcId="{A22EAD28-5244-4560-9F1E-C5565F2FCFCB}" destId="{B66F945B-2290-4616-B7C8-4DB0603B90E7}" srcOrd="1" destOrd="0" presId="urn:microsoft.com/office/officeart/2005/8/layout/radial1"/>
    <dgm:cxn modelId="{9D820751-F29D-4431-80E9-A8BB3D9C42C3}" type="presOf" srcId="{CAC77654-A9DD-4174-B2EF-0783802CD600}" destId="{2060685B-80AB-423A-855F-D1C96C2ED6FB}" srcOrd="0" destOrd="0" presId="urn:microsoft.com/office/officeart/2005/8/layout/radial1"/>
    <dgm:cxn modelId="{5DFD8372-2F0B-4EDC-9F7E-1370B3234CEF}" type="presOf" srcId="{DF522C5A-4EF4-4852-873F-764C48F7FF57}" destId="{4EA45ED2-A318-4CB9-AE93-EA8DB5D7C8C0}" srcOrd="1" destOrd="0" presId="urn:microsoft.com/office/officeart/2005/8/layout/radial1"/>
    <dgm:cxn modelId="{47054058-5170-4C3B-BC7A-A911571771E7}" srcId="{EB725888-2055-4702-81E3-7DF7FC4BD904}" destId="{39D785DE-0117-470B-AF92-11BC8D2B30D6}" srcOrd="2" destOrd="0" parTransId="{DF522C5A-4EF4-4852-873F-764C48F7FF57}" sibTransId="{85A94FD3-C81A-4D93-AA3C-29E1E9880C8C}"/>
    <dgm:cxn modelId="{0BE79F8A-5B97-4EDA-8249-F252BB82DB0A}" type="presOf" srcId="{946D4A84-9233-4194-AC4E-D3A6ED64AE19}" destId="{90C3D0DB-8DBD-4125-BFE5-1400E358055E}" srcOrd="0" destOrd="0" presId="urn:microsoft.com/office/officeart/2005/8/layout/radial1"/>
    <dgm:cxn modelId="{D778EF94-D245-4EF5-A3A6-192E89C56834}" srcId="{48D9D95F-8048-49F0-A97B-865361E357E9}" destId="{EB725888-2055-4702-81E3-7DF7FC4BD904}" srcOrd="0" destOrd="0" parTransId="{D252863F-3E61-4936-8509-068DD478B451}" sibTransId="{0A3A189C-4677-4D4D-B3A5-5CD04DF64692}"/>
    <dgm:cxn modelId="{FA3C3E95-7069-4343-80AC-AE5DBDBBA622}" type="presOf" srcId="{DF522C5A-4EF4-4852-873F-764C48F7FF57}" destId="{C1599BE6-A45A-4C05-97FE-15029FD3DD2E}" srcOrd="0" destOrd="0" presId="urn:microsoft.com/office/officeart/2005/8/layout/radial1"/>
    <dgm:cxn modelId="{FFA5CCC8-AD13-44BB-A90C-47423D7C61CF}" type="presOf" srcId="{EB725888-2055-4702-81E3-7DF7FC4BD904}" destId="{6D710045-1CF3-412D-9462-B360F1D982CB}" srcOrd="0" destOrd="0" presId="urn:microsoft.com/office/officeart/2005/8/layout/radial1"/>
    <dgm:cxn modelId="{89BBBBD2-D376-4CF2-ACA6-FEF19CF80045}" srcId="{EB725888-2055-4702-81E3-7DF7FC4BD904}" destId="{F68AF1BD-6EF6-4863-AE16-329D61099725}" srcOrd="0" destOrd="0" parTransId="{A22EAD28-5244-4560-9F1E-C5565F2FCFCB}" sibTransId="{4DB3F5C9-FDC1-4B6C-88E6-54CC387BB065}"/>
    <dgm:cxn modelId="{4E555CEA-9091-4244-9A0E-B3DCAD3EF3AB}" type="presOf" srcId="{48D9D95F-8048-49F0-A97B-865361E357E9}" destId="{FADCD6D0-57A5-4200-B511-60AE101FEFEB}" srcOrd="0" destOrd="0" presId="urn:microsoft.com/office/officeart/2005/8/layout/radial1"/>
    <dgm:cxn modelId="{9B2B67F8-B0E0-4C0B-B7E0-24949CC09060}" type="presOf" srcId="{39D785DE-0117-470B-AF92-11BC8D2B30D6}" destId="{C0A846EC-7896-4AFC-944A-F9B786C7EE4F}" srcOrd="0" destOrd="0" presId="urn:microsoft.com/office/officeart/2005/8/layout/radial1"/>
    <dgm:cxn modelId="{12BA83FA-A177-4D09-B7CC-2748AF4C960E}" srcId="{EB725888-2055-4702-81E3-7DF7FC4BD904}" destId="{26495281-6D4C-4275-B41A-22516A587511}" srcOrd="3" destOrd="0" parTransId="{38E779D7-70F0-47BC-B84F-0DED0D33CE37}" sibTransId="{8F9D46E4-37D5-4E55-813C-150E460DABFC}"/>
    <dgm:cxn modelId="{9995527C-BA7E-4D09-94C3-26C92D04354A}" type="presParOf" srcId="{FADCD6D0-57A5-4200-B511-60AE101FEFEB}" destId="{6D710045-1CF3-412D-9462-B360F1D982CB}" srcOrd="0" destOrd="0" presId="urn:microsoft.com/office/officeart/2005/8/layout/radial1"/>
    <dgm:cxn modelId="{1186A745-92C7-43C5-82C5-FE14460BDC4C}" type="presParOf" srcId="{FADCD6D0-57A5-4200-B511-60AE101FEFEB}" destId="{86DA976A-1C45-4346-B69E-B147167936CC}" srcOrd="1" destOrd="0" presId="urn:microsoft.com/office/officeart/2005/8/layout/radial1"/>
    <dgm:cxn modelId="{B8CC4119-D171-4206-AC53-430E0082D07E}" type="presParOf" srcId="{86DA976A-1C45-4346-B69E-B147167936CC}" destId="{B66F945B-2290-4616-B7C8-4DB0603B90E7}" srcOrd="0" destOrd="0" presId="urn:microsoft.com/office/officeart/2005/8/layout/radial1"/>
    <dgm:cxn modelId="{0948C8E7-CEA1-4727-A486-B3A60C18A592}" type="presParOf" srcId="{FADCD6D0-57A5-4200-B511-60AE101FEFEB}" destId="{BFB21B2A-5013-4DA1-AF0A-23ADEDE7341F}" srcOrd="2" destOrd="0" presId="urn:microsoft.com/office/officeart/2005/8/layout/radial1"/>
    <dgm:cxn modelId="{88751AA5-41EE-480D-B6F0-A016A5BC2F6C}" type="presParOf" srcId="{FADCD6D0-57A5-4200-B511-60AE101FEFEB}" destId="{90C3D0DB-8DBD-4125-BFE5-1400E358055E}" srcOrd="3" destOrd="0" presId="urn:microsoft.com/office/officeart/2005/8/layout/radial1"/>
    <dgm:cxn modelId="{B39DC99D-ABDA-4807-8BD2-D20E1F79C632}" type="presParOf" srcId="{90C3D0DB-8DBD-4125-BFE5-1400E358055E}" destId="{091E2CE4-4878-4ACA-81AF-BD2D652E1EA9}" srcOrd="0" destOrd="0" presId="urn:microsoft.com/office/officeart/2005/8/layout/radial1"/>
    <dgm:cxn modelId="{E6744D94-16FF-46CE-B042-982AEC27F9CC}" type="presParOf" srcId="{FADCD6D0-57A5-4200-B511-60AE101FEFEB}" destId="{2060685B-80AB-423A-855F-D1C96C2ED6FB}" srcOrd="4" destOrd="0" presId="urn:microsoft.com/office/officeart/2005/8/layout/radial1"/>
    <dgm:cxn modelId="{F21A89AF-E78D-4824-ACDE-314B3C5D1475}" type="presParOf" srcId="{FADCD6D0-57A5-4200-B511-60AE101FEFEB}" destId="{C1599BE6-A45A-4C05-97FE-15029FD3DD2E}" srcOrd="5" destOrd="0" presId="urn:microsoft.com/office/officeart/2005/8/layout/radial1"/>
    <dgm:cxn modelId="{F0F661F3-3215-4B97-9645-782541051987}" type="presParOf" srcId="{C1599BE6-A45A-4C05-97FE-15029FD3DD2E}" destId="{4EA45ED2-A318-4CB9-AE93-EA8DB5D7C8C0}" srcOrd="0" destOrd="0" presId="urn:microsoft.com/office/officeart/2005/8/layout/radial1"/>
    <dgm:cxn modelId="{CF4D5BD1-373F-4102-8FF4-D7FE182B82F5}" type="presParOf" srcId="{FADCD6D0-57A5-4200-B511-60AE101FEFEB}" destId="{C0A846EC-7896-4AFC-944A-F9B786C7EE4F}" srcOrd="6" destOrd="0" presId="urn:microsoft.com/office/officeart/2005/8/layout/radial1"/>
    <dgm:cxn modelId="{DF030E67-D262-45F8-9EFF-82B7F49795CB}" type="presParOf" srcId="{FADCD6D0-57A5-4200-B511-60AE101FEFEB}" destId="{DE06F7FF-18DF-4E09-96B4-340DE016068C}" srcOrd="7" destOrd="0" presId="urn:microsoft.com/office/officeart/2005/8/layout/radial1"/>
    <dgm:cxn modelId="{36E22672-97DE-4FD1-BA1D-9B0BF0E2D127}" type="presParOf" srcId="{DE06F7FF-18DF-4E09-96B4-340DE016068C}" destId="{650A589B-C6BB-4647-ADE3-3E9315D2C070}" srcOrd="0" destOrd="0" presId="urn:microsoft.com/office/officeart/2005/8/layout/radial1"/>
    <dgm:cxn modelId="{07FF392E-10DC-46E2-950F-0CE9EFED65C5}" type="presParOf" srcId="{FADCD6D0-57A5-4200-B511-60AE101FEFEB}" destId="{B0C81E1A-16F1-43F7-96F4-4E0FB922EC8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5D7B87D-201E-4D98-B4B2-85B5BC7381EC}" type="doc">
      <dgm:prSet loTypeId="urn:microsoft.com/office/officeart/2005/8/layout/list1" loCatId="list" qsTypeId="urn:microsoft.com/office/officeart/2005/8/quickstyle/simple1" qsCatId="simple" csTypeId="urn:microsoft.com/office/officeart/2005/8/colors/accent5_2" csCatId="accent5" phldr="1"/>
      <dgm:spPr/>
      <dgm:t>
        <a:bodyPr/>
        <a:lstStyle/>
        <a:p>
          <a:endParaRPr lang="en-DE"/>
        </a:p>
      </dgm:t>
    </dgm:pt>
    <dgm:pt modelId="{A50D49AA-B3F4-4216-AA38-D237B696BD6E}">
      <dgm:prSet phldrT="[Text]"/>
      <dgm:spPr/>
      <dgm:t>
        <a:bodyPr/>
        <a:lstStyle/>
        <a:p>
          <a:r>
            <a:rPr lang="en-GB"/>
            <a:t>Construction Contractor</a:t>
          </a:r>
          <a:endParaRPr lang="en-DE" dirty="0"/>
        </a:p>
      </dgm:t>
    </dgm:pt>
    <dgm:pt modelId="{406D9494-D6FA-44DD-BD97-6B86521D344C}" type="parTrans" cxnId="{FC35CD3C-712D-425A-BFF2-8FF6AAFF0B1D}">
      <dgm:prSet/>
      <dgm:spPr/>
      <dgm:t>
        <a:bodyPr/>
        <a:lstStyle/>
        <a:p>
          <a:endParaRPr lang="en-DE"/>
        </a:p>
      </dgm:t>
    </dgm:pt>
    <dgm:pt modelId="{0E84B2EA-B137-4877-A9E9-7F4CDD2E195D}" type="sibTrans" cxnId="{FC35CD3C-712D-425A-BFF2-8FF6AAFF0B1D}">
      <dgm:prSet/>
      <dgm:spPr/>
      <dgm:t>
        <a:bodyPr/>
        <a:lstStyle/>
        <a:p>
          <a:endParaRPr lang="en-DE"/>
        </a:p>
      </dgm:t>
    </dgm:pt>
    <dgm:pt modelId="{A1D25023-F99B-4D89-86AA-33C204837E5E}">
      <dgm:prSet/>
      <dgm:spPr/>
      <dgm:t>
        <a:bodyPr/>
        <a:lstStyle/>
        <a:p>
          <a:r>
            <a:rPr lang="en-GB" dirty="0"/>
            <a:t>Investor Bank</a:t>
          </a:r>
          <a:endParaRPr lang="en-DE" dirty="0"/>
        </a:p>
      </dgm:t>
    </dgm:pt>
    <dgm:pt modelId="{17524551-E5F6-4B52-A61C-C2A74713826E}" type="parTrans" cxnId="{2F1A1E8D-08C8-4903-A12B-1E8DAB35BF31}">
      <dgm:prSet/>
      <dgm:spPr/>
      <dgm:t>
        <a:bodyPr/>
        <a:lstStyle/>
        <a:p>
          <a:endParaRPr lang="en-DE"/>
        </a:p>
      </dgm:t>
    </dgm:pt>
    <dgm:pt modelId="{1EF0A5C7-D0AF-4FE1-8114-B67759B3ABC0}" type="sibTrans" cxnId="{2F1A1E8D-08C8-4903-A12B-1E8DAB35BF31}">
      <dgm:prSet/>
      <dgm:spPr/>
      <dgm:t>
        <a:bodyPr/>
        <a:lstStyle/>
        <a:p>
          <a:endParaRPr lang="en-DE"/>
        </a:p>
      </dgm:t>
    </dgm:pt>
    <dgm:pt modelId="{0301E070-3B7A-492C-9ADE-C7945B8D0D07}">
      <dgm:prSet/>
      <dgm:spPr/>
      <dgm:t>
        <a:bodyPr/>
        <a:lstStyle/>
        <a:p>
          <a:r>
            <a:rPr lang="en-GB" dirty="0"/>
            <a:t>State</a:t>
          </a:r>
          <a:endParaRPr lang="en-DE" dirty="0"/>
        </a:p>
      </dgm:t>
    </dgm:pt>
    <dgm:pt modelId="{F7B85C64-FB8E-4CBB-A34E-8BFE59CE515B}" type="parTrans" cxnId="{9082ACF6-EE97-41D4-B1C7-DF2DE4F7DA55}">
      <dgm:prSet/>
      <dgm:spPr/>
      <dgm:t>
        <a:bodyPr/>
        <a:lstStyle/>
        <a:p>
          <a:endParaRPr lang="en-DE"/>
        </a:p>
      </dgm:t>
    </dgm:pt>
    <dgm:pt modelId="{6F8A984D-51E1-4065-8EE7-343745079C17}" type="sibTrans" cxnId="{9082ACF6-EE97-41D4-B1C7-DF2DE4F7DA55}">
      <dgm:prSet/>
      <dgm:spPr/>
      <dgm:t>
        <a:bodyPr/>
        <a:lstStyle/>
        <a:p>
          <a:endParaRPr lang="en-DE"/>
        </a:p>
      </dgm:t>
    </dgm:pt>
    <dgm:pt modelId="{C31DCD7E-A3A3-4FAD-A7BB-B8E5502B28A7}" type="pres">
      <dgm:prSet presAssocID="{B5D7B87D-201E-4D98-B4B2-85B5BC7381EC}" presName="linear" presStyleCnt="0">
        <dgm:presLayoutVars>
          <dgm:dir/>
          <dgm:animLvl val="lvl"/>
          <dgm:resizeHandles val="exact"/>
        </dgm:presLayoutVars>
      </dgm:prSet>
      <dgm:spPr/>
    </dgm:pt>
    <dgm:pt modelId="{BDD16F31-C68B-4AEA-B3B8-77566D227C27}" type="pres">
      <dgm:prSet presAssocID="{A50D49AA-B3F4-4216-AA38-D237B696BD6E}" presName="parentLin" presStyleCnt="0"/>
      <dgm:spPr/>
    </dgm:pt>
    <dgm:pt modelId="{69F0EF7A-84A4-4A51-A2B9-63CE90BF87E1}" type="pres">
      <dgm:prSet presAssocID="{A50D49AA-B3F4-4216-AA38-D237B696BD6E}" presName="parentLeftMargin" presStyleLbl="node1" presStyleIdx="0" presStyleCnt="3"/>
      <dgm:spPr/>
    </dgm:pt>
    <dgm:pt modelId="{9F27A84E-FF21-4ACA-BAD8-A6E81612DF16}" type="pres">
      <dgm:prSet presAssocID="{A50D49AA-B3F4-4216-AA38-D237B696BD6E}" presName="parentText" presStyleLbl="node1" presStyleIdx="0" presStyleCnt="3" custLinFactNeighborX="8832" custLinFactNeighborY="-2203">
        <dgm:presLayoutVars>
          <dgm:chMax val="0"/>
          <dgm:bulletEnabled val="1"/>
        </dgm:presLayoutVars>
      </dgm:prSet>
      <dgm:spPr/>
    </dgm:pt>
    <dgm:pt modelId="{AF3F2927-62C6-47A6-868E-E19C3F934739}" type="pres">
      <dgm:prSet presAssocID="{A50D49AA-B3F4-4216-AA38-D237B696BD6E}" presName="negativeSpace" presStyleCnt="0"/>
      <dgm:spPr/>
    </dgm:pt>
    <dgm:pt modelId="{92919759-FBAD-4791-8B58-03D641FC8B0D}" type="pres">
      <dgm:prSet presAssocID="{A50D49AA-B3F4-4216-AA38-D237B696BD6E}" presName="childText" presStyleLbl="conFgAcc1" presStyleIdx="0" presStyleCnt="3">
        <dgm:presLayoutVars>
          <dgm:bulletEnabled val="1"/>
        </dgm:presLayoutVars>
      </dgm:prSet>
      <dgm:spPr/>
    </dgm:pt>
    <dgm:pt modelId="{524F6CBF-B782-4F3F-8789-E3AE03D26F9B}" type="pres">
      <dgm:prSet presAssocID="{0E84B2EA-B137-4877-A9E9-7F4CDD2E195D}" presName="spaceBetweenRectangles" presStyleCnt="0"/>
      <dgm:spPr/>
    </dgm:pt>
    <dgm:pt modelId="{BFCA8006-4702-4DD1-A63B-1E4748E08C78}" type="pres">
      <dgm:prSet presAssocID="{A1D25023-F99B-4D89-86AA-33C204837E5E}" presName="parentLin" presStyleCnt="0"/>
      <dgm:spPr/>
    </dgm:pt>
    <dgm:pt modelId="{CB45A146-C0C3-49BD-8D08-D619973CA67D}" type="pres">
      <dgm:prSet presAssocID="{A1D25023-F99B-4D89-86AA-33C204837E5E}" presName="parentLeftMargin" presStyleLbl="node1" presStyleIdx="0" presStyleCnt="3"/>
      <dgm:spPr/>
    </dgm:pt>
    <dgm:pt modelId="{2F548A4E-0175-4FE3-B31B-E75279C6519E}" type="pres">
      <dgm:prSet presAssocID="{A1D25023-F99B-4D89-86AA-33C204837E5E}" presName="parentText" presStyleLbl="node1" presStyleIdx="1" presStyleCnt="3">
        <dgm:presLayoutVars>
          <dgm:chMax val="0"/>
          <dgm:bulletEnabled val="1"/>
        </dgm:presLayoutVars>
      </dgm:prSet>
      <dgm:spPr/>
    </dgm:pt>
    <dgm:pt modelId="{2EB670D0-F16B-456E-9651-0110C51E6B02}" type="pres">
      <dgm:prSet presAssocID="{A1D25023-F99B-4D89-86AA-33C204837E5E}" presName="negativeSpace" presStyleCnt="0"/>
      <dgm:spPr/>
    </dgm:pt>
    <dgm:pt modelId="{6E114429-B61F-49D4-AB1B-9CA721DB1457}" type="pres">
      <dgm:prSet presAssocID="{A1D25023-F99B-4D89-86AA-33C204837E5E}" presName="childText" presStyleLbl="conFgAcc1" presStyleIdx="1" presStyleCnt="3">
        <dgm:presLayoutVars>
          <dgm:bulletEnabled val="1"/>
        </dgm:presLayoutVars>
      </dgm:prSet>
      <dgm:spPr/>
    </dgm:pt>
    <dgm:pt modelId="{99C42461-02C6-4B2C-9D41-E284B19B4C03}" type="pres">
      <dgm:prSet presAssocID="{1EF0A5C7-D0AF-4FE1-8114-B67759B3ABC0}" presName="spaceBetweenRectangles" presStyleCnt="0"/>
      <dgm:spPr/>
    </dgm:pt>
    <dgm:pt modelId="{FF277FDF-76FD-4496-8B5F-6BC6294B8E77}" type="pres">
      <dgm:prSet presAssocID="{0301E070-3B7A-492C-9ADE-C7945B8D0D07}" presName="parentLin" presStyleCnt="0"/>
      <dgm:spPr/>
    </dgm:pt>
    <dgm:pt modelId="{16006DB4-B0A4-423C-B07C-38CF6E659378}" type="pres">
      <dgm:prSet presAssocID="{0301E070-3B7A-492C-9ADE-C7945B8D0D07}" presName="parentLeftMargin" presStyleLbl="node1" presStyleIdx="1" presStyleCnt="3"/>
      <dgm:spPr/>
    </dgm:pt>
    <dgm:pt modelId="{9352B06B-F156-466B-ADC3-7DD3A581AEFA}" type="pres">
      <dgm:prSet presAssocID="{0301E070-3B7A-492C-9ADE-C7945B8D0D07}" presName="parentText" presStyleLbl="node1" presStyleIdx="2" presStyleCnt="3">
        <dgm:presLayoutVars>
          <dgm:chMax val="0"/>
          <dgm:bulletEnabled val="1"/>
        </dgm:presLayoutVars>
      </dgm:prSet>
      <dgm:spPr/>
    </dgm:pt>
    <dgm:pt modelId="{E900D946-4A66-46B4-A22E-FA57CE459605}" type="pres">
      <dgm:prSet presAssocID="{0301E070-3B7A-492C-9ADE-C7945B8D0D07}" presName="negativeSpace" presStyleCnt="0"/>
      <dgm:spPr/>
    </dgm:pt>
    <dgm:pt modelId="{5D8FED49-1805-47BC-AD16-4EFCD62EA749}" type="pres">
      <dgm:prSet presAssocID="{0301E070-3B7A-492C-9ADE-C7945B8D0D07}" presName="childText" presStyleLbl="conFgAcc1" presStyleIdx="2" presStyleCnt="3">
        <dgm:presLayoutVars>
          <dgm:bulletEnabled val="1"/>
        </dgm:presLayoutVars>
      </dgm:prSet>
      <dgm:spPr/>
    </dgm:pt>
  </dgm:ptLst>
  <dgm:cxnLst>
    <dgm:cxn modelId="{656DAD0E-E9C5-40B2-A6C3-9D0CA2059CC7}" type="presOf" srcId="{B5D7B87D-201E-4D98-B4B2-85B5BC7381EC}" destId="{C31DCD7E-A3A3-4FAD-A7BB-B8E5502B28A7}" srcOrd="0" destOrd="0" presId="urn:microsoft.com/office/officeart/2005/8/layout/list1"/>
    <dgm:cxn modelId="{FC35CD3C-712D-425A-BFF2-8FF6AAFF0B1D}" srcId="{B5D7B87D-201E-4D98-B4B2-85B5BC7381EC}" destId="{A50D49AA-B3F4-4216-AA38-D237B696BD6E}" srcOrd="0" destOrd="0" parTransId="{406D9494-D6FA-44DD-BD97-6B86521D344C}" sibTransId="{0E84B2EA-B137-4877-A9E9-7F4CDD2E195D}"/>
    <dgm:cxn modelId="{24104664-A45E-4DBC-B38E-CDE9F9FA08A1}" type="presOf" srcId="{0301E070-3B7A-492C-9ADE-C7945B8D0D07}" destId="{16006DB4-B0A4-423C-B07C-38CF6E659378}" srcOrd="0" destOrd="0" presId="urn:microsoft.com/office/officeart/2005/8/layout/list1"/>
    <dgm:cxn modelId="{0F10D679-9AA6-4A0B-982B-54C5646FE67D}" type="presOf" srcId="{A1D25023-F99B-4D89-86AA-33C204837E5E}" destId="{CB45A146-C0C3-49BD-8D08-D619973CA67D}" srcOrd="0" destOrd="0" presId="urn:microsoft.com/office/officeart/2005/8/layout/list1"/>
    <dgm:cxn modelId="{2F1A1E8D-08C8-4903-A12B-1E8DAB35BF31}" srcId="{B5D7B87D-201E-4D98-B4B2-85B5BC7381EC}" destId="{A1D25023-F99B-4D89-86AA-33C204837E5E}" srcOrd="1" destOrd="0" parTransId="{17524551-E5F6-4B52-A61C-C2A74713826E}" sibTransId="{1EF0A5C7-D0AF-4FE1-8114-B67759B3ABC0}"/>
    <dgm:cxn modelId="{EC7E0199-D7BA-4847-A500-CB2EF5571AA1}" type="presOf" srcId="{A50D49AA-B3F4-4216-AA38-D237B696BD6E}" destId="{69F0EF7A-84A4-4A51-A2B9-63CE90BF87E1}" srcOrd="0" destOrd="0" presId="urn:microsoft.com/office/officeart/2005/8/layout/list1"/>
    <dgm:cxn modelId="{B41889AE-3DC2-40CF-AA48-B3C9C3DAECF3}" type="presOf" srcId="{0301E070-3B7A-492C-9ADE-C7945B8D0D07}" destId="{9352B06B-F156-466B-ADC3-7DD3A581AEFA}" srcOrd="1" destOrd="0" presId="urn:microsoft.com/office/officeart/2005/8/layout/list1"/>
    <dgm:cxn modelId="{322292E6-A407-484B-988B-ABDFA1A86655}" type="presOf" srcId="{A50D49AA-B3F4-4216-AA38-D237B696BD6E}" destId="{9F27A84E-FF21-4ACA-BAD8-A6E81612DF16}" srcOrd="1" destOrd="0" presId="urn:microsoft.com/office/officeart/2005/8/layout/list1"/>
    <dgm:cxn modelId="{9DFAC6F2-B16C-4686-B3A1-CC24BAEB0937}" type="presOf" srcId="{A1D25023-F99B-4D89-86AA-33C204837E5E}" destId="{2F548A4E-0175-4FE3-B31B-E75279C6519E}" srcOrd="1" destOrd="0" presId="urn:microsoft.com/office/officeart/2005/8/layout/list1"/>
    <dgm:cxn modelId="{9082ACF6-EE97-41D4-B1C7-DF2DE4F7DA55}" srcId="{B5D7B87D-201E-4D98-B4B2-85B5BC7381EC}" destId="{0301E070-3B7A-492C-9ADE-C7945B8D0D07}" srcOrd="2" destOrd="0" parTransId="{F7B85C64-FB8E-4CBB-A34E-8BFE59CE515B}" sibTransId="{6F8A984D-51E1-4065-8EE7-343745079C17}"/>
    <dgm:cxn modelId="{A9EE1487-8D11-4387-86BA-5D1DDDD5152F}" type="presParOf" srcId="{C31DCD7E-A3A3-4FAD-A7BB-B8E5502B28A7}" destId="{BDD16F31-C68B-4AEA-B3B8-77566D227C27}" srcOrd="0" destOrd="0" presId="urn:microsoft.com/office/officeart/2005/8/layout/list1"/>
    <dgm:cxn modelId="{72120069-2913-48F7-9813-312C9ECA157C}" type="presParOf" srcId="{BDD16F31-C68B-4AEA-B3B8-77566D227C27}" destId="{69F0EF7A-84A4-4A51-A2B9-63CE90BF87E1}" srcOrd="0" destOrd="0" presId="urn:microsoft.com/office/officeart/2005/8/layout/list1"/>
    <dgm:cxn modelId="{C52B7BDB-41E0-477D-BFF6-34F724BADA25}" type="presParOf" srcId="{BDD16F31-C68B-4AEA-B3B8-77566D227C27}" destId="{9F27A84E-FF21-4ACA-BAD8-A6E81612DF16}" srcOrd="1" destOrd="0" presId="urn:microsoft.com/office/officeart/2005/8/layout/list1"/>
    <dgm:cxn modelId="{3963171F-80B3-414E-A2CB-D2C99510EAB5}" type="presParOf" srcId="{C31DCD7E-A3A3-4FAD-A7BB-B8E5502B28A7}" destId="{AF3F2927-62C6-47A6-868E-E19C3F934739}" srcOrd="1" destOrd="0" presId="urn:microsoft.com/office/officeart/2005/8/layout/list1"/>
    <dgm:cxn modelId="{FDF84C71-676F-4A71-A6AC-044669F7CB48}" type="presParOf" srcId="{C31DCD7E-A3A3-4FAD-A7BB-B8E5502B28A7}" destId="{92919759-FBAD-4791-8B58-03D641FC8B0D}" srcOrd="2" destOrd="0" presId="urn:microsoft.com/office/officeart/2005/8/layout/list1"/>
    <dgm:cxn modelId="{83A61023-BB4B-4EB1-A6DE-84687B6A2E3B}" type="presParOf" srcId="{C31DCD7E-A3A3-4FAD-A7BB-B8E5502B28A7}" destId="{524F6CBF-B782-4F3F-8789-E3AE03D26F9B}" srcOrd="3" destOrd="0" presId="urn:microsoft.com/office/officeart/2005/8/layout/list1"/>
    <dgm:cxn modelId="{4D6CC1A8-E2F2-4E31-A650-B1D047165F54}" type="presParOf" srcId="{C31DCD7E-A3A3-4FAD-A7BB-B8E5502B28A7}" destId="{BFCA8006-4702-4DD1-A63B-1E4748E08C78}" srcOrd="4" destOrd="0" presId="urn:microsoft.com/office/officeart/2005/8/layout/list1"/>
    <dgm:cxn modelId="{8D89F846-5D2C-48AF-807C-77CDBC48A58C}" type="presParOf" srcId="{BFCA8006-4702-4DD1-A63B-1E4748E08C78}" destId="{CB45A146-C0C3-49BD-8D08-D619973CA67D}" srcOrd="0" destOrd="0" presId="urn:microsoft.com/office/officeart/2005/8/layout/list1"/>
    <dgm:cxn modelId="{D23F94A8-A993-4F42-9425-3EAD70CAEF66}" type="presParOf" srcId="{BFCA8006-4702-4DD1-A63B-1E4748E08C78}" destId="{2F548A4E-0175-4FE3-B31B-E75279C6519E}" srcOrd="1" destOrd="0" presId="urn:microsoft.com/office/officeart/2005/8/layout/list1"/>
    <dgm:cxn modelId="{79B5E5D0-4928-4612-A9FC-EBAC1A7EE010}" type="presParOf" srcId="{C31DCD7E-A3A3-4FAD-A7BB-B8E5502B28A7}" destId="{2EB670D0-F16B-456E-9651-0110C51E6B02}" srcOrd="5" destOrd="0" presId="urn:microsoft.com/office/officeart/2005/8/layout/list1"/>
    <dgm:cxn modelId="{882AE4DB-45D0-4952-8D8C-92026B250508}" type="presParOf" srcId="{C31DCD7E-A3A3-4FAD-A7BB-B8E5502B28A7}" destId="{6E114429-B61F-49D4-AB1B-9CA721DB1457}" srcOrd="6" destOrd="0" presId="urn:microsoft.com/office/officeart/2005/8/layout/list1"/>
    <dgm:cxn modelId="{01B9A1B9-A47B-4857-BA5B-E70F557734CC}" type="presParOf" srcId="{C31DCD7E-A3A3-4FAD-A7BB-B8E5502B28A7}" destId="{99C42461-02C6-4B2C-9D41-E284B19B4C03}" srcOrd="7" destOrd="0" presId="urn:microsoft.com/office/officeart/2005/8/layout/list1"/>
    <dgm:cxn modelId="{D1973B3B-68E7-4910-8E25-3BB03FC075BC}" type="presParOf" srcId="{C31DCD7E-A3A3-4FAD-A7BB-B8E5502B28A7}" destId="{FF277FDF-76FD-4496-8B5F-6BC6294B8E77}" srcOrd="8" destOrd="0" presId="urn:microsoft.com/office/officeart/2005/8/layout/list1"/>
    <dgm:cxn modelId="{5B716F8E-8FA0-41F4-9B19-190DF8401F4D}" type="presParOf" srcId="{FF277FDF-76FD-4496-8B5F-6BC6294B8E77}" destId="{16006DB4-B0A4-423C-B07C-38CF6E659378}" srcOrd="0" destOrd="0" presId="urn:microsoft.com/office/officeart/2005/8/layout/list1"/>
    <dgm:cxn modelId="{D80B9E65-9C6B-4914-8B3D-E23DE576851D}" type="presParOf" srcId="{FF277FDF-76FD-4496-8B5F-6BC6294B8E77}" destId="{9352B06B-F156-466B-ADC3-7DD3A581AEFA}" srcOrd="1" destOrd="0" presId="urn:microsoft.com/office/officeart/2005/8/layout/list1"/>
    <dgm:cxn modelId="{7721208C-555B-436A-BD0F-B8A902ACCBA4}" type="presParOf" srcId="{C31DCD7E-A3A3-4FAD-A7BB-B8E5502B28A7}" destId="{E900D946-4A66-46B4-A22E-FA57CE459605}" srcOrd="9" destOrd="0" presId="urn:microsoft.com/office/officeart/2005/8/layout/list1"/>
    <dgm:cxn modelId="{AD55D633-3727-4D89-B7ED-9281FC439799}" type="presParOf" srcId="{C31DCD7E-A3A3-4FAD-A7BB-B8E5502B28A7}" destId="{5D8FED49-1805-47BC-AD16-4EFCD62EA74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804C08-6BE2-4CB8-8B82-8C27F2EFF08A}">
      <dsp:nvSpPr>
        <dsp:cNvPr id="0" name=""/>
        <dsp:cNvSpPr/>
      </dsp:nvSpPr>
      <dsp:spPr>
        <a:xfrm rot="16200000">
          <a:off x="337" y="774567"/>
          <a:ext cx="3869531" cy="3869531"/>
        </a:xfrm>
        <a:prstGeom prst="upArrow">
          <a:avLst>
            <a:gd name="adj1" fmla="val 50000"/>
            <a:gd name="adj2" fmla="val 35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lang="en-GB" sz="3600" kern="1200" dirty="0"/>
            <a:t>Perpetrator is a public official</a:t>
          </a:r>
          <a:endParaRPr lang="en-DE" sz="3600" kern="1200" dirty="0"/>
        </a:p>
      </dsp:txBody>
      <dsp:txXfrm rot="5400000">
        <a:off x="677505" y="1741950"/>
        <a:ext cx="3192363" cy="1934765"/>
      </dsp:txXfrm>
    </dsp:sp>
    <dsp:sp modelId="{1C46E3E9-8365-493A-9CEE-E186EBA18EFE}">
      <dsp:nvSpPr>
        <dsp:cNvPr id="0" name=""/>
        <dsp:cNvSpPr/>
      </dsp:nvSpPr>
      <dsp:spPr>
        <a:xfrm rot="5400000">
          <a:off x="4258130" y="774567"/>
          <a:ext cx="3869531" cy="3869531"/>
        </a:xfrm>
        <a:prstGeom prst="upArrow">
          <a:avLst>
            <a:gd name="adj1" fmla="val 50000"/>
            <a:gd name="adj2" fmla="val 35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lang="en-GB" sz="3600" kern="1200" dirty="0"/>
            <a:t>Money or things are public assets</a:t>
          </a:r>
          <a:endParaRPr lang="en-DE" sz="3600" kern="1200" dirty="0"/>
        </a:p>
      </dsp:txBody>
      <dsp:txXfrm rot="-5400000">
        <a:off x="4258130" y="1741950"/>
        <a:ext cx="3192363" cy="19347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771B41-D857-481D-9563-6D44AAAA384F}">
      <dsp:nvSpPr>
        <dsp:cNvPr id="0" name=""/>
        <dsp:cNvSpPr/>
      </dsp:nvSpPr>
      <dsp:spPr>
        <a:xfrm>
          <a:off x="4470" y="0"/>
          <a:ext cx="2682240" cy="2600960"/>
        </a:xfrm>
        <a:prstGeom prst="downArrow">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CC6BEE-BE8B-432D-BCDD-5761E3DA9635}">
      <dsp:nvSpPr>
        <dsp:cNvPr id="0" name=""/>
        <dsp:cNvSpPr/>
      </dsp:nvSpPr>
      <dsp:spPr>
        <a:xfrm>
          <a:off x="2767177" y="0"/>
          <a:ext cx="4551680" cy="260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ctr" defTabSz="1422400">
            <a:lnSpc>
              <a:spcPct val="90000"/>
            </a:lnSpc>
            <a:spcBef>
              <a:spcPct val="0"/>
            </a:spcBef>
            <a:spcAft>
              <a:spcPct val="35000"/>
            </a:spcAft>
            <a:buNone/>
          </a:pPr>
          <a:r>
            <a:rPr lang="en-GB" sz="3200" kern="1200" dirty="0"/>
            <a:t>Perpetrator is a Public Official</a:t>
          </a:r>
          <a:endParaRPr lang="en-DE" sz="3200" kern="1200" dirty="0"/>
        </a:p>
      </dsp:txBody>
      <dsp:txXfrm>
        <a:off x="2767177" y="0"/>
        <a:ext cx="4551680" cy="2600960"/>
      </dsp:txXfrm>
    </dsp:sp>
    <dsp:sp modelId="{C49409A3-95C4-4886-9930-3C46ED508930}">
      <dsp:nvSpPr>
        <dsp:cNvPr id="0" name=""/>
        <dsp:cNvSpPr/>
      </dsp:nvSpPr>
      <dsp:spPr>
        <a:xfrm rot="10800000">
          <a:off x="809142" y="2817706"/>
          <a:ext cx="2682240" cy="2600960"/>
        </a:xfrm>
        <a:prstGeom prst="downArrow">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F1065F-8CB0-4A72-844C-80994A08A673}">
      <dsp:nvSpPr>
        <dsp:cNvPr id="0" name=""/>
        <dsp:cNvSpPr/>
      </dsp:nvSpPr>
      <dsp:spPr>
        <a:xfrm>
          <a:off x="3563702" y="2643650"/>
          <a:ext cx="4551680" cy="260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0" rIns="227584" bIns="227584" numCol="1" spcCol="1270" anchor="ctr" anchorCtr="0">
          <a:noAutofit/>
        </a:bodyPr>
        <a:lstStyle/>
        <a:p>
          <a:pPr marL="0" lvl="0" indent="0" algn="ctr" defTabSz="1422400">
            <a:lnSpc>
              <a:spcPct val="90000"/>
            </a:lnSpc>
            <a:spcBef>
              <a:spcPct val="0"/>
            </a:spcBef>
            <a:spcAft>
              <a:spcPct val="35000"/>
            </a:spcAft>
            <a:buNone/>
          </a:pPr>
          <a:r>
            <a:rPr lang="en-GB" sz="3200" kern="1200" dirty="0"/>
            <a:t>Money or things are public assets</a:t>
          </a:r>
          <a:endParaRPr lang="en-DE" sz="3200" kern="1200" dirty="0"/>
        </a:p>
      </dsp:txBody>
      <dsp:txXfrm>
        <a:off x="3563702" y="2643650"/>
        <a:ext cx="4551680" cy="2600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022977-4341-4194-B614-833E1ED9E031}">
      <dsp:nvSpPr>
        <dsp:cNvPr id="0" name=""/>
        <dsp:cNvSpPr/>
      </dsp:nvSpPr>
      <dsp:spPr>
        <a:xfrm>
          <a:off x="0" y="797854"/>
          <a:ext cx="2940736" cy="176444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a:t>New forms of business</a:t>
          </a:r>
          <a:endParaRPr lang="en-DE" sz="3600" kern="1200" dirty="0"/>
        </a:p>
      </dsp:txBody>
      <dsp:txXfrm>
        <a:off x="0" y="797854"/>
        <a:ext cx="2940736" cy="1764441"/>
      </dsp:txXfrm>
    </dsp:sp>
    <dsp:sp modelId="{E3C6C49C-262B-4EE6-8EB6-D6C341445B2B}">
      <dsp:nvSpPr>
        <dsp:cNvPr id="0" name=""/>
        <dsp:cNvSpPr/>
      </dsp:nvSpPr>
      <dsp:spPr>
        <a:xfrm>
          <a:off x="3234810" y="797854"/>
          <a:ext cx="2940736" cy="176444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Cartelization</a:t>
          </a:r>
          <a:endParaRPr lang="en-DE" sz="3600" kern="1200" dirty="0"/>
        </a:p>
      </dsp:txBody>
      <dsp:txXfrm>
        <a:off x="3234810" y="797854"/>
        <a:ext cx="2940736" cy="1764441"/>
      </dsp:txXfrm>
    </dsp:sp>
    <dsp:sp modelId="{B9937F49-0DF5-44F7-B996-A1BF0F091128}">
      <dsp:nvSpPr>
        <dsp:cNvPr id="0" name=""/>
        <dsp:cNvSpPr/>
      </dsp:nvSpPr>
      <dsp:spPr>
        <a:xfrm>
          <a:off x="6469620" y="797854"/>
          <a:ext cx="2940736" cy="176444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P.P.P.</a:t>
          </a:r>
          <a:endParaRPr lang="en-DE" sz="3600" kern="1200" dirty="0"/>
        </a:p>
      </dsp:txBody>
      <dsp:txXfrm>
        <a:off x="6469620" y="797854"/>
        <a:ext cx="2940736" cy="1764441"/>
      </dsp:txXfrm>
    </dsp:sp>
    <dsp:sp modelId="{C99B3DEF-BF02-4A58-B944-902E36A02652}">
      <dsp:nvSpPr>
        <dsp:cNvPr id="0" name=""/>
        <dsp:cNvSpPr/>
      </dsp:nvSpPr>
      <dsp:spPr>
        <a:xfrm>
          <a:off x="1617405" y="2856370"/>
          <a:ext cx="2940736" cy="176444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Fiduciary Funds</a:t>
          </a:r>
          <a:endParaRPr lang="en-DE" sz="3600" kern="1200" dirty="0"/>
        </a:p>
      </dsp:txBody>
      <dsp:txXfrm>
        <a:off x="1617405" y="2856370"/>
        <a:ext cx="2940736" cy="1764441"/>
      </dsp:txXfrm>
    </dsp:sp>
    <dsp:sp modelId="{2557FE2A-EC1A-4AB4-83F3-25202B77D75D}">
      <dsp:nvSpPr>
        <dsp:cNvPr id="0" name=""/>
        <dsp:cNvSpPr/>
      </dsp:nvSpPr>
      <dsp:spPr>
        <a:xfrm>
          <a:off x="4852215" y="2856370"/>
          <a:ext cx="2940736" cy="1764441"/>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t>Outsourcing</a:t>
          </a:r>
          <a:endParaRPr lang="en-DE" sz="3600" kern="1200" dirty="0"/>
        </a:p>
      </dsp:txBody>
      <dsp:txXfrm>
        <a:off x="4852215" y="2856370"/>
        <a:ext cx="2940736" cy="17644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31E68B-D902-481C-A066-970DA84C5723}">
      <dsp:nvSpPr>
        <dsp:cNvPr id="0" name=""/>
        <dsp:cNvSpPr/>
      </dsp:nvSpPr>
      <dsp:spPr>
        <a:xfrm>
          <a:off x="2241711" y="2326495"/>
          <a:ext cx="579948" cy="1105085"/>
        </a:xfrm>
        <a:custGeom>
          <a:avLst/>
          <a:gdLst/>
          <a:ahLst/>
          <a:cxnLst/>
          <a:rect l="0" t="0" r="0" b="0"/>
          <a:pathLst>
            <a:path>
              <a:moveTo>
                <a:pt x="0" y="0"/>
              </a:moveTo>
              <a:lnTo>
                <a:pt x="289974" y="0"/>
              </a:lnTo>
              <a:lnTo>
                <a:pt x="289974" y="1105085"/>
              </a:lnTo>
              <a:lnTo>
                <a:pt x="579948" y="110508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2500485" y="2847837"/>
        <a:ext cx="62401" cy="62401"/>
      </dsp:txXfrm>
    </dsp:sp>
    <dsp:sp modelId="{34D92115-8DAF-4637-94F8-7C48AA4977CA}">
      <dsp:nvSpPr>
        <dsp:cNvPr id="0" name=""/>
        <dsp:cNvSpPr/>
      </dsp:nvSpPr>
      <dsp:spPr>
        <a:xfrm>
          <a:off x="2241711" y="2280775"/>
          <a:ext cx="579948" cy="91440"/>
        </a:xfrm>
        <a:custGeom>
          <a:avLst/>
          <a:gdLst/>
          <a:ahLst/>
          <a:cxnLst/>
          <a:rect l="0" t="0" r="0" b="0"/>
          <a:pathLst>
            <a:path>
              <a:moveTo>
                <a:pt x="0" y="45720"/>
              </a:moveTo>
              <a:lnTo>
                <a:pt x="579948"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2517187" y="2311996"/>
        <a:ext cx="28997" cy="28997"/>
      </dsp:txXfrm>
    </dsp:sp>
    <dsp:sp modelId="{938C6720-7E44-4ACB-8D82-BFDF3765FB1B}">
      <dsp:nvSpPr>
        <dsp:cNvPr id="0" name=""/>
        <dsp:cNvSpPr/>
      </dsp:nvSpPr>
      <dsp:spPr>
        <a:xfrm>
          <a:off x="2241711" y="1221410"/>
          <a:ext cx="579948" cy="1105085"/>
        </a:xfrm>
        <a:custGeom>
          <a:avLst/>
          <a:gdLst/>
          <a:ahLst/>
          <a:cxnLst/>
          <a:rect l="0" t="0" r="0" b="0"/>
          <a:pathLst>
            <a:path>
              <a:moveTo>
                <a:pt x="0" y="1105085"/>
              </a:moveTo>
              <a:lnTo>
                <a:pt x="289974" y="1105085"/>
              </a:lnTo>
              <a:lnTo>
                <a:pt x="289974" y="0"/>
              </a:lnTo>
              <a:lnTo>
                <a:pt x="579948"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2500485" y="1742752"/>
        <a:ext cx="62401" cy="62401"/>
      </dsp:txXfrm>
    </dsp:sp>
    <dsp:sp modelId="{2C4190ED-1323-4A06-9B3B-09807E1712F5}">
      <dsp:nvSpPr>
        <dsp:cNvPr id="0" name=""/>
        <dsp:cNvSpPr/>
      </dsp:nvSpPr>
      <dsp:spPr>
        <a:xfrm rot="16200000">
          <a:off x="-526817" y="1884461"/>
          <a:ext cx="4652991" cy="88406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marL="0" lvl="0" indent="0" algn="ctr" defTabSz="2755900">
            <a:lnSpc>
              <a:spcPct val="90000"/>
            </a:lnSpc>
            <a:spcBef>
              <a:spcPct val="0"/>
            </a:spcBef>
            <a:spcAft>
              <a:spcPct val="35000"/>
            </a:spcAft>
            <a:buNone/>
          </a:pPr>
          <a:r>
            <a:rPr lang="en-GB" sz="6200" kern="1200"/>
            <a:t>Trust</a:t>
          </a:r>
          <a:endParaRPr lang="en-DE" sz="6200" kern="1200" dirty="0"/>
        </a:p>
      </dsp:txBody>
      <dsp:txXfrm>
        <a:off x="-526817" y="1884461"/>
        <a:ext cx="4652991" cy="884068"/>
      </dsp:txXfrm>
    </dsp:sp>
    <dsp:sp modelId="{8AE57451-5577-4D90-B246-CBAB26CD5F13}">
      <dsp:nvSpPr>
        <dsp:cNvPr id="0" name=""/>
        <dsp:cNvSpPr/>
      </dsp:nvSpPr>
      <dsp:spPr>
        <a:xfrm>
          <a:off x="2821660" y="779375"/>
          <a:ext cx="2899743" cy="88406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GB" sz="2300" kern="1200" dirty="0"/>
            <a:t>Lender</a:t>
          </a:r>
          <a:endParaRPr lang="en-DE" sz="2300" kern="1200" dirty="0"/>
        </a:p>
      </dsp:txBody>
      <dsp:txXfrm>
        <a:off x="2821660" y="779375"/>
        <a:ext cx="2899743" cy="884068"/>
      </dsp:txXfrm>
    </dsp:sp>
    <dsp:sp modelId="{C1FB71FB-4B8C-4096-A8E2-43047C37070F}">
      <dsp:nvSpPr>
        <dsp:cNvPr id="0" name=""/>
        <dsp:cNvSpPr/>
      </dsp:nvSpPr>
      <dsp:spPr>
        <a:xfrm>
          <a:off x="2821660" y="1884461"/>
          <a:ext cx="2899743" cy="88406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GB" sz="2300" kern="1200" dirty="0"/>
            <a:t>Bidding of work</a:t>
          </a:r>
          <a:endParaRPr lang="en-DE" sz="2300" kern="1200" dirty="0"/>
        </a:p>
      </dsp:txBody>
      <dsp:txXfrm>
        <a:off x="2821660" y="1884461"/>
        <a:ext cx="2899743" cy="884068"/>
      </dsp:txXfrm>
    </dsp:sp>
    <dsp:sp modelId="{03238E25-3E4A-472A-95F3-D027719BD7FC}">
      <dsp:nvSpPr>
        <dsp:cNvPr id="0" name=""/>
        <dsp:cNvSpPr/>
      </dsp:nvSpPr>
      <dsp:spPr>
        <a:xfrm>
          <a:off x="2821660" y="2989546"/>
          <a:ext cx="2899743" cy="88406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GB" sz="2300" kern="1200" dirty="0"/>
            <a:t>Repurchase of the loan and/or the Work</a:t>
          </a:r>
          <a:endParaRPr lang="en-DE" sz="2300" kern="1200" dirty="0"/>
        </a:p>
      </dsp:txBody>
      <dsp:txXfrm>
        <a:off x="2821660" y="2989546"/>
        <a:ext cx="2899743" cy="8840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4566F0-67C8-4594-A750-E35EB3F9BDD4}">
      <dsp:nvSpPr>
        <dsp:cNvPr id="0" name=""/>
        <dsp:cNvSpPr/>
      </dsp:nvSpPr>
      <dsp:spPr>
        <a:xfrm>
          <a:off x="0" y="2904260"/>
          <a:ext cx="5217297" cy="953243"/>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New Bidding</a:t>
          </a:r>
          <a:endParaRPr lang="en-DE" sz="1800" kern="1200" dirty="0"/>
        </a:p>
      </dsp:txBody>
      <dsp:txXfrm>
        <a:off x="0" y="2904260"/>
        <a:ext cx="5217297" cy="514751"/>
      </dsp:txXfrm>
    </dsp:sp>
    <dsp:sp modelId="{7AEFEC21-AD1B-4E09-805F-38A762D27833}">
      <dsp:nvSpPr>
        <dsp:cNvPr id="0" name=""/>
        <dsp:cNvSpPr/>
      </dsp:nvSpPr>
      <dsp:spPr>
        <a:xfrm>
          <a:off x="0" y="3399947"/>
          <a:ext cx="2608648" cy="438491"/>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Delays</a:t>
          </a:r>
          <a:endParaRPr lang="en-DE" sz="1500" kern="1200" dirty="0"/>
        </a:p>
      </dsp:txBody>
      <dsp:txXfrm>
        <a:off x="0" y="3399947"/>
        <a:ext cx="2608648" cy="438491"/>
      </dsp:txXfrm>
    </dsp:sp>
    <dsp:sp modelId="{0A82A4C7-71C7-4746-91F1-C2CDF9BB6917}">
      <dsp:nvSpPr>
        <dsp:cNvPr id="0" name=""/>
        <dsp:cNvSpPr/>
      </dsp:nvSpPr>
      <dsp:spPr>
        <a:xfrm>
          <a:off x="2608648" y="3399947"/>
          <a:ext cx="2608648" cy="438491"/>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Specifications benefit that company or are unfulfillable</a:t>
          </a:r>
          <a:endParaRPr lang="en-DE" sz="1500" kern="1200" dirty="0"/>
        </a:p>
      </dsp:txBody>
      <dsp:txXfrm>
        <a:off x="2608648" y="3399947"/>
        <a:ext cx="2608648" cy="438491"/>
      </dsp:txXfrm>
    </dsp:sp>
    <dsp:sp modelId="{CFEE4F6C-EE25-4A03-8737-B3D9F3364412}">
      <dsp:nvSpPr>
        <dsp:cNvPr id="0" name=""/>
        <dsp:cNvSpPr/>
      </dsp:nvSpPr>
      <dsp:spPr>
        <a:xfrm rot="10800000">
          <a:off x="0" y="1452471"/>
          <a:ext cx="5217297" cy="1466088"/>
        </a:xfrm>
        <a:prstGeom prst="upArrowCallou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dirty="0"/>
            <a:t>Automatic extension or Legitimate Bonus</a:t>
          </a:r>
          <a:endParaRPr lang="en-DE" sz="1800" kern="1200" dirty="0"/>
        </a:p>
      </dsp:txBody>
      <dsp:txXfrm rot="-10800000">
        <a:off x="0" y="1452471"/>
        <a:ext cx="5217297" cy="514596"/>
      </dsp:txXfrm>
    </dsp:sp>
    <dsp:sp modelId="{488529E7-B207-4282-871A-3A10D1B91B0D}">
      <dsp:nvSpPr>
        <dsp:cNvPr id="0" name=""/>
        <dsp:cNvSpPr/>
      </dsp:nvSpPr>
      <dsp:spPr>
        <a:xfrm>
          <a:off x="0" y="1967068"/>
          <a:ext cx="2608648" cy="43836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Continues to provide service without contract</a:t>
          </a:r>
          <a:endParaRPr lang="en-DE" sz="1500" kern="1200" dirty="0"/>
        </a:p>
      </dsp:txBody>
      <dsp:txXfrm>
        <a:off x="0" y="1967068"/>
        <a:ext cx="2608648" cy="438360"/>
      </dsp:txXfrm>
    </dsp:sp>
    <dsp:sp modelId="{C9ED7FE5-D2F8-4771-AA92-94A5A85FD4C7}">
      <dsp:nvSpPr>
        <dsp:cNvPr id="0" name=""/>
        <dsp:cNvSpPr/>
      </dsp:nvSpPr>
      <dsp:spPr>
        <a:xfrm>
          <a:off x="2608648" y="1967068"/>
          <a:ext cx="2608648" cy="43836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Updates price or payment conditions</a:t>
          </a:r>
          <a:endParaRPr lang="en-DE" sz="1500" kern="1200" dirty="0"/>
        </a:p>
      </dsp:txBody>
      <dsp:txXfrm>
        <a:off x="2608648" y="1967068"/>
        <a:ext cx="2608648" cy="438360"/>
      </dsp:txXfrm>
    </dsp:sp>
    <dsp:sp modelId="{0245A990-CF0D-42DD-B989-5A48EF6AC128}">
      <dsp:nvSpPr>
        <dsp:cNvPr id="0" name=""/>
        <dsp:cNvSpPr/>
      </dsp:nvSpPr>
      <dsp:spPr>
        <a:xfrm rot="10800000">
          <a:off x="0" y="15254"/>
          <a:ext cx="5217297" cy="1466088"/>
        </a:xfrm>
        <a:prstGeom prst="upArrowCallou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Company wins bid</a:t>
          </a:r>
          <a:endParaRPr lang="en-DE" sz="1800" kern="1200" dirty="0"/>
        </a:p>
      </dsp:txBody>
      <dsp:txXfrm rot="-10800000">
        <a:off x="0" y="15254"/>
        <a:ext cx="5217297" cy="514596"/>
      </dsp:txXfrm>
    </dsp:sp>
    <dsp:sp modelId="{57CB007A-A134-428A-B4B3-F92F73F388F6}">
      <dsp:nvSpPr>
        <dsp:cNvPr id="0" name=""/>
        <dsp:cNvSpPr/>
      </dsp:nvSpPr>
      <dsp:spPr>
        <a:xfrm>
          <a:off x="0" y="515278"/>
          <a:ext cx="2608648" cy="43836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Provides the service</a:t>
          </a:r>
          <a:endParaRPr lang="en-DE" sz="1500" kern="1200" dirty="0"/>
        </a:p>
      </dsp:txBody>
      <dsp:txXfrm>
        <a:off x="0" y="515278"/>
        <a:ext cx="2608648" cy="438360"/>
      </dsp:txXfrm>
    </dsp:sp>
    <dsp:sp modelId="{C9ADCF72-AEDC-49B9-BE3E-FF0EAEF14EDA}">
      <dsp:nvSpPr>
        <dsp:cNvPr id="0" name=""/>
        <dsp:cNvSpPr/>
      </dsp:nvSpPr>
      <dsp:spPr>
        <a:xfrm>
          <a:off x="2608648" y="515278"/>
          <a:ext cx="2608648" cy="438360"/>
        </a:xfrm>
        <a:prstGeom prst="rect">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GB" sz="1500" kern="1200" dirty="0"/>
            <a:t>Term Expires</a:t>
          </a:r>
          <a:endParaRPr lang="en-DE" sz="1500" kern="1200" dirty="0"/>
        </a:p>
      </dsp:txBody>
      <dsp:txXfrm>
        <a:off x="2608648" y="515278"/>
        <a:ext cx="2608648" cy="4383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48D66-5127-4440-817D-DD653829E1A2}">
      <dsp:nvSpPr>
        <dsp:cNvPr id="0" name=""/>
        <dsp:cNvSpPr/>
      </dsp:nvSpPr>
      <dsp:spPr>
        <a:xfrm>
          <a:off x="1979121" y="11"/>
          <a:ext cx="1333194" cy="86657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Company 1</a:t>
          </a:r>
          <a:endParaRPr lang="en-DE" sz="2000" kern="1200" dirty="0"/>
        </a:p>
      </dsp:txBody>
      <dsp:txXfrm>
        <a:off x="2021424" y="42314"/>
        <a:ext cx="1248588" cy="781970"/>
      </dsp:txXfrm>
    </dsp:sp>
    <dsp:sp modelId="{02835775-61AF-4A67-89E7-DC54998E9824}">
      <dsp:nvSpPr>
        <dsp:cNvPr id="0" name=""/>
        <dsp:cNvSpPr/>
      </dsp:nvSpPr>
      <dsp:spPr>
        <a:xfrm>
          <a:off x="915286" y="433299"/>
          <a:ext cx="3460864" cy="3460864"/>
        </a:xfrm>
        <a:custGeom>
          <a:avLst/>
          <a:gdLst/>
          <a:ahLst/>
          <a:cxnLst/>
          <a:rect l="0" t="0" r="0" b="0"/>
          <a:pathLst>
            <a:path>
              <a:moveTo>
                <a:pt x="2406176" y="137395"/>
              </a:moveTo>
              <a:arcTo wR="1730432" hR="1730432" stAng="17579160" swAng="1960224"/>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02A6B04-F3CE-4FFB-8225-55FA4018203A}">
      <dsp:nvSpPr>
        <dsp:cNvPr id="0" name=""/>
        <dsp:cNvSpPr/>
      </dsp:nvSpPr>
      <dsp:spPr>
        <a:xfrm>
          <a:off x="3624860" y="1195711"/>
          <a:ext cx="1333194" cy="86657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Company 2</a:t>
          </a:r>
          <a:endParaRPr lang="en-DE" sz="2000" kern="1200" dirty="0"/>
        </a:p>
      </dsp:txBody>
      <dsp:txXfrm>
        <a:off x="3667163" y="1238014"/>
        <a:ext cx="1248588" cy="781970"/>
      </dsp:txXfrm>
    </dsp:sp>
    <dsp:sp modelId="{87A96846-9600-48E7-8293-480CEE014FA1}">
      <dsp:nvSpPr>
        <dsp:cNvPr id="0" name=""/>
        <dsp:cNvSpPr/>
      </dsp:nvSpPr>
      <dsp:spPr>
        <a:xfrm>
          <a:off x="915286" y="433299"/>
          <a:ext cx="3460864" cy="3460864"/>
        </a:xfrm>
        <a:custGeom>
          <a:avLst/>
          <a:gdLst/>
          <a:ahLst/>
          <a:cxnLst/>
          <a:rect l="0" t="0" r="0" b="0"/>
          <a:pathLst>
            <a:path>
              <a:moveTo>
                <a:pt x="3458502" y="1640044"/>
              </a:moveTo>
              <a:arcTo wR="1730432" hR="1730432" stAng="21420349" swAng="2195293"/>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B0E507D-3BF8-4AFB-982A-3C9D11C39EF1}">
      <dsp:nvSpPr>
        <dsp:cNvPr id="0" name=""/>
        <dsp:cNvSpPr/>
      </dsp:nvSpPr>
      <dsp:spPr>
        <a:xfrm>
          <a:off x="2996244" y="3130393"/>
          <a:ext cx="1333194" cy="86657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Company 5</a:t>
          </a:r>
          <a:endParaRPr lang="en-DE" sz="2000" kern="1200" dirty="0"/>
        </a:p>
      </dsp:txBody>
      <dsp:txXfrm>
        <a:off x="3038547" y="3172696"/>
        <a:ext cx="1248588" cy="781970"/>
      </dsp:txXfrm>
    </dsp:sp>
    <dsp:sp modelId="{9F92FE28-6406-40E7-BEF7-753FBAA92DB7}">
      <dsp:nvSpPr>
        <dsp:cNvPr id="0" name=""/>
        <dsp:cNvSpPr/>
      </dsp:nvSpPr>
      <dsp:spPr>
        <a:xfrm>
          <a:off x="915286" y="433299"/>
          <a:ext cx="3460864" cy="3460864"/>
        </a:xfrm>
        <a:custGeom>
          <a:avLst/>
          <a:gdLst/>
          <a:ahLst/>
          <a:cxnLst/>
          <a:rect l="0" t="0" r="0" b="0"/>
          <a:pathLst>
            <a:path>
              <a:moveTo>
                <a:pt x="2074089" y="3426397"/>
              </a:moveTo>
              <a:arcTo wR="1730432" hR="1730432" stAng="4712707" swAng="1374586"/>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CCBE95A-9384-4B6C-ADD1-616C5483040B}">
      <dsp:nvSpPr>
        <dsp:cNvPr id="0" name=""/>
        <dsp:cNvSpPr/>
      </dsp:nvSpPr>
      <dsp:spPr>
        <a:xfrm>
          <a:off x="961999" y="3130393"/>
          <a:ext cx="1333194" cy="86657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Company 4</a:t>
          </a:r>
          <a:endParaRPr lang="en-DE" sz="2000" kern="1200" dirty="0"/>
        </a:p>
      </dsp:txBody>
      <dsp:txXfrm>
        <a:off x="1004302" y="3172696"/>
        <a:ext cx="1248588" cy="781970"/>
      </dsp:txXfrm>
    </dsp:sp>
    <dsp:sp modelId="{1B5BADB4-C56C-4E28-BD75-E376607680CE}">
      <dsp:nvSpPr>
        <dsp:cNvPr id="0" name=""/>
        <dsp:cNvSpPr/>
      </dsp:nvSpPr>
      <dsp:spPr>
        <a:xfrm>
          <a:off x="915286" y="433299"/>
          <a:ext cx="3460864" cy="3460864"/>
        </a:xfrm>
        <a:custGeom>
          <a:avLst/>
          <a:gdLst/>
          <a:ahLst/>
          <a:cxnLst/>
          <a:rect l="0" t="0" r="0" b="0"/>
          <a:pathLst>
            <a:path>
              <a:moveTo>
                <a:pt x="289018" y="2687889"/>
              </a:moveTo>
              <a:arcTo wR="1730432" hR="1730432" stAng="8784358" swAng="2195293"/>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8ED4865-2AAA-4F92-B9D2-B196E8A9E85B}">
      <dsp:nvSpPr>
        <dsp:cNvPr id="0" name=""/>
        <dsp:cNvSpPr/>
      </dsp:nvSpPr>
      <dsp:spPr>
        <a:xfrm>
          <a:off x="333382" y="1195711"/>
          <a:ext cx="1333194" cy="86657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Company 3</a:t>
          </a:r>
          <a:endParaRPr lang="en-DE" sz="2000" kern="1200" dirty="0"/>
        </a:p>
      </dsp:txBody>
      <dsp:txXfrm>
        <a:off x="375685" y="1238014"/>
        <a:ext cx="1248588" cy="781970"/>
      </dsp:txXfrm>
    </dsp:sp>
    <dsp:sp modelId="{4710D840-C32C-400C-81F7-E21B53C42663}">
      <dsp:nvSpPr>
        <dsp:cNvPr id="0" name=""/>
        <dsp:cNvSpPr/>
      </dsp:nvSpPr>
      <dsp:spPr>
        <a:xfrm>
          <a:off x="915286" y="433299"/>
          <a:ext cx="3460864" cy="3460864"/>
        </a:xfrm>
        <a:custGeom>
          <a:avLst/>
          <a:gdLst/>
          <a:ahLst/>
          <a:cxnLst/>
          <a:rect l="0" t="0" r="0" b="0"/>
          <a:pathLst>
            <a:path>
              <a:moveTo>
                <a:pt x="301667" y="754201"/>
              </a:moveTo>
              <a:arcTo wR="1730432" hR="1730432" stAng="12860616" swAng="1960224"/>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810F2-210D-4990-925F-866064C62404}">
      <dsp:nvSpPr>
        <dsp:cNvPr id="0" name=""/>
        <dsp:cNvSpPr/>
      </dsp:nvSpPr>
      <dsp:spPr>
        <a:xfrm>
          <a:off x="383883" y="0"/>
          <a:ext cx="4350677" cy="4111825"/>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F721A8-EDBB-452D-A928-9D0726E31975}">
      <dsp:nvSpPr>
        <dsp:cNvPr id="0" name=""/>
        <dsp:cNvSpPr/>
      </dsp:nvSpPr>
      <dsp:spPr>
        <a:xfrm>
          <a:off x="2499" y="1233547"/>
          <a:ext cx="1649498" cy="164473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National Authority</a:t>
          </a:r>
          <a:endParaRPr lang="en-DE" sz="2300" kern="1200" dirty="0"/>
        </a:p>
      </dsp:txBody>
      <dsp:txXfrm>
        <a:off x="82788" y="1313836"/>
        <a:ext cx="1488920" cy="1484152"/>
      </dsp:txXfrm>
    </dsp:sp>
    <dsp:sp modelId="{ECE00186-F3B4-4D36-B18B-86FFAA64AF58}">
      <dsp:nvSpPr>
        <dsp:cNvPr id="0" name=""/>
        <dsp:cNvSpPr/>
      </dsp:nvSpPr>
      <dsp:spPr>
        <a:xfrm>
          <a:off x="1734472" y="1233547"/>
          <a:ext cx="1649498" cy="164473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Provincial / Municipal Authority</a:t>
          </a:r>
          <a:endParaRPr lang="en-DE" sz="2300" kern="1200" dirty="0"/>
        </a:p>
      </dsp:txBody>
      <dsp:txXfrm>
        <a:off x="1814761" y="1313836"/>
        <a:ext cx="1488920" cy="1484152"/>
      </dsp:txXfrm>
    </dsp:sp>
    <dsp:sp modelId="{B1D98395-F451-45E7-8CB1-135EABC697DF}">
      <dsp:nvSpPr>
        <dsp:cNvPr id="0" name=""/>
        <dsp:cNvSpPr/>
      </dsp:nvSpPr>
      <dsp:spPr>
        <a:xfrm>
          <a:off x="3466446" y="1233547"/>
          <a:ext cx="1649498" cy="164473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Company</a:t>
          </a:r>
          <a:endParaRPr lang="en-DE" sz="2300" kern="1200" dirty="0"/>
        </a:p>
      </dsp:txBody>
      <dsp:txXfrm>
        <a:off x="3546735" y="1313836"/>
        <a:ext cx="1488920" cy="14841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710045-1CF3-412D-9462-B360F1D982CB}">
      <dsp:nvSpPr>
        <dsp:cNvPr id="0" name=""/>
        <dsp:cNvSpPr/>
      </dsp:nvSpPr>
      <dsp:spPr>
        <a:xfrm>
          <a:off x="1705151" y="1486047"/>
          <a:ext cx="1139729" cy="113972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s-AR" sz="4800" kern="1200" dirty="0"/>
            <a:t>FF</a:t>
          </a:r>
          <a:endParaRPr lang="en-DE" sz="4800" kern="1200" dirty="0"/>
        </a:p>
      </dsp:txBody>
      <dsp:txXfrm>
        <a:off x="1872060" y="1652956"/>
        <a:ext cx="805911" cy="805911"/>
      </dsp:txXfrm>
    </dsp:sp>
    <dsp:sp modelId="{86DA976A-1C45-4346-B69E-B147167936CC}">
      <dsp:nvSpPr>
        <dsp:cNvPr id="0" name=""/>
        <dsp:cNvSpPr/>
      </dsp:nvSpPr>
      <dsp:spPr>
        <a:xfrm rot="16200000">
          <a:off x="2103472" y="1291959"/>
          <a:ext cx="343087" cy="45087"/>
        </a:xfrm>
        <a:custGeom>
          <a:avLst/>
          <a:gdLst/>
          <a:ahLst/>
          <a:cxnLst/>
          <a:rect l="0" t="0" r="0" b="0"/>
          <a:pathLst>
            <a:path>
              <a:moveTo>
                <a:pt x="0" y="22543"/>
              </a:moveTo>
              <a:lnTo>
                <a:pt x="343087" y="225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2266438" y="1305926"/>
        <a:ext cx="17154" cy="17154"/>
      </dsp:txXfrm>
    </dsp:sp>
    <dsp:sp modelId="{BFB21B2A-5013-4DA1-AF0A-23ADEDE7341F}">
      <dsp:nvSpPr>
        <dsp:cNvPr id="0" name=""/>
        <dsp:cNvSpPr/>
      </dsp:nvSpPr>
      <dsp:spPr>
        <a:xfrm>
          <a:off x="1705151" y="3229"/>
          <a:ext cx="1139729" cy="113972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a:t>Tax</a:t>
          </a:r>
          <a:endParaRPr lang="en-DE" sz="1300" kern="1200" dirty="0"/>
        </a:p>
      </dsp:txBody>
      <dsp:txXfrm>
        <a:off x="1872060" y="170138"/>
        <a:ext cx="805911" cy="805911"/>
      </dsp:txXfrm>
    </dsp:sp>
    <dsp:sp modelId="{90C3D0DB-8DBD-4125-BFE5-1400E358055E}">
      <dsp:nvSpPr>
        <dsp:cNvPr id="0" name=""/>
        <dsp:cNvSpPr/>
      </dsp:nvSpPr>
      <dsp:spPr>
        <a:xfrm>
          <a:off x="2844880" y="2033368"/>
          <a:ext cx="343087" cy="45087"/>
        </a:xfrm>
        <a:custGeom>
          <a:avLst/>
          <a:gdLst/>
          <a:ahLst/>
          <a:cxnLst/>
          <a:rect l="0" t="0" r="0" b="0"/>
          <a:pathLst>
            <a:path>
              <a:moveTo>
                <a:pt x="0" y="22543"/>
              </a:moveTo>
              <a:lnTo>
                <a:pt x="343087" y="225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3007847" y="2047334"/>
        <a:ext cx="17154" cy="17154"/>
      </dsp:txXfrm>
    </dsp:sp>
    <dsp:sp modelId="{2060685B-80AB-423A-855F-D1C96C2ED6FB}">
      <dsp:nvSpPr>
        <dsp:cNvPr id="0" name=""/>
        <dsp:cNvSpPr/>
      </dsp:nvSpPr>
      <dsp:spPr>
        <a:xfrm>
          <a:off x="3187968" y="1486047"/>
          <a:ext cx="1139729" cy="113972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Special allocations</a:t>
          </a:r>
          <a:endParaRPr lang="en-DE" sz="1300" kern="1200" dirty="0"/>
        </a:p>
      </dsp:txBody>
      <dsp:txXfrm>
        <a:off x="3354877" y="1652956"/>
        <a:ext cx="805911" cy="805911"/>
      </dsp:txXfrm>
    </dsp:sp>
    <dsp:sp modelId="{C1599BE6-A45A-4C05-97FE-15029FD3DD2E}">
      <dsp:nvSpPr>
        <dsp:cNvPr id="0" name=""/>
        <dsp:cNvSpPr/>
      </dsp:nvSpPr>
      <dsp:spPr>
        <a:xfrm rot="5400000">
          <a:off x="2103472" y="2774776"/>
          <a:ext cx="343087" cy="45087"/>
        </a:xfrm>
        <a:custGeom>
          <a:avLst/>
          <a:gdLst/>
          <a:ahLst/>
          <a:cxnLst/>
          <a:rect l="0" t="0" r="0" b="0"/>
          <a:pathLst>
            <a:path>
              <a:moveTo>
                <a:pt x="0" y="22543"/>
              </a:moveTo>
              <a:lnTo>
                <a:pt x="343087" y="225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a:off x="2266438" y="2788743"/>
        <a:ext cx="17154" cy="17154"/>
      </dsp:txXfrm>
    </dsp:sp>
    <dsp:sp modelId="{C0A846EC-7896-4AFC-944A-F9B786C7EE4F}">
      <dsp:nvSpPr>
        <dsp:cNvPr id="0" name=""/>
        <dsp:cNvSpPr/>
      </dsp:nvSpPr>
      <dsp:spPr>
        <a:xfrm>
          <a:off x="1705151" y="2968864"/>
          <a:ext cx="1139729" cy="113972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Other Sources</a:t>
          </a:r>
          <a:endParaRPr lang="en-DE" sz="1300" kern="1200" dirty="0"/>
        </a:p>
      </dsp:txBody>
      <dsp:txXfrm>
        <a:off x="1872060" y="3135773"/>
        <a:ext cx="805911" cy="805911"/>
      </dsp:txXfrm>
    </dsp:sp>
    <dsp:sp modelId="{DE06F7FF-18DF-4E09-96B4-340DE016068C}">
      <dsp:nvSpPr>
        <dsp:cNvPr id="0" name=""/>
        <dsp:cNvSpPr/>
      </dsp:nvSpPr>
      <dsp:spPr>
        <a:xfrm rot="10800000">
          <a:off x="1362063" y="2033368"/>
          <a:ext cx="343087" cy="45087"/>
        </a:xfrm>
        <a:custGeom>
          <a:avLst/>
          <a:gdLst/>
          <a:ahLst/>
          <a:cxnLst/>
          <a:rect l="0" t="0" r="0" b="0"/>
          <a:pathLst>
            <a:path>
              <a:moveTo>
                <a:pt x="0" y="22543"/>
              </a:moveTo>
              <a:lnTo>
                <a:pt x="343087" y="225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DE" sz="500" kern="1200"/>
        </a:p>
      </dsp:txBody>
      <dsp:txXfrm rot="10800000">
        <a:off x="1525030" y="2047334"/>
        <a:ext cx="17154" cy="17154"/>
      </dsp:txXfrm>
    </dsp:sp>
    <dsp:sp modelId="{B0C81E1A-16F1-43F7-96F4-4E0FB922EC8C}">
      <dsp:nvSpPr>
        <dsp:cNvPr id="0" name=""/>
        <dsp:cNvSpPr/>
      </dsp:nvSpPr>
      <dsp:spPr>
        <a:xfrm>
          <a:off x="222333" y="1486047"/>
          <a:ext cx="1139729" cy="1139729"/>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Special Tariff</a:t>
          </a:r>
          <a:endParaRPr lang="en-DE" sz="1300" kern="1200" dirty="0"/>
        </a:p>
      </dsp:txBody>
      <dsp:txXfrm>
        <a:off x="389242" y="1652956"/>
        <a:ext cx="805911" cy="80591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19759-FBAD-4791-8B58-03D641FC8B0D}">
      <dsp:nvSpPr>
        <dsp:cNvPr id="0" name=""/>
        <dsp:cNvSpPr/>
      </dsp:nvSpPr>
      <dsp:spPr>
        <a:xfrm>
          <a:off x="0" y="563067"/>
          <a:ext cx="4533556" cy="8820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27A84E-FF21-4ACA-BAD8-A6E81612DF16}">
      <dsp:nvSpPr>
        <dsp:cNvPr id="0" name=""/>
        <dsp:cNvSpPr/>
      </dsp:nvSpPr>
      <dsp:spPr>
        <a:xfrm>
          <a:off x="246697" y="23706"/>
          <a:ext cx="3173489" cy="10332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950" tIns="0" rIns="119950" bIns="0" numCol="1" spcCol="1270" anchor="ctr" anchorCtr="0">
          <a:noAutofit/>
        </a:bodyPr>
        <a:lstStyle/>
        <a:p>
          <a:pPr marL="0" lvl="0" indent="0" algn="l" defTabSz="1555750">
            <a:lnSpc>
              <a:spcPct val="90000"/>
            </a:lnSpc>
            <a:spcBef>
              <a:spcPct val="0"/>
            </a:spcBef>
            <a:spcAft>
              <a:spcPct val="35000"/>
            </a:spcAft>
            <a:buNone/>
          </a:pPr>
          <a:r>
            <a:rPr lang="en-GB" sz="3500" kern="1200"/>
            <a:t>Construction Contractor</a:t>
          </a:r>
          <a:endParaRPr lang="en-DE" sz="3500" kern="1200" dirty="0"/>
        </a:p>
      </dsp:txBody>
      <dsp:txXfrm>
        <a:off x="297134" y="74143"/>
        <a:ext cx="3072615" cy="932326"/>
      </dsp:txXfrm>
    </dsp:sp>
    <dsp:sp modelId="{6E114429-B61F-49D4-AB1B-9CA721DB1457}">
      <dsp:nvSpPr>
        <dsp:cNvPr id="0" name=""/>
        <dsp:cNvSpPr/>
      </dsp:nvSpPr>
      <dsp:spPr>
        <a:xfrm>
          <a:off x="0" y="2150667"/>
          <a:ext cx="4533556" cy="8820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548A4E-0175-4FE3-B31B-E75279C6519E}">
      <dsp:nvSpPr>
        <dsp:cNvPr id="0" name=""/>
        <dsp:cNvSpPr/>
      </dsp:nvSpPr>
      <dsp:spPr>
        <a:xfrm>
          <a:off x="226677" y="1634067"/>
          <a:ext cx="3173489" cy="10332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950" tIns="0" rIns="119950" bIns="0" numCol="1" spcCol="1270" anchor="ctr" anchorCtr="0">
          <a:noAutofit/>
        </a:bodyPr>
        <a:lstStyle/>
        <a:p>
          <a:pPr marL="0" lvl="0" indent="0" algn="l" defTabSz="1555750">
            <a:lnSpc>
              <a:spcPct val="90000"/>
            </a:lnSpc>
            <a:spcBef>
              <a:spcPct val="0"/>
            </a:spcBef>
            <a:spcAft>
              <a:spcPct val="35000"/>
            </a:spcAft>
            <a:buNone/>
          </a:pPr>
          <a:r>
            <a:rPr lang="en-GB" sz="3500" kern="1200" dirty="0"/>
            <a:t>Investor Bank</a:t>
          </a:r>
          <a:endParaRPr lang="en-DE" sz="3500" kern="1200" dirty="0"/>
        </a:p>
      </dsp:txBody>
      <dsp:txXfrm>
        <a:off x="277114" y="1684504"/>
        <a:ext cx="3072615" cy="932326"/>
      </dsp:txXfrm>
    </dsp:sp>
    <dsp:sp modelId="{5D8FED49-1805-47BC-AD16-4EFCD62EA749}">
      <dsp:nvSpPr>
        <dsp:cNvPr id="0" name=""/>
        <dsp:cNvSpPr/>
      </dsp:nvSpPr>
      <dsp:spPr>
        <a:xfrm>
          <a:off x="0" y="3738267"/>
          <a:ext cx="4533556" cy="8820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52B06B-F156-466B-ADC3-7DD3A581AEFA}">
      <dsp:nvSpPr>
        <dsp:cNvPr id="0" name=""/>
        <dsp:cNvSpPr/>
      </dsp:nvSpPr>
      <dsp:spPr>
        <a:xfrm>
          <a:off x="226677" y="3221667"/>
          <a:ext cx="3173489" cy="10332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9950" tIns="0" rIns="119950" bIns="0" numCol="1" spcCol="1270" anchor="ctr" anchorCtr="0">
          <a:noAutofit/>
        </a:bodyPr>
        <a:lstStyle/>
        <a:p>
          <a:pPr marL="0" lvl="0" indent="0" algn="l" defTabSz="1555750">
            <a:lnSpc>
              <a:spcPct val="90000"/>
            </a:lnSpc>
            <a:spcBef>
              <a:spcPct val="0"/>
            </a:spcBef>
            <a:spcAft>
              <a:spcPct val="35000"/>
            </a:spcAft>
            <a:buNone/>
          </a:pPr>
          <a:r>
            <a:rPr lang="en-GB" sz="3500" kern="1200" dirty="0"/>
            <a:t>State</a:t>
          </a:r>
          <a:endParaRPr lang="en-DE" sz="3500" kern="1200" dirty="0"/>
        </a:p>
      </dsp:txBody>
      <dsp:txXfrm>
        <a:off x="277114" y="3272104"/>
        <a:ext cx="3072615" cy="932326"/>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Imag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3503084"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567" y="431801"/>
            <a:ext cx="922867"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8917" y="2628900"/>
            <a:ext cx="3503083"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52518" y="6054725"/>
            <a:ext cx="232198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824000" y="2481870"/>
            <a:ext cx="8400000" cy="1265731"/>
          </a:xfrm>
        </p:spPr>
        <p:txBody>
          <a:bodyPr anchor="b">
            <a:spAutoFit/>
          </a:bodyPr>
          <a:lstStyle>
            <a:lvl1pPr>
              <a:lnSpc>
                <a:spcPts val="4500"/>
              </a:lnSpc>
              <a:defRPr sz="4500" cap="all">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824000" y="3805201"/>
            <a:ext cx="8400000" cy="352233"/>
          </a:xfrm>
        </p:spPr>
        <p:txBody>
          <a:bodyPr>
            <a:spAutoFit/>
          </a:bodyPr>
          <a:lstStyle>
            <a:lvl1pPr marL="0" indent="0" algn="l">
              <a:lnSpc>
                <a:spcPts val="2000"/>
              </a:lnSpc>
              <a:spcBef>
                <a:spcPts val="0"/>
              </a:spcBef>
              <a:buNone/>
              <a:defRPr sz="1800">
                <a:solidFill>
                  <a:schemeClr val="tx1">
                    <a:tint val="75000"/>
                  </a:schemeClr>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1782061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buClr>
                <a:schemeClr val="tx1"/>
              </a:buCl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E01FD99-5F24-4F83-A971-16C4DEDF05D8}" type="slidenum">
              <a:rPr lang="en-US"/>
              <a:pPr>
                <a:defRPr/>
              </a:pPr>
              <a:t>‹#›</a:t>
            </a:fld>
            <a:endParaRPr lang="en-US" dirty="0"/>
          </a:p>
        </p:txBody>
      </p:sp>
    </p:spTree>
    <p:extLst>
      <p:ext uri="{BB962C8B-B14F-4D97-AF65-F5344CB8AC3E}">
        <p14:creationId xmlns:p14="http://schemas.microsoft.com/office/powerpoint/2010/main" val="3319806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727272"/>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24117" y="5327650"/>
            <a:ext cx="126788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584" y="468313"/>
            <a:ext cx="92286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680000" y="2919600"/>
            <a:ext cx="8832000" cy="1058400"/>
          </a:xfrm>
        </p:spPr>
        <p:txBody>
          <a:bodyPr/>
          <a:lstStyle>
            <a:lvl1pPr algn="ctr">
              <a:lnSpc>
                <a:spcPts val="3700"/>
              </a:lnSpc>
              <a:defRPr sz="3700" b="0" i="0" cap="all">
                <a:solidFill>
                  <a:schemeClr val="tx1"/>
                </a:solidFill>
              </a:defRPr>
            </a:lvl1pPr>
          </a:lstStyle>
          <a:p>
            <a:r>
              <a:rPr lang="en-US"/>
              <a:t>Click to edit Master 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120FB0C-C7BC-460D-8372-014CF0498562}" type="slidenum">
              <a:rPr lang="en-US"/>
              <a:pPr>
                <a:defRPr/>
              </a:pPr>
              <a:t>‹#›</a:t>
            </a:fld>
            <a:endParaRPr lang="en-US" dirty="0"/>
          </a:p>
        </p:txBody>
      </p:sp>
    </p:spTree>
    <p:extLst>
      <p:ext uri="{BB962C8B-B14F-4D97-AF65-F5344CB8AC3E}">
        <p14:creationId xmlns:p14="http://schemas.microsoft.com/office/powerpoint/2010/main" val="5511388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299"/>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24117" y="5327650"/>
            <a:ext cx="126788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6"/>
          <p:cNvSpPr>
            <a:spLocks noChangeArrowheads="1"/>
          </p:cNvSpPr>
          <p:nvPr/>
        </p:nvSpPr>
        <p:spPr bwMode="auto">
          <a:xfrm>
            <a:off x="670985" y="1306513"/>
            <a:ext cx="10873316" cy="0"/>
          </a:xfrm>
          <a:prstGeom prst="rect">
            <a:avLst/>
          </a:prstGeom>
          <a:noFill/>
          <a:ln w="63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defRPr/>
            </a:pPr>
            <a:endParaRPr lang="fr-FR" altLang="en-US" sz="2000" dirty="0">
              <a:latin typeface="Helvetica 65 Medium"/>
            </a:endParaRPr>
          </a:p>
        </p:txBody>
      </p:sp>
      <p:sp>
        <p:nvSpPr>
          <p:cNvPr id="1028" name="Title Placeholder 1"/>
          <p:cNvSpPr>
            <a:spLocks noGrp="1"/>
          </p:cNvSpPr>
          <p:nvPr>
            <p:ph type="title"/>
          </p:nvPr>
        </p:nvSpPr>
        <p:spPr bwMode="auto">
          <a:xfrm>
            <a:off x="1439333" y="238125"/>
            <a:ext cx="988906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a:t>Click to edit Slide title</a:t>
            </a:r>
            <a:br>
              <a:rPr lang="fr-FR" altLang="en-US"/>
            </a:br>
            <a:r>
              <a:rPr lang="fr-FR" altLang="en-US"/>
              <a:t>Slide title can be extended to two lines</a:t>
            </a:r>
            <a:endParaRPr lang="en-US" altLang="en-US"/>
          </a:p>
        </p:txBody>
      </p:sp>
      <p:sp>
        <p:nvSpPr>
          <p:cNvPr id="1029" name="Text Placeholder 2"/>
          <p:cNvSpPr>
            <a:spLocks noGrp="1"/>
          </p:cNvSpPr>
          <p:nvPr>
            <p:ph type="body" idx="1"/>
          </p:nvPr>
        </p:nvSpPr>
        <p:spPr bwMode="auto">
          <a:xfrm>
            <a:off x="624418" y="1600201"/>
            <a:ext cx="109579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a:t>Cliquez pour modifier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endParaRPr lang="en-US" altLang="en-US"/>
          </a:p>
        </p:txBody>
      </p:sp>
      <p:sp>
        <p:nvSpPr>
          <p:cNvPr id="4" name="Date Placeholder 3"/>
          <p:cNvSpPr>
            <a:spLocks noGrp="1"/>
          </p:cNvSpPr>
          <p:nvPr>
            <p:ph type="dt" sz="half" idx="2"/>
          </p:nvPr>
        </p:nvSpPr>
        <p:spPr>
          <a:xfrm>
            <a:off x="537634" y="6411914"/>
            <a:ext cx="1200151" cy="244475"/>
          </a:xfrm>
          <a:prstGeom prst="rect">
            <a:avLst/>
          </a:prstGeom>
        </p:spPr>
        <p:txBody>
          <a:bodyPr vert="horz" wrap="square" lIns="91440" tIns="45720" rIns="91440" bIns="45720" numCol="1" anchor="t" anchorCtr="0" compatLnSpc="1">
            <a:prstTxWarp prst="textNoShape">
              <a:avLst/>
            </a:prstTxWarp>
          </a:bodyPr>
          <a:lstStyle>
            <a:lvl1pPr>
              <a:defRPr sz="1000">
                <a:latin typeface="Arial" pitchFamily="34" charset="0"/>
              </a:defRPr>
            </a:lvl1pPr>
          </a:lstStyle>
          <a:p>
            <a:pPr>
              <a:defRPr/>
            </a:pPr>
            <a:endParaRPr lang="en-US" dirty="0"/>
          </a:p>
        </p:txBody>
      </p:sp>
      <p:sp>
        <p:nvSpPr>
          <p:cNvPr id="5" name="Footer Placeholder 4"/>
          <p:cNvSpPr>
            <a:spLocks noGrp="1"/>
          </p:cNvSpPr>
          <p:nvPr>
            <p:ph type="ftr" sz="quarter" idx="3"/>
          </p:nvPr>
        </p:nvSpPr>
        <p:spPr>
          <a:xfrm>
            <a:off x="1824567" y="6411914"/>
            <a:ext cx="6239933" cy="244475"/>
          </a:xfrm>
          <a:prstGeom prst="rect">
            <a:avLst/>
          </a:prstGeom>
        </p:spPr>
        <p:txBody>
          <a:bodyPr vert="horz" wrap="square" lIns="91440" tIns="45720" rIns="91440" bIns="45720" numCol="1" anchor="t" anchorCtr="0" compatLnSpc="1">
            <a:prstTxWarp prst="textNoShape">
              <a:avLst/>
            </a:prstTxWarp>
          </a:bodyPr>
          <a:lstStyle>
            <a:lvl1pPr>
              <a:defRPr sz="1000">
                <a:latin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11521017" y="6411914"/>
            <a:ext cx="455083"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006299"/>
                </a:solidFill>
                <a:latin typeface="Arial" pitchFamily="34" charset="0"/>
              </a:defRPr>
            </a:lvl1pPr>
          </a:lstStyle>
          <a:p>
            <a:pPr>
              <a:defRPr/>
            </a:pPr>
            <a:fld id="{0934C372-B79A-4624-B5E5-CBFBB2E81CF2}" type="slidenum">
              <a:rPr lang="en-US"/>
              <a:pPr>
                <a:defRPr/>
              </a:pPr>
              <a:t>‹#›</a:t>
            </a:fld>
            <a:endParaRPr lang="en-US" dirty="0"/>
          </a:p>
        </p:txBody>
      </p:sp>
      <p:pic>
        <p:nvPicPr>
          <p:cNvPr id="1033" name="Imag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751" y="287339"/>
            <a:ext cx="611716"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02580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1" fontAlgn="base" hangingPunct="1">
        <a:spcBef>
          <a:spcPct val="0"/>
        </a:spcBef>
        <a:spcAft>
          <a:spcPct val="0"/>
        </a:spcAft>
        <a:defRPr sz="3200" kern="1200">
          <a:solidFill>
            <a:schemeClr val="tx1"/>
          </a:solidFill>
          <a:latin typeface="Arial"/>
          <a:ea typeface="+mj-ea"/>
          <a:cs typeface="+mj-cs"/>
        </a:defRPr>
      </a:lvl1pPr>
      <a:lvl2pPr algn="l" rtl="0" eaLnBrk="1" fontAlgn="base" hangingPunct="1">
        <a:spcBef>
          <a:spcPct val="0"/>
        </a:spcBef>
        <a:spcAft>
          <a:spcPct val="0"/>
        </a:spcAft>
        <a:defRPr sz="3200">
          <a:solidFill>
            <a:schemeClr val="tx1"/>
          </a:solidFill>
          <a:latin typeface="Arial" pitchFamily="34" charset="0"/>
        </a:defRPr>
      </a:lvl2pPr>
      <a:lvl3pPr algn="l" rtl="0" eaLnBrk="1" fontAlgn="base" hangingPunct="1">
        <a:spcBef>
          <a:spcPct val="0"/>
        </a:spcBef>
        <a:spcAft>
          <a:spcPct val="0"/>
        </a:spcAft>
        <a:defRPr sz="3200">
          <a:solidFill>
            <a:schemeClr val="tx1"/>
          </a:solidFill>
          <a:latin typeface="Arial" pitchFamily="34" charset="0"/>
        </a:defRPr>
      </a:lvl3pPr>
      <a:lvl4pPr algn="l" rtl="0" eaLnBrk="1" fontAlgn="base" hangingPunct="1">
        <a:spcBef>
          <a:spcPct val="0"/>
        </a:spcBef>
        <a:spcAft>
          <a:spcPct val="0"/>
        </a:spcAft>
        <a:defRPr sz="3200">
          <a:solidFill>
            <a:schemeClr val="tx1"/>
          </a:solidFill>
          <a:latin typeface="Arial" pitchFamily="34" charset="0"/>
        </a:defRPr>
      </a:lvl4pPr>
      <a:lvl5pPr algn="l" rtl="0" eaLnBrk="1" fontAlgn="base" hangingPunct="1">
        <a:spcBef>
          <a:spcPct val="0"/>
        </a:spcBef>
        <a:spcAft>
          <a:spcPct val="0"/>
        </a:spcAft>
        <a:defRPr sz="3200">
          <a:solidFill>
            <a:schemeClr val="tx1"/>
          </a:solidFill>
          <a:latin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Georgia"/>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sz="2800" kern="1200">
          <a:solidFill>
            <a:schemeClr val="tx1"/>
          </a:solidFill>
          <a:latin typeface="Georgia"/>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Georgia"/>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Georgia"/>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Georgi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5B58A-FCAB-4183-AF63-5B1AA45E1305}"/>
              </a:ext>
            </a:extLst>
          </p:cNvPr>
          <p:cNvSpPr>
            <a:spLocks noGrp="1"/>
          </p:cNvSpPr>
          <p:nvPr>
            <p:ph type="ctrTitle"/>
          </p:nvPr>
        </p:nvSpPr>
        <p:spPr>
          <a:xfrm>
            <a:off x="3491870" y="984469"/>
            <a:ext cx="6300000" cy="1781450"/>
          </a:xfrm>
        </p:spPr>
        <p:txBody>
          <a:bodyPr/>
          <a:lstStyle/>
          <a:p>
            <a:pPr algn="ctr"/>
            <a:r>
              <a:rPr lang="en-GB" sz="3500" dirty="0"/>
              <a:t>topic for discussion nr. 4</a:t>
            </a:r>
            <a:br>
              <a:rPr lang="en-GB" sz="3500" dirty="0"/>
            </a:br>
            <a:r>
              <a:rPr lang="en-GB" sz="3500" dirty="0"/>
              <a:t>corruption</a:t>
            </a:r>
          </a:p>
        </p:txBody>
      </p:sp>
      <p:sp>
        <p:nvSpPr>
          <p:cNvPr id="3" name="Subtitle 2">
            <a:extLst>
              <a:ext uri="{FF2B5EF4-FFF2-40B4-BE49-F238E27FC236}">
                <a16:creationId xmlns:a16="http://schemas.microsoft.com/office/drawing/2014/main" id="{FEE2F58C-F515-4ADD-AF9B-F3FE5C93614F}"/>
              </a:ext>
            </a:extLst>
          </p:cNvPr>
          <p:cNvSpPr>
            <a:spLocks noGrp="1"/>
          </p:cNvSpPr>
          <p:nvPr>
            <p:ph type="subTitle" idx="1"/>
          </p:nvPr>
        </p:nvSpPr>
        <p:spPr>
          <a:xfrm>
            <a:off x="341870" y="4319478"/>
            <a:ext cx="6300000" cy="2185214"/>
          </a:xfrm>
        </p:spPr>
        <p:txBody>
          <a:bodyPr/>
          <a:lstStyle/>
          <a:p>
            <a:pPr algn="ctr">
              <a:lnSpc>
                <a:spcPct val="100000"/>
              </a:lnSpc>
            </a:pPr>
            <a:r>
              <a:rPr lang="en-GB" sz="2400" b="1" dirty="0"/>
              <a:t>OECD Africa Academy For Tax And </a:t>
            </a:r>
            <a:r>
              <a:rPr lang="en-GB" sz="2400" b="1" dirty="0" err="1"/>
              <a:t>Finantial</a:t>
            </a:r>
            <a:r>
              <a:rPr lang="en-GB" sz="2400" b="1" dirty="0"/>
              <a:t> Crime Investigation</a:t>
            </a:r>
          </a:p>
          <a:p>
            <a:pPr algn="ctr">
              <a:lnSpc>
                <a:spcPct val="100000"/>
              </a:lnSpc>
            </a:pPr>
            <a:r>
              <a:rPr lang="en-GB" sz="2400" b="1" dirty="0"/>
              <a:t>Managing Financial Investigations</a:t>
            </a:r>
          </a:p>
          <a:p>
            <a:pPr algn="ctr">
              <a:lnSpc>
                <a:spcPct val="100000"/>
              </a:lnSpc>
            </a:pPr>
            <a:r>
              <a:rPr lang="en-GB" sz="2400" b="1" dirty="0"/>
              <a:t>Intermediate Program</a:t>
            </a:r>
          </a:p>
          <a:p>
            <a:pPr algn="ctr">
              <a:lnSpc>
                <a:spcPct val="100000"/>
              </a:lnSpc>
            </a:pPr>
            <a:r>
              <a:rPr lang="en-GB" sz="2000" b="1" dirty="0"/>
              <a:t>November 2024</a:t>
            </a:r>
          </a:p>
          <a:p>
            <a:pPr algn="ctr">
              <a:lnSpc>
                <a:spcPct val="100000"/>
              </a:lnSpc>
            </a:pPr>
            <a:r>
              <a:rPr lang="en-GB" sz="2000" b="1" dirty="0"/>
              <a:t>Ignacio Martín Irigaray</a:t>
            </a:r>
          </a:p>
        </p:txBody>
      </p:sp>
    </p:spTree>
    <p:extLst>
      <p:ext uri="{BB962C8B-B14F-4D97-AF65-F5344CB8AC3E}">
        <p14:creationId xmlns:p14="http://schemas.microsoft.com/office/powerpoint/2010/main" val="296502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F853F-8EAD-D404-3543-7DCFE544D05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BDB3735-854E-AAD2-629B-FC17A1647F3E}"/>
              </a:ext>
            </a:extLst>
          </p:cNvPr>
          <p:cNvSpPr>
            <a:spLocks noGrp="1"/>
          </p:cNvSpPr>
          <p:nvPr>
            <p:ph type="ctrTitle"/>
          </p:nvPr>
        </p:nvSpPr>
        <p:spPr>
          <a:xfrm>
            <a:off x="3496281" y="299674"/>
            <a:ext cx="8400000" cy="624402"/>
          </a:xfrm>
        </p:spPr>
        <p:txBody>
          <a:bodyPr/>
          <a:lstStyle/>
          <a:p>
            <a:pPr algn="ctr"/>
            <a:r>
              <a:rPr lang="es-AR" sz="3400" b="1" dirty="0"/>
              <a:t>Trust </a:t>
            </a:r>
            <a:r>
              <a:rPr lang="es-AR" sz="3400" b="1" dirty="0" err="1"/>
              <a:t>Funds</a:t>
            </a:r>
            <a:endParaRPr lang="en-DE" sz="3400" b="1" dirty="0"/>
          </a:p>
        </p:txBody>
      </p:sp>
      <p:graphicFrame>
        <p:nvGraphicFramePr>
          <p:cNvPr id="6" name="Diagram 5">
            <a:extLst>
              <a:ext uri="{FF2B5EF4-FFF2-40B4-BE49-F238E27FC236}">
                <a16:creationId xmlns:a16="http://schemas.microsoft.com/office/drawing/2014/main" id="{F53EBBBF-BA38-6ED1-019B-851119B2C080}"/>
              </a:ext>
            </a:extLst>
          </p:cNvPr>
          <p:cNvGraphicFramePr/>
          <p:nvPr>
            <p:extLst>
              <p:ext uri="{D42A27DB-BD31-4B8C-83A1-F6EECF244321}">
                <p14:modId xmlns:p14="http://schemas.microsoft.com/office/powerpoint/2010/main" val="1380640733"/>
              </p:ext>
            </p:extLst>
          </p:nvPr>
        </p:nvGraphicFramePr>
        <p:xfrm>
          <a:off x="617233" y="1102504"/>
          <a:ext cx="7079048" cy="46529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id="{8FAEE12C-7852-F0CD-85FF-8F5B835C9951}"/>
              </a:ext>
            </a:extLst>
          </p:cNvPr>
          <p:cNvSpPr txBox="1"/>
          <p:nvPr/>
        </p:nvSpPr>
        <p:spPr>
          <a:xfrm>
            <a:off x="6483784" y="1068338"/>
            <a:ext cx="5090983" cy="1754326"/>
          </a:xfrm>
          <a:prstGeom prst="rect">
            <a:avLst/>
          </a:prstGeom>
          <a:noFill/>
        </p:spPr>
        <p:txBody>
          <a:bodyPr wrap="square" rtlCol="0">
            <a:spAutoFit/>
          </a:bodyPr>
          <a:lstStyle/>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Securities are issued</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Sale fails and 100 % of securities remain in a bank.</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Financing conditions are changed (interest on bonds or cancellation terms).</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The work is sold at an improved price </a:t>
            </a:r>
            <a:endParaRPr lang="es-AR"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6BA6AB6-5973-6267-1950-F78304A1BD9A}"/>
              </a:ext>
            </a:extLst>
          </p:cNvPr>
          <p:cNvSpPr txBox="1"/>
          <p:nvPr/>
        </p:nvSpPr>
        <p:spPr>
          <a:xfrm>
            <a:off x="6755027" y="3296672"/>
            <a:ext cx="4819740" cy="2031325"/>
          </a:xfrm>
          <a:prstGeom prst="rect">
            <a:avLst/>
          </a:prstGeom>
          <a:solidFill>
            <a:schemeClr val="tx1"/>
          </a:solidFill>
          <a:ln>
            <a:solidFill>
              <a:schemeClr val="accent2"/>
            </a:solidFill>
          </a:ln>
        </p:spPr>
        <p:txBody>
          <a:bodyPr wrap="square" rtlCol="0">
            <a:spAutoFit/>
          </a:bodyPr>
          <a:lstStyle/>
          <a:p>
            <a:pPr algn="just"/>
            <a:r>
              <a:rPr lang="en-GB" dirty="0">
                <a:solidFill>
                  <a:schemeClr val="bg1"/>
                </a:solidFill>
              </a:rPr>
              <a:t>Attention to: </a:t>
            </a:r>
          </a:p>
          <a:p>
            <a:pPr marL="285750" indent="-285750" algn="just">
              <a:buFont typeface="Wingdings" panose="05000000000000000000" pitchFamily="2" charset="2"/>
              <a:buChar char="ü"/>
            </a:pPr>
            <a:r>
              <a:rPr lang="en-GB" dirty="0">
                <a:solidFill>
                  <a:schemeClr val="bg1"/>
                </a:solidFill>
              </a:rPr>
              <a:t>Ownership of securities</a:t>
            </a:r>
          </a:p>
          <a:p>
            <a:pPr marL="285750" indent="-285750" algn="just">
              <a:buFont typeface="Wingdings" panose="05000000000000000000" pitchFamily="2" charset="2"/>
              <a:buChar char="ü"/>
            </a:pPr>
            <a:r>
              <a:rPr lang="en-GB" dirty="0">
                <a:solidFill>
                  <a:schemeClr val="bg1"/>
                </a:solidFill>
              </a:rPr>
              <a:t>Changes of conditions</a:t>
            </a:r>
          </a:p>
          <a:p>
            <a:pPr marL="285750" indent="-285750" algn="just">
              <a:buFont typeface="Wingdings" panose="05000000000000000000" pitchFamily="2" charset="2"/>
              <a:buChar char="ü"/>
            </a:pPr>
            <a:r>
              <a:rPr lang="en-GB" dirty="0">
                <a:solidFill>
                  <a:schemeClr val="bg1"/>
                </a:solidFill>
              </a:rPr>
              <a:t>Sales of title or work after change of conditions.</a:t>
            </a:r>
          </a:p>
          <a:p>
            <a:pPr marL="285750" indent="-285750" algn="just">
              <a:buFont typeface="Wingdings" panose="05000000000000000000" pitchFamily="2" charset="2"/>
              <a:buChar char="ü"/>
            </a:pPr>
            <a:r>
              <a:rPr lang="en-GB" dirty="0">
                <a:solidFill>
                  <a:schemeClr val="bg1"/>
                </a:solidFill>
              </a:rPr>
              <a:t>Many times, there are approval processes for changes by Public Officials</a:t>
            </a:r>
            <a:endParaRPr lang="en-DE" dirty="0">
              <a:solidFill>
                <a:schemeClr val="bg1"/>
              </a:solidFill>
            </a:endParaRPr>
          </a:p>
        </p:txBody>
      </p:sp>
    </p:spTree>
    <p:extLst>
      <p:ext uri="{BB962C8B-B14F-4D97-AF65-F5344CB8AC3E}">
        <p14:creationId xmlns:p14="http://schemas.microsoft.com/office/powerpoint/2010/main" val="1899887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A1A7D-C638-8241-A1B9-F4B53949540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CF4F9F-DE2F-DE94-1FEA-36E3568C32AC}"/>
              </a:ext>
            </a:extLst>
          </p:cNvPr>
          <p:cNvSpPr>
            <a:spLocks noGrp="1"/>
          </p:cNvSpPr>
          <p:nvPr>
            <p:ph type="ctrTitle"/>
          </p:nvPr>
        </p:nvSpPr>
        <p:spPr>
          <a:xfrm>
            <a:off x="3240099" y="107900"/>
            <a:ext cx="8400000" cy="1778564"/>
          </a:xfrm>
        </p:spPr>
        <p:txBody>
          <a:bodyPr/>
          <a:lstStyle/>
          <a:p>
            <a:pPr algn="ctr"/>
            <a:r>
              <a:rPr lang="en-GB" sz="3400" b="1" dirty="0"/>
              <a:t>Extension of the contract (Legitimate bonus) &amp;Advantages to a supplier</a:t>
            </a:r>
            <a:endParaRPr lang="en-DE" sz="3400" b="1" dirty="0"/>
          </a:p>
        </p:txBody>
      </p:sp>
      <p:graphicFrame>
        <p:nvGraphicFramePr>
          <p:cNvPr id="2" name="Diagram 1">
            <a:extLst>
              <a:ext uri="{FF2B5EF4-FFF2-40B4-BE49-F238E27FC236}">
                <a16:creationId xmlns:a16="http://schemas.microsoft.com/office/drawing/2014/main" id="{DEB27F6F-974C-5AEB-F8C3-F1409572D52D}"/>
              </a:ext>
            </a:extLst>
          </p:cNvPr>
          <p:cNvGraphicFramePr/>
          <p:nvPr>
            <p:extLst>
              <p:ext uri="{D42A27DB-BD31-4B8C-83A1-F6EECF244321}">
                <p14:modId xmlns:p14="http://schemas.microsoft.com/office/powerpoint/2010/main" val="1330259325"/>
              </p:ext>
            </p:extLst>
          </p:nvPr>
        </p:nvGraphicFramePr>
        <p:xfrm>
          <a:off x="1001755" y="1988697"/>
          <a:ext cx="5217297" cy="38581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84914BDF-054C-325E-5A8B-55929B6A2F22}"/>
              </a:ext>
            </a:extLst>
          </p:cNvPr>
          <p:cNvSpPr txBox="1"/>
          <p:nvPr/>
        </p:nvSpPr>
        <p:spPr>
          <a:xfrm>
            <a:off x="6433750" y="2213036"/>
            <a:ext cx="4813645" cy="1754326"/>
          </a:xfrm>
          <a:prstGeom prst="rect">
            <a:avLst/>
          </a:prstGeom>
          <a:noFill/>
        </p:spPr>
        <p:txBody>
          <a:bodyPr wrap="square">
            <a:spAutoFit/>
          </a:bodyPr>
          <a:lstStyle/>
          <a:p>
            <a:pPr marL="285750" indent="-285750" algn="just">
              <a:buFont typeface="Wingdings" panose="05000000000000000000" pitchFamily="2" charset="2"/>
              <a:buChar char="ü"/>
            </a:pPr>
            <a:r>
              <a:rPr lang="en-US" sz="1800" dirty="0">
                <a:effectLst/>
                <a:latin typeface="Aptos" panose="020B0004020202020204" pitchFamily="34" charset="0"/>
                <a:ea typeface="Aptos" panose="020B0004020202020204" pitchFamily="34" charset="0"/>
                <a:cs typeface="Times New Roman" panose="02020603050405020304" pitchFamily="18" charset="0"/>
              </a:rPr>
              <a:t>Services that can not be interrupted</a:t>
            </a:r>
          </a:p>
          <a:p>
            <a:pPr marL="285750" indent="-285750" algn="just">
              <a:buFont typeface="Wingdings" panose="05000000000000000000" pitchFamily="2" charset="2"/>
              <a:buChar char="ü"/>
            </a:pPr>
            <a:r>
              <a:rPr lang="en-US" dirty="0">
                <a:latin typeface="Aptos" panose="020B0004020202020204" pitchFamily="34" charset="0"/>
                <a:ea typeface="Aptos" panose="020B0004020202020204" pitchFamily="34" charset="0"/>
                <a:cs typeface="Times New Roman" panose="02020603050405020304" pitchFamily="18" charset="0"/>
              </a:rPr>
              <a:t>High </a:t>
            </a:r>
            <a:r>
              <a:rPr lang="en-US" sz="1800" dirty="0">
                <a:effectLst/>
                <a:latin typeface="Aptos" panose="020B0004020202020204" pitchFamily="34" charset="0"/>
                <a:ea typeface="Aptos" panose="020B0004020202020204" pitchFamily="34" charset="0"/>
                <a:cs typeface="Times New Roman" panose="02020603050405020304" pitchFamily="18" charset="0"/>
              </a:rPr>
              <a:t>logistical cost (it limits the interest for new suppliers)</a:t>
            </a:r>
          </a:p>
          <a:p>
            <a:pPr marL="285750" indent="-285750" algn="just">
              <a:buFont typeface="Wingdings" panose="05000000000000000000" pitchFamily="2" charset="2"/>
              <a:buChar char="ü"/>
            </a:pPr>
            <a:r>
              <a:rPr lang="en-US" dirty="0">
                <a:latin typeface="Aptos" panose="020B0004020202020204" pitchFamily="34" charset="0"/>
                <a:ea typeface="Aptos" panose="020B0004020202020204" pitchFamily="34" charset="0"/>
                <a:cs typeface="Times New Roman" panose="02020603050405020304" pitchFamily="18" charset="0"/>
              </a:rPr>
              <a:t>The new tender has many different requirements (on purpose)</a:t>
            </a:r>
          </a:p>
          <a:p>
            <a:pPr marL="285750" indent="-285750" algn="just">
              <a:buFont typeface="Wingdings" panose="05000000000000000000" pitchFamily="2" charset="2"/>
              <a:buChar char="ü"/>
            </a:pPr>
            <a:r>
              <a:rPr lang="en-US" dirty="0">
                <a:latin typeface="Aptos" panose="020B0004020202020204" pitchFamily="34" charset="0"/>
                <a:ea typeface="Aptos" panose="020B0004020202020204" pitchFamily="34" charset="0"/>
                <a:cs typeface="Times New Roman" panose="02020603050405020304" pitchFamily="18" charset="0"/>
              </a:rPr>
              <a:t>Ex: Very exclusive and different services</a:t>
            </a:r>
          </a:p>
        </p:txBody>
      </p:sp>
    </p:spTree>
    <p:extLst>
      <p:ext uri="{BB962C8B-B14F-4D97-AF65-F5344CB8AC3E}">
        <p14:creationId xmlns:p14="http://schemas.microsoft.com/office/powerpoint/2010/main" val="2958244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138E0-47A1-E6D2-82B4-21E4D3DA67B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658C7E8-D912-CA3A-F69D-3FCB8530F750}"/>
              </a:ext>
            </a:extLst>
          </p:cNvPr>
          <p:cNvSpPr>
            <a:spLocks noGrp="1"/>
          </p:cNvSpPr>
          <p:nvPr>
            <p:ph type="ctrTitle"/>
          </p:nvPr>
        </p:nvSpPr>
        <p:spPr>
          <a:xfrm>
            <a:off x="3455092" y="223047"/>
            <a:ext cx="8400000" cy="1201483"/>
          </a:xfrm>
        </p:spPr>
        <p:txBody>
          <a:bodyPr/>
          <a:lstStyle/>
          <a:p>
            <a:pPr algn="ctr"/>
            <a:r>
              <a:rPr lang="es-AR" sz="3400" b="1" dirty="0" err="1"/>
              <a:t>Cartelization</a:t>
            </a:r>
            <a:r>
              <a:rPr lang="es-AR" sz="3400" b="1" dirty="0"/>
              <a:t> </a:t>
            </a:r>
            <a:br>
              <a:rPr lang="es-AR" sz="3400" b="1" dirty="0"/>
            </a:br>
            <a:r>
              <a:rPr lang="es-AR" sz="3400" b="1" dirty="0"/>
              <a:t>(</a:t>
            </a:r>
            <a:r>
              <a:rPr lang="es-AR" sz="3400" b="1" dirty="0" err="1"/>
              <a:t>Simulated</a:t>
            </a:r>
            <a:r>
              <a:rPr lang="es-AR" sz="3400" b="1" dirty="0"/>
              <a:t> </a:t>
            </a:r>
            <a:r>
              <a:rPr lang="es-AR" sz="3400" b="1" dirty="0" err="1"/>
              <a:t>competition</a:t>
            </a:r>
            <a:r>
              <a:rPr lang="es-AR" sz="3400" b="1" dirty="0"/>
              <a:t>)</a:t>
            </a:r>
            <a:endParaRPr lang="en-DE" sz="3400" b="1" dirty="0"/>
          </a:p>
        </p:txBody>
      </p:sp>
      <p:graphicFrame>
        <p:nvGraphicFramePr>
          <p:cNvPr id="2" name="Diagram 1">
            <a:extLst>
              <a:ext uri="{FF2B5EF4-FFF2-40B4-BE49-F238E27FC236}">
                <a16:creationId xmlns:a16="http://schemas.microsoft.com/office/drawing/2014/main" id="{83743C66-2DF0-5E54-057F-374712FE9506}"/>
              </a:ext>
            </a:extLst>
          </p:cNvPr>
          <p:cNvGraphicFramePr/>
          <p:nvPr>
            <p:extLst>
              <p:ext uri="{D42A27DB-BD31-4B8C-83A1-F6EECF244321}">
                <p14:modId xmlns:p14="http://schemas.microsoft.com/office/powerpoint/2010/main" val="2426020901"/>
              </p:ext>
            </p:extLst>
          </p:nvPr>
        </p:nvGraphicFramePr>
        <p:xfrm>
          <a:off x="384433" y="1631091"/>
          <a:ext cx="5291438" cy="4054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5399F335-4DC3-4231-8531-2390280C9434}"/>
              </a:ext>
            </a:extLst>
          </p:cNvPr>
          <p:cNvSpPr txBox="1"/>
          <p:nvPr/>
        </p:nvSpPr>
        <p:spPr>
          <a:xfrm>
            <a:off x="5453450" y="1498671"/>
            <a:ext cx="5939480" cy="2031325"/>
          </a:xfrm>
          <a:prstGeom prst="rect">
            <a:avLst/>
          </a:prstGeom>
          <a:noFill/>
        </p:spPr>
        <p:txBody>
          <a:bodyPr wrap="square">
            <a:spAutoFit/>
          </a:bodyPr>
          <a:lstStyle/>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 same companies bid in simultaneous or successive tenders</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They bid in such a way that the same one always wins</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Public officials approve bids immediately</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 company that always wins hires the others for the work (payment).</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Sometimes “losing” companies “win” a bid (payment).</a:t>
            </a:r>
            <a:endParaRPr lang="es-AR" dirty="0">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004CAA7-6591-542A-87EF-9F7E1A48DD43}"/>
              </a:ext>
            </a:extLst>
          </p:cNvPr>
          <p:cNvSpPr txBox="1"/>
          <p:nvPr/>
        </p:nvSpPr>
        <p:spPr>
          <a:xfrm>
            <a:off x="5675871" y="3736557"/>
            <a:ext cx="5692345" cy="2308324"/>
          </a:xfrm>
          <a:prstGeom prst="rect">
            <a:avLst/>
          </a:prstGeom>
          <a:solidFill>
            <a:schemeClr val="tx1"/>
          </a:solidFill>
          <a:ln>
            <a:solidFill>
              <a:schemeClr val="accent2"/>
            </a:solidFill>
          </a:ln>
        </p:spPr>
        <p:txBody>
          <a:bodyPr wrap="square" rtlCol="0">
            <a:spAutoFit/>
          </a:bodyPr>
          <a:lstStyle/>
          <a:p>
            <a:pPr algn="just"/>
            <a:r>
              <a:rPr lang="en-GB" dirty="0">
                <a:solidFill>
                  <a:schemeClr val="bg1"/>
                </a:solidFill>
              </a:rPr>
              <a:t>Attention to: </a:t>
            </a:r>
          </a:p>
          <a:p>
            <a:pPr marL="285750" indent="-285750" algn="just">
              <a:buFont typeface="Wingdings" panose="05000000000000000000" pitchFamily="2" charset="2"/>
              <a:buChar char="ü"/>
            </a:pPr>
            <a:r>
              <a:rPr lang="en-GB" dirty="0">
                <a:solidFill>
                  <a:schemeClr val="bg1"/>
                </a:solidFill>
              </a:rPr>
              <a:t>Losing” bids are key.</a:t>
            </a:r>
          </a:p>
          <a:p>
            <a:pPr marL="285750" indent="-285750" algn="just">
              <a:buFont typeface="Wingdings" panose="05000000000000000000" pitchFamily="2" charset="2"/>
              <a:buChar char="ü"/>
            </a:pPr>
            <a:r>
              <a:rPr lang="en-GB" dirty="0">
                <a:solidFill>
                  <a:schemeClr val="bg1"/>
                </a:solidFill>
              </a:rPr>
              <a:t>Prices above the bidding schedule maximum.</a:t>
            </a:r>
          </a:p>
          <a:p>
            <a:pPr marL="285750" indent="-285750" algn="just">
              <a:buFont typeface="Wingdings" panose="05000000000000000000" pitchFamily="2" charset="2"/>
              <a:buChar char="ü"/>
            </a:pPr>
            <a:r>
              <a:rPr lang="en-GB" dirty="0">
                <a:solidFill>
                  <a:schemeClr val="bg1"/>
                </a:solidFill>
              </a:rPr>
              <a:t>Prices that should be fixed, at absurd values (e.g. mobility).</a:t>
            </a:r>
          </a:p>
          <a:p>
            <a:pPr marL="285750" indent="-285750" algn="just">
              <a:buFont typeface="Wingdings" panose="05000000000000000000" pitchFamily="2" charset="2"/>
              <a:buChar char="ü"/>
            </a:pPr>
            <a:r>
              <a:rPr lang="en-GB" dirty="0">
                <a:solidFill>
                  <a:schemeClr val="bg1"/>
                </a:solidFill>
              </a:rPr>
              <a:t>Contracts between companies (rental of machines or personnel) </a:t>
            </a:r>
          </a:p>
          <a:p>
            <a:pPr marL="285750" indent="-285750" algn="just">
              <a:buFont typeface="Wingdings" panose="05000000000000000000" pitchFamily="2" charset="2"/>
              <a:buChar char="ü"/>
            </a:pPr>
            <a:r>
              <a:rPr lang="en-GB" dirty="0">
                <a:solidFill>
                  <a:schemeClr val="bg1"/>
                </a:solidFill>
              </a:rPr>
              <a:t>Sale of “technical capacity”.</a:t>
            </a:r>
            <a:endParaRPr lang="es-AR" dirty="0">
              <a:solidFill>
                <a:schemeClr val="bg1"/>
              </a:solidFill>
            </a:endParaRPr>
          </a:p>
        </p:txBody>
      </p:sp>
    </p:spTree>
    <p:extLst>
      <p:ext uri="{BB962C8B-B14F-4D97-AF65-F5344CB8AC3E}">
        <p14:creationId xmlns:p14="http://schemas.microsoft.com/office/powerpoint/2010/main" val="1855269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BF00A-ED09-A0E9-EFD7-9EF04BADE89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B6293C3-3B23-5872-3786-81D0CBC92D00}"/>
              </a:ext>
            </a:extLst>
          </p:cNvPr>
          <p:cNvSpPr>
            <a:spLocks noGrp="1"/>
          </p:cNvSpPr>
          <p:nvPr>
            <p:ph type="ctrTitle"/>
          </p:nvPr>
        </p:nvSpPr>
        <p:spPr>
          <a:xfrm>
            <a:off x="3422140" y="412950"/>
            <a:ext cx="8400000" cy="624402"/>
          </a:xfrm>
        </p:spPr>
        <p:txBody>
          <a:bodyPr/>
          <a:lstStyle/>
          <a:p>
            <a:pPr algn="ctr"/>
            <a:r>
              <a:rPr lang="es-AR" sz="3400" b="1" dirty="0" err="1"/>
              <a:t>outsorcing</a:t>
            </a:r>
            <a:endParaRPr lang="en-DE" sz="3400" b="1" dirty="0"/>
          </a:p>
        </p:txBody>
      </p:sp>
      <p:graphicFrame>
        <p:nvGraphicFramePr>
          <p:cNvPr id="2" name="Diagram 1">
            <a:extLst>
              <a:ext uri="{FF2B5EF4-FFF2-40B4-BE49-F238E27FC236}">
                <a16:creationId xmlns:a16="http://schemas.microsoft.com/office/drawing/2014/main" id="{545FD5D6-090D-0063-0CC8-1E2F8DE06A6C}"/>
              </a:ext>
            </a:extLst>
          </p:cNvPr>
          <p:cNvGraphicFramePr/>
          <p:nvPr>
            <p:extLst>
              <p:ext uri="{D42A27DB-BD31-4B8C-83A1-F6EECF244321}">
                <p14:modId xmlns:p14="http://schemas.microsoft.com/office/powerpoint/2010/main" val="2633954159"/>
              </p:ext>
            </p:extLst>
          </p:nvPr>
        </p:nvGraphicFramePr>
        <p:xfrm>
          <a:off x="392670" y="1565190"/>
          <a:ext cx="5118444" cy="4111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C7319283-1C72-0760-DA4B-659DBF9BAC3F}"/>
              </a:ext>
            </a:extLst>
          </p:cNvPr>
          <p:cNvSpPr txBox="1"/>
          <p:nvPr/>
        </p:nvSpPr>
        <p:spPr>
          <a:xfrm>
            <a:off x="5667632" y="1194485"/>
            <a:ext cx="6284882" cy="2585323"/>
          </a:xfrm>
          <a:prstGeom prst="rect">
            <a:avLst/>
          </a:prstGeom>
          <a:noFill/>
        </p:spPr>
        <p:txBody>
          <a:bodyPr wrap="square">
            <a:spAutoFit/>
          </a:bodyPr>
          <a:lstStyle/>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Money from the central government is transferred to provinces or municipalities for them to carry out the works</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Loses special protection</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There should be accountability</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This is delayed and funds continue to be disbursed.</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 national state cannot control the final destination of the funds.</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The provincial authority uses its laws and procedures to deliver the money that belonged to the National Treasury.</a:t>
            </a:r>
            <a:endParaRPr lang="es-AR" dirty="0">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EED5D9F-D060-2163-4938-8D99C44282C0}"/>
              </a:ext>
            </a:extLst>
          </p:cNvPr>
          <p:cNvSpPr txBox="1"/>
          <p:nvPr/>
        </p:nvSpPr>
        <p:spPr>
          <a:xfrm>
            <a:off x="5848866" y="3936941"/>
            <a:ext cx="6103648" cy="2585323"/>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dirty="0">
                <a:solidFill>
                  <a:schemeClr val="bg1"/>
                </a:solidFill>
              </a:rPr>
              <a:t>Focus on accountabilities</a:t>
            </a:r>
          </a:p>
          <a:p>
            <a:pPr marL="285750" indent="-285750" algn="just">
              <a:buFont typeface="Wingdings" panose="05000000000000000000" pitchFamily="2" charset="2"/>
              <a:buChar char="ü"/>
            </a:pPr>
            <a:r>
              <a:rPr lang="en-GB" dirty="0">
                <a:solidFill>
                  <a:schemeClr val="bg1"/>
                </a:solidFill>
              </a:rPr>
              <a:t>Offer collaboration to prosecutors' offices in the provinces that do have jurisdiction.</a:t>
            </a:r>
          </a:p>
          <a:p>
            <a:pPr marL="285750" indent="-285750" algn="just">
              <a:buFont typeface="Wingdings" panose="05000000000000000000" pitchFamily="2" charset="2"/>
              <a:buChar char="ü"/>
            </a:pPr>
            <a:r>
              <a:rPr lang="en-GB" dirty="0">
                <a:solidFill>
                  <a:schemeClr val="bg1"/>
                </a:solidFill>
              </a:rPr>
              <a:t>Seek freezing of deposited funds if there is a delay in the rendering of accounts.</a:t>
            </a:r>
          </a:p>
          <a:p>
            <a:pPr marL="285750" indent="-285750" algn="just">
              <a:buFont typeface="Wingdings" panose="05000000000000000000" pitchFamily="2" charset="2"/>
              <a:buChar char="ü"/>
            </a:pPr>
            <a:r>
              <a:rPr lang="en-GB" dirty="0">
                <a:solidFill>
                  <a:schemeClr val="bg1"/>
                </a:solidFill>
              </a:rPr>
              <a:t>Relationship between beneficiary companies and provincial or municipal governments.</a:t>
            </a:r>
          </a:p>
          <a:p>
            <a:pPr marL="285750" indent="-285750" algn="just">
              <a:buFont typeface="Wingdings" panose="05000000000000000000" pitchFamily="2" charset="2"/>
              <a:buChar char="ü"/>
            </a:pPr>
            <a:r>
              <a:rPr lang="en-GB" dirty="0">
                <a:solidFill>
                  <a:schemeClr val="bg1"/>
                </a:solidFill>
              </a:rPr>
              <a:t>Payments for works not completed or with less progress than certified.</a:t>
            </a:r>
            <a:endParaRPr lang="es-AR" dirty="0">
              <a:solidFill>
                <a:schemeClr val="bg1"/>
              </a:solidFill>
            </a:endParaRPr>
          </a:p>
        </p:txBody>
      </p:sp>
    </p:spTree>
    <p:extLst>
      <p:ext uri="{BB962C8B-B14F-4D97-AF65-F5344CB8AC3E}">
        <p14:creationId xmlns:p14="http://schemas.microsoft.com/office/powerpoint/2010/main" val="110981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5028F-FF94-F134-05BB-9EA3F5D6B72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827B4E-F5D2-BD65-3598-1ECCF8A6FAF2}"/>
              </a:ext>
            </a:extLst>
          </p:cNvPr>
          <p:cNvSpPr>
            <a:spLocks noGrp="1"/>
          </p:cNvSpPr>
          <p:nvPr>
            <p:ph type="ctrTitle"/>
          </p:nvPr>
        </p:nvSpPr>
        <p:spPr>
          <a:xfrm>
            <a:off x="3413903" y="379998"/>
            <a:ext cx="8400000" cy="624402"/>
          </a:xfrm>
        </p:spPr>
        <p:txBody>
          <a:bodyPr/>
          <a:lstStyle/>
          <a:p>
            <a:pPr algn="ctr"/>
            <a:r>
              <a:rPr lang="es-AR" sz="3400" b="1" dirty="0" err="1"/>
              <a:t>Fiduciary</a:t>
            </a:r>
            <a:r>
              <a:rPr lang="es-AR" sz="3400" b="1" dirty="0"/>
              <a:t> </a:t>
            </a:r>
            <a:r>
              <a:rPr lang="es-AR" sz="3400" b="1" dirty="0" err="1"/>
              <a:t>Funds</a:t>
            </a:r>
            <a:endParaRPr lang="en-DE" sz="3400" b="1" dirty="0"/>
          </a:p>
        </p:txBody>
      </p:sp>
      <p:graphicFrame>
        <p:nvGraphicFramePr>
          <p:cNvPr id="2" name="Diagram 1">
            <a:extLst>
              <a:ext uri="{FF2B5EF4-FFF2-40B4-BE49-F238E27FC236}">
                <a16:creationId xmlns:a16="http://schemas.microsoft.com/office/drawing/2014/main" id="{FF6521E5-10D3-E1C2-2895-EDADC8F7EC5C}"/>
              </a:ext>
            </a:extLst>
          </p:cNvPr>
          <p:cNvGraphicFramePr/>
          <p:nvPr>
            <p:extLst>
              <p:ext uri="{D42A27DB-BD31-4B8C-83A1-F6EECF244321}">
                <p14:modId xmlns:p14="http://schemas.microsoft.com/office/powerpoint/2010/main" val="839049923"/>
              </p:ext>
            </p:extLst>
          </p:nvPr>
        </p:nvGraphicFramePr>
        <p:xfrm>
          <a:off x="269104" y="1738184"/>
          <a:ext cx="4550032" cy="4111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371E78A0-80EF-ED83-2D62-1A2FCE74DDC9}"/>
              </a:ext>
            </a:extLst>
          </p:cNvPr>
          <p:cNvSpPr txBox="1"/>
          <p:nvPr/>
        </p:nvSpPr>
        <p:spPr>
          <a:xfrm>
            <a:off x="5264051" y="1354626"/>
            <a:ext cx="6096000" cy="1754326"/>
          </a:xfrm>
          <a:prstGeom prst="rect">
            <a:avLst/>
          </a:prstGeom>
          <a:noFill/>
        </p:spPr>
        <p:txBody>
          <a:bodyPr wrap="square">
            <a:spAutoFit/>
          </a:bodyPr>
          <a:lstStyle/>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Funds of diverse origin</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Sector- or activity-specific</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Mixed Administration (Public and Private)</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To maintain the profitability and price level of an activity.</a:t>
            </a:r>
          </a:p>
          <a:p>
            <a:pPr marL="285750" indent="-285750" algn="just">
              <a:buFont typeface="Wingdings" panose="05000000000000000000" pitchFamily="2" charset="2"/>
              <a:buChar char="ü"/>
            </a:pPr>
            <a:r>
              <a:rPr lang="en-GB" dirty="0">
                <a:latin typeface="Aptos" panose="020B0004020202020204" pitchFamily="34" charset="0"/>
                <a:ea typeface="Aptos" panose="020B0004020202020204" pitchFamily="34" charset="0"/>
                <a:cs typeface="Times New Roman" panose="02020603050405020304" pitchFamily="18" charset="0"/>
              </a:rPr>
              <a:t>Or to compensate an imbalance or an emergency (counter cyclical).</a:t>
            </a:r>
            <a:endParaRPr lang="es-AR" dirty="0">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A2B6122-841D-648D-C251-628727297F27}"/>
              </a:ext>
            </a:extLst>
          </p:cNvPr>
          <p:cNvSpPr txBox="1"/>
          <p:nvPr/>
        </p:nvSpPr>
        <p:spPr>
          <a:xfrm>
            <a:off x="5544065" y="3602678"/>
            <a:ext cx="5894172" cy="1754326"/>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dirty="0">
                <a:solidFill>
                  <a:schemeClr val="bg1"/>
                </a:solidFill>
              </a:rPr>
              <a:t>Excuses “it is not public money”.</a:t>
            </a:r>
          </a:p>
          <a:p>
            <a:pPr marL="285750" indent="-285750" algn="just">
              <a:buFont typeface="Wingdings" panose="05000000000000000000" pitchFamily="2" charset="2"/>
              <a:buChar char="ü"/>
            </a:pPr>
            <a:r>
              <a:rPr lang="en-GB" dirty="0">
                <a:solidFill>
                  <a:schemeClr val="bg1"/>
                </a:solidFill>
              </a:rPr>
              <a:t>If it is subject to State audit, it is public.</a:t>
            </a:r>
          </a:p>
          <a:p>
            <a:pPr marL="285750" indent="-285750" algn="just">
              <a:buFont typeface="Wingdings" panose="05000000000000000000" pitchFamily="2" charset="2"/>
              <a:buChar char="ü"/>
            </a:pPr>
            <a:r>
              <a:rPr lang="en-GB" dirty="0">
                <a:solidFill>
                  <a:schemeClr val="bg1"/>
                </a:solidFill>
              </a:rPr>
              <a:t>Attention to </a:t>
            </a:r>
            <a:r>
              <a:rPr lang="en-GB" dirty="0" err="1">
                <a:solidFill>
                  <a:schemeClr val="bg1"/>
                </a:solidFill>
              </a:rPr>
              <a:t>discretionality</a:t>
            </a:r>
            <a:r>
              <a:rPr lang="en-GB" dirty="0">
                <a:solidFill>
                  <a:schemeClr val="bg1"/>
                </a:solidFill>
              </a:rPr>
              <a:t> in the distribution of funds, especially at the local level.</a:t>
            </a:r>
          </a:p>
          <a:p>
            <a:pPr marL="285750" indent="-285750" algn="just">
              <a:buFont typeface="Wingdings" panose="05000000000000000000" pitchFamily="2" charset="2"/>
              <a:buChar char="ü"/>
            </a:pPr>
            <a:r>
              <a:rPr lang="en-GB" dirty="0">
                <a:solidFill>
                  <a:schemeClr val="bg1"/>
                </a:solidFill>
              </a:rPr>
              <a:t>Intermediaries who identify beneficiaries </a:t>
            </a:r>
          </a:p>
          <a:p>
            <a:pPr marL="285750" indent="-285750" algn="just">
              <a:buFont typeface="Wingdings" panose="05000000000000000000" pitchFamily="2" charset="2"/>
              <a:buChar char="ü"/>
            </a:pPr>
            <a:r>
              <a:rPr lang="en-GB" dirty="0">
                <a:solidFill>
                  <a:schemeClr val="bg1"/>
                </a:solidFill>
              </a:rPr>
              <a:t>Financial operations of the fund</a:t>
            </a:r>
            <a:endParaRPr lang="es-AR" dirty="0">
              <a:solidFill>
                <a:schemeClr val="bg1"/>
              </a:solidFill>
            </a:endParaRPr>
          </a:p>
        </p:txBody>
      </p:sp>
    </p:spTree>
    <p:extLst>
      <p:ext uri="{BB962C8B-B14F-4D97-AF65-F5344CB8AC3E}">
        <p14:creationId xmlns:p14="http://schemas.microsoft.com/office/powerpoint/2010/main" val="220548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681A2-9017-56D0-4EAC-C171D254302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71B8EA7-B2B3-3A81-3A45-BFDC866AFE84}"/>
              </a:ext>
            </a:extLst>
          </p:cNvPr>
          <p:cNvSpPr>
            <a:spLocks noGrp="1"/>
          </p:cNvSpPr>
          <p:nvPr>
            <p:ph type="ctrTitle"/>
          </p:nvPr>
        </p:nvSpPr>
        <p:spPr>
          <a:xfrm>
            <a:off x="3150292" y="494896"/>
            <a:ext cx="8400000" cy="1201483"/>
          </a:xfrm>
        </p:spPr>
        <p:txBody>
          <a:bodyPr/>
          <a:lstStyle/>
          <a:p>
            <a:pPr algn="ctr"/>
            <a:r>
              <a:rPr lang="es-AR" sz="3400" b="1" dirty="0"/>
              <a:t>PUBLIC &amp; PRIVATE PARTICIPATION (PPP)</a:t>
            </a:r>
            <a:endParaRPr lang="en-DE" sz="3400" b="1" dirty="0"/>
          </a:p>
        </p:txBody>
      </p:sp>
      <p:graphicFrame>
        <p:nvGraphicFramePr>
          <p:cNvPr id="2" name="Diagram 1">
            <a:extLst>
              <a:ext uri="{FF2B5EF4-FFF2-40B4-BE49-F238E27FC236}">
                <a16:creationId xmlns:a16="http://schemas.microsoft.com/office/drawing/2014/main" id="{A94D839D-88F0-B1C8-3344-265FAB95DE8B}"/>
              </a:ext>
            </a:extLst>
          </p:cNvPr>
          <p:cNvGraphicFramePr/>
          <p:nvPr>
            <p:extLst>
              <p:ext uri="{D42A27DB-BD31-4B8C-83A1-F6EECF244321}">
                <p14:modId xmlns:p14="http://schemas.microsoft.com/office/powerpoint/2010/main" val="1618241109"/>
              </p:ext>
            </p:extLst>
          </p:nvPr>
        </p:nvGraphicFramePr>
        <p:xfrm>
          <a:off x="1142314" y="1837038"/>
          <a:ext cx="4533556" cy="46667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42FB0C9B-B313-62C3-EB59-C56DEB0731E0}"/>
              </a:ext>
            </a:extLst>
          </p:cNvPr>
          <p:cNvSpPr txBox="1"/>
          <p:nvPr/>
        </p:nvSpPr>
        <p:spPr>
          <a:xfrm>
            <a:off x="5840627" y="1837038"/>
            <a:ext cx="4917989" cy="3139321"/>
          </a:xfrm>
          <a:prstGeom prst="rect">
            <a:avLst/>
          </a:prstGeom>
          <a:noFill/>
        </p:spPr>
        <p:txBody>
          <a:bodyPr wrap="square">
            <a:spAutoFit/>
          </a:bodyPr>
          <a:lstStyle/>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The Bidding includes the conditions of the financial contribution</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It must have a short period of time to make the financial contribution (Financial Closing).</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Several companies “compete” but with the same bank as investor or banks of the same group (they decide which one wins and which one loses).</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The closing deadline is not met</a:t>
            </a:r>
          </a:p>
          <a:p>
            <a:pPr marL="285750" indent="-285750" algn="just">
              <a:buFont typeface="Wingdings" panose="05000000000000000000" pitchFamily="2" charset="2"/>
              <a:buChar char="ü"/>
            </a:pPr>
            <a:r>
              <a:rPr lang="en-GB" sz="1800" dirty="0">
                <a:effectLst/>
                <a:latin typeface="Aptos" panose="020B0004020202020204" pitchFamily="34" charset="0"/>
                <a:ea typeface="Aptos" panose="020B0004020202020204" pitchFamily="34" charset="0"/>
                <a:cs typeface="Times New Roman" panose="02020603050405020304" pitchFamily="18" charset="0"/>
              </a:rPr>
              <a:t>The State that advanced its part must make the final contribution by “buying” the work.</a:t>
            </a:r>
            <a:endParaRPr lang="es-AR" sz="18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52838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76EB0-9983-A86A-8E4D-3B0AAC5D316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37E1964-81DD-BAB5-82F7-414C94ECEFBF}"/>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BB491C6D-085A-C7F5-6949-0A4ED945EBB1}"/>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67117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0C62B-4F5A-1BF6-7C0C-982DDAAC576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ADEE09D-1990-5507-D523-2ADD9843A02D}"/>
              </a:ext>
            </a:extLst>
          </p:cNvPr>
          <p:cNvSpPr>
            <a:spLocks noGrp="1"/>
          </p:cNvSpPr>
          <p:nvPr>
            <p:ph type="ctrTitle"/>
          </p:nvPr>
        </p:nvSpPr>
        <p:spPr>
          <a:xfrm>
            <a:off x="3529233" y="414131"/>
            <a:ext cx="8400000" cy="647934"/>
          </a:xfrm>
        </p:spPr>
        <p:txBody>
          <a:bodyPr/>
          <a:lstStyle/>
          <a:p>
            <a:pPr algn="ctr"/>
            <a:r>
              <a:rPr lang="en-GB" sz="3600" b="1" kern="100" dirty="0">
                <a:effectLst/>
                <a:latin typeface="Aptos" panose="020B0004020202020204" pitchFamily="34" charset="0"/>
                <a:ea typeface="Aptos" panose="020B0004020202020204" pitchFamily="34" charset="0"/>
                <a:cs typeface="Times New Roman" panose="02020603050405020304" pitchFamily="18" charset="0"/>
              </a:rPr>
              <a:t>Specialization</a:t>
            </a:r>
            <a:endParaRPr lang="en-DE" sz="3400" b="1" dirty="0"/>
          </a:p>
        </p:txBody>
      </p:sp>
      <p:sp>
        <p:nvSpPr>
          <p:cNvPr id="3" name="TextBox 2">
            <a:extLst>
              <a:ext uri="{FF2B5EF4-FFF2-40B4-BE49-F238E27FC236}">
                <a16:creationId xmlns:a16="http://schemas.microsoft.com/office/drawing/2014/main" id="{DDC6DA90-5DA4-7A44-2FA0-733ECE95151F}"/>
              </a:ext>
            </a:extLst>
          </p:cNvPr>
          <p:cNvSpPr txBox="1"/>
          <p:nvPr/>
        </p:nvSpPr>
        <p:spPr>
          <a:xfrm>
            <a:off x="1812325" y="1903107"/>
            <a:ext cx="4473146" cy="3970318"/>
          </a:xfrm>
          <a:prstGeom prst="rect">
            <a:avLst/>
          </a:prstGeom>
          <a:noFill/>
        </p:spPr>
        <p:txBody>
          <a:bodyPr wrap="square">
            <a:spAutoFit/>
          </a:bodyPr>
          <a:lstStyle/>
          <a:p>
            <a:pPr marL="285750" indent="-285750" algn="just">
              <a:buFont typeface="Wingdings" panose="05000000000000000000" pitchFamily="2" charset="2"/>
              <a:buChar char="ü"/>
            </a:pPr>
            <a:r>
              <a:rPr lang="en-GB" sz="1800" b="1" dirty="0">
                <a:effectLst/>
                <a:latin typeface="Aptos" panose="020B0004020202020204" pitchFamily="34" charset="0"/>
                <a:ea typeface="Aptos" panose="020B0004020202020204" pitchFamily="34" charset="0"/>
                <a:cs typeface="Times New Roman" panose="02020603050405020304" pitchFamily="18" charset="0"/>
              </a:rPr>
              <a:t>Financial: </a:t>
            </a:r>
          </a:p>
          <a:p>
            <a:pPr marL="742950" lvl="1" indent="-285750" algn="just">
              <a:buFont typeface="Wingdings" panose="05000000000000000000" pitchFamily="2" charset="2"/>
              <a:buChar char="ü"/>
            </a:pPr>
            <a:r>
              <a:rPr lang="en-GB" b="1" dirty="0">
                <a:effectLst/>
                <a:latin typeface="Aptos" panose="020B0004020202020204" pitchFamily="34" charset="0"/>
                <a:ea typeface="Aptos" panose="020B0004020202020204" pitchFamily="34" charset="0"/>
                <a:cs typeface="Times New Roman" panose="02020603050405020304" pitchFamily="18" charset="0"/>
              </a:rPr>
              <a:t>Trusts</a:t>
            </a:r>
          </a:p>
          <a:p>
            <a:pPr marL="742950" lvl="1" indent="-285750" algn="just">
              <a:buFont typeface="Wingdings" panose="05000000000000000000" pitchFamily="2" charset="2"/>
              <a:buChar char="ü"/>
            </a:pPr>
            <a:r>
              <a:rPr lang="en-GB" sz="1800" b="1" dirty="0">
                <a:effectLst/>
                <a:latin typeface="Aptos" panose="020B0004020202020204" pitchFamily="34" charset="0"/>
                <a:ea typeface="Aptos" panose="020B0004020202020204" pitchFamily="34" charset="0"/>
                <a:cs typeface="Times New Roman" panose="02020603050405020304" pitchFamily="18" charset="0"/>
              </a:rPr>
              <a:t>Debt Securitization</a:t>
            </a:r>
          </a:p>
          <a:p>
            <a:pPr marL="742950" lvl="1" indent="-285750" algn="just">
              <a:buFont typeface="Wingdings" panose="05000000000000000000" pitchFamily="2" charset="2"/>
              <a:buChar char="ü"/>
            </a:pPr>
            <a:r>
              <a:rPr lang="en-GB" sz="1800" b="1" dirty="0">
                <a:effectLst/>
                <a:latin typeface="Aptos" panose="020B0004020202020204" pitchFamily="34" charset="0"/>
                <a:ea typeface="Aptos" panose="020B0004020202020204" pitchFamily="34" charset="0"/>
                <a:cs typeface="Times New Roman" panose="02020603050405020304" pitchFamily="18" charset="0"/>
              </a:rPr>
              <a:t>Financing terms </a:t>
            </a:r>
          </a:p>
          <a:p>
            <a:pPr marL="742950" lvl="1" indent="-285750" algn="just">
              <a:buFont typeface="Wingdings" panose="05000000000000000000" pitchFamily="2" charset="2"/>
              <a:buChar char="ü"/>
            </a:pPr>
            <a:r>
              <a:rPr lang="en-GB" sz="1800" b="1" dirty="0">
                <a:effectLst/>
                <a:latin typeface="Aptos" panose="020B0004020202020204" pitchFamily="34" charset="0"/>
                <a:ea typeface="Aptos" panose="020B0004020202020204" pitchFamily="34" charset="0"/>
                <a:cs typeface="Times New Roman" panose="02020603050405020304" pitchFamily="18" charset="0"/>
              </a:rPr>
              <a:t>Sovereign debt</a:t>
            </a:r>
            <a:endParaRPr lang="es-AR" b="1" dirty="0">
              <a:effectLst/>
              <a:latin typeface="Aptos" panose="020B0004020202020204" pitchFamily="34" charset="0"/>
              <a:ea typeface="Aptos" panose="020B0004020202020204" pitchFamily="34" charset="0"/>
              <a:cs typeface="Times New Roman" panose="02020603050405020304" pitchFamily="18" charset="0"/>
            </a:endParaRPr>
          </a:p>
          <a:p>
            <a:pPr lvl="1" algn="just"/>
            <a:endParaRPr lang="es-AR" b="1"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By sector: </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Energy </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Oil and Gas Transportation </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Mining </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Radio frequencies </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Digital Technology</a:t>
            </a:r>
          </a:p>
          <a:p>
            <a:pPr marL="742950" lvl="1" indent="-285750" algn="just">
              <a:buFont typeface="Wingdings" panose="05000000000000000000" pitchFamily="2" charset="2"/>
              <a:buChar char="ü"/>
            </a:pPr>
            <a:r>
              <a:rPr lang="en-GB" b="1" dirty="0">
                <a:latin typeface="Aptos" panose="020B0004020202020204" pitchFamily="34" charset="0"/>
                <a:ea typeface="Aptos" panose="020B0004020202020204" pitchFamily="34" charset="0"/>
                <a:cs typeface="Times New Roman" panose="02020603050405020304" pitchFamily="18" charset="0"/>
              </a:rPr>
              <a:t>Satellite Technology</a:t>
            </a:r>
            <a:endParaRPr lang="es-AR" b="1" dirty="0">
              <a:latin typeface="Aptos" panose="020B0004020202020204" pitchFamily="34" charset="0"/>
              <a:ea typeface="Aptos" panose="020B0004020202020204" pitchFamily="34" charset="0"/>
              <a:cs typeface="Times New Roman" panose="02020603050405020304" pitchFamily="18" charset="0"/>
            </a:endParaRPr>
          </a:p>
          <a:p>
            <a:pPr marL="285750" indent="-285750" algn="just">
              <a:buFont typeface="Wingdings" panose="05000000000000000000" pitchFamily="2" charset="2"/>
              <a:buChar char="ü"/>
            </a:pPr>
            <a:endParaRPr lang="es-AR"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0FB08A0F-7983-4968-C8B9-C2D7C9DE1ED1}"/>
              </a:ext>
            </a:extLst>
          </p:cNvPr>
          <p:cNvSpPr txBox="1"/>
          <p:nvPr/>
        </p:nvSpPr>
        <p:spPr>
          <a:xfrm>
            <a:off x="6507892" y="1903107"/>
            <a:ext cx="4876800" cy="3693319"/>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dirty="0">
                <a:solidFill>
                  <a:schemeClr val="bg1"/>
                </a:solidFill>
              </a:rPr>
              <a:t>Recruit or </a:t>
            </a:r>
            <a:r>
              <a:rPr lang="en-GB" dirty="0" err="1">
                <a:solidFill>
                  <a:schemeClr val="bg1"/>
                </a:solidFill>
              </a:rPr>
              <a:t>fidelize</a:t>
            </a:r>
            <a:r>
              <a:rPr lang="en-GB" dirty="0">
                <a:solidFill>
                  <a:schemeClr val="bg1"/>
                </a:solidFill>
              </a:rPr>
              <a:t> a specialist</a:t>
            </a:r>
          </a:p>
          <a:p>
            <a:pPr marL="285750" indent="-285750" algn="just">
              <a:buFont typeface="Wingdings" panose="05000000000000000000" pitchFamily="2" charset="2"/>
              <a:buChar char="ü"/>
            </a:pPr>
            <a:r>
              <a:rPr lang="en-GB" dirty="0">
                <a:solidFill>
                  <a:schemeClr val="bg1"/>
                </a:solidFill>
              </a:rPr>
              <a:t>All have friendship or interest (know and take precautions)</a:t>
            </a:r>
          </a:p>
          <a:p>
            <a:pPr marL="285750" indent="-285750" algn="just">
              <a:buFont typeface="Wingdings" panose="05000000000000000000" pitchFamily="2" charset="2"/>
              <a:buChar char="ü"/>
            </a:pPr>
            <a:r>
              <a:rPr lang="en-GB" dirty="0">
                <a:solidFill>
                  <a:schemeClr val="bg1"/>
                </a:solidFill>
              </a:rPr>
              <a:t>Specialize agents (learn, know the auditors)</a:t>
            </a:r>
          </a:p>
          <a:p>
            <a:pPr marL="285750" indent="-285750" algn="just">
              <a:buFont typeface="Wingdings" panose="05000000000000000000" pitchFamily="2" charset="2"/>
              <a:buChar char="ü"/>
            </a:pPr>
            <a:r>
              <a:rPr lang="en-GB" dirty="0">
                <a:solidFill>
                  <a:schemeClr val="bg1"/>
                </a:solidFill>
              </a:rPr>
              <a:t>Transmit this knowledge by teams</a:t>
            </a:r>
          </a:p>
          <a:p>
            <a:pPr marL="285750" indent="-285750" algn="just">
              <a:buFont typeface="Wingdings" panose="05000000000000000000" pitchFamily="2" charset="2"/>
              <a:buChar char="ü"/>
            </a:pPr>
            <a:r>
              <a:rPr lang="en-GB" dirty="0">
                <a:solidFill>
                  <a:schemeClr val="bg1"/>
                </a:solidFill>
              </a:rPr>
              <a:t>Strategy to help prosecutor and judge understand </a:t>
            </a:r>
          </a:p>
          <a:p>
            <a:pPr marL="285750" indent="-285750" algn="just">
              <a:buFont typeface="Wingdings" panose="05000000000000000000" pitchFamily="2" charset="2"/>
              <a:buChar char="ü"/>
            </a:pPr>
            <a:r>
              <a:rPr lang="en-GB" dirty="0">
                <a:solidFill>
                  <a:schemeClr val="bg1"/>
                </a:solidFill>
              </a:rPr>
              <a:t>Detailed and convincing product</a:t>
            </a:r>
          </a:p>
          <a:p>
            <a:pPr marL="285750" indent="-285750" algn="just">
              <a:buFont typeface="Wingdings" panose="05000000000000000000" pitchFamily="2" charset="2"/>
              <a:buChar char="ü"/>
            </a:pPr>
            <a:r>
              <a:rPr lang="en-GB" dirty="0">
                <a:solidFill>
                  <a:schemeClr val="bg1"/>
                </a:solidFill>
              </a:rPr>
              <a:t>Bad guys already know</a:t>
            </a:r>
          </a:p>
          <a:p>
            <a:pPr marL="285750" indent="-285750" algn="just">
              <a:buFont typeface="Wingdings" panose="05000000000000000000" pitchFamily="2" charset="2"/>
              <a:buChar char="ü"/>
            </a:pPr>
            <a:r>
              <a:rPr lang="en-GB" dirty="0">
                <a:solidFill>
                  <a:schemeClr val="bg1"/>
                </a:solidFill>
              </a:rPr>
              <a:t>Depends on the system: testify as witnesses, have the specialist testify, make technical report, serve as prosecution expert</a:t>
            </a:r>
            <a:endParaRPr lang="es-ES" dirty="0">
              <a:solidFill>
                <a:schemeClr val="bg1"/>
              </a:solidFill>
            </a:endParaRPr>
          </a:p>
        </p:txBody>
      </p:sp>
    </p:spTree>
    <p:extLst>
      <p:ext uri="{BB962C8B-B14F-4D97-AF65-F5344CB8AC3E}">
        <p14:creationId xmlns:p14="http://schemas.microsoft.com/office/powerpoint/2010/main" val="478451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49EE5-89D3-6ABB-EA26-1172426CF3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3A1165A-2FF9-53C9-65DD-12F293778F81}"/>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ACD6FD58-6070-FB28-E0BE-38278FA26FD6}"/>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63320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33BF1-60CC-7FF9-2B45-FFE441DB341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08C39BD-58B8-91D6-C669-E81B8A6A61BD}"/>
              </a:ext>
            </a:extLst>
          </p:cNvPr>
          <p:cNvSpPr>
            <a:spLocks noGrp="1"/>
          </p:cNvSpPr>
          <p:nvPr>
            <p:ph type="ctrTitle"/>
          </p:nvPr>
        </p:nvSpPr>
        <p:spPr>
          <a:xfrm>
            <a:off x="3413902" y="561231"/>
            <a:ext cx="8400000" cy="624402"/>
          </a:xfrm>
        </p:spPr>
        <p:txBody>
          <a:bodyPr/>
          <a:lstStyle/>
          <a:p>
            <a:pPr algn="ctr"/>
            <a:r>
              <a:rPr lang="es-AR" sz="3400" b="1" dirty="0"/>
              <a:t>PUBLIC IMPACT</a:t>
            </a:r>
            <a:endParaRPr lang="en-DE" sz="3400" b="1" dirty="0"/>
          </a:p>
        </p:txBody>
      </p:sp>
      <p:sp>
        <p:nvSpPr>
          <p:cNvPr id="3" name="TextBox 2">
            <a:extLst>
              <a:ext uri="{FF2B5EF4-FFF2-40B4-BE49-F238E27FC236}">
                <a16:creationId xmlns:a16="http://schemas.microsoft.com/office/drawing/2014/main" id="{83ABD6F8-46A7-AD20-84CD-4CCB5DA52051}"/>
              </a:ext>
            </a:extLst>
          </p:cNvPr>
          <p:cNvSpPr txBox="1"/>
          <p:nvPr/>
        </p:nvSpPr>
        <p:spPr>
          <a:xfrm>
            <a:off x="875352" y="3313147"/>
            <a:ext cx="6096000" cy="2796663"/>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Everyone wants to know </a:t>
            </a:r>
          </a:p>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Pressure for results (whatever they may be) grows</a:t>
            </a:r>
          </a:p>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Distortion of planned times</a:t>
            </a:r>
          </a:p>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Planning is abandoned </a:t>
            </a:r>
          </a:p>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Heads of agencies you work with limit their cooperation</a:t>
            </a:r>
            <a:endParaRPr lang="en-DE"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576ED86-3B85-31C0-8038-47C811A723B9}"/>
              </a:ext>
            </a:extLst>
          </p:cNvPr>
          <p:cNvSpPr txBox="1"/>
          <p:nvPr/>
        </p:nvSpPr>
        <p:spPr>
          <a:xfrm>
            <a:off x="6971352" y="1946345"/>
            <a:ext cx="4998226" cy="2308324"/>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dirty="0">
                <a:solidFill>
                  <a:schemeClr val="bg1"/>
                </a:solidFill>
              </a:rPr>
              <a:t>Divide the team</a:t>
            </a:r>
          </a:p>
          <a:p>
            <a:pPr marL="285750" indent="-285750" algn="just">
              <a:buFont typeface="Wingdings" panose="05000000000000000000" pitchFamily="2" charset="2"/>
              <a:buChar char="ü"/>
            </a:pPr>
            <a:r>
              <a:rPr lang="en-GB" dirty="0">
                <a:solidFill>
                  <a:schemeClr val="bg1"/>
                </a:solidFill>
              </a:rPr>
              <a:t>Adapt planning each day</a:t>
            </a:r>
          </a:p>
          <a:p>
            <a:pPr marL="285750" indent="-285750" algn="just">
              <a:buFont typeface="Wingdings" panose="05000000000000000000" pitchFamily="2" charset="2"/>
              <a:buChar char="ü"/>
            </a:pPr>
            <a:r>
              <a:rPr lang="en-GB" dirty="0">
                <a:solidFill>
                  <a:schemeClr val="bg1"/>
                </a:solidFill>
              </a:rPr>
              <a:t>Regain control of communication</a:t>
            </a:r>
          </a:p>
          <a:p>
            <a:pPr marL="285750" indent="-285750" algn="just">
              <a:buFont typeface="Wingdings" panose="05000000000000000000" pitchFamily="2" charset="2"/>
              <a:buChar char="ü"/>
            </a:pPr>
            <a:r>
              <a:rPr lang="en-GB" dirty="0">
                <a:solidFill>
                  <a:schemeClr val="bg1"/>
                </a:solidFill>
              </a:rPr>
              <a:t>Understand your boss. He has problems too</a:t>
            </a:r>
          </a:p>
          <a:p>
            <a:pPr marL="285750" indent="-285750" algn="just">
              <a:buFont typeface="Wingdings" panose="05000000000000000000" pitchFamily="2" charset="2"/>
              <a:buChar char="ü"/>
            </a:pPr>
            <a:r>
              <a:rPr lang="en-GB" dirty="0">
                <a:solidFill>
                  <a:schemeClr val="bg1"/>
                </a:solidFill>
              </a:rPr>
              <a:t>Don't rush to make detentions (Detentions are going to make “noise” but subsequent releases, much more).</a:t>
            </a:r>
          </a:p>
          <a:p>
            <a:pPr marL="285750" indent="-285750" algn="just">
              <a:buFont typeface="Wingdings" panose="05000000000000000000" pitchFamily="2" charset="2"/>
              <a:buChar char="ü"/>
            </a:pPr>
            <a:r>
              <a:rPr lang="en-GB" dirty="0">
                <a:solidFill>
                  <a:schemeClr val="bg1"/>
                </a:solidFill>
              </a:rPr>
              <a:t>Rock &amp; Roll</a:t>
            </a:r>
            <a:endParaRPr lang="es-AR" dirty="0">
              <a:solidFill>
                <a:schemeClr val="bg1"/>
              </a:solidFill>
            </a:endParaRPr>
          </a:p>
        </p:txBody>
      </p:sp>
    </p:spTree>
    <p:extLst>
      <p:ext uri="{BB962C8B-B14F-4D97-AF65-F5344CB8AC3E}">
        <p14:creationId xmlns:p14="http://schemas.microsoft.com/office/powerpoint/2010/main" val="4019792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7DBDE-537D-CA6A-1059-C58C6AD819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238FE09-6FA7-E309-54E3-83EF5638AF96}"/>
              </a:ext>
            </a:extLst>
          </p:cNvPr>
          <p:cNvSpPr>
            <a:spLocks noGrp="1"/>
          </p:cNvSpPr>
          <p:nvPr>
            <p:ph type="ctrTitle"/>
          </p:nvPr>
        </p:nvSpPr>
        <p:spPr>
          <a:xfrm>
            <a:off x="3150292" y="1071977"/>
            <a:ext cx="8400000" cy="624402"/>
          </a:xfrm>
        </p:spPr>
        <p:txBody>
          <a:bodyPr/>
          <a:lstStyle/>
          <a:p>
            <a:pPr algn="ctr"/>
            <a:r>
              <a:rPr lang="es-AR" sz="3400" b="1" dirty="0"/>
              <a:t>ICEBREACKER</a:t>
            </a:r>
            <a:endParaRPr lang="en-DE" sz="3400" b="1" dirty="0"/>
          </a:p>
        </p:txBody>
      </p:sp>
      <p:sp>
        <p:nvSpPr>
          <p:cNvPr id="3" name="TextBox 2">
            <a:extLst>
              <a:ext uri="{FF2B5EF4-FFF2-40B4-BE49-F238E27FC236}">
                <a16:creationId xmlns:a16="http://schemas.microsoft.com/office/drawing/2014/main" id="{7E05873A-927A-883E-43BC-BD20B4899603}"/>
              </a:ext>
            </a:extLst>
          </p:cNvPr>
          <p:cNvSpPr txBox="1"/>
          <p:nvPr/>
        </p:nvSpPr>
        <p:spPr>
          <a:xfrm>
            <a:off x="2774975" y="2405484"/>
            <a:ext cx="6499654" cy="1664815"/>
          </a:xfrm>
          <a:prstGeom prst="rect">
            <a:avLst/>
          </a:prstGeom>
          <a:noFill/>
        </p:spPr>
        <p:txBody>
          <a:bodyPr wrap="square">
            <a:spAutoFit/>
          </a:bodyPr>
          <a:lstStyle/>
          <a:p>
            <a:pPr algn="just">
              <a:lnSpc>
                <a:spcPct val="107000"/>
              </a:lnSpc>
              <a:spcAft>
                <a:spcPts val="800"/>
              </a:spcAft>
            </a:pPr>
            <a:r>
              <a:rPr lang="en-GB" sz="2800" b="1" kern="100" dirty="0">
                <a:effectLst/>
                <a:latin typeface="Aptos" panose="020B0004020202020204" pitchFamily="34" charset="0"/>
                <a:ea typeface="Aptos" panose="020B0004020202020204" pitchFamily="34" charset="0"/>
                <a:cs typeface="Times New Roman" panose="02020603050405020304" pitchFamily="18" charset="0"/>
              </a:rPr>
              <a:t>What is corruption?</a:t>
            </a:r>
          </a:p>
          <a:p>
            <a:pPr algn="just">
              <a:lnSpc>
                <a:spcPct val="107000"/>
              </a:lnSpc>
              <a:spcAft>
                <a:spcPts val="800"/>
              </a:spcAft>
            </a:pPr>
            <a:endParaRPr lang="en-GB" sz="2800" b="1"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2800" b="1" kern="100" dirty="0">
                <a:effectLst/>
                <a:latin typeface="Aptos" panose="020B0004020202020204" pitchFamily="34" charset="0"/>
                <a:ea typeface="Aptos" panose="020B0004020202020204" pitchFamily="34" charset="0"/>
                <a:cs typeface="Times New Roman" panose="02020603050405020304" pitchFamily="18" charset="0"/>
              </a:rPr>
              <a:t>What crimes do we call corruption?</a:t>
            </a:r>
            <a:endParaRPr lang="en-DE" sz="2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26379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5197D-53E4-388A-725B-D7622CA2F12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ECE2517-5926-07CB-EAAC-5775021F5C58}"/>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42761791-0041-32CA-E5A8-4FA09CF6F8F2}"/>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37299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F89FD-0A54-DB9C-A89B-7B5AE039D16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ADD6C20-E714-2673-4427-C99BF267C93F}"/>
              </a:ext>
            </a:extLst>
          </p:cNvPr>
          <p:cNvSpPr>
            <a:spLocks noGrp="1"/>
          </p:cNvSpPr>
          <p:nvPr>
            <p:ph type="ctrTitle"/>
          </p:nvPr>
        </p:nvSpPr>
        <p:spPr>
          <a:xfrm>
            <a:off x="2870205" y="569469"/>
            <a:ext cx="8400000" cy="624402"/>
          </a:xfrm>
        </p:spPr>
        <p:txBody>
          <a:bodyPr/>
          <a:lstStyle/>
          <a:p>
            <a:pPr algn="ctr"/>
            <a:r>
              <a:rPr lang="es-AR" sz="3400" b="1" dirty="0"/>
              <a:t>	</a:t>
            </a:r>
            <a:r>
              <a:rPr lang="es-AR" sz="3400" b="1" dirty="0" err="1"/>
              <a:t>Publicity</a:t>
            </a:r>
            <a:endParaRPr lang="en-DE" sz="3400" b="1" dirty="0"/>
          </a:p>
        </p:txBody>
      </p:sp>
      <p:sp>
        <p:nvSpPr>
          <p:cNvPr id="3" name="TextBox 2">
            <a:extLst>
              <a:ext uri="{FF2B5EF4-FFF2-40B4-BE49-F238E27FC236}">
                <a16:creationId xmlns:a16="http://schemas.microsoft.com/office/drawing/2014/main" id="{F5D56FE6-25CC-A408-033F-29985CDC5512}"/>
              </a:ext>
            </a:extLst>
          </p:cNvPr>
          <p:cNvSpPr txBox="1"/>
          <p:nvPr/>
        </p:nvSpPr>
        <p:spPr>
          <a:xfrm>
            <a:off x="922638" y="2934207"/>
            <a:ext cx="5659394" cy="2199128"/>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Everyone knows what's going on </a:t>
            </a:r>
          </a:p>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Everything gets to the press</a:t>
            </a:r>
          </a:p>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Suspicion of agreements between officials and journalists. </a:t>
            </a:r>
          </a:p>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How do we know who is talking? </a:t>
            </a:r>
            <a:endParaRPr lang="es-ES" sz="22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31C3812-5089-0793-F816-C165050A54A8}"/>
              </a:ext>
            </a:extLst>
          </p:cNvPr>
          <p:cNvSpPr txBox="1"/>
          <p:nvPr/>
        </p:nvSpPr>
        <p:spPr>
          <a:xfrm>
            <a:off x="6582032" y="2071572"/>
            <a:ext cx="5110206" cy="2308324"/>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dirty="0">
                <a:solidFill>
                  <a:schemeClr val="bg1"/>
                </a:solidFill>
              </a:rPr>
              <a:t>Techniques to identify who discloses data </a:t>
            </a:r>
          </a:p>
          <a:p>
            <a:pPr marL="742950" lvl="1" indent="-285750" algn="just">
              <a:buFont typeface="Wingdings" panose="05000000000000000000" pitchFamily="2" charset="2"/>
              <a:buChar char="ü"/>
            </a:pPr>
            <a:r>
              <a:rPr lang="en-GB" dirty="0">
                <a:solidFill>
                  <a:schemeClr val="bg1"/>
                </a:solidFill>
              </a:rPr>
              <a:t>Watermark / hidden mark</a:t>
            </a:r>
          </a:p>
          <a:p>
            <a:pPr marL="742950" lvl="1" indent="-285750" algn="just">
              <a:buFont typeface="Wingdings" panose="05000000000000000000" pitchFamily="2" charset="2"/>
              <a:buChar char="ü"/>
            </a:pPr>
            <a:r>
              <a:rPr lang="en-GB" dirty="0">
                <a:solidFill>
                  <a:schemeClr val="bg1"/>
                </a:solidFill>
              </a:rPr>
              <a:t>Mistakes” of names, locations, amounts</a:t>
            </a:r>
          </a:p>
          <a:p>
            <a:pPr marL="285750" indent="-285750" algn="just">
              <a:buFont typeface="Wingdings" panose="05000000000000000000" pitchFamily="2" charset="2"/>
              <a:buChar char="ü"/>
            </a:pPr>
            <a:r>
              <a:rPr lang="en-GB" dirty="0">
                <a:solidFill>
                  <a:schemeClr val="bg1"/>
                </a:solidFill>
              </a:rPr>
              <a:t>Readjust planning to limit or delay disclosures to other agencies or the Prosecutor</a:t>
            </a:r>
          </a:p>
          <a:p>
            <a:pPr marL="285750" indent="-285750" algn="just">
              <a:buFont typeface="Wingdings" panose="05000000000000000000" pitchFamily="2" charset="2"/>
              <a:buChar char="ü"/>
            </a:pPr>
            <a:r>
              <a:rPr lang="en-GB" dirty="0">
                <a:solidFill>
                  <a:schemeClr val="bg1"/>
                </a:solidFill>
              </a:rPr>
              <a:t>Seek to regain control of communication on an institutional basis</a:t>
            </a:r>
            <a:endParaRPr lang="es-AR" dirty="0">
              <a:solidFill>
                <a:schemeClr val="bg1"/>
              </a:solidFill>
            </a:endParaRPr>
          </a:p>
        </p:txBody>
      </p:sp>
    </p:spTree>
    <p:extLst>
      <p:ext uri="{BB962C8B-B14F-4D97-AF65-F5344CB8AC3E}">
        <p14:creationId xmlns:p14="http://schemas.microsoft.com/office/powerpoint/2010/main" val="552164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0F661-7E68-7456-E599-D780F582022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6204559-07C4-E0DC-C384-2D565E3734D7}"/>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1F638A43-8112-17F3-D5E8-0E9E913D5589}"/>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86064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340E9-523E-46B5-A083-F62B4533E1B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E9AB3BD-0830-84BE-AE7E-97FE55503F5A}"/>
              </a:ext>
            </a:extLst>
          </p:cNvPr>
          <p:cNvSpPr>
            <a:spLocks noGrp="1"/>
          </p:cNvSpPr>
          <p:nvPr>
            <p:ph type="ctrTitle"/>
          </p:nvPr>
        </p:nvSpPr>
        <p:spPr>
          <a:xfrm>
            <a:off x="3150292" y="491500"/>
            <a:ext cx="8400000" cy="624402"/>
          </a:xfrm>
        </p:spPr>
        <p:txBody>
          <a:bodyPr/>
          <a:lstStyle/>
          <a:p>
            <a:pPr algn="ctr"/>
            <a:r>
              <a:rPr lang="en-GB" sz="3400" b="1" dirty="0"/>
              <a:t>Political protection</a:t>
            </a:r>
            <a:endParaRPr lang="en-DE" sz="3400" b="1" dirty="0"/>
          </a:p>
        </p:txBody>
      </p:sp>
      <p:sp>
        <p:nvSpPr>
          <p:cNvPr id="3" name="TextBox 2">
            <a:extLst>
              <a:ext uri="{FF2B5EF4-FFF2-40B4-BE49-F238E27FC236}">
                <a16:creationId xmlns:a16="http://schemas.microsoft.com/office/drawing/2014/main" id="{0611A76A-B9DC-D425-3B33-812E3565B5DD}"/>
              </a:ext>
            </a:extLst>
          </p:cNvPr>
          <p:cNvSpPr txBox="1"/>
          <p:nvPr/>
        </p:nvSpPr>
        <p:spPr>
          <a:xfrm>
            <a:off x="784735" y="2998183"/>
            <a:ext cx="5714919" cy="2458815"/>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Protection for the official under investigation or the businessman involved (friendly capitalism).</a:t>
            </a:r>
          </a:p>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Protection for the government's policies.</a:t>
            </a:r>
          </a:p>
          <a:p>
            <a:pPr marL="285750" indent="-285750" algn="just">
              <a:lnSpc>
                <a:spcPct val="107000"/>
              </a:lnSpc>
              <a:spcAft>
                <a:spcPts val="800"/>
              </a:spcAft>
              <a:buFont typeface="Wingdings" panose="05000000000000000000" pitchFamily="2" charset="2"/>
              <a:buChar char="ü"/>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Fear of economic and political consequences of the investigation. </a:t>
            </a:r>
            <a:endParaRPr lang="es-ES" b="1" kern="100" dirty="0">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63E0CAE-FB88-86B5-4234-F9D4E2D99448}"/>
              </a:ext>
            </a:extLst>
          </p:cNvPr>
          <p:cNvSpPr txBox="1"/>
          <p:nvPr/>
        </p:nvSpPr>
        <p:spPr>
          <a:xfrm>
            <a:off x="6985925" y="2334765"/>
            <a:ext cx="4819740" cy="3170099"/>
          </a:xfrm>
          <a:prstGeom prst="rect">
            <a:avLst/>
          </a:prstGeom>
          <a:solidFill>
            <a:schemeClr val="tx1"/>
          </a:solidFill>
          <a:ln>
            <a:solidFill>
              <a:schemeClr val="accent2"/>
            </a:solidFill>
          </a:ln>
        </p:spPr>
        <p:txBody>
          <a:bodyPr wrap="square" rtlCol="0">
            <a:spAutoFit/>
          </a:bodyPr>
          <a:lstStyle/>
          <a:p>
            <a:pPr marL="285750" indent="-285750" algn="just">
              <a:buFont typeface="Wingdings" panose="05000000000000000000" pitchFamily="2" charset="2"/>
              <a:buChar char="ü"/>
            </a:pPr>
            <a:r>
              <a:rPr lang="en-GB" sz="2000" dirty="0">
                <a:solidFill>
                  <a:schemeClr val="bg1"/>
                </a:solidFill>
              </a:rPr>
              <a:t>Understand the motivations</a:t>
            </a:r>
          </a:p>
          <a:p>
            <a:pPr marL="285750" indent="-285750" algn="just">
              <a:buFont typeface="Wingdings" panose="05000000000000000000" pitchFamily="2" charset="2"/>
              <a:buChar char="ü"/>
            </a:pPr>
            <a:r>
              <a:rPr lang="en-GB" sz="2000" dirty="0">
                <a:solidFill>
                  <a:schemeClr val="bg1"/>
                </a:solidFill>
              </a:rPr>
              <a:t>Document investigation planning </a:t>
            </a:r>
          </a:p>
          <a:p>
            <a:pPr marL="285750" indent="-285750" algn="just">
              <a:buFont typeface="Wingdings" panose="05000000000000000000" pitchFamily="2" charset="2"/>
              <a:buChar char="ü"/>
            </a:pPr>
            <a:r>
              <a:rPr lang="en-GB" sz="2000" dirty="0">
                <a:solidFill>
                  <a:schemeClr val="bg1"/>
                </a:solidFill>
              </a:rPr>
              <a:t>Preparing and using strategic case selection criteria in advance</a:t>
            </a:r>
          </a:p>
          <a:p>
            <a:pPr marL="285750" indent="-285750" algn="just">
              <a:buFont typeface="Wingdings" panose="05000000000000000000" pitchFamily="2" charset="2"/>
              <a:buChar char="ü"/>
            </a:pPr>
            <a:r>
              <a:rPr lang="en-GB" sz="2000" dirty="0">
                <a:solidFill>
                  <a:schemeClr val="bg1"/>
                </a:solidFill>
              </a:rPr>
              <a:t>Regulate roles and procedures</a:t>
            </a:r>
          </a:p>
          <a:p>
            <a:pPr marL="285750" indent="-285750" algn="just">
              <a:buFont typeface="Wingdings" panose="05000000000000000000" pitchFamily="2" charset="2"/>
              <a:buChar char="ü"/>
            </a:pPr>
            <a:r>
              <a:rPr lang="en-GB" sz="2000" dirty="0">
                <a:solidFill>
                  <a:schemeClr val="bg1"/>
                </a:solidFill>
              </a:rPr>
              <a:t>Include other agencies</a:t>
            </a:r>
          </a:p>
          <a:p>
            <a:pPr marL="285750" indent="-285750" algn="just">
              <a:buFont typeface="Wingdings" panose="05000000000000000000" pitchFamily="2" charset="2"/>
              <a:buChar char="ü"/>
            </a:pPr>
            <a:r>
              <a:rPr lang="en-GB" sz="2000" dirty="0">
                <a:solidFill>
                  <a:schemeClr val="bg1"/>
                </a:solidFill>
              </a:rPr>
              <a:t>Be very thorough with the record of your actions</a:t>
            </a:r>
          </a:p>
          <a:p>
            <a:pPr marL="285750" indent="-285750" algn="just">
              <a:buFont typeface="Wingdings" panose="05000000000000000000" pitchFamily="2" charset="2"/>
              <a:buChar char="ü"/>
            </a:pPr>
            <a:r>
              <a:rPr lang="en-GB" sz="2000" dirty="0">
                <a:solidFill>
                  <a:schemeClr val="bg1"/>
                </a:solidFill>
              </a:rPr>
              <a:t>Think that you are going to have to defend your work very well</a:t>
            </a:r>
            <a:endParaRPr lang="es-ES" sz="2000" dirty="0">
              <a:solidFill>
                <a:schemeClr val="bg1"/>
              </a:solidFill>
            </a:endParaRPr>
          </a:p>
        </p:txBody>
      </p:sp>
    </p:spTree>
    <p:extLst>
      <p:ext uri="{BB962C8B-B14F-4D97-AF65-F5344CB8AC3E}">
        <p14:creationId xmlns:p14="http://schemas.microsoft.com/office/powerpoint/2010/main" val="2949681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7864F-EE3D-0A63-57E4-CADA928B19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B352745-3C3B-B2C6-2A18-1B39C73606FD}"/>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E9073505-3E39-94B2-5842-B1F27B4F8339}"/>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75046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92392-05EF-3156-4E05-120E2D15DA2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885A85-2866-8061-1A00-A76A7E2B03B5}"/>
              </a:ext>
            </a:extLst>
          </p:cNvPr>
          <p:cNvSpPr>
            <a:spLocks noGrp="1"/>
          </p:cNvSpPr>
          <p:nvPr>
            <p:ph type="ctrTitle"/>
          </p:nvPr>
        </p:nvSpPr>
        <p:spPr>
          <a:xfrm>
            <a:off x="3150292" y="471364"/>
            <a:ext cx="8400000" cy="1225015"/>
          </a:xfrm>
        </p:spPr>
        <p:txBody>
          <a:bodyPr/>
          <a:lstStyle/>
          <a:p>
            <a:pPr algn="ctr"/>
            <a:r>
              <a:rPr lang="es-AR" sz="3400" b="1" kern="100" dirty="0">
                <a:effectLst/>
                <a:latin typeface="Aptos" panose="020B0004020202020204" pitchFamily="34" charset="0"/>
                <a:ea typeface="Aptos" panose="020B0004020202020204" pitchFamily="34" charset="0"/>
                <a:cs typeface="Times New Roman" panose="02020603050405020304" pitchFamily="18" charset="0"/>
              </a:rPr>
              <a:t>PROTECTION OF NATIONAL INTEREST</a:t>
            </a:r>
            <a:br>
              <a:rPr lang="en-DE" sz="3400" b="1" kern="100" dirty="0">
                <a:effectLst/>
                <a:latin typeface="Aptos" panose="020B0004020202020204" pitchFamily="34" charset="0"/>
                <a:ea typeface="Aptos" panose="020B0004020202020204" pitchFamily="34" charset="0"/>
                <a:cs typeface="Times New Roman" panose="02020603050405020304" pitchFamily="18" charset="0"/>
              </a:rPr>
            </a:br>
            <a:endParaRPr lang="en-DE" sz="3400" b="1" dirty="0"/>
          </a:p>
        </p:txBody>
      </p:sp>
      <p:sp>
        <p:nvSpPr>
          <p:cNvPr id="3" name="TextBox 2">
            <a:extLst>
              <a:ext uri="{FF2B5EF4-FFF2-40B4-BE49-F238E27FC236}">
                <a16:creationId xmlns:a16="http://schemas.microsoft.com/office/drawing/2014/main" id="{F6046709-577F-7224-B035-CB9206FD9243}"/>
              </a:ext>
            </a:extLst>
          </p:cNvPr>
          <p:cNvSpPr txBox="1"/>
          <p:nvPr/>
        </p:nvSpPr>
        <p:spPr>
          <a:xfrm>
            <a:off x="1334530" y="2479590"/>
            <a:ext cx="5288691" cy="2591479"/>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It is intended to protect the national government and the country's companies (Blockage).</a:t>
            </a:r>
          </a:p>
          <a:p>
            <a:pPr marL="285750" indent="-285750" algn="just">
              <a:lnSpc>
                <a:spcPct val="107000"/>
              </a:lnSpc>
              <a:spcAft>
                <a:spcPts val="800"/>
              </a:spcAft>
              <a:buFont typeface="Wingdings" panose="05000000000000000000" pitchFamily="2" charset="2"/>
              <a:buChar char="ü"/>
            </a:pPr>
            <a:endParaRPr lang="en-GB" sz="20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Most of the international conventions try in some way to prohibit it. For example, the OECD.</a:t>
            </a:r>
            <a:endParaRPr lang="en-DE"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10798D5F-9D8B-3775-78E1-7166D8B4BB94}"/>
              </a:ext>
            </a:extLst>
          </p:cNvPr>
          <p:cNvSpPr txBox="1"/>
          <p:nvPr/>
        </p:nvSpPr>
        <p:spPr>
          <a:xfrm>
            <a:off x="7216346" y="2217516"/>
            <a:ext cx="4819740" cy="2585323"/>
          </a:xfrm>
          <a:prstGeom prst="rect">
            <a:avLst/>
          </a:prstGeom>
          <a:solidFill>
            <a:schemeClr val="tx1"/>
          </a:solidFill>
          <a:ln>
            <a:solidFill>
              <a:schemeClr val="accent2"/>
            </a:solidFill>
          </a:ln>
        </p:spPr>
        <p:txBody>
          <a:bodyPr wrap="square" rtlCol="0">
            <a:spAutoFit/>
          </a:bodyPr>
          <a:lstStyle/>
          <a:p>
            <a:pPr algn="ctr"/>
            <a:r>
              <a:rPr lang="en-GB" sz="1800" b="1" i="0" u="none" strike="noStrike" baseline="0" dirty="0">
                <a:solidFill>
                  <a:srgbClr val="000000"/>
                </a:solidFill>
                <a:latin typeface="Times New Roman" panose="02020603050405020304" pitchFamily="18" charset="0"/>
              </a:rPr>
              <a:t>Article 5 </a:t>
            </a:r>
          </a:p>
          <a:p>
            <a:pPr algn="ctr"/>
            <a:r>
              <a:rPr lang="en-GB" sz="1800" b="1" i="0" u="none" strike="noStrike" baseline="0" dirty="0">
                <a:solidFill>
                  <a:srgbClr val="000000"/>
                </a:solidFill>
                <a:latin typeface="Times New Roman" panose="02020603050405020304" pitchFamily="18" charset="0"/>
              </a:rPr>
              <a:t>Law enforcement </a:t>
            </a:r>
          </a:p>
          <a:p>
            <a:pPr algn="just"/>
            <a:r>
              <a:rPr lang="en-GB" sz="1800" i="0" u="none" strike="noStrike" baseline="0" dirty="0">
                <a:solidFill>
                  <a:srgbClr val="000000"/>
                </a:solidFill>
                <a:latin typeface="Times New Roman" panose="02020603050405020304" pitchFamily="18" charset="0"/>
              </a:rPr>
              <a:t>The investigation and prosecution of bribery of a foreign public official shall be subject to the applicable principles and rules of each Party. These shall not be influenced by considerations of national economic interest, the possible effect on relations with another State or the identity of the natural or legal persons involved. </a:t>
            </a:r>
            <a:endParaRPr lang="en-DE" dirty="0"/>
          </a:p>
        </p:txBody>
      </p:sp>
    </p:spTree>
    <p:extLst>
      <p:ext uri="{BB962C8B-B14F-4D97-AF65-F5344CB8AC3E}">
        <p14:creationId xmlns:p14="http://schemas.microsoft.com/office/powerpoint/2010/main" val="914742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DF5C4-874C-8C9C-D7B4-3992F0C674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E97C832-A0D0-92F4-AA2A-39FD013687D2}"/>
              </a:ext>
            </a:extLst>
          </p:cNvPr>
          <p:cNvSpPr>
            <a:spLocks noGrp="1"/>
          </p:cNvSpPr>
          <p:nvPr>
            <p:ph type="ctrTitle"/>
          </p:nvPr>
        </p:nvSpPr>
        <p:spPr>
          <a:xfrm>
            <a:off x="3537470" y="425404"/>
            <a:ext cx="8400000" cy="624402"/>
          </a:xfrm>
        </p:spPr>
        <p:txBody>
          <a:bodyPr/>
          <a:lstStyle/>
          <a:p>
            <a:pPr algn="ctr"/>
            <a:r>
              <a:rPr lang="es-AR" sz="3400" b="1" dirty="0" err="1"/>
              <a:t>Strategic</a:t>
            </a:r>
            <a:r>
              <a:rPr lang="es-AR" sz="3400" b="1" dirty="0"/>
              <a:t> </a:t>
            </a:r>
            <a:r>
              <a:rPr lang="es-AR" sz="3400" b="1" dirty="0" err="1"/>
              <a:t>Question</a:t>
            </a:r>
            <a:endParaRPr lang="en-DE" sz="3400" b="1" dirty="0"/>
          </a:p>
        </p:txBody>
      </p:sp>
      <p:sp>
        <p:nvSpPr>
          <p:cNvPr id="8" name="TextBox 7">
            <a:extLst>
              <a:ext uri="{FF2B5EF4-FFF2-40B4-BE49-F238E27FC236}">
                <a16:creationId xmlns:a16="http://schemas.microsoft.com/office/drawing/2014/main" id="{D5556BC3-86BC-82F0-2F8A-C6FFEDE99C3B}"/>
              </a:ext>
            </a:extLst>
          </p:cNvPr>
          <p:cNvSpPr txBox="1"/>
          <p:nvPr/>
        </p:nvSpPr>
        <p:spPr>
          <a:xfrm>
            <a:off x="1869987" y="1977081"/>
            <a:ext cx="8122510" cy="442237"/>
          </a:xfrm>
          <a:prstGeom prst="rect">
            <a:avLst/>
          </a:prstGeom>
          <a:noFill/>
        </p:spPr>
        <p:txBody>
          <a:bodyPr wrap="square">
            <a:spAutoFit/>
          </a:bodyPr>
          <a:lstStyle/>
          <a:p>
            <a:pPr algn="just">
              <a:lnSpc>
                <a:spcPct val="107000"/>
              </a:lnSpc>
              <a:spcAft>
                <a:spcPts val="800"/>
              </a:spcAft>
            </a:pPr>
            <a:endParaRPr lang="en-DE" sz="22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ABDA4B90-3E56-AB11-E3BC-815B83A2BC93}"/>
              </a:ext>
            </a:extLst>
          </p:cNvPr>
          <p:cNvSpPr txBox="1"/>
          <p:nvPr/>
        </p:nvSpPr>
        <p:spPr>
          <a:xfrm>
            <a:off x="2279820" y="1239970"/>
            <a:ext cx="7302844" cy="4940263"/>
          </a:xfrm>
          <a:prstGeom prst="rect">
            <a:avLst/>
          </a:prstGeom>
          <a:noFill/>
        </p:spPr>
        <p:txBody>
          <a:bodyPr wrap="square">
            <a:spAutoFit/>
          </a:bodyPr>
          <a:lstStyle/>
          <a:p>
            <a:pPr algn="just">
              <a:lnSpc>
                <a:spcPct val="107000"/>
              </a:lnSpc>
              <a:spcAft>
                <a:spcPts val="800"/>
              </a:spcAft>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In any investigation it is possible to choose between an investigation restricted to a specific case and a limited number of persons or an investigation to the ultimate consequences and involving as many persons of interest as possible.</a:t>
            </a:r>
          </a:p>
          <a:p>
            <a:pPr algn="just">
              <a:lnSpc>
                <a:spcPct val="107000"/>
              </a:lnSpc>
              <a:spcAft>
                <a:spcPts val="800"/>
              </a:spcAft>
            </a:pPr>
            <a:endParaRPr lang="en-GB" sz="2200" b="1"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In corruption cases:</a:t>
            </a:r>
          </a:p>
          <a:p>
            <a:pPr algn="just">
              <a:lnSpc>
                <a:spcPct val="107000"/>
              </a:lnSpc>
              <a:spcAft>
                <a:spcPts val="800"/>
              </a:spcAft>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What are the advantages and disadvantages of a limited investigation (group 1 and 3).</a:t>
            </a:r>
          </a:p>
          <a:p>
            <a:pPr algn="just">
              <a:lnSpc>
                <a:spcPct val="107000"/>
              </a:lnSpc>
              <a:spcAft>
                <a:spcPts val="800"/>
              </a:spcAft>
            </a:pPr>
            <a:endParaRPr lang="en-GB" sz="2200" b="1"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2200" b="1" kern="100" dirty="0">
                <a:effectLst/>
                <a:latin typeface="Aptos" panose="020B0004020202020204" pitchFamily="34" charset="0"/>
                <a:ea typeface="Aptos" panose="020B0004020202020204" pitchFamily="34" charset="0"/>
                <a:cs typeface="Times New Roman" panose="02020603050405020304" pitchFamily="18" charset="0"/>
              </a:rPr>
              <a:t>What are the advantages and disadvantages of an ambitious investigation (groups 2 and 4)?</a:t>
            </a:r>
            <a:endParaRPr lang="en-DE" sz="22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8278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4A547-A126-7B02-9813-0E3CD0BE599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54D34CF-F1D1-EDDC-D45F-975BA16365BC}"/>
              </a:ext>
            </a:extLst>
          </p:cNvPr>
          <p:cNvSpPr>
            <a:spLocks noGrp="1"/>
          </p:cNvSpPr>
          <p:nvPr>
            <p:ph type="ctrTitle"/>
          </p:nvPr>
        </p:nvSpPr>
        <p:spPr>
          <a:xfrm>
            <a:off x="1535676" y="3116799"/>
            <a:ext cx="8400000" cy="624402"/>
          </a:xfrm>
        </p:spPr>
        <p:txBody>
          <a:bodyPr/>
          <a:lstStyle/>
          <a:p>
            <a:pPr algn="ctr"/>
            <a:r>
              <a:rPr lang="es-AR" sz="3400" dirty="0" err="1"/>
              <a:t>Questions</a:t>
            </a:r>
            <a:r>
              <a:rPr lang="es-AR" sz="3400" dirty="0"/>
              <a:t> &amp; </a:t>
            </a:r>
            <a:r>
              <a:rPr lang="es-AR" sz="3400" dirty="0" err="1"/>
              <a:t>comments</a:t>
            </a:r>
            <a:endParaRPr lang="en-DE" sz="3400" dirty="0"/>
          </a:p>
        </p:txBody>
      </p:sp>
    </p:spTree>
    <p:extLst>
      <p:ext uri="{BB962C8B-B14F-4D97-AF65-F5344CB8AC3E}">
        <p14:creationId xmlns:p14="http://schemas.microsoft.com/office/powerpoint/2010/main" val="498530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A9AD4-3D14-5B9E-EF1F-631AEC7A425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13093CD-F745-C8BD-020B-4B250750D812}"/>
              </a:ext>
            </a:extLst>
          </p:cNvPr>
          <p:cNvSpPr>
            <a:spLocks noGrp="1"/>
          </p:cNvSpPr>
          <p:nvPr>
            <p:ph type="ctrTitle"/>
          </p:nvPr>
        </p:nvSpPr>
        <p:spPr>
          <a:xfrm>
            <a:off x="3150292" y="494896"/>
            <a:ext cx="8400000" cy="1201483"/>
          </a:xfrm>
        </p:spPr>
        <p:txBody>
          <a:bodyPr/>
          <a:lstStyle/>
          <a:p>
            <a:pPr algn="ctr"/>
            <a:r>
              <a:rPr lang="en-GB" sz="3400" b="1" dirty="0"/>
              <a:t>What makes a crime a corruption offense</a:t>
            </a:r>
            <a:endParaRPr lang="en-DE" sz="3400" b="1" dirty="0"/>
          </a:p>
        </p:txBody>
      </p:sp>
      <p:graphicFrame>
        <p:nvGraphicFramePr>
          <p:cNvPr id="2" name="Diagram 1">
            <a:extLst>
              <a:ext uri="{FF2B5EF4-FFF2-40B4-BE49-F238E27FC236}">
                <a16:creationId xmlns:a16="http://schemas.microsoft.com/office/drawing/2014/main" id="{8D37BC02-B2CA-82A7-E5FC-4B5148D8EC47}"/>
              </a:ext>
            </a:extLst>
          </p:cNvPr>
          <p:cNvGraphicFramePr/>
          <p:nvPr>
            <p:extLst>
              <p:ext uri="{D42A27DB-BD31-4B8C-83A1-F6EECF244321}">
                <p14:modId xmlns:p14="http://schemas.microsoft.com/office/powerpoint/2010/main" val="3516510705"/>
              </p:ext>
            </p:extLst>
          </p:nvPr>
        </p:nvGraphicFramePr>
        <p:xfrm>
          <a:off x="1949622" y="152697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5952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D78F8-6D45-736F-E478-521FD5A2A4B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20B9618-F6E7-109F-63AF-C4746B650186}"/>
              </a:ext>
            </a:extLst>
          </p:cNvPr>
          <p:cNvSpPr>
            <a:spLocks noGrp="1"/>
          </p:cNvSpPr>
          <p:nvPr>
            <p:ph type="ctrTitle"/>
          </p:nvPr>
        </p:nvSpPr>
        <p:spPr>
          <a:xfrm>
            <a:off x="3438617" y="421187"/>
            <a:ext cx="8400000" cy="624402"/>
          </a:xfrm>
        </p:spPr>
        <p:txBody>
          <a:bodyPr/>
          <a:lstStyle/>
          <a:p>
            <a:pPr algn="ctr"/>
            <a:r>
              <a:rPr lang="es-AR" sz="3400" b="1" dirty="0" err="1"/>
              <a:t>Advantages</a:t>
            </a:r>
            <a:r>
              <a:rPr lang="es-AR" sz="3400" b="1" dirty="0"/>
              <a:t> and </a:t>
            </a:r>
            <a:r>
              <a:rPr lang="es-AR" sz="3400" b="1" dirty="0" err="1"/>
              <a:t>challenges</a:t>
            </a:r>
            <a:endParaRPr lang="en-DE" sz="3400" b="1" dirty="0"/>
          </a:p>
        </p:txBody>
      </p:sp>
      <p:graphicFrame>
        <p:nvGraphicFramePr>
          <p:cNvPr id="2" name="Diagram 1">
            <a:extLst>
              <a:ext uri="{FF2B5EF4-FFF2-40B4-BE49-F238E27FC236}">
                <a16:creationId xmlns:a16="http://schemas.microsoft.com/office/drawing/2014/main" id="{18EFC372-BB11-AD50-51A2-B9A527B896AA}"/>
              </a:ext>
            </a:extLst>
          </p:cNvPr>
          <p:cNvGraphicFramePr/>
          <p:nvPr>
            <p:extLst>
              <p:ext uri="{D42A27DB-BD31-4B8C-83A1-F6EECF244321}">
                <p14:modId xmlns:p14="http://schemas.microsoft.com/office/powerpoint/2010/main" val="2579496984"/>
              </p:ext>
            </p:extLst>
          </p:nvPr>
        </p:nvGraphicFramePr>
        <p:xfrm>
          <a:off x="2715741" y="1192198"/>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8022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25DF4-451E-AF61-B62A-C0F5DF8EA3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79167C0-679E-0DC6-3EF6-016E8B50401B}"/>
              </a:ext>
            </a:extLst>
          </p:cNvPr>
          <p:cNvSpPr>
            <a:spLocks noGrp="1"/>
          </p:cNvSpPr>
          <p:nvPr>
            <p:ph type="ctrTitle"/>
          </p:nvPr>
        </p:nvSpPr>
        <p:spPr>
          <a:xfrm>
            <a:off x="3193761" y="198196"/>
            <a:ext cx="8400000" cy="1778564"/>
          </a:xfrm>
        </p:spPr>
        <p:txBody>
          <a:bodyPr/>
          <a:lstStyle/>
          <a:p>
            <a:pPr algn="ctr"/>
            <a:r>
              <a:rPr lang="en-GB" sz="3600" b="1" dirty="0"/>
              <a:t>Perpetrator is a Public Official</a:t>
            </a:r>
            <a:br>
              <a:rPr lang="en-DE" sz="3600" b="1" dirty="0"/>
            </a:br>
            <a:endParaRPr lang="en-DE" sz="3400" b="1" dirty="0"/>
          </a:p>
        </p:txBody>
      </p:sp>
      <p:sp>
        <p:nvSpPr>
          <p:cNvPr id="3" name="TextBox 2">
            <a:extLst>
              <a:ext uri="{FF2B5EF4-FFF2-40B4-BE49-F238E27FC236}">
                <a16:creationId xmlns:a16="http://schemas.microsoft.com/office/drawing/2014/main" id="{486CDFA8-9F11-BBCE-52A8-E695A4295692}"/>
              </a:ext>
            </a:extLst>
          </p:cNvPr>
          <p:cNvSpPr txBox="1"/>
          <p:nvPr/>
        </p:nvSpPr>
        <p:spPr>
          <a:xfrm>
            <a:off x="2797261" y="1878469"/>
            <a:ext cx="6096000" cy="3693319"/>
          </a:xfrm>
          <a:prstGeom prst="rect">
            <a:avLst/>
          </a:prstGeom>
          <a:noFill/>
        </p:spPr>
        <p:txBody>
          <a:bodyPr wrap="square">
            <a:spAutoFit/>
          </a:bodyPr>
          <a:lstStyle/>
          <a:p>
            <a:pPr marL="457200" indent="-457200">
              <a:buFont typeface="Wingdings" panose="05000000000000000000" pitchFamily="2" charset="2"/>
              <a:buChar char="ü"/>
            </a:pPr>
            <a:r>
              <a:rPr lang="en-GB" sz="2600" dirty="0">
                <a:latin typeface="Aptos" panose="020B0004020202020204" pitchFamily="34" charset="0"/>
                <a:ea typeface="Aptos" panose="020B0004020202020204" pitchFamily="34" charset="0"/>
                <a:cs typeface="Times New Roman" panose="02020603050405020304" pitchFamily="18" charset="0"/>
              </a:rPr>
              <a:t>Protection and political interest</a:t>
            </a:r>
          </a:p>
          <a:p>
            <a:pPr marL="457200" indent="-457200">
              <a:buFont typeface="Wingdings" panose="05000000000000000000" pitchFamily="2" charset="2"/>
              <a:buChar char="ü"/>
            </a:pPr>
            <a:endParaRPr lang="en-GB" sz="2600" dirty="0">
              <a:latin typeface="Aptos" panose="020B0004020202020204" pitchFamily="34" charset="0"/>
              <a:ea typeface="Aptos" panose="020B0004020202020204" pitchFamily="34" charset="0"/>
              <a:cs typeface="Times New Roman" panose="02020603050405020304" pitchFamily="18" charset="0"/>
            </a:endParaRPr>
          </a:p>
          <a:p>
            <a:pPr marL="457200" indent="-457200">
              <a:buFont typeface="Wingdings" panose="05000000000000000000" pitchFamily="2" charset="2"/>
              <a:buChar char="ü"/>
            </a:pPr>
            <a:r>
              <a:rPr lang="en-GB" sz="2600" dirty="0">
                <a:latin typeface="Aptos" panose="020B0004020202020204" pitchFamily="34" charset="0"/>
                <a:ea typeface="Aptos" panose="020B0004020202020204" pitchFamily="34" charset="0"/>
                <a:cs typeface="Times New Roman" panose="02020603050405020304" pitchFamily="18" charset="0"/>
              </a:rPr>
              <a:t>Political party protection</a:t>
            </a:r>
          </a:p>
          <a:p>
            <a:pPr marL="457200" indent="-457200">
              <a:buFont typeface="Wingdings" panose="05000000000000000000" pitchFamily="2" charset="2"/>
              <a:buChar char="ü"/>
            </a:pPr>
            <a:endParaRPr lang="en-GB" sz="2600" dirty="0">
              <a:latin typeface="Aptos" panose="020B0004020202020204" pitchFamily="34" charset="0"/>
              <a:ea typeface="Aptos" panose="020B0004020202020204" pitchFamily="34" charset="0"/>
              <a:cs typeface="Times New Roman" panose="02020603050405020304" pitchFamily="18" charset="0"/>
            </a:endParaRPr>
          </a:p>
          <a:p>
            <a:pPr marL="457200" indent="-457200">
              <a:buFont typeface="Wingdings" panose="05000000000000000000" pitchFamily="2" charset="2"/>
              <a:buChar char="ü"/>
            </a:pPr>
            <a:r>
              <a:rPr lang="en-GB" sz="2600" dirty="0">
                <a:latin typeface="Aptos" panose="020B0004020202020204" pitchFamily="34" charset="0"/>
                <a:ea typeface="Aptos" panose="020B0004020202020204" pitchFamily="34" charset="0"/>
                <a:cs typeface="Times New Roman" panose="02020603050405020304" pitchFamily="18" charset="0"/>
              </a:rPr>
              <a:t>Personal or friendship connections</a:t>
            </a:r>
          </a:p>
          <a:p>
            <a:pPr marL="457200" indent="-457200">
              <a:buFont typeface="Wingdings" panose="05000000000000000000" pitchFamily="2" charset="2"/>
              <a:buChar char="ü"/>
            </a:pPr>
            <a:endParaRPr lang="en-GB" sz="2600" dirty="0">
              <a:latin typeface="Aptos" panose="020B0004020202020204" pitchFamily="34" charset="0"/>
              <a:ea typeface="Aptos" panose="020B0004020202020204" pitchFamily="34" charset="0"/>
              <a:cs typeface="Times New Roman" panose="02020603050405020304" pitchFamily="18" charset="0"/>
            </a:endParaRPr>
          </a:p>
          <a:p>
            <a:pPr marL="457200" indent="-457200">
              <a:buFont typeface="Wingdings" panose="05000000000000000000" pitchFamily="2" charset="2"/>
              <a:buChar char="ü"/>
            </a:pPr>
            <a:r>
              <a:rPr lang="en-GB" sz="2600" dirty="0">
                <a:latin typeface="Aptos" panose="020B0004020202020204" pitchFamily="34" charset="0"/>
                <a:ea typeface="Aptos" panose="020B0004020202020204" pitchFamily="34" charset="0"/>
                <a:cs typeface="Times New Roman" panose="02020603050405020304" pitchFamily="18" charset="0"/>
              </a:rPr>
              <a:t>May be in strong position (feared)</a:t>
            </a:r>
          </a:p>
          <a:p>
            <a:pPr marL="457200" indent="-457200">
              <a:buFont typeface="Wingdings" panose="05000000000000000000" pitchFamily="2" charset="2"/>
              <a:buChar char="ü"/>
            </a:pPr>
            <a:endParaRPr lang="en-GB" sz="2600" dirty="0">
              <a:latin typeface="Aptos" panose="020B0004020202020204" pitchFamily="34" charset="0"/>
              <a:ea typeface="Aptos" panose="020B0004020202020204" pitchFamily="34" charset="0"/>
              <a:cs typeface="Times New Roman" panose="02020603050405020304" pitchFamily="18" charset="0"/>
            </a:endParaRPr>
          </a:p>
          <a:p>
            <a:pPr marL="457200" indent="-457200">
              <a:buFont typeface="Wingdings" panose="05000000000000000000" pitchFamily="2" charset="2"/>
              <a:buChar char="ü"/>
            </a:pPr>
            <a:r>
              <a:rPr lang="en-GB" sz="2600" dirty="0" err="1">
                <a:latin typeface="Aptos" panose="020B0004020202020204" pitchFamily="34" charset="0"/>
                <a:ea typeface="Aptos" panose="020B0004020202020204" pitchFamily="34" charset="0"/>
                <a:cs typeface="Times New Roman" panose="02020603050405020304" pitchFamily="18" charset="0"/>
              </a:rPr>
              <a:t>Defense</a:t>
            </a:r>
            <a:r>
              <a:rPr lang="en-GB" sz="2600" dirty="0">
                <a:latin typeface="Aptos" panose="020B0004020202020204" pitchFamily="34" charset="0"/>
                <a:ea typeface="Aptos" panose="020B0004020202020204" pitchFamily="34" charset="0"/>
                <a:cs typeface="Times New Roman" panose="02020603050405020304" pitchFamily="18" charset="0"/>
              </a:rPr>
              <a:t> of national interest</a:t>
            </a:r>
            <a:endParaRPr lang="en-DE" sz="2600" dirty="0"/>
          </a:p>
        </p:txBody>
      </p:sp>
    </p:spTree>
    <p:extLst>
      <p:ext uri="{BB962C8B-B14F-4D97-AF65-F5344CB8AC3E}">
        <p14:creationId xmlns:p14="http://schemas.microsoft.com/office/powerpoint/2010/main" val="1803770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431BB-2381-F6A8-B89D-437BC5B73D2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45BCB16-52A5-C5F3-DE1E-3079B1803AA5}"/>
              </a:ext>
            </a:extLst>
          </p:cNvPr>
          <p:cNvSpPr>
            <a:spLocks noGrp="1"/>
          </p:cNvSpPr>
          <p:nvPr>
            <p:ph type="ctrTitle"/>
          </p:nvPr>
        </p:nvSpPr>
        <p:spPr>
          <a:xfrm>
            <a:off x="3283568" y="116553"/>
            <a:ext cx="8400000" cy="1778564"/>
          </a:xfrm>
        </p:spPr>
        <p:txBody>
          <a:bodyPr/>
          <a:lstStyle/>
          <a:p>
            <a:pPr algn="ctr"/>
            <a:r>
              <a:rPr lang="en-GB" sz="3400" b="1" dirty="0"/>
              <a:t>Money or things are </a:t>
            </a:r>
            <a:br>
              <a:rPr lang="en-GB" sz="3400" b="1" dirty="0"/>
            </a:br>
            <a:r>
              <a:rPr lang="en-GB" sz="3400" b="1" dirty="0"/>
              <a:t>public assets</a:t>
            </a:r>
            <a:br>
              <a:rPr lang="en-GB" sz="3400" b="1" dirty="0"/>
            </a:br>
            <a:endParaRPr lang="en-DE" sz="3400" b="1" dirty="0"/>
          </a:p>
        </p:txBody>
      </p:sp>
      <p:sp>
        <p:nvSpPr>
          <p:cNvPr id="3" name="TextBox 2">
            <a:extLst>
              <a:ext uri="{FF2B5EF4-FFF2-40B4-BE49-F238E27FC236}">
                <a16:creationId xmlns:a16="http://schemas.microsoft.com/office/drawing/2014/main" id="{0B2229F4-F66E-A835-6589-6F980620F52C}"/>
              </a:ext>
            </a:extLst>
          </p:cNvPr>
          <p:cNvSpPr txBox="1"/>
          <p:nvPr/>
        </p:nvSpPr>
        <p:spPr>
          <a:xfrm>
            <a:off x="2272981" y="1592299"/>
            <a:ext cx="6960974" cy="4738733"/>
          </a:xfrm>
          <a:prstGeom prst="rect">
            <a:avLst/>
          </a:prstGeom>
          <a:noFill/>
        </p:spPr>
        <p:txBody>
          <a:bodyPr wrap="square">
            <a:spAutoFit/>
          </a:bodyPr>
          <a:lstStyle/>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Increased asset protection</a:t>
            </a:r>
          </a:p>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Many rules and procedures</a:t>
            </a:r>
          </a:p>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Crimes of omission and negligence</a:t>
            </a:r>
          </a:p>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Possibility of sustaining suspicions about rule violations</a:t>
            </a:r>
          </a:p>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Possibility of prosecution for non-compliance with procedures</a:t>
            </a:r>
          </a:p>
          <a:p>
            <a:pPr marL="457200" indent="-457200" algn="just">
              <a:lnSpc>
                <a:spcPct val="107000"/>
              </a:lnSpc>
              <a:spcAft>
                <a:spcPts val="800"/>
              </a:spcAft>
              <a:buFont typeface="Wingdings" panose="05000000000000000000" pitchFamily="2" charset="2"/>
              <a:buChar char="ü"/>
            </a:pPr>
            <a:r>
              <a:rPr lang="en-GB" sz="2800" kern="100" dirty="0">
                <a:effectLst/>
                <a:latin typeface="Aptos" panose="020B0004020202020204" pitchFamily="34" charset="0"/>
                <a:ea typeface="Aptos" panose="020B0004020202020204" pitchFamily="34" charset="0"/>
                <a:cs typeface="Times New Roman" panose="02020603050405020304" pitchFamily="18" charset="0"/>
              </a:rPr>
              <a:t>Convictions for negligence or simple non-compliance</a:t>
            </a:r>
            <a:endParaRPr lang="en-DE"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99252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910D1-41FB-87C4-1A0A-EB8E0F3885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F46F49B-1057-C5FE-F2D7-C03CBDCB3153}"/>
              </a:ext>
            </a:extLst>
          </p:cNvPr>
          <p:cNvSpPr>
            <a:spLocks noGrp="1"/>
          </p:cNvSpPr>
          <p:nvPr>
            <p:ph type="ctrTitle"/>
          </p:nvPr>
        </p:nvSpPr>
        <p:spPr>
          <a:xfrm>
            <a:off x="3420000" y="155229"/>
            <a:ext cx="8400000" cy="624402"/>
          </a:xfrm>
        </p:spPr>
        <p:txBody>
          <a:bodyPr/>
          <a:lstStyle/>
          <a:p>
            <a:pPr algn="ctr"/>
            <a:r>
              <a:rPr lang="es-AR" sz="3400" b="1" dirty="0" err="1"/>
              <a:t>What</a:t>
            </a:r>
            <a:r>
              <a:rPr lang="es-AR" sz="3400" b="1" dirty="0"/>
              <a:t> </a:t>
            </a:r>
            <a:r>
              <a:rPr lang="es-AR" sz="3400" b="1" dirty="0" err="1"/>
              <a:t>offenses</a:t>
            </a:r>
            <a:r>
              <a:rPr lang="es-AR" sz="3400" b="1" dirty="0"/>
              <a:t> are </a:t>
            </a:r>
            <a:r>
              <a:rPr lang="es-AR" sz="3400" b="1" dirty="0" err="1"/>
              <a:t>included</a:t>
            </a:r>
            <a:endParaRPr lang="en-DE" sz="3400" b="1" dirty="0"/>
          </a:p>
        </p:txBody>
      </p:sp>
      <p:sp>
        <p:nvSpPr>
          <p:cNvPr id="5" name="Subtitle 4">
            <a:extLst>
              <a:ext uri="{FF2B5EF4-FFF2-40B4-BE49-F238E27FC236}">
                <a16:creationId xmlns:a16="http://schemas.microsoft.com/office/drawing/2014/main" id="{A6A7E81E-0FFB-4618-1731-67C8424E3EE2}"/>
              </a:ext>
            </a:extLst>
          </p:cNvPr>
          <p:cNvSpPr>
            <a:spLocks noGrp="1"/>
          </p:cNvSpPr>
          <p:nvPr>
            <p:ph type="subTitle" idx="1"/>
          </p:nvPr>
        </p:nvSpPr>
        <p:spPr>
          <a:xfrm>
            <a:off x="3603372" y="954764"/>
            <a:ext cx="8400000" cy="352233"/>
          </a:xfrm>
        </p:spPr>
        <p:txBody>
          <a:bodyPr/>
          <a:lstStyle/>
          <a:p>
            <a:r>
              <a:rPr lang="es-AR" sz="2400" b="1" dirty="0" err="1"/>
              <a:t>United</a:t>
            </a:r>
            <a:r>
              <a:rPr lang="es-AR" sz="2400" b="1" dirty="0"/>
              <a:t> </a:t>
            </a:r>
            <a:r>
              <a:rPr lang="es-AR" sz="2400" b="1" dirty="0" err="1"/>
              <a:t>Nations</a:t>
            </a:r>
            <a:r>
              <a:rPr lang="es-AR" sz="2400" b="1" dirty="0"/>
              <a:t> </a:t>
            </a:r>
            <a:r>
              <a:rPr lang="es-AR" sz="2400" b="1" dirty="0" err="1"/>
              <a:t>Convention</a:t>
            </a:r>
            <a:r>
              <a:rPr lang="es-AR" sz="2400" b="1" dirty="0"/>
              <a:t> </a:t>
            </a:r>
            <a:r>
              <a:rPr lang="es-AR" sz="2400" b="1" dirty="0" err="1"/>
              <a:t>against</a:t>
            </a:r>
            <a:r>
              <a:rPr lang="es-AR" sz="2400" b="1" dirty="0"/>
              <a:t> </a:t>
            </a:r>
            <a:r>
              <a:rPr lang="es-AR" sz="2400" b="1" dirty="0" err="1"/>
              <a:t>Corruption</a:t>
            </a:r>
            <a:endParaRPr lang="en-DE" sz="2400" b="1" dirty="0"/>
          </a:p>
        </p:txBody>
      </p:sp>
      <p:pic>
        <p:nvPicPr>
          <p:cNvPr id="8" name="Google Shape;471;p5" descr="Texto&#10;&#10;Descripción generada automáticamente">
            <a:extLst>
              <a:ext uri="{FF2B5EF4-FFF2-40B4-BE49-F238E27FC236}">
                <a16:creationId xmlns:a16="http://schemas.microsoft.com/office/drawing/2014/main" id="{5D180B9D-7129-EA22-C9ED-F2FB268DBEF7}"/>
              </a:ext>
            </a:extLst>
          </p:cNvPr>
          <p:cNvPicPr/>
          <p:nvPr/>
        </p:nvPicPr>
        <p:blipFill rotWithShape="1">
          <a:blip r:embed="rId2">
            <a:alphaModFix/>
          </a:blip>
          <a:srcRect/>
          <a:stretch/>
        </p:blipFill>
        <p:spPr>
          <a:xfrm>
            <a:off x="667265" y="2116772"/>
            <a:ext cx="2163445" cy="3234055"/>
          </a:xfrm>
          <a:prstGeom prst="rect">
            <a:avLst/>
          </a:prstGeom>
          <a:noFill/>
          <a:ln>
            <a:noFill/>
          </a:ln>
        </p:spPr>
      </p:pic>
      <p:sp>
        <p:nvSpPr>
          <p:cNvPr id="10" name="TextBox 9">
            <a:extLst>
              <a:ext uri="{FF2B5EF4-FFF2-40B4-BE49-F238E27FC236}">
                <a16:creationId xmlns:a16="http://schemas.microsoft.com/office/drawing/2014/main" id="{C84C5A35-FD3B-07C1-EE87-71AFF0B1CC0C}"/>
              </a:ext>
            </a:extLst>
          </p:cNvPr>
          <p:cNvSpPr txBox="1"/>
          <p:nvPr/>
        </p:nvSpPr>
        <p:spPr>
          <a:xfrm>
            <a:off x="3715265" y="1620181"/>
            <a:ext cx="7809470" cy="4387227"/>
          </a:xfrm>
          <a:prstGeom prst="rect">
            <a:avLst/>
          </a:prstGeom>
          <a:noFill/>
        </p:spPr>
        <p:txBody>
          <a:bodyPr wrap="square" numCol="2">
            <a:spAutoFit/>
          </a:bodyPr>
          <a:lstStyle/>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Bribery</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of</a:t>
            </a:r>
            <a:r>
              <a:rPr lang="es-ES_tradnl" sz="1800" b="1" dirty="0">
                <a:effectLst/>
                <a:uFill>
                  <a:solidFill>
                    <a:srgbClr val="000000"/>
                  </a:solidFill>
                </a:uFill>
                <a:latin typeface="Times New Roman" panose="02020603050405020304" pitchFamily="18" charset="0"/>
                <a:ea typeface="Arial Unicode MS"/>
                <a:cs typeface="Arial Unicode MS"/>
              </a:rPr>
              <a:t> a </a:t>
            </a:r>
            <a:r>
              <a:rPr lang="es-ES_tradnl" sz="1800" b="1" dirty="0" err="1">
                <a:effectLst/>
                <a:uFill>
                  <a:solidFill>
                    <a:srgbClr val="000000"/>
                  </a:solidFill>
                </a:uFill>
                <a:latin typeface="Times New Roman" panose="02020603050405020304" pitchFamily="18" charset="0"/>
                <a:ea typeface="Arial Unicode MS"/>
                <a:cs typeface="Arial Unicode MS"/>
              </a:rPr>
              <a:t>domestic</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public</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official</a:t>
            </a:r>
            <a:r>
              <a:rPr lang="es-ES_tradnl" sz="1800" b="1" dirty="0">
                <a:effectLst/>
                <a:uFill>
                  <a:solidFill>
                    <a:srgbClr val="000000"/>
                  </a:solidFill>
                </a:uFill>
                <a:latin typeface="Times New Roman" panose="02020603050405020304" pitchFamily="18" charset="0"/>
                <a:ea typeface="Arial Unicode MS"/>
                <a:cs typeface="Arial Unicode MS"/>
              </a:rPr>
              <a:t> (art. 15 “a” and “b”).</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Bribery</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of</a:t>
            </a:r>
            <a:r>
              <a:rPr lang="es-ES_tradnl" sz="1800" b="1" dirty="0">
                <a:effectLst/>
                <a:uFill>
                  <a:solidFill>
                    <a:srgbClr val="000000"/>
                  </a:solidFill>
                </a:uFill>
                <a:latin typeface="Times New Roman" panose="02020603050405020304" pitchFamily="18" charset="0"/>
                <a:ea typeface="Arial Unicode MS"/>
                <a:cs typeface="Arial Unicode MS"/>
              </a:rPr>
              <a:t> a </a:t>
            </a:r>
            <a:r>
              <a:rPr lang="es-ES_tradnl" sz="1800" b="1" dirty="0" err="1">
                <a:effectLst/>
                <a:uFill>
                  <a:solidFill>
                    <a:srgbClr val="000000"/>
                  </a:solidFill>
                </a:uFill>
                <a:latin typeface="Times New Roman" panose="02020603050405020304" pitchFamily="18" charset="0"/>
                <a:ea typeface="Arial Unicode MS"/>
                <a:cs typeface="Arial Unicode MS"/>
              </a:rPr>
              <a:t>foreign</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public</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official</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16)</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Embezzlement</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17)</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Influence</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peddling</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18) </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Functional</a:t>
            </a:r>
            <a:r>
              <a:rPr lang="es-ES_tradnl" sz="1800" b="1" dirty="0">
                <a:effectLst/>
                <a:uFill>
                  <a:solidFill>
                    <a:srgbClr val="000000"/>
                  </a:solidFill>
                </a:uFill>
                <a:latin typeface="Times New Roman" panose="02020603050405020304" pitchFamily="18" charset="0"/>
                <a:ea typeface="Arial Unicode MS"/>
                <a:cs typeface="Arial Unicode MS"/>
              </a:rPr>
              <a:t> abuse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19)</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Illicit</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enrichment</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20) </a:t>
            </a:r>
          </a:p>
          <a:p>
            <a:pPr marL="285750" indent="-285750">
              <a:lnSpc>
                <a:spcPct val="150000"/>
              </a:lnSpc>
              <a:spcAft>
                <a:spcPts val="800"/>
              </a:spcAft>
              <a:buFont typeface="Wingdings" panose="05000000000000000000" pitchFamily="2" charset="2"/>
              <a:buChar char="ü"/>
            </a:pPr>
            <a:r>
              <a:rPr lang="es-ES_tradnl" sz="1800" b="1" dirty="0">
                <a:effectLst/>
                <a:uFill>
                  <a:solidFill>
                    <a:srgbClr val="000000"/>
                  </a:solidFill>
                </a:uFill>
                <a:latin typeface="Times New Roman" panose="02020603050405020304" pitchFamily="18" charset="0"/>
                <a:ea typeface="Arial Unicode MS"/>
                <a:cs typeface="Arial Unicode MS"/>
              </a:rPr>
              <a:t>Money </a:t>
            </a:r>
            <a:r>
              <a:rPr lang="es-ES_tradnl" sz="1800" b="1" dirty="0" err="1">
                <a:effectLst/>
                <a:uFill>
                  <a:solidFill>
                    <a:srgbClr val="000000"/>
                  </a:solidFill>
                </a:uFill>
                <a:latin typeface="Times New Roman" panose="02020603050405020304" pitchFamily="18" charset="0"/>
                <a:ea typeface="Arial Unicode MS"/>
                <a:cs typeface="Arial Unicode MS"/>
              </a:rPr>
              <a:t>laundering</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23) </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Concealment</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24)</a:t>
            </a:r>
          </a:p>
          <a:p>
            <a:pPr marL="285750" indent="-285750">
              <a:lnSpc>
                <a:spcPct val="150000"/>
              </a:lnSpc>
              <a:spcAft>
                <a:spcPts val="800"/>
              </a:spcAft>
              <a:buFont typeface="Wingdings" panose="05000000000000000000" pitchFamily="2" charset="2"/>
              <a:buChar char="ü"/>
            </a:pPr>
            <a:r>
              <a:rPr lang="es-ES_tradnl" sz="1800" b="1" dirty="0" err="1">
                <a:effectLst/>
                <a:uFill>
                  <a:solidFill>
                    <a:srgbClr val="000000"/>
                  </a:solidFill>
                </a:uFill>
                <a:latin typeface="Times New Roman" panose="02020603050405020304" pitchFamily="18" charset="0"/>
                <a:ea typeface="Arial Unicode MS"/>
                <a:cs typeface="Arial Unicode MS"/>
              </a:rPr>
              <a:t>Obstruction</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of</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investigations</a:t>
            </a:r>
            <a:r>
              <a:rPr lang="es-ES_tradnl" sz="1800" b="1" dirty="0">
                <a:effectLst/>
                <a:uFill>
                  <a:solidFill>
                    <a:srgbClr val="000000"/>
                  </a:solidFill>
                </a:uFill>
                <a:latin typeface="Times New Roman" panose="02020603050405020304" pitchFamily="18" charset="0"/>
                <a:ea typeface="Arial Unicode MS"/>
                <a:cs typeface="Arial Unicode MS"/>
              </a:rPr>
              <a:t> (</a:t>
            </a:r>
            <a:r>
              <a:rPr lang="es-ES_tradnl" sz="1800" b="1" dirty="0" err="1">
                <a:effectLst/>
                <a:uFill>
                  <a:solidFill>
                    <a:srgbClr val="000000"/>
                  </a:solidFill>
                </a:uFill>
                <a:latin typeface="Times New Roman" panose="02020603050405020304" pitchFamily="18" charset="0"/>
                <a:ea typeface="Arial Unicode MS"/>
                <a:cs typeface="Arial Unicode MS"/>
              </a:rPr>
              <a:t>Article</a:t>
            </a:r>
            <a:r>
              <a:rPr lang="es-ES_tradnl" sz="1800" b="1" dirty="0">
                <a:effectLst/>
                <a:uFill>
                  <a:solidFill>
                    <a:srgbClr val="000000"/>
                  </a:solidFill>
                </a:uFill>
                <a:latin typeface="Times New Roman" panose="02020603050405020304" pitchFamily="18" charset="0"/>
                <a:ea typeface="Arial Unicode MS"/>
                <a:cs typeface="Arial Unicode MS"/>
              </a:rPr>
              <a:t> 25)</a:t>
            </a:r>
            <a:endParaRPr lang="en-DE" sz="1600" b="1" dirty="0">
              <a:effectLst/>
              <a:uFill>
                <a:solidFill>
                  <a:srgbClr val="000000"/>
                </a:solidFill>
              </a:uFill>
              <a:latin typeface="Calibri" panose="020F0502020204030204" pitchFamily="34" charset="0"/>
              <a:ea typeface="Arial Unicode MS"/>
              <a:cs typeface="Arial Unicode MS"/>
            </a:endParaRPr>
          </a:p>
        </p:txBody>
      </p:sp>
    </p:spTree>
    <p:extLst>
      <p:ext uri="{BB962C8B-B14F-4D97-AF65-F5344CB8AC3E}">
        <p14:creationId xmlns:p14="http://schemas.microsoft.com/office/powerpoint/2010/main" val="625797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FF858-76F1-9929-88AD-FFC26B0BBCB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90ADF1-91C8-4DB9-E4E7-AA6D4CCDE5DB}"/>
              </a:ext>
            </a:extLst>
          </p:cNvPr>
          <p:cNvSpPr>
            <a:spLocks noGrp="1"/>
          </p:cNvSpPr>
          <p:nvPr>
            <p:ph type="ctrTitle"/>
          </p:nvPr>
        </p:nvSpPr>
        <p:spPr>
          <a:xfrm>
            <a:off x="3463330" y="506590"/>
            <a:ext cx="8400000" cy="624402"/>
          </a:xfrm>
        </p:spPr>
        <p:txBody>
          <a:bodyPr/>
          <a:lstStyle/>
          <a:p>
            <a:pPr algn="ctr"/>
            <a:r>
              <a:rPr lang="es-AR" sz="3400" b="1" dirty="0" err="1"/>
              <a:t>challenges</a:t>
            </a:r>
            <a:endParaRPr lang="en-DE" sz="3400" b="1" dirty="0"/>
          </a:p>
        </p:txBody>
      </p:sp>
      <p:sp>
        <p:nvSpPr>
          <p:cNvPr id="3" name="TextBox 2">
            <a:extLst>
              <a:ext uri="{FF2B5EF4-FFF2-40B4-BE49-F238E27FC236}">
                <a16:creationId xmlns:a16="http://schemas.microsoft.com/office/drawing/2014/main" id="{9C243550-281B-65F0-ED59-38C916125851}"/>
              </a:ext>
            </a:extLst>
          </p:cNvPr>
          <p:cNvSpPr txBox="1"/>
          <p:nvPr/>
        </p:nvSpPr>
        <p:spPr>
          <a:xfrm>
            <a:off x="3113902" y="1531589"/>
            <a:ext cx="7290486" cy="379482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Complexity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Specialization</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 impact</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Publicity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Political protection of the governing party</a:t>
            </a: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Protection of the national interest</a:t>
            </a:r>
          </a:p>
          <a:p>
            <a:pPr marL="285750" indent="-285750" algn="just">
              <a:lnSpc>
                <a:spcPct val="107000"/>
              </a:lnSpc>
              <a:spcAft>
                <a:spcPts val="800"/>
              </a:spcAft>
              <a:buFont typeface="Wingdings" panose="05000000000000000000" pitchFamily="2" charset="2"/>
              <a:buChar char="ü"/>
            </a:pPr>
            <a:endParaRPr lang="en-GB" sz="2300" b="1"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en-GB" sz="2300" b="1" kern="100" dirty="0">
                <a:effectLst/>
                <a:latin typeface="Aptos" panose="020B0004020202020204" pitchFamily="34" charset="0"/>
                <a:ea typeface="Aptos" panose="020B0004020202020204" pitchFamily="34" charset="0"/>
                <a:cs typeface="Times New Roman" panose="02020603050405020304" pitchFamily="18" charset="0"/>
              </a:rPr>
              <a:t>...I hear you...</a:t>
            </a:r>
            <a:endParaRPr lang="en-DE" sz="2200" b="1"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72790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53EAB-54C2-7064-3687-65A168A4D0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EEE0460-A67E-DB74-425C-8D5AA0A14715}"/>
              </a:ext>
            </a:extLst>
          </p:cNvPr>
          <p:cNvSpPr>
            <a:spLocks noGrp="1"/>
          </p:cNvSpPr>
          <p:nvPr>
            <p:ph type="ctrTitle"/>
          </p:nvPr>
        </p:nvSpPr>
        <p:spPr>
          <a:xfrm>
            <a:off x="3258707" y="471235"/>
            <a:ext cx="8400000" cy="1201483"/>
          </a:xfrm>
        </p:spPr>
        <p:txBody>
          <a:bodyPr/>
          <a:lstStyle/>
          <a:p>
            <a:pPr algn="ctr"/>
            <a:r>
              <a:rPr lang="es-AR" sz="3400" b="1" dirty="0" err="1"/>
              <a:t>Increasing</a:t>
            </a:r>
            <a:r>
              <a:rPr lang="es-AR" sz="3400" b="1" dirty="0"/>
              <a:t> </a:t>
            </a:r>
            <a:r>
              <a:rPr lang="es-AR" sz="3400" b="1" dirty="0" err="1"/>
              <a:t>Complexity</a:t>
            </a:r>
            <a:br>
              <a:rPr lang="es-AR" sz="3400" b="1" dirty="0"/>
            </a:br>
            <a:endParaRPr lang="en-DE" sz="3400" b="1" dirty="0"/>
          </a:p>
        </p:txBody>
      </p:sp>
      <p:graphicFrame>
        <p:nvGraphicFramePr>
          <p:cNvPr id="2" name="Diagram 1">
            <a:extLst>
              <a:ext uri="{FF2B5EF4-FFF2-40B4-BE49-F238E27FC236}">
                <a16:creationId xmlns:a16="http://schemas.microsoft.com/office/drawing/2014/main" id="{D31B01A7-C844-7B1F-FD62-EDF76E190039}"/>
              </a:ext>
            </a:extLst>
          </p:cNvPr>
          <p:cNvGraphicFramePr/>
          <p:nvPr>
            <p:extLst>
              <p:ext uri="{D42A27DB-BD31-4B8C-83A1-F6EECF244321}">
                <p14:modId xmlns:p14="http://schemas.microsoft.com/office/powerpoint/2010/main" val="3703629209"/>
              </p:ext>
            </p:extLst>
          </p:nvPr>
        </p:nvGraphicFramePr>
        <p:xfrm>
          <a:off x="1035221" y="1071977"/>
          <a:ext cx="941035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8391858"/>
      </p:ext>
    </p:extLst>
  </p:cSld>
  <p:clrMapOvr>
    <a:masterClrMapping/>
  </p:clrMapOvr>
</p:sld>
</file>

<file path=ppt/theme/theme1.xml><?xml version="1.0" encoding="utf-8"?>
<a:theme xmlns:a="http://schemas.openxmlformats.org/drawingml/2006/main" name="OECD_English_blu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ECD">
      <a:majorFont>
        <a:latin typeface="Arial"/>
        <a:ea typeface=""/>
        <a:cs typeface=""/>
      </a:majorFont>
      <a:minorFont>
        <a:latin typeface="Georgia"/>
        <a:ea typeface=""/>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A20668B8-8F27-4BB4-B0B9-90B5E81A626A}" vid="{722F3A72-4524-4210-81B0-97D97B3EB211}"/>
    </a:ext>
  </a:extLst>
</a:theme>
</file>

<file path=docProps/app.xml><?xml version="1.0" encoding="utf-8"?>
<Properties xmlns="http://schemas.openxmlformats.org/officeDocument/2006/extended-properties" xmlns:vt="http://schemas.openxmlformats.org/officeDocument/2006/docPropsVTypes">
  <Template>Presentation2</Template>
  <TotalTime>2</TotalTime>
  <Words>1449</Words>
  <Application>Microsoft Office PowerPoint</Application>
  <PresentationFormat>Widescreen</PresentationFormat>
  <Paragraphs>259</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Aptos</vt:lpstr>
      <vt:lpstr>Arial</vt:lpstr>
      <vt:lpstr>Calibri</vt:lpstr>
      <vt:lpstr>Georgia</vt:lpstr>
      <vt:lpstr>Helvetica 65 Medium</vt:lpstr>
      <vt:lpstr>Times New Roman</vt:lpstr>
      <vt:lpstr>Wingdings</vt:lpstr>
      <vt:lpstr>OECD_English_blue</vt:lpstr>
      <vt:lpstr>topic for discussion nr. 4 corruption</vt:lpstr>
      <vt:lpstr>ICEBREACKER</vt:lpstr>
      <vt:lpstr>What makes a crime a corruption offense</vt:lpstr>
      <vt:lpstr>Advantages and challenges</vt:lpstr>
      <vt:lpstr>Perpetrator is a Public Official </vt:lpstr>
      <vt:lpstr>Money or things are  public assets </vt:lpstr>
      <vt:lpstr>What offenses are included</vt:lpstr>
      <vt:lpstr>challenges</vt:lpstr>
      <vt:lpstr>Increasing Complexity </vt:lpstr>
      <vt:lpstr>Trust Funds</vt:lpstr>
      <vt:lpstr>Extension of the contract (Legitimate bonus) &amp;Advantages to a supplier</vt:lpstr>
      <vt:lpstr>Cartelization  (Simulated competition)</vt:lpstr>
      <vt:lpstr>outsorcing</vt:lpstr>
      <vt:lpstr>Fiduciary Funds</vt:lpstr>
      <vt:lpstr>PUBLIC &amp; PRIVATE PARTICIPATION (PPP)</vt:lpstr>
      <vt:lpstr>challenges</vt:lpstr>
      <vt:lpstr>Specialization</vt:lpstr>
      <vt:lpstr>challenges</vt:lpstr>
      <vt:lpstr>PUBLIC IMPACT</vt:lpstr>
      <vt:lpstr>challenges</vt:lpstr>
      <vt:lpstr> Publicity</vt:lpstr>
      <vt:lpstr>challenges</vt:lpstr>
      <vt:lpstr>Political protection</vt:lpstr>
      <vt:lpstr>challenges</vt:lpstr>
      <vt:lpstr>PROTECTION OF NATIONAL INTEREST </vt:lpstr>
      <vt:lpstr>Strategic Question</vt:lpstr>
      <vt:lpstr>Questions &amp; 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Ignacio Martin Irigaray</dc:creator>
  <cp:lastModifiedBy>Douglas Sloan</cp:lastModifiedBy>
  <cp:revision>7</cp:revision>
  <dcterms:created xsi:type="dcterms:W3CDTF">2024-10-30T23:35:53Z</dcterms:created>
  <dcterms:modified xsi:type="dcterms:W3CDTF">2024-11-27T14:12:34Z</dcterms:modified>
</cp:coreProperties>
</file>